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xml" ContentType="application/vnd.openxmlformats-officedocument.presentationml.notesSlide+xml"/>
  <Override PartName="/ppt/tags/tag90.xml" ContentType="application/vnd.openxmlformats-officedocument.presentationml.tags+xml"/>
  <Override PartName="/ppt/notesSlides/notesSlide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65" r:id="rId3"/>
    <p:sldId id="266" r:id="rId4"/>
    <p:sldId id="257" r:id="rId5"/>
    <p:sldId id="271" r:id="rId6"/>
    <p:sldId id="260" r:id="rId7"/>
    <p:sldId id="259" r:id="rId8"/>
    <p:sldId id="267" r:id="rId9"/>
    <p:sldId id="261" r:id="rId10"/>
    <p:sldId id="270" r:id="rId11"/>
    <p:sldId id="276" r:id="rId12"/>
    <p:sldId id="273" r:id="rId13"/>
    <p:sldId id="268" r:id="rId14"/>
    <p:sldId id="275" r:id="rId15"/>
    <p:sldId id="272" r:id="rId16"/>
    <p:sldId id="274" r:id="rId17"/>
    <p:sldId id="263" r:id="rId18"/>
    <p:sldId id="269" r:id="rId19"/>
    <p:sldId id="262" r:id="rId20"/>
    <p:sldId id="277" r:id="rId21"/>
    <p:sldId id="279" r:id="rId22"/>
    <p:sldId id="258" r:id="rId23"/>
    <p:sldId id="278" r:id="rId24"/>
    <p:sldId id="26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108" y="6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6FA37-1DDC-47B4-BCD3-6DB3A658563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EA08B-9A3A-4DDB-A255-696137EBCB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4B16DD-5507-4675-A829-EA77A628481E}" type="slidenum">
              <a:rPr lang="zh-CN" altLang="en-US" smtClean="0"/>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C148F-9A36-414E-A051-93CFF0991682}"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A0A2EA0-A582-4A2B-884C-369E72B62DF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4E3D41-432D-4737-A68E-E452033CEBE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A0A2EA0-A582-4A2B-884C-369E72B62DF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4E3D41-432D-4737-A68E-E452033CEBE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A0A2EA0-A582-4A2B-884C-369E72B62DF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4E3D41-432D-4737-A68E-E452033CEBE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A0A2EA0-A582-4A2B-884C-369E72B62DF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4E3D41-432D-4737-A68E-E452033CEBE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A0A2EA0-A582-4A2B-884C-369E72B62DF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4E3D41-432D-4737-A68E-E452033CEBE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A0A2EA0-A582-4A2B-884C-369E72B62DF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4E3D41-432D-4737-A68E-E452033CEBE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A0A2EA0-A582-4A2B-884C-369E72B62DF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4E3D41-432D-4737-A68E-E452033CEBE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0A2EA0-A582-4A2B-884C-369E72B62DF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4E3D41-432D-4737-A68E-E452033CEBE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0A2EA0-A582-4A2B-884C-369E72B62DF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4E3D41-432D-4737-A68E-E452033CEBE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A0A2EA0-A582-4A2B-884C-369E72B62DF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4E3D41-432D-4737-A68E-E452033CEBE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A0A2EA0-A582-4A2B-884C-369E72B62DF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4E3D41-432D-4737-A68E-E452033CEBE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A2EA0-A582-4A2B-884C-369E72B62DFE}"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E3D41-432D-4737-A68E-E452033CEBE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Layout" Target="../slideLayouts/slideLayout1.xml"/><Relationship Id="rId4" Type="http://schemas.openxmlformats.org/officeDocument/2006/relationships/audio" Target="../media/media1.mp3"/></Relationships>
</file>

<file path=ppt/slides/_rels/slide10.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4.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slideLayout" Target="../slideLayouts/slideLayout2.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s>
</file>

<file path=ppt/slides/_rels/slide11.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slideLayout" Target="../slideLayouts/slideLayout2.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14.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slideLayout" Target="../slideLayouts/slideLayout2.xml"/><Relationship Id="rId5" Type="http://schemas.openxmlformats.org/officeDocument/2006/relationships/tags" Target="../tags/tag67.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5.xml"/><Relationship Id="rId7"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1.jpeg"/><Relationship Id="rId4" Type="http://schemas.openxmlformats.org/officeDocument/2006/relationships/tags" Target="../tags/tag6.xml"/><Relationship Id="rId9"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8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9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9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notesSlide" Target="../notesSlides/notesSlide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1.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2000" b="-12000"/>
          </a:stretch>
        </a:blipFill>
        <a:effectLst/>
      </p:bgPr>
    </p:bg>
    <p:spTree>
      <p:nvGrpSpPr>
        <p:cNvPr id="1" name=""/>
        <p:cNvGrpSpPr/>
        <p:nvPr/>
      </p:nvGrpSpPr>
      <p:grpSpPr>
        <a:xfrm>
          <a:off x="0" y="0"/>
          <a:ext cx="0" cy="0"/>
          <a:chOff x="0" y="0"/>
          <a:chExt cx="0" cy="0"/>
        </a:xfrm>
      </p:grpSpPr>
      <p:sp>
        <p:nvSpPr>
          <p:cNvPr id="4" name="PA_文本框 5"/>
          <p:cNvSpPr txBox="1"/>
          <p:nvPr>
            <p:custDataLst>
              <p:tags r:id="rId1"/>
            </p:custDataLst>
          </p:nvPr>
        </p:nvSpPr>
        <p:spPr>
          <a:xfrm rot="20866949">
            <a:off x="4526499" y="3201601"/>
            <a:ext cx="3139001" cy="276999"/>
          </a:xfrm>
          <a:prstGeom prst="rect">
            <a:avLst/>
          </a:prstGeom>
          <a:noFill/>
        </p:spPr>
        <p:txBody>
          <a:bodyPr wrap="none" rtlCol="0">
            <a:spAutoFit/>
          </a:bodyPr>
          <a:lstStyle/>
          <a:p>
            <a:r>
              <a:rPr lang="en-US" altLang="zh-CN" sz="1200" dirty="0">
                <a:latin typeface="落落补 汤圆" pitchFamily="2" charset="-128"/>
                <a:ea typeface="落落补 汤圆" pitchFamily="2" charset="-128"/>
                <a:cs typeface="落落补 汤圆" pitchFamily="2" charset="-128"/>
              </a:rPr>
              <a:t>CHUANGYI SHOUHUI JIAOXUE  BAOGAO</a:t>
            </a:r>
            <a:endParaRPr lang="zh-CN" altLang="en-US" sz="1200" dirty="0">
              <a:latin typeface="落落补 汤圆" pitchFamily="2" charset="-128"/>
              <a:ea typeface="落落补 汤圆" pitchFamily="2" charset="-128"/>
              <a:cs typeface="落落补 汤圆" pitchFamily="2" charset="-128"/>
            </a:endParaRPr>
          </a:p>
        </p:txBody>
      </p:sp>
      <p:sp>
        <p:nvSpPr>
          <p:cNvPr id="5" name="PA_文本框 2"/>
          <p:cNvSpPr txBox="1"/>
          <p:nvPr>
            <p:custDataLst>
              <p:tags r:id="rId2"/>
            </p:custDataLst>
          </p:nvPr>
        </p:nvSpPr>
        <p:spPr>
          <a:xfrm rot="20907011">
            <a:off x="2681844" y="1930737"/>
            <a:ext cx="6340197" cy="1015663"/>
          </a:xfrm>
          <a:prstGeom prst="rect">
            <a:avLst/>
          </a:prstGeom>
          <a:noFill/>
        </p:spPr>
        <p:txBody>
          <a:bodyPr wrap="none" rtlCol="0">
            <a:spAutoFit/>
          </a:bodyPr>
          <a:lstStyle/>
          <a:p>
            <a:r>
              <a:rPr lang="zh-CN" altLang="en-US" sz="6000" dirty="0">
                <a:latin typeface="华康少女文字W5(P)" panose="040F0500000000000000" pitchFamily="82" charset="-122"/>
                <a:ea typeface="华康少女文字W5(P)" panose="040F0500000000000000" pitchFamily="82" charset="-122"/>
                <a:cs typeface="落落补 汤圆" pitchFamily="2" charset="-128"/>
              </a:rPr>
              <a:t>创意手绘教学报告</a:t>
            </a:r>
          </a:p>
        </p:txBody>
      </p:sp>
      <p:sp>
        <p:nvSpPr>
          <p:cNvPr id="7" name="矩形 6"/>
          <p:cNvSpPr/>
          <p:nvPr/>
        </p:nvSpPr>
        <p:spPr>
          <a:xfrm rot="20814891">
            <a:off x="3200399" y="3607833"/>
            <a:ext cx="6096000" cy="828240"/>
          </a:xfrm>
          <a:prstGeom prst="rect">
            <a:avLst/>
          </a:prstGeom>
        </p:spPr>
        <p:txBody>
          <a:bodyPr>
            <a:spAutoFit/>
          </a:bodyPr>
          <a:lstStyle/>
          <a:p>
            <a:pPr algn="ctr">
              <a:lnSpc>
                <a:spcPct val="150000"/>
              </a:lnSpc>
            </a:pPr>
            <a:r>
              <a:rPr lang="en-US" altLang="zh-CN" sz="1100" dirty="0">
                <a:ea typeface="微软雅黑" panose="020B0503020204020204" pitchFamily="34" charset="-122"/>
              </a:rPr>
              <a:t>Lorem Ipsum is simply dummy text of the printing and typesetting industry. Lorem Ipsum has been the industry's standard dummy text ever since the 1500s, when an unknown printer took a galley of type and scrambled it to make a type specimen book</a:t>
            </a:r>
            <a:endParaRPr lang="zh-CN" altLang="en-US" sz="1100" dirty="0">
              <a:ea typeface="微软雅黑" panose="020B0503020204020204" pitchFamily="34" charset="-122"/>
            </a:endParaRPr>
          </a:p>
        </p:txBody>
      </p:sp>
      <p:sp>
        <p:nvSpPr>
          <p:cNvPr id="8" name="文本框 7"/>
          <p:cNvSpPr txBox="1"/>
          <p:nvPr/>
        </p:nvSpPr>
        <p:spPr>
          <a:xfrm rot="20886008">
            <a:off x="5693010" y="4715540"/>
            <a:ext cx="1830705" cy="275590"/>
          </a:xfrm>
          <a:prstGeom prst="rect">
            <a:avLst/>
          </a:prstGeom>
          <a:noFill/>
        </p:spPr>
        <p:txBody>
          <a:bodyPr wrap="none" rtlCol="0">
            <a:spAutoFit/>
          </a:bodyPr>
          <a:lstStyle/>
          <a:p>
            <a:r>
              <a:rPr lang="zh-CN" altLang="en-US" sz="1200"/>
              <a:t>讲师</a:t>
            </a:r>
            <a:r>
              <a:rPr lang="en-US" altLang="zh-CN" sz="1200"/>
              <a:t>:xiazaii   </a:t>
            </a:r>
            <a:r>
              <a:rPr lang="zh-CN" altLang="en-US" sz="1200"/>
              <a:t>时间：</a:t>
            </a:r>
            <a:r>
              <a:rPr lang="en-US" altLang="zh-CN" sz="1200"/>
              <a:t>202X</a:t>
            </a:r>
            <a:endParaRPr lang="zh-CN" altLang="en-US" sz="1200" dirty="0"/>
          </a:p>
        </p:txBody>
      </p:sp>
      <p:pic>
        <p:nvPicPr>
          <p:cNvPr id="9" name="小曲 passacaglia">
            <a:hlinkClick r:id="" action="ppaction://media"/>
          </p:cNvPr>
          <p:cNvPicPr>
            <a:picLocks noChangeAspect="1"/>
          </p:cNvPicPr>
          <p:nvPr>
            <a:audioFile r:link="rId4"/>
            <p:extLst>
              <p:ext uri="{DAA4B4D4-6D71-4841-9C94-3DE7FCFB9230}">
                <p14:media xmlns:p14="http://schemas.microsoft.com/office/powerpoint/2010/main" r:embed="rId3">
                  <p14:fade in="500" out="500"/>
                </p14:media>
              </p:ext>
            </p:extLst>
          </p:nvPr>
        </p:nvPicPr>
        <p:blipFill>
          <a:blip r:embed="rId7"/>
          <a:stretch>
            <a:fillRect/>
          </a:stretch>
        </p:blipFill>
        <p:spPr>
          <a:xfrm>
            <a:off x="-1028700" y="-1143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3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par>
                          <p:cTn id="28" fill="hold">
                            <p:stCondLst>
                              <p:cond delay="3000"/>
                            </p:stCondLst>
                            <p:childTnLst>
                              <p:par>
                                <p:cTn id="29" presetID="31"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repeatCount="indefinite" fill="hold" display="0">
                  <p:stCondLst>
                    <p:cond delay="indefinite"/>
                  </p:stCondLst>
                  <p:endCondLst>
                    <p:cond evt="onStopAudio" delay="0">
                      <p:tgtEl>
                        <p:sldTgt/>
                      </p:tgtEl>
                    </p:cond>
                  </p:endCondLst>
                </p:cTn>
                <p:tgtEl>
                  <p:spTgt spid="9"/>
                </p:tgtEl>
              </p:cMediaNode>
            </p:audio>
          </p:childTnLst>
        </p:cTn>
      </p:par>
    </p:tnLst>
    <p:bldLst>
      <p:bldP spid="4" grpId="0"/>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chenying0907 3"/>
          <p:cNvGrpSpPr/>
          <p:nvPr>
            <p:custDataLst>
              <p:tags r:id="rId1"/>
            </p:custDataLst>
          </p:nvPr>
        </p:nvGrpSpPr>
        <p:grpSpPr>
          <a:xfrm rot="20908391">
            <a:off x="2076335" y="4085413"/>
            <a:ext cx="2600983" cy="1615603"/>
            <a:chOff x="3246438" y="1068388"/>
            <a:chExt cx="5711825" cy="4678363"/>
          </a:xfrm>
          <a:solidFill>
            <a:schemeClr val="tx1"/>
          </a:solidFill>
        </p:grpSpPr>
        <p:sp>
          <p:nvSpPr>
            <p:cNvPr id="322"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23"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24"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25"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26"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27"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28"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grpSp>
          <p:nvGrpSpPr>
            <p:cNvPr id="329" name="chenying0907 328"/>
            <p:cNvGrpSpPr/>
            <p:nvPr/>
          </p:nvGrpSpPr>
          <p:grpSpPr>
            <a:xfrm>
              <a:off x="3517901" y="1225551"/>
              <a:ext cx="5260975" cy="4090987"/>
              <a:chOff x="3517901" y="1225551"/>
              <a:chExt cx="5260975" cy="4090987"/>
            </a:xfrm>
            <a:grpFill/>
          </p:grpSpPr>
          <p:sp>
            <p:nvSpPr>
              <p:cNvPr id="330"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31"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32"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33"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34"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35"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36"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37"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38"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39"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40"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41"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42"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43"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44"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45"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46"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47"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48"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49"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50"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51"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52"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53"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54"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55"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56"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57"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58"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59"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60"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61"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62"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63"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64"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65"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66"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67"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68"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69"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70"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71"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72"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73"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74"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75"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76"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77"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78"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79"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80"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81"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82"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83"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84"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85"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86"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87"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88"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89"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90"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91"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92"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93"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94"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95"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96"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97"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98"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99"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400"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401"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402"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403"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404"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405"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406"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407"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408"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409"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410"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grpSp>
      </p:grpSp>
      <p:grpSp>
        <p:nvGrpSpPr>
          <p:cNvPr id="5" name="PA_chenying0907 4"/>
          <p:cNvGrpSpPr/>
          <p:nvPr>
            <p:custDataLst>
              <p:tags r:id="rId2"/>
            </p:custDataLst>
          </p:nvPr>
        </p:nvGrpSpPr>
        <p:grpSpPr>
          <a:xfrm>
            <a:off x="2005307" y="1764953"/>
            <a:ext cx="3118103" cy="2201312"/>
            <a:chOff x="3246438" y="1068388"/>
            <a:chExt cx="5711825" cy="4678363"/>
          </a:xfrm>
          <a:solidFill>
            <a:schemeClr val="tx1"/>
          </a:solidFill>
        </p:grpSpPr>
        <p:sp>
          <p:nvSpPr>
            <p:cNvPr id="233"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34"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35"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36"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37"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38"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39"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grpSp>
          <p:nvGrpSpPr>
            <p:cNvPr id="240" name="chenying0907 239"/>
            <p:cNvGrpSpPr/>
            <p:nvPr/>
          </p:nvGrpSpPr>
          <p:grpSpPr>
            <a:xfrm>
              <a:off x="3517901" y="1225551"/>
              <a:ext cx="5260975" cy="4090987"/>
              <a:chOff x="3517901" y="1225551"/>
              <a:chExt cx="5260975" cy="4090987"/>
            </a:xfrm>
            <a:grpFill/>
          </p:grpSpPr>
          <p:sp>
            <p:nvSpPr>
              <p:cNvPr id="241"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42"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43"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44"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45"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46"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47"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48"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49"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50"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51"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52"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53"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54"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55"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56"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57"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58"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59"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60"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61"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62"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63"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64"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65"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66"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67"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68"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69"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70"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71"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72"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73"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74"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75"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76"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77"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78"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79"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80"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81"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82"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83"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84"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85"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86"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87"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88"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89"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90"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91"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92"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93"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94"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95"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96"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97"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98"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99"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00"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01"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02"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03"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04"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05"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06"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07"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08"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09"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10"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11"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12"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13"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14"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15"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16"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17"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18"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19"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20"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321"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grpSp>
      </p:grpSp>
      <p:grpSp>
        <p:nvGrpSpPr>
          <p:cNvPr id="6" name="PA_chenying0907 5"/>
          <p:cNvGrpSpPr/>
          <p:nvPr>
            <p:custDataLst>
              <p:tags r:id="rId3"/>
            </p:custDataLst>
          </p:nvPr>
        </p:nvGrpSpPr>
        <p:grpSpPr>
          <a:xfrm flipH="1">
            <a:off x="7317369" y="1844777"/>
            <a:ext cx="2571999" cy="1887400"/>
            <a:chOff x="3246438" y="1068388"/>
            <a:chExt cx="5711825" cy="4678363"/>
          </a:xfrm>
          <a:solidFill>
            <a:schemeClr val="tx1"/>
          </a:solidFill>
        </p:grpSpPr>
        <p:sp>
          <p:nvSpPr>
            <p:cNvPr id="144"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45"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46"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47"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48"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49"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50"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grpSp>
          <p:nvGrpSpPr>
            <p:cNvPr id="151" name="chenying0907 150"/>
            <p:cNvGrpSpPr/>
            <p:nvPr/>
          </p:nvGrpSpPr>
          <p:grpSpPr>
            <a:xfrm>
              <a:off x="3517901" y="1225551"/>
              <a:ext cx="5260975" cy="4090987"/>
              <a:chOff x="3517901" y="1225551"/>
              <a:chExt cx="5260975" cy="4090987"/>
            </a:xfrm>
            <a:grpFill/>
          </p:grpSpPr>
          <p:sp>
            <p:nvSpPr>
              <p:cNvPr id="152"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53"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54"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55"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56"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57"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58"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59"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60"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61"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62"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63"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64"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65"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66"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67"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68"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69"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70"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71"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72"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73"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74"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75"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76"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77"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78"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79"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80"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81"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82"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83"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84"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85"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86"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87"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88"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89"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90"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91"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92"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93"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94"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95"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96"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97"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98"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99"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00"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01"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02"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03"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04"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05"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06"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07"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08"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09"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10"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11"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12"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13"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14"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15"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16"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17"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18"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19"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20"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21"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22"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23"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24"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25"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26"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27"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28"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29"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30"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31"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232"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grpSp>
      </p:grpSp>
      <p:grpSp>
        <p:nvGrpSpPr>
          <p:cNvPr id="7" name="PA_chenying0907 6"/>
          <p:cNvGrpSpPr/>
          <p:nvPr>
            <p:custDataLst>
              <p:tags r:id="rId4"/>
            </p:custDataLst>
          </p:nvPr>
        </p:nvGrpSpPr>
        <p:grpSpPr>
          <a:xfrm rot="626096" flipH="1">
            <a:off x="7885046" y="3764294"/>
            <a:ext cx="2389201" cy="1679540"/>
            <a:chOff x="3246438" y="1068388"/>
            <a:chExt cx="5711825" cy="4678363"/>
          </a:xfrm>
          <a:solidFill>
            <a:schemeClr val="tx1"/>
          </a:solidFill>
        </p:grpSpPr>
        <p:sp>
          <p:nvSpPr>
            <p:cNvPr id="55"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56"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57"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58"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59"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60"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61"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grpSp>
          <p:nvGrpSpPr>
            <p:cNvPr id="62" name="chenying0907 61"/>
            <p:cNvGrpSpPr/>
            <p:nvPr/>
          </p:nvGrpSpPr>
          <p:grpSpPr>
            <a:xfrm>
              <a:off x="3517901" y="1225551"/>
              <a:ext cx="5260975" cy="4090987"/>
              <a:chOff x="3517901" y="1225551"/>
              <a:chExt cx="5260975" cy="4090987"/>
            </a:xfrm>
            <a:grpFill/>
          </p:grpSpPr>
          <p:sp>
            <p:nvSpPr>
              <p:cNvPr id="63"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64"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65"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66"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67"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68"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69"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70"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71"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72"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73"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74"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75"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76"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77"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78"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79"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80"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81"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82"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83"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84"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85"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86"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87"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88"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89"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90"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91"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92"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93"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94"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95"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96"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97"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98"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99"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00"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01"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02"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03"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04"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05"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06"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07"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08"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09"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10"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11"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12"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13"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14"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15"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16"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17"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18"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19"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20"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21"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22"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23"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24"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25"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26"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27"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28"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29"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30"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31"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32"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33"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34"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35"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36"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37"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38"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39"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40"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41"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42"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sp>
            <p:nvSpPr>
              <p:cNvPr id="143"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方正静蕾简体" panose="02000000000000000000" pitchFamily="2" charset="-122"/>
                  <a:ea typeface="方正静蕾简体" panose="02000000000000000000" pitchFamily="2" charset="-122"/>
                </a:endParaRPr>
              </a:p>
            </p:txBody>
          </p:sp>
        </p:grpSp>
      </p:grpSp>
      <p:grpSp>
        <p:nvGrpSpPr>
          <p:cNvPr id="467" name="PA_chenying0907 466"/>
          <p:cNvGrpSpPr/>
          <p:nvPr>
            <p:custDataLst>
              <p:tags r:id="rId5"/>
            </p:custDataLst>
          </p:nvPr>
        </p:nvGrpSpPr>
        <p:grpSpPr>
          <a:xfrm>
            <a:off x="1871531" y="356659"/>
            <a:ext cx="8256917" cy="1023250"/>
            <a:chOff x="1492256" y="411510"/>
            <a:chExt cx="6192688" cy="767437"/>
          </a:xfrm>
        </p:grpSpPr>
        <p:sp>
          <p:nvSpPr>
            <p:cNvPr id="468" name="任意多边形 467"/>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469"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470"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
        <p:nvSpPr>
          <p:cNvPr id="2" name="PA_矩形 1"/>
          <p:cNvSpPr/>
          <p:nvPr>
            <p:custDataLst>
              <p:tags r:id="rId6"/>
            </p:custDataLst>
          </p:nvPr>
        </p:nvSpPr>
        <p:spPr>
          <a:xfrm>
            <a:off x="2351585" y="2347950"/>
            <a:ext cx="2242207"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1335" dirty="0"/>
          </a:p>
        </p:txBody>
      </p:sp>
      <p:sp>
        <p:nvSpPr>
          <p:cNvPr id="471" name="PA_矩形 470"/>
          <p:cNvSpPr/>
          <p:nvPr>
            <p:custDataLst>
              <p:tags r:id="rId7"/>
            </p:custDataLst>
          </p:nvPr>
        </p:nvSpPr>
        <p:spPr>
          <a:xfrm>
            <a:off x="7832778" y="2286550"/>
            <a:ext cx="1911628"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1335" dirty="0"/>
          </a:p>
        </p:txBody>
      </p:sp>
      <p:sp>
        <p:nvSpPr>
          <p:cNvPr id="472" name="PA_矩形 471"/>
          <p:cNvSpPr/>
          <p:nvPr>
            <p:custDataLst>
              <p:tags r:id="rId8"/>
            </p:custDataLst>
          </p:nvPr>
        </p:nvSpPr>
        <p:spPr>
          <a:xfrm>
            <a:off x="2351585" y="4385947"/>
            <a:ext cx="1911628"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1335" dirty="0"/>
          </a:p>
        </p:txBody>
      </p:sp>
      <p:sp>
        <p:nvSpPr>
          <p:cNvPr id="473" name="PA_矩形 472"/>
          <p:cNvSpPr/>
          <p:nvPr>
            <p:custDataLst>
              <p:tags r:id="rId9"/>
            </p:custDataLst>
          </p:nvPr>
        </p:nvSpPr>
        <p:spPr>
          <a:xfrm>
            <a:off x="8301633" y="4005065"/>
            <a:ext cx="1703065"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请在这里输入文字信息请在这里信息请在这里输入。 </a:t>
            </a:r>
            <a:endParaRPr lang="zh-CN" altLang="en-US" sz="1335" dirty="0"/>
          </a:p>
        </p:txBody>
      </p:sp>
      <p:pic>
        <p:nvPicPr>
          <p:cNvPr id="413" name="PA_图片 412"/>
          <p:cNvPicPr>
            <a:picLocks noChangeAspect="1"/>
          </p:cNvPicPr>
          <p:nvPr>
            <p:custDataLst>
              <p:tags r:id="rId10"/>
            </p:custDataLst>
          </p:nvPr>
        </p:nvPicPr>
        <p:blipFill rotWithShape="1">
          <a:blip r:embed="rId12" cstate="print">
            <a:extLst>
              <a:ext uri="{28A0092B-C50C-407E-A947-70E740481C1C}">
                <a14:useLocalDpi xmlns:a14="http://schemas.microsoft.com/office/drawing/2010/main" val="0"/>
              </a:ext>
            </a:extLst>
          </a:blip>
          <a:srcRect t="25626"/>
          <a:stretch>
            <a:fillRect/>
          </a:stretch>
        </p:blipFill>
        <p:spPr>
          <a:xfrm>
            <a:off x="4589048" y="1379908"/>
            <a:ext cx="3221369" cy="43117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72"/>
                                        </p:tgtEl>
                                        <p:attrNameLst>
                                          <p:attrName>style.visibility</p:attrName>
                                        </p:attrNameLst>
                                      </p:cBhvr>
                                      <p:to>
                                        <p:strVal val="visible"/>
                                      </p:to>
                                    </p:set>
                                    <p:anim calcmode="lin" valueType="num">
                                      <p:cBhvr additive="base">
                                        <p:cTn id="7" dur="500" fill="hold"/>
                                        <p:tgtEl>
                                          <p:spTgt spid="472"/>
                                        </p:tgtEl>
                                        <p:attrNameLst>
                                          <p:attrName>ppt_x</p:attrName>
                                        </p:attrNameLst>
                                      </p:cBhvr>
                                      <p:tavLst>
                                        <p:tav tm="0">
                                          <p:val>
                                            <p:strVal val="#ppt_x"/>
                                          </p:val>
                                        </p:tav>
                                        <p:tav tm="100000">
                                          <p:val>
                                            <p:strVal val="#ppt_x"/>
                                          </p:val>
                                        </p:tav>
                                      </p:tavLst>
                                    </p:anim>
                                    <p:anim calcmode="lin" valueType="num">
                                      <p:cBhvr additive="base">
                                        <p:cTn id="8" dur="500" fill="hold"/>
                                        <p:tgtEl>
                                          <p:spTgt spid="47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nodeType="withEffect">
                                  <p:stCondLst>
                                    <p:cond delay="60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nodeType="withEffect">
                                  <p:stCondLst>
                                    <p:cond delay="9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12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1500"/>
                                  </p:stCondLst>
                                  <p:childTnLst>
                                    <p:set>
                                      <p:cBhvr>
                                        <p:cTn id="22" dur="1" fill="hold">
                                          <p:stCondLst>
                                            <p:cond delay="0"/>
                                          </p:stCondLst>
                                        </p:cTn>
                                        <p:tgtEl>
                                          <p:spTgt spid="467"/>
                                        </p:tgtEl>
                                        <p:attrNameLst>
                                          <p:attrName>style.visibility</p:attrName>
                                        </p:attrNameLst>
                                      </p:cBhvr>
                                      <p:to>
                                        <p:strVal val="visible"/>
                                      </p:to>
                                    </p:set>
                                    <p:animEffect transition="in" filter="wipe(left)">
                                      <p:cBhvr>
                                        <p:cTn id="23" dur="500"/>
                                        <p:tgtEl>
                                          <p:spTgt spid="467"/>
                                        </p:tgtEl>
                                      </p:cBhvr>
                                    </p:animEffect>
                                  </p:childTnLst>
                                </p:cTn>
                              </p:par>
                              <p:par>
                                <p:cTn id="24" presetID="22" presetClass="entr" presetSubtype="8" fill="hold" grpId="0" nodeType="withEffect">
                                  <p:stCondLst>
                                    <p:cond delay="180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par>
                                <p:cTn id="27" presetID="22" presetClass="entr" presetSubtype="8" fill="hold" grpId="0" nodeType="withEffect">
                                  <p:stCondLst>
                                    <p:cond delay="2100"/>
                                  </p:stCondLst>
                                  <p:childTnLst>
                                    <p:set>
                                      <p:cBhvr>
                                        <p:cTn id="28" dur="1" fill="hold">
                                          <p:stCondLst>
                                            <p:cond delay="0"/>
                                          </p:stCondLst>
                                        </p:cTn>
                                        <p:tgtEl>
                                          <p:spTgt spid="471"/>
                                        </p:tgtEl>
                                        <p:attrNameLst>
                                          <p:attrName>style.visibility</p:attrName>
                                        </p:attrNameLst>
                                      </p:cBhvr>
                                      <p:to>
                                        <p:strVal val="visible"/>
                                      </p:to>
                                    </p:set>
                                    <p:animEffect transition="in" filter="wipe(left)">
                                      <p:cBhvr>
                                        <p:cTn id="29" dur="500"/>
                                        <p:tgtEl>
                                          <p:spTgt spid="471"/>
                                        </p:tgtEl>
                                      </p:cBhvr>
                                    </p:animEffect>
                                  </p:childTnLst>
                                </p:cTn>
                              </p:par>
                              <p:par>
                                <p:cTn id="30" presetID="22" presetClass="entr" presetSubtype="8" fill="hold" grpId="0" nodeType="withEffect">
                                  <p:stCondLst>
                                    <p:cond delay="2400"/>
                                  </p:stCondLst>
                                  <p:childTnLst>
                                    <p:set>
                                      <p:cBhvr>
                                        <p:cTn id="31" dur="1" fill="hold">
                                          <p:stCondLst>
                                            <p:cond delay="0"/>
                                          </p:stCondLst>
                                        </p:cTn>
                                        <p:tgtEl>
                                          <p:spTgt spid="473"/>
                                        </p:tgtEl>
                                        <p:attrNameLst>
                                          <p:attrName>style.visibility</p:attrName>
                                        </p:attrNameLst>
                                      </p:cBhvr>
                                      <p:to>
                                        <p:strVal val="visible"/>
                                      </p:to>
                                    </p:set>
                                    <p:animEffect transition="in" filter="wipe(left)">
                                      <p:cBhvr>
                                        <p:cTn id="32" dur="500"/>
                                        <p:tgtEl>
                                          <p:spTgt spid="473"/>
                                        </p:tgtEl>
                                      </p:cBhvr>
                                    </p:animEffect>
                                  </p:childTnLst>
                                </p:cTn>
                              </p:par>
                              <p:par>
                                <p:cTn id="33" presetID="22" presetClass="entr" presetSubtype="8" fill="hold" nodeType="withEffect">
                                  <p:stCondLst>
                                    <p:cond delay="300"/>
                                  </p:stCondLst>
                                  <p:childTnLst>
                                    <p:set>
                                      <p:cBhvr>
                                        <p:cTn id="34" dur="1" fill="hold">
                                          <p:stCondLst>
                                            <p:cond delay="0"/>
                                          </p:stCondLst>
                                        </p:cTn>
                                        <p:tgtEl>
                                          <p:spTgt spid="413"/>
                                        </p:tgtEl>
                                        <p:attrNameLst>
                                          <p:attrName>style.visibility</p:attrName>
                                        </p:attrNameLst>
                                      </p:cBhvr>
                                      <p:to>
                                        <p:strVal val="visible"/>
                                      </p:to>
                                    </p:set>
                                    <p:animEffect transition="in" filter="wipe(left)">
                                      <p:cBhvr>
                                        <p:cTn id="35"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471" grpId="0" animBg="1" autoUpdateAnimBg="0"/>
      <p:bldP spid="472" grpId="0"/>
      <p:bldP spid="4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AutoShape 3"/>
          <p:cNvSpPr>
            <a:spLocks noChangeAspect="1" noChangeArrowheads="1" noTextEdit="1"/>
          </p:cNvSpPr>
          <p:nvPr>
            <p:custDataLst>
              <p:tags r:id="rId1"/>
            </p:custDataLst>
          </p:nvPr>
        </p:nvSpPr>
        <p:spPr bwMode="auto">
          <a:xfrm>
            <a:off x="3699236" y="2636409"/>
            <a:ext cx="1528416" cy="95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13" name="PA_AutoShape 3"/>
          <p:cNvSpPr>
            <a:spLocks noChangeAspect="1" noChangeArrowheads="1" noTextEdit="1"/>
          </p:cNvSpPr>
          <p:nvPr>
            <p:custDataLst>
              <p:tags r:id="rId2"/>
            </p:custDataLst>
          </p:nvPr>
        </p:nvSpPr>
        <p:spPr bwMode="auto">
          <a:xfrm>
            <a:off x="4697780" y="2180861"/>
            <a:ext cx="3094445" cy="193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 name="PA_任意多边形 5"/>
          <p:cNvSpPr>
            <a:spLocks noEditPoints="1"/>
          </p:cNvSpPr>
          <p:nvPr>
            <p:custDataLst>
              <p:tags r:id="rId3"/>
            </p:custDataLst>
          </p:nvPr>
        </p:nvSpPr>
        <p:spPr bwMode="auto">
          <a:xfrm>
            <a:off x="4650374" y="2188829"/>
            <a:ext cx="3024689" cy="1940396"/>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FFC000"/>
          </a:solidFill>
          <a:ln>
            <a:noFill/>
          </a:ln>
        </p:spPr>
        <p:txBody>
          <a:bodyPr vert="horz" wrap="square" lIns="121920" tIns="60960" rIns="121920" bIns="60960" numCol="1" anchor="t" anchorCtr="0" compatLnSpc="1"/>
          <a:lstStyle/>
          <a:p>
            <a:endParaRPr lang="zh-CN" altLang="en-US" sz="2400"/>
          </a:p>
        </p:txBody>
      </p:sp>
      <p:sp>
        <p:nvSpPr>
          <p:cNvPr id="22" name="PA_AutoShape 3"/>
          <p:cNvSpPr>
            <a:spLocks noChangeAspect="1" noChangeArrowheads="1" noTextEdit="1"/>
          </p:cNvSpPr>
          <p:nvPr>
            <p:custDataLst>
              <p:tags r:id="rId4"/>
            </p:custDataLst>
          </p:nvPr>
        </p:nvSpPr>
        <p:spPr bwMode="auto">
          <a:xfrm>
            <a:off x="2162197" y="3854398"/>
            <a:ext cx="2745951" cy="171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3" name="PA_任意多边形 5"/>
          <p:cNvSpPr>
            <a:spLocks noEditPoints="1"/>
          </p:cNvSpPr>
          <p:nvPr>
            <p:custDataLst>
              <p:tags r:id="rId5"/>
            </p:custDataLst>
          </p:nvPr>
        </p:nvSpPr>
        <p:spPr bwMode="auto">
          <a:xfrm>
            <a:off x="7792227" y="3854398"/>
            <a:ext cx="2348291" cy="1518669"/>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
        <p:nvSpPr>
          <p:cNvPr id="32" name="PA_文本框 31"/>
          <p:cNvSpPr txBox="1"/>
          <p:nvPr>
            <p:custDataLst>
              <p:tags r:id="rId6"/>
            </p:custDataLst>
          </p:nvPr>
        </p:nvSpPr>
        <p:spPr>
          <a:xfrm>
            <a:off x="5227652" y="4447491"/>
            <a:ext cx="2465740" cy="502766"/>
          </a:xfrm>
          <a:prstGeom prst="rect">
            <a:avLst/>
          </a:prstGeom>
          <a:noFill/>
        </p:spPr>
        <p:txBody>
          <a:bodyPr wrap="none" rtlCol="0">
            <a:spAutoFit/>
          </a:bodyPr>
          <a:lstStyle/>
          <a:p>
            <a:r>
              <a:rPr lang="en-US" altLang="zh-CN" sz="2665"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665"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grpSp>
        <p:nvGrpSpPr>
          <p:cNvPr id="24" name="PA_chenying0907 23"/>
          <p:cNvGrpSpPr/>
          <p:nvPr>
            <p:custDataLst>
              <p:tags r:id="rId7"/>
            </p:custDataLst>
          </p:nvPr>
        </p:nvGrpSpPr>
        <p:grpSpPr>
          <a:xfrm>
            <a:off x="1871531" y="356659"/>
            <a:ext cx="8256917" cy="1023250"/>
            <a:chOff x="1492256" y="411510"/>
            <a:chExt cx="6192688" cy="767437"/>
          </a:xfrm>
        </p:grpSpPr>
        <p:sp>
          <p:nvSpPr>
            <p:cNvPr id="25"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26"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33"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
        <p:nvSpPr>
          <p:cNvPr id="17" name="PA_任意多边形 5"/>
          <p:cNvSpPr>
            <a:spLocks noEditPoints="1"/>
          </p:cNvSpPr>
          <p:nvPr>
            <p:custDataLst>
              <p:tags r:id="rId8"/>
            </p:custDataLst>
          </p:nvPr>
        </p:nvSpPr>
        <p:spPr bwMode="auto">
          <a:xfrm>
            <a:off x="2238486" y="3796788"/>
            <a:ext cx="2662495" cy="1721869"/>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
        <p:nvSpPr>
          <p:cNvPr id="19" name="PA_矩形 18"/>
          <p:cNvSpPr/>
          <p:nvPr>
            <p:custDataLst>
              <p:tags r:id="rId9"/>
            </p:custDataLst>
          </p:nvPr>
        </p:nvSpPr>
        <p:spPr>
          <a:xfrm>
            <a:off x="5129008" y="4973137"/>
            <a:ext cx="2366568" cy="6463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1200" dirty="0"/>
          </a:p>
        </p:txBody>
      </p:sp>
      <p:sp>
        <p:nvSpPr>
          <p:cNvPr id="20" name="PA_文本框 19"/>
          <p:cNvSpPr txBox="1"/>
          <p:nvPr>
            <p:custDataLst>
              <p:tags r:id="rId10"/>
            </p:custDataLst>
          </p:nvPr>
        </p:nvSpPr>
        <p:spPr>
          <a:xfrm>
            <a:off x="2162196" y="2191905"/>
            <a:ext cx="2465740" cy="502766"/>
          </a:xfrm>
          <a:prstGeom prst="rect">
            <a:avLst/>
          </a:prstGeom>
          <a:noFill/>
        </p:spPr>
        <p:txBody>
          <a:bodyPr wrap="none" rtlCol="0">
            <a:spAutoFit/>
          </a:bodyPr>
          <a:lstStyle/>
          <a:p>
            <a:r>
              <a:rPr lang="en-US" altLang="zh-CN" sz="2665"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665"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34" name="PA_矩形 33"/>
          <p:cNvSpPr/>
          <p:nvPr>
            <p:custDataLst>
              <p:tags r:id="rId11"/>
            </p:custDataLst>
          </p:nvPr>
        </p:nvSpPr>
        <p:spPr>
          <a:xfrm>
            <a:off x="2063552" y="2717552"/>
            <a:ext cx="2366568" cy="6463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1200" dirty="0"/>
          </a:p>
        </p:txBody>
      </p:sp>
      <p:sp>
        <p:nvSpPr>
          <p:cNvPr id="35" name="PA_文本框 34"/>
          <p:cNvSpPr txBox="1"/>
          <p:nvPr>
            <p:custDataLst>
              <p:tags r:id="rId12"/>
            </p:custDataLst>
          </p:nvPr>
        </p:nvSpPr>
        <p:spPr>
          <a:xfrm>
            <a:off x="8167651" y="2284839"/>
            <a:ext cx="2465740" cy="502766"/>
          </a:xfrm>
          <a:prstGeom prst="rect">
            <a:avLst/>
          </a:prstGeom>
          <a:noFill/>
        </p:spPr>
        <p:txBody>
          <a:bodyPr wrap="none" rtlCol="0">
            <a:spAutoFit/>
          </a:bodyPr>
          <a:lstStyle/>
          <a:p>
            <a:r>
              <a:rPr lang="en-US" altLang="zh-CN" sz="2665"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665"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36" name="PA_矩形 35"/>
          <p:cNvSpPr/>
          <p:nvPr>
            <p:custDataLst>
              <p:tags r:id="rId13"/>
            </p:custDataLst>
          </p:nvPr>
        </p:nvSpPr>
        <p:spPr>
          <a:xfrm>
            <a:off x="8069007" y="2810485"/>
            <a:ext cx="2366568" cy="6463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53" presetClass="entr" presetSubtype="16" fill="hold" grpId="0" nodeType="withEffect" nodePh="1">
                                  <p:stCondLst>
                                    <p:cond delay="30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nodePh="1">
                                  <p:stCondLst>
                                    <p:cond delay="6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9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22" presetClass="entr" presetSubtype="8" fill="hold" grpId="0" nodeType="withEffect">
                                  <p:stCondLst>
                                    <p:cond delay="12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180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grpId="0" nodeType="withEffect">
                                  <p:stCondLst>
                                    <p:cond delay="24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270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8" fill="hold" grpId="0" nodeType="withEffect">
                                  <p:stCondLst>
                                    <p:cond delay="300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grpId="0" nodeType="withEffect">
                                  <p:stCondLst>
                                    <p:cond delay="330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par>
                                <p:cTn id="47" presetID="22" presetClass="entr" presetSubtype="8" fill="hold" grpId="0" nodeType="withEffect">
                                  <p:stCondLst>
                                    <p:cond delay="360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1" grpId="0" animBg="1"/>
      <p:bldP spid="22" grpId="0" animBg="1" autoUpdateAnimBg="0"/>
      <p:bldP spid="23" grpId="0" animBg="1"/>
      <p:bldP spid="32" grpId="0"/>
      <p:bldP spid="17" grpId="0" animBg="1"/>
      <p:bldP spid="19" grpId="0"/>
      <p:bldP spid="20" grpId="0" animBg="1" autoUpdateAnimBg="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任意多边形 140"/>
          <p:cNvSpPr>
            <a:spLocks noEditPoints="1"/>
          </p:cNvSpPr>
          <p:nvPr>
            <p:custDataLst>
              <p:tags r:id="rId1"/>
            </p:custDataLst>
          </p:nvPr>
        </p:nvSpPr>
        <p:spPr bwMode="auto">
          <a:xfrm rot="16862230">
            <a:off x="7670611" y="2681777"/>
            <a:ext cx="3867824" cy="1291363"/>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FFC000"/>
          </a:solidFill>
          <a:ln w="9525">
            <a:noFill/>
            <a:round/>
          </a:ln>
        </p:spPr>
        <p:txBody>
          <a:bodyPr vert="horz" wrap="square" lIns="162560" tIns="81280" rIns="162560" bIns="81280" numCol="1" anchor="t" anchorCtr="0" compatLnSpc="1"/>
          <a:lstStyle/>
          <a:p>
            <a:endParaRPr lang="zh-CN" altLang="en-US" sz="3200"/>
          </a:p>
        </p:txBody>
      </p:sp>
      <p:sp>
        <p:nvSpPr>
          <p:cNvPr id="6" name="PA_任意多边形 128"/>
          <p:cNvSpPr>
            <a:spLocks noEditPoints="1"/>
          </p:cNvSpPr>
          <p:nvPr>
            <p:custDataLst>
              <p:tags r:id="rId2"/>
            </p:custDataLst>
          </p:nvPr>
        </p:nvSpPr>
        <p:spPr bwMode="auto">
          <a:xfrm rot="16872957">
            <a:off x="1999421" y="3785407"/>
            <a:ext cx="1731983" cy="82081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5">
              <a:lumMod val="60000"/>
              <a:lumOff val="40000"/>
            </a:schemeClr>
          </a:solidFill>
          <a:ln w="9525">
            <a:solidFill>
              <a:schemeClr val="tx1"/>
            </a:solidFill>
            <a:round/>
          </a:ln>
        </p:spPr>
        <p:txBody>
          <a:bodyPr vert="horz" wrap="square" lIns="162560" tIns="81280" rIns="162560" bIns="81280" numCol="1" anchor="t" anchorCtr="0" compatLnSpc="1"/>
          <a:lstStyle/>
          <a:p>
            <a:endParaRPr lang="zh-CN" altLang="en-US" sz="3200"/>
          </a:p>
        </p:txBody>
      </p:sp>
      <p:sp>
        <p:nvSpPr>
          <p:cNvPr id="7" name="PA_任意多边形 128"/>
          <p:cNvSpPr>
            <a:spLocks noEditPoints="1"/>
          </p:cNvSpPr>
          <p:nvPr>
            <p:custDataLst>
              <p:tags r:id="rId3"/>
            </p:custDataLst>
          </p:nvPr>
        </p:nvSpPr>
        <p:spPr bwMode="auto">
          <a:xfrm rot="16872957">
            <a:off x="4283458" y="3785407"/>
            <a:ext cx="1731983" cy="82081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3">
              <a:lumMod val="75000"/>
            </a:schemeClr>
          </a:solidFill>
          <a:ln w="9525">
            <a:solidFill>
              <a:schemeClr val="tx1"/>
            </a:solidFill>
            <a:round/>
          </a:ln>
        </p:spPr>
        <p:txBody>
          <a:bodyPr vert="horz" wrap="square" lIns="162560" tIns="81280" rIns="162560" bIns="81280" numCol="1" anchor="t" anchorCtr="0" compatLnSpc="1"/>
          <a:lstStyle/>
          <a:p>
            <a:endParaRPr lang="zh-CN" altLang="en-US" sz="3200"/>
          </a:p>
        </p:txBody>
      </p:sp>
      <p:sp>
        <p:nvSpPr>
          <p:cNvPr id="8" name="PA_任意多边形 128"/>
          <p:cNvSpPr>
            <a:spLocks noEditPoints="1"/>
          </p:cNvSpPr>
          <p:nvPr>
            <p:custDataLst>
              <p:tags r:id="rId4"/>
            </p:custDataLst>
          </p:nvPr>
        </p:nvSpPr>
        <p:spPr bwMode="auto">
          <a:xfrm rot="16872957">
            <a:off x="6687711" y="3897465"/>
            <a:ext cx="1731983" cy="82081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2">
              <a:lumMod val="75000"/>
            </a:schemeClr>
          </a:solidFill>
          <a:ln w="9525">
            <a:solidFill>
              <a:schemeClr val="tx1"/>
            </a:solidFill>
            <a:round/>
          </a:ln>
        </p:spPr>
        <p:txBody>
          <a:bodyPr vert="horz" wrap="square" lIns="162560" tIns="81280" rIns="162560" bIns="81280" numCol="1" anchor="t" anchorCtr="0" compatLnSpc="1"/>
          <a:lstStyle/>
          <a:p>
            <a:endParaRPr lang="zh-CN" altLang="en-US" sz="3200"/>
          </a:p>
        </p:txBody>
      </p:sp>
      <p:sp>
        <p:nvSpPr>
          <p:cNvPr id="9" name="PA_任意多边形 100"/>
          <p:cNvSpPr>
            <a:spLocks noEditPoints="1"/>
          </p:cNvSpPr>
          <p:nvPr>
            <p:custDataLst>
              <p:tags r:id="rId5"/>
            </p:custDataLst>
          </p:nvPr>
        </p:nvSpPr>
        <p:spPr bwMode="auto">
          <a:xfrm flipH="1" flipV="1">
            <a:off x="4083124" y="3915395"/>
            <a:ext cx="242131" cy="284711"/>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noFill/>
          <a:ln w="9525">
            <a:solidFill>
              <a:schemeClr val="tx1"/>
            </a:solidFill>
            <a:round/>
          </a:ln>
        </p:spPr>
        <p:txBody>
          <a:bodyPr vert="horz" wrap="square" lIns="162560" tIns="81280" rIns="162560" bIns="81280" numCol="1" anchor="t" anchorCtr="0" compatLnSpc="1"/>
          <a:lstStyle/>
          <a:p>
            <a:endParaRPr lang="zh-CN" altLang="en-US" sz="3200"/>
          </a:p>
        </p:txBody>
      </p:sp>
      <p:sp>
        <p:nvSpPr>
          <p:cNvPr id="10" name="PA_任意多边形 100"/>
          <p:cNvSpPr>
            <a:spLocks noEditPoints="1"/>
          </p:cNvSpPr>
          <p:nvPr>
            <p:custDataLst>
              <p:tags r:id="rId6"/>
            </p:custDataLst>
          </p:nvPr>
        </p:nvSpPr>
        <p:spPr bwMode="auto">
          <a:xfrm flipH="1" flipV="1">
            <a:off x="6367163" y="3915395"/>
            <a:ext cx="242131" cy="284711"/>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noFill/>
          <a:ln w="9525">
            <a:solidFill>
              <a:schemeClr val="tx1"/>
            </a:solidFill>
            <a:round/>
          </a:ln>
        </p:spPr>
        <p:txBody>
          <a:bodyPr vert="horz" wrap="square" lIns="162560" tIns="81280" rIns="162560" bIns="81280" numCol="1" anchor="t" anchorCtr="0" compatLnSpc="1"/>
          <a:lstStyle/>
          <a:p>
            <a:endParaRPr lang="zh-CN" altLang="en-US" sz="3200"/>
          </a:p>
        </p:txBody>
      </p:sp>
      <p:sp>
        <p:nvSpPr>
          <p:cNvPr id="14" name="PA_文本框 13"/>
          <p:cNvSpPr txBox="1"/>
          <p:nvPr>
            <p:custDataLst>
              <p:tags r:id="rId7"/>
            </p:custDataLst>
          </p:nvPr>
        </p:nvSpPr>
        <p:spPr>
          <a:xfrm>
            <a:off x="1926123" y="2402437"/>
            <a:ext cx="2465740" cy="502766"/>
          </a:xfrm>
          <a:prstGeom prst="rect">
            <a:avLst/>
          </a:prstGeom>
          <a:noFill/>
        </p:spPr>
        <p:txBody>
          <a:bodyPr wrap="none" rtlCol="0">
            <a:spAutoFit/>
          </a:bodyPr>
          <a:lstStyle/>
          <a:p>
            <a:r>
              <a:rPr lang="en-US" altLang="zh-CN" sz="2665"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665"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15" name="PA_文本框 14"/>
          <p:cNvSpPr txBox="1"/>
          <p:nvPr>
            <p:custDataLst>
              <p:tags r:id="rId8"/>
            </p:custDataLst>
          </p:nvPr>
        </p:nvSpPr>
        <p:spPr>
          <a:xfrm>
            <a:off x="4310875" y="2402437"/>
            <a:ext cx="2465740" cy="502766"/>
          </a:xfrm>
          <a:prstGeom prst="rect">
            <a:avLst/>
          </a:prstGeom>
          <a:noFill/>
        </p:spPr>
        <p:txBody>
          <a:bodyPr wrap="none" rtlCol="0">
            <a:spAutoFit/>
          </a:bodyPr>
          <a:lstStyle/>
          <a:p>
            <a:r>
              <a:rPr lang="en-US" altLang="zh-CN" sz="2665"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665"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16" name="PA_文本框 15"/>
          <p:cNvSpPr txBox="1"/>
          <p:nvPr>
            <p:custDataLst>
              <p:tags r:id="rId9"/>
            </p:custDataLst>
          </p:nvPr>
        </p:nvSpPr>
        <p:spPr>
          <a:xfrm>
            <a:off x="6646211" y="2402437"/>
            <a:ext cx="2465740" cy="502766"/>
          </a:xfrm>
          <a:prstGeom prst="rect">
            <a:avLst/>
          </a:prstGeom>
          <a:noFill/>
        </p:spPr>
        <p:txBody>
          <a:bodyPr wrap="none" rtlCol="0">
            <a:spAutoFit/>
          </a:bodyPr>
          <a:lstStyle/>
          <a:p>
            <a:r>
              <a:rPr lang="en-US" altLang="zh-CN" sz="2665"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665"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grpSp>
        <p:nvGrpSpPr>
          <p:cNvPr id="23" name="PA_chenying0907 22"/>
          <p:cNvGrpSpPr/>
          <p:nvPr>
            <p:custDataLst>
              <p:tags r:id="rId10"/>
            </p:custDataLst>
          </p:nvPr>
        </p:nvGrpSpPr>
        <p:grpSpPr>
          <a:xfrm>
            <a:off x="1871531" y="356659"/>
            <a:ext cx="8256917" cy="1023250"/>
            <a:chOff x="1492256" y="411510"/>
            <a:chExt cx="6192688" cy="767437"/>
          </a:xfrm>
        </p:grpSpPr>
        <p:sp>
          <p:nvSpPr>
            <p:cNvPr id="24" name="任意多边形 23"/>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25"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26"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
        <p:nvSpPr>
          <p:cNvPr id="27" name="PA_矩形 26"/>
          <p:cNvSpPr/>
          <p:nvPr>
            <p:custDataLst>
              <p:tags r:id="rId11"/>
            </p:custDataLst>
          </p:nvPr>
        </p:nvSpPr>
        <p:spPr>
          <a:xfrm>
            <a:off x="1823873" y="5471310"/>
            <a:ext cx="4065067" cy="707758"/>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335" dirty="0"/>
          </a:p>
        </p:txBody>
      </p:sp>
      <p:sp>
        <p:nvSpPr>
          <p:cNvPr id="28" name="PA_矩形 27"/>
          <p:cNvSpPr/>
          <p:nvPr>
            <p:custDataLst>
              <p:tags r:id="rId12"/>
            </p:custDataLst>
          </p:nvPr>
        </p:nvSpPr>
        <p:spPr>
          <a:xfrm>
            <a:off x="6336901" y="5445225"/>
            <a:ext cx="4065067" cy="707758"/>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335" dirty="0"/>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grpId="0" nodeType="withEffect">
                                  <p:stCondLst>
                                    <p:cond delay="18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grpId="0" nodeType="withEffect">
                                  <p:stCondLst>
                                    <p:cond delay="21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24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270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360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autoUpdateAnimBg="0"/>
      <p:bldP spid="9" grpId="0" animBg="1"/>
      <p:bldP spid="10" grpId="0" animBg="1"/>
      <p:bldP spid="14" grpId="0" animBg="1" autoUpdateAnimBg="0"/>
      <p:bldP spid="15" grpId="0"/>
      <p:bldP spid="1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PA_任意多边形 65"/>
          <p:cNvSpPr/>
          <p:nvPr>
            <p:custDataLst>
              <p:tags r:id="rId1"/>
            </p:custDataLst>
          </p:nvPr>
        </p:nvSpPr>
        <p:spPr>
          <a:xfrm>
            <a:off x="3544629" y="2760149"/>
            <a:ext cx="3528393" cy="9085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3831497" y="1923534"/>
            <a:ext cx="2954655" cy="646331"/>
          </a:xfrm>
          <a:prstGeom prst="rect">
            <a:avLst/>
          </a:prstGeom>
        </p:spPr>
        <p:txBody>
          <a:bodyPr wrap="none">
            <a:spAutoFit/>
          </a:bodyPr>
          <a:lstStyle/>
          <a:p>
            <a:r>
              <a:rPr lang="zh-CN" altLang="en-US" sz="3600" dirty="0">
                <a:latin typeface="华康少女文字W5(P)" panose="040F0500000000000000" pitchFamily="82" charset="-122"/>
                <a:ea typeface="华康少女文字W5(P)" panose="040F0500000000000000" pitchFamily="82" charset="-122"/>
                <a:cs typeface="落落补 汤圆" pitchFamily="2" charset="-128"/>
              </a:rPr>
              <a:t>点击输入标题</a:t>
            </a:r>
          </a:p>
        </p:txBody>
      </p:sp>
      <p:sp>
        <p:nvSpPr>
          <p:cNvPr id="6" name="矩形 5"/>
          <p:cNvSpPr/>
          <p:nvPr/>
        </p:nvSpPr>
        <p:spPr>
          <a:xfrm>
            <a:off x="2205897" y="3688834"/>
            <a:ext cx="1223412" cy="923330"/>
          </a:xfrm>
          <a:prstGeom prst="rect">
            <a:avLst/>
          </a:prstGeom>
        </p:spPr>
        <p:txBody>
          <a:bodyPr wrap="none">
            <a:spAutoFit/>
          </a:bodyPr>
          <a:lstStyle/>
          <a:p>
            <a:r>
              <a:rPr lang="en-US" altLang="zh-CN" sz="5400" b="1" dirty="0">
                <a:latin typeface="华康少女文字W5(P)" panose="040F0500000000000000" pitchFamily="82" charset="-122"/>
                <a:ea typeface="华康少女文字W5(P)" panose="040F0500000000000000" pitchFamily="82" charset="-122"/>
                <a:cs typeface="落落补 汤圆" pitchFamily="2" charset="-128"/>
              </a:rPr>
              <a:t>03</a:t>
            </a:r>
            <a:endParaRPr lang="zh-CN" altLang="en-US" sz="5400" b="1" dirty="0">
              <a:latin typeface="华康少女文字W5(P)" panose="040F0500000000000000" pitchFamily="82" charset="-122"/>
              <a:ea typeface="华康少女文字W5(P)" panose="040F0500000000000000" pitchFamily="82" charset="-122"/>
              <a:cs typeface="落落补 汤圆" pitchFamily="2" charset="-128"/>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_chenying0907 20"/>
          <p:cNvGrpSpPr/>
          <p:nvPr>
            <p:custDataLst>
              <p:tags r:id="rId1"/>
            </p:custDataLst>
          </p:nvPr>
        </p:nvGrpSpPr>
        <p:grpSpPr>
          <a:xfrm>
            <a:off x="1871531" y="356659"/>
            <a:ext cx="8256917" cy="1023250"/>
            <a:chOff x="1492256" y="411510"/>
            <a:chExt cx="6192688" cy="767437"/>
          </a:xfrm>
        </p:grpSpPr>
        <p:sp>
          <p:nvSpPr>
            <p:cNvPr id="22" name="任意多边形 21"/>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23"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24"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grpSp>
        <p:nvGrpSpPr>
          <p:cNvPr id="6" name="PA_chenying0907 5"/>
          <p:cNvGrpSpPr/>
          <p:nvPr>
            <p:custDataLst>
              <p:tags r:id="rId2"/>
            </p:custDataLst>
          </p:nvPr>
        </p:nvGrpSpPr>
        <p:grpSpPr>
          <a:xfrm>
            <a:off x="1775521" y="2084851"/>
            <a:ext cx="2489609" cy="2223464"/>
            <a:chOff x="6208713" y="1243013"/>
            <a:chExt cx="706438" cy="620713"/>
          </a:xfrm>
          <a:solidFill>
            <a:schemeClr val="tx1"/>
          </a:solidFill>
        </p:grpSpPr>
        <p:sp>
          <p:nvSpPr>
            <p:cNvPr id="7" name="chenying0907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8" name="chenying0907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9" name="chenying0907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10" name="chenying0907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11" name="chenying0907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12" name="chenying0907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13" name="chenying0907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14" name="chenying0907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15" name="chenying0907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16" name="chenying0907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17" name="chenying0907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18" name="chenying0907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19" name="chenying0907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20" name="chenying0907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25" name="chenying0907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26" name="chenying0907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27" name="chenying0907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28" name="chenying0907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29" name="chenying0907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30" name="chenying0907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31" name="chenying0907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32" name="chenying0907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33" name="chenying0907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34" name="chenying0907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35" name="chenying0907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62560" tIns="81280" rIns="162560" bIns="81280" numCol="1" anchor="t" anchorCtr="0" compatLnSpc="1"/>
            <a:lstStyle/>
            <a:p>
              <a:endParaRPr lang="zh-CN" altLang="en-US" sz="3200"/>
            </a:p>
          </p:txBody>
        </p:sp>
      </p:grpSp>
      <p:grpSp>
        <p:nvGrpSpPr>
          <p:cNvPr id="36" name="PA_chenying0907 35"/>
          <p:cNvGrpSpPr/>
          <p:nvPr>
            <p:custDataLst>
              <p:tags r:id="rId3"/>
            </p:custDataLst>
          </p:nvPr>
        </p:nvGrpSpPr>
        <p:grpSpPr>
          <a:xfrm>
            <a:off x="4807232" y="2084851"/>
            <a:ext cx="2489609" cy="2223464"/>
            <a:chOff x="6208713" y="1243013"/>
            <a:chExt cx="706438" cy="620713"/>
          </a:xfrm>
          <a:solidFill>
            <a:srgbClr val="FFCC66"/>
          </a:solidFill>
        </p:grpSpPr>
        <p:sp>
          <p:nvSpPr>
            <p:cNvPr id="37" name="chenying0907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38" name="chenying0907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39" name="chenying0907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40" name="chenying0907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41" name="chenying0907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42" name="chenying0907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43" name="chenying0907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44" name="chenying0907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45" name="chenying0907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46" name="chenying0907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47" name="chenying0907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48" name="chenying0907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49" name="chenying0907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50" name="chenying0907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51" name="chenying0907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52" name="chenying0907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53" name="chenying0907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54" name="chenying0907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55" name="chenying0907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56" name="chenying0907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57" name="chenying0907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58" name="chenying0907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59" name="chenying0907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60" name="chenying0907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61" name="chenying0907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62560" tIns="81280" rIns="162560" bIns="81280" numCol="1" anchor="t" anchorCtr="0" compatLnSpc="1"/>
            <a:lstStyle/>
            <a:p>
              <a:endParaRPr lang="zh-CN" altLang="en-US" sz="3200"/>
            </a:p>
          </p:txBody>
        </p:sp>
      </p:grpSp>
      <p:grpSp>
        <p:nvGrpSpPr>
          <p:cNvPr id="62" name="PA_chenying0907 61"/>
          <p:cNvGrpSpPr/>
          <p:nvPr>
            <p:custDataLst>
              <p:tags r:id="rId4"/>
            </p:custDataLst>
          </p:nvPr>
        </p:nvGrpSpPr>
        <p:grpSpPr>
          <a:xfrm>
            <a:off x="7788788" y="2161620"/>
            <a:ext cx="2489609" cy="2223464"/>
            <a:chOff x="6208713" y="1243013"/>
            <a:chExt cx="706438" cy="620713"/>
          </a:xfrm>
          <a:solidFill>
            <a:schemeClr val="tx1"/>
          </a:solidFill>
        </p:grpSpPr>
        <p:sp>
          <p:nvSpPr>
            <p:cNvPr id="63" name="chenying0907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64" name="chenying0907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65" name="chenying0907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66" name="chenying0907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67" name="chenying0907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68" name="chenying0907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69" name="chenying0907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70" name="chenying0907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71" name="chenying0907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72" name="chenying0907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73" name="chenying0907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74" name="chenying0907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75" name="chenying0907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76" name="chenying0907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77" name="chenying0907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78" name="chenying0907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79" name="chenying0907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80" name="chenying0907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81" name="chenying0907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82" name="chenying0907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83" name="chenying0907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84" name="chenying0907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85" name="chenying0907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86" name="chenying0907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62560" tIns="81280" rIns="162560" bIns="81280" numCol="1" anchor="t" anchorCtr="0" compatLnSpc="1"/>
            <a:lstStyle/>
            <a:p>
              <a:endParaRPr lang="zh-CN" altLang="en-US" sz="3200"/>
            </a:p>
          </p:txBody>
        </p:sp>
        <p:sp>
          <p:nvSpPr>
            <p:cNvPr id="87" name="chenying0907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62560" tIns="81280" rIns="162560" bIns="81280" numCol="1" anchor="t" anchorCtr="0" compatLnSpc="1"/>
            <a:lstStyle/>
            <a:p>
              <a:endParaRPr lang="zh-CN" altLang="en-US" sz="3200"/>
            </a:p>
          </p:txBody>
        </p:sp>
      </p:grpSp>
      <p:sp>
        <p:nvSpPr>
          <p:cNvPr id="88" name="PA_矩形 87"/>
          <p:cNvSpPr/>
          <p:nvPr>
            <p:custDataLst>
              <p:tags r:id="rId5"/>
            </p:custDataLst>
          </p:nvPr>
        </p:nvSpPr>
        <p:spPr>
          <a:xfrm>
            <a:off x="2343741" y="5084889"/>
            <a:ext cx="2366568" cy="6463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1200" dirty="0"/>
          </a:p>
        </p:txBody>
      </p:sp>
      <p:sp>
        <p:nvSpPr>
          <p:cNvPr id="89" name="PA_文本框 232"/>
          <p:cNvSpPr txBox="1"/>
          <p:nvPr>
            <p:custDataLst>
              <p:tags r:id="rId6"/>
            </p:custDataLst>
          </p:nvPr>
        </p:nvSpPr>
        <p:spPr>
          <a:xfrm>
            <a:off x="2460862" y="4647881"/>
            <a:ext cx="2374188" cy="913199"/>
          </a:xfrm>
          <a:prstGeom prst="rect">
            <a:avLst/>
          </a:prstGeom>
          <a:noFill/>
        </p:spPr>
        <p:txBody>
          <a:bodyPr wrap="square" rtlCol="0">
            <a:spAutoFit/>
          </a:bodyPr>
          <a:lstStyle/>
          <a:p>
            <a:r>
              <a:rPr lang="en-US" altLang="zh-CN" sz="2665"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665"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90" name="PA_矩形 89"/>
          <p:cNvSpPr/>
          <p:nvPr>
            <p:custDataLst>
              <p:tags r:id="rId7"/>
            </p:custDataLst>
          </p:nvPr>
        </p:nvSpPr>
        <p:spPr>
          <a:xfrm>
            <a:off x="5575103" y="5084889"/>
            <a:ext cx="2366568" cy="6463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1200" dirty="0"/>
          </a:p>
        </p:txBody>
      </p:sp>
      <p:sp>
        <p:nvSpPr>
          <p:cNvPr id="91" name="PA_文本框 232"/>
          <p:cNvSpPr txBox="1"/>
          <p:nvPr>
            <p:custDataLst>
              <p:tags r:id="rId8"/>
            </p:custDataLst>
          </p:nvPr>
        </p:nvSpPr>
        <p:spPr>
          <a:xfrm>
            <a:off x="5692223" y="4647881"/>
            <a:ext cx="2374188" cy="913199"/>
          </a:xfrm>
          <a:prstGeom prst="rect">
            <a:avLst/>
          </a:prstGeom>
          <a:noFill/>
        </p:spPr>
        <p:txBody>
          <a:bodyPr wrap="square" rtlCol="0">
            <a:spAutoFit/>
          </a:bodyPr>
          <a:lstStyle/>
          <a:p>
            <a:r>
              <a:rPr lang="en-US" altLang="zh-CN" sz="2665"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665"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92" name="PA_矩形 91"/>
          <p:cNvSpPr/>
          <p:nvPr>
            <p:custDataLst>
              <p:tags r:id="rId9"/>
            </p:custDataLst>
          </p:nvPr>
        </p:nvSpPr>
        <p:spPr>
          <a:xfrm>
            <a:off x="8517315" y="5056384"/>
            <a:ext cx="2366568" cy="6463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1200" dirty="0"/>
          </a:p>
        </p:txBody>
      </p:sp>
      <p:sp>
        <p:nvSpPr>
          <p:cNvPr id="93" name="PA_文本框 232"/>
          <p:cNvSpPr txBox="1"/>
          <p:nvPr>
            <p:custDataLst>
              <p:tags r:id="rId10"/>
            </p:custDataLst>
          </p:nvPr>
        </p:nvSpPr>
        <p:spPr>
          <a:xfrm>
            <a:off x="8634435" y="4619375"/>
            <a:ext cx="2374188" cy="913199"/>
          </a:xfrm>
          <a:prstGeom prst="rect">
            <a:avLst/>
          </a:prstGeom>
          <a:noFill/>
        </p:spPr>
        <p:txBody>
          <a:bodyPr wrap="square" rtlCol="0">
            <a:spAutoFit/>
          </a:bodyPr>
          <a:lstStyle/>
          <a:p>
            <a:r>
              <a:rPr lang="en-US" altLang="zh-CN" sz="2665"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665"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90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22" presetClass="entr" presetSubtype="8" fill="hold" nodeType="withEffect">
                                  <p:stCondLst>
                                    <p:cond delay="120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88"/>
                                        </p:tgtEl>
                                        <p:attrNameLst>
                                          <p:attrName>style.visibility</p:attrName>
                                        </p:attrNameLst>
                                      </p:cBhvr>
                                      <p:to>
                                        <p:strVal val="visible"/>
                                      </p:to>
                                    </p:set>
                                    <p:animEffect transition="in" filter="wipe(left)">
                                      <p:cBhvr>
                                        <p:cTn id="25" dur="500"/>
                                        <p:tgtEl>
                                          <p:spTgt spid="88"/>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91"/>
                                        </p:tgtEl>
                                        <p:attrNameLst>
                                          <p:attrName>style.visibility</p:attrName>
                                        </p:attrNameLst>
                                      </p:cBhvr>
                                      <p:to>
                                        <p:strVal val="visible"/>
                                      </p:to>
                                    </p:set>
                                    <p:animEffect transition="in" filter="wipe(left)">
                                      <p:cBhvr>
                                        <p:cTn id="34" dur="500"/>
                                        <p:tgtEl>
                                          <p:spTgt spid="91"/>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92"/>
                                        </p:tgtEl>
                                        <p:attrNameLst>
                                          <p:attrName>style.visibility</p:attrName>
                                        </p:attrNameLst>
                                      </p:cBhvr>
                                      <p:to>
                                        <p:strVal val="visible"/>
                                      </p:to>
                                    </p:set>
                                    <p:animEffect transition="in" filter="wipe(left)">
                                      <p:cBhvr>
                                        <p:cTn id="37" dur="500"/>
                                        <p:tgtEl>
                                          <p:spTgt spid="92"/>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93"/>
                                        </p:tgtEl>
                                        <p:attrNameLst>
                                          <p:attrName>style.visibility</p:attrName>
                                        </p:attrNameLst>
                                      </p:cBhvr>
                                      <p:to>
                                        <p:strVal val="visible"/>
                                      </p:to>
                                    </p:set>
                                    <p:animEffect transition="in" filter="wipe(left)">
                                      <p:cBhvr>
                                        <p:cTn id="4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animBg="1" autoUpdateAnimBg="0"/>
      <p:bldP spid="91" grpId="0"/>
      <p:bldP spid="92" grpId="0"/>
      <p:bldP spid="9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PA_chenying0907 7"/>
          <p:cNvGrpSpPr/>
          <p:nvPr>
            <p:custDataLst>
              <p:tags r:id="rId1"/>
            </p:custDataLst>
          </p:nvPr>
        </p:nvGrpSpPr>
        <p:grpSpPr>
          <a:xfrm>
            <a:off x="1686356" y="2180861"/>
            <a:ext cx="5049097" cy="3456384"/>
            <a:chOff x="1096807" y="771550"/>
            <a:chExt cx="6911261" cy="3633873"/>
          </a:xfrm>
        </p:grpSpPr>
        <p:sp>
          <p:nvSpPr>
            <p:cNvPr id="4" name="椭圆 31"/>
            <p:cNvSpPr/>
            <p:nvPr/>
          </p:nvSpPr>
          <p:spPr>
            <a:xfrm rot="5400000">
              <a:off x="2841734" y="-76091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tx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endParaRPr>
            </a:p>
          </p:txBody>
        </p:sp>
        <p:sp>
          <p:nvSpPr>
            <p:cNvPr id="5" name="椭圆 31"/>
            <p:cNvSpPr/>
            <p:nvPr/>
          </p:nvSpPr>
          <p:spPr>
            <a:xfrm rot="16200000" flipH="1">
              <a:off x="4400705" y="799409"/>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accent4">
                <a:lumMod val="60000"/>
                <a:lumOff val="4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endParaRPr>
            </a:p>
          </p:txBody>
        </p:sp>
        <p:sp>
          <p:nvSpPr>
            <p:cNvPr id="6" name="椭圆 31"/>
            <p:cNvSpPr/>
            <p:nvPr/>
          </p:nvSpPr>
          <p:spPr>
            <a:xfrm rot="5400000">
              <a:off x="1202547" y="828634"/>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accent4">
                <a:lumMod val="60000"/>
                <a:lumOff val="4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endParaRPr>
            </a:p>
          </p:txBody>
        </p:sp>
      </p:grpSp>
      <p:grpSp>
        <p:nvGrpSpPr>
          <p:cNvPr id="19" name="PA_chenying0907 18"/>
          <p:cNvGrpSpPr/>
          <p:nvPr>
            <p:custDataLst>
              <p:tags r:id="rId2"/>
            </p:custDataLst>
          </p:nvPr>
        </p:nvGrpSpPr>
        <p:grpSpPr>
          <a:xfrm>
            <a:off x="1871531" y="356659"/>
            <a:ext cx="8256917" cy="1023250"/>
            <a:chOff x="1492256" y="411510"/>
            <a:chExt cx="6192688" cy="767437"/>
          </a:xfrm>
        </p:grpSpPr>
        <p:sp>
          <p:nvSpPr>
            <p:cNvPr id="20" name="任意多边形 19"/>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21"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22"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pic>
        <p:nvPicPr>
          <p:cNvPr id="23" name="PA_图片 22"/>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233955" y="2186946"/>
            <a:ext cx="1653800" cy="2976332"/>
          </a:xfrm>
          <a:prstGeom prst="rect">
            <a:avLst/>
          </a:prstGeom>
        </p:spPr>
      </p:pic>
      <p:sp>
        <p:nvSpPr>
          <p:cNvPr id="24" name="PA_文本框 226"/>
          <p:cNvSpPr txBox="1"/>
          <p:nvPr>
            <p:custDataLst>
              <p:tags r:id="rId4"/>
            </p:custDataLst>
          </p:nvPr>
        </p:nvSpPr>
        <p:spPr>
          <a:xfrm>
            <a:off x="4390071" y="3476617"/>
            <a:ext cx="2249448" cy="913199"/>
          </a:xfrm>
          <a:prstGeom prst="rect">
            <a:avLst/>
          </a:prstGeom>
          <a:noFill/>
        </p:spPr>
        <p:txBody>
          <a:bodyPr wrap="square" rtlCol="0">
            <a:spAutoFit/>
          </a:bodyPr>
          <a:lstStyle/>
          <a:p>
            <a:r>
              <a:rPr lang="en-US" altLang="zh-CN" sz="2665"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665"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 name="PA_矩形 1"/>
          <p:cNvSpPr/>
          <p:nvPr>
            <p:custDataLst>
              <p:tags r:id="rId5"/>
            </p:custDataLst>
          </p:nvPr>
        </p:nvSpPr>
        <p:spPr>
          <a:xfrm>
            <a:off x="7341829" y="2703451"/>
            <a:ext cx="3417447" cy="2964017"/>
          </a:xfrm>
          <a:prstGeom prst="rect">
            <a:avLst/>
          </a:prstGeom>
        </p:spPr>
        <p:txBody>
          <a:bodyPr wrap="square">
            <a:spAutoFit/>
          </a:bodyPr>
          <a:lstStyle/>
          <a:p>
            <a:pPr>
              <a:lnSpc>
                <a:spcPct val="20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       字信息请在这里输入文字信息。息请在这里输入文字信息请在这里输入文字信息请在这里输入文字信息请在这里输入文字信息请在这里输入文字信息请在这里输入文字信息。息请在这里输入文字信息请在这里输入文字信息请在这里输入文字信息请在这里输入文字信息。　　</a:t>
            </a:r>
          </a:p>
        </p:txBody>
      </p:sp>
      <p:sp>
        <p:nvSpPr>
          <p:cNvPr id="25" name="PA_文本框 271"/>
          <p:cNvSpPr txBox="1"/>
          <p:nvPr>
            <p:custDataLst>
              <p:tags r:id="rId6"/>
            </p:custDataLst>
          </p:nvPr>
        </p:nvSpPr>
        <p:spPr>
          <a:xfrm>
            <a:off x="7418369" y="2180861"/>
            <a:ext cx="3264363" cy="830997"/>
          </a:xfrm>
          <a:prstGeom prst="rect">
            <a:avLst/>
          </a:prstGeom>
          <a:noFill/>
        </p:spPr>
        <p:txBody>
          <a:bodyPr wrap="square" rtlCol="0">
            <a:spAutoFit/>
          </a:bodyPr>
          <a:lstStyle/>
          <a:p>
            <a:r>
              <a:rPr lang="en-US" altLang="zh-CN" sz="2400" dirty="0">
                <a:latin typeface="落落补 汤圆" pitchFamily="2" charset="-128"/>
                <a:ea typeface="落落补 汤圆" pitchFamily="2" charset="-128"/>
                <a:cs typeface="落落补 汤圆" pitchFamily="2" charset="-128"/>
              </a:rPr>
              <a:t>POWERPOINT MY 20XX</a:t>
            </a:r>
            <a:endParaRPr lang="zh-CN" altLang="en-US" sz="2400" dirty="0">
              <a:latin typeface="落落补 汤圆" pitchFamily="2" charset="-128"/>
              <a:ea typeface="落落补 汤圆" pitchFamily="2" charset="-128"/>
              <a:cs typeface="落落补 汤圆" pitchFamily="2" charset="-128"/>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6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9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utoUpdateAnimBg="0"/>
      <p:bldP spid="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A_任意多边形 140"/>
          <p:cNvSpPr>
            <a:spLocks noEditPoints="1"/>
          </p:cNvSpPr>
          <p:nvPr>
            <p:custDataLst>
              <p:tags r:id="rId1"/>
            </p:custDataLst>
          </p:nvPr>
        </p:nvSpPr>
        <p:spPr bwMode="auto">
          <a:xfrm rot="16862230">
            <a:off x="4033060" y="3257841"/>
            <a:ext cx="3867824" cy="1291363"/>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FFC000"/>
          </a:solidFill>
          <a:ln w="9525">
            <a:noFill/>
            <a:round/>
          </a:ln>
        </p:spPr>
        <p:txBody>
          <a:bodyPr vert="horz" wrap="square" lIns="162560" tIns="81280" rIns="162560" bIns="81280" numCol="1" anchor="t" anchorCtr="0" compatLnSpc="1"/>
          <a:lstStyle/>
          <a:p>
            <a:endParaRPr lang="zh-CN" altLang="en-US" sz="3200"/>
          </a:p>
        </p:txBody>
      </p:sp>
      <p:grpSp>
        <p:nvGrpSpPr>
          <p:cNvPr id="27" name="PA_chenying0907 26"/>
          <p:cNvGrpSpPr/>
          <p:nvPr>
            <p:custDataLst>
              <p:tags r:id="rId2"/>
            </p:custDataLst>
          </p:nvPr>
        </p:nvGrpSpPr>
        <p:grpSpPr>
          <a:xfrm>
            <a:off x="1871531" y="356659"/>
            <a:ext cx="8256917" cy="1023250"/>
            <a:chOff x="1492256" y="411510"/>
            <a:chExt cx="6192688" cy="767437"/>
          </a:xfrm>
        </p:grpSpPr>
        <p:sp>
          <p:nvSpPr>
            <p:cNvPr id="28" name="任意多边形 27"/>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29"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30"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grpSp>
        <p:nvGrpSpPr>
          <p:cNvPr id="6" name="PA_chenying0907 5"/>
          <p:cNvGrpSpPr/>
          <p:nvPr>
            <p:custDataLst>
              <p:tags r:id="rId3"/>
            </p:custDataLst>
          </p:nvPr>
        </p:nvGrpSpPr>
        <p:grpSpPr>
          <a:xfrm>
            <a:off x="3210080" y="3288689"/>
            <a:ext cx="6054272" cy="1432076"/>
            <a:chOff x="3659868" y="841828"/>
            <a:chExt cx="4540704" cy="1074057"/>
          </a:xfrm>
        </p:grpSpPr>
        <p:sp>
          <p:nvSpPr>
            <p:cNvPr id="7" name="任意多边形 6"/>
            <p:cNvSpPr/>
            <p:nvPr/>
          </p:nvSpPr>
          <p:spPr>
            <a:xfrm>
              <a:off x="4311650" y="1082675"/>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8" name="chenying0907 7"/>
            <p:cNvGrpSpPr/>
            <p:nvPr/>
          </p:nvGrpSpPr>
          <p:grpSpPr>
            <a:xfrm>
              <a:off x="3659868" y="841828"/>
              <a:ext cx="4540704" cy="1074057"/>
              <a:chOff x="4429125" y="2685143"/>
              <a:chExt cx="4118758" cy="1182009"/>
            </a:xfrm>
          </p:grpSpPr>
          <p:sp>
            <p:nvSpPr>
              <p:cNvPr id="9" name="chenying0907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
            <p:nvSpPr>
              <p:cNvPr id="10" name="chenying0907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chenying0907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chenying0907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chenying0907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chenying0907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 name="chenying0907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 name="chenying0907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 name="chenying0907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 name="chenying0907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 name="chenying0907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 name="chenying0907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 name="chenying0907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chenying0907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3" name="chenying0907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 name="chenying0907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chenying0907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chenying0907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chenying0907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chenying0907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3" name="chenying0907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chenying0907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chenying0907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chenying0907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chenying0907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chenying0907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chenying0907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chenying0907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chenying0907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chenying0907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chenying0907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chenying0907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chenying0907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chenying0907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chenying0907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chenying0907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chenying0907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chenying0907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chenying0907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2" name="chenying0907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3" name="chenying0907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chenying0907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chenying0907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6" name="chenying0907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chenying0907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chenying0907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chenying0907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61" name="PA_矩形 60"/>
          <p:cNvSpPr/>
          <p:nvPr>
            <p:custDataLst>
              <p:tags r:id="rId4"/>
            </p:custDataLst>
          </p:nvPr>
        </p:nvSpPr>
        <p:spPr>
          <a:xfrm>
            <a:off x="2654325" y="2084851"/>
            <a:ext cx="2481568"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335" dirty="0"/>
          </a:p>
        </p:txBody>
      </p:sp>
      <p:sp>
        <p:nvSpPr>
          <p:cNvPr id="62" name="PA_矩形 61"/>
          <p:cNvSpPr/>
          <p:nvPr>
            <p:custDataLst>
              <p:tags r:id="rId5"/>
            </p:custDataLst>
          </p:nvPr>
        </p:nvSpPr>
        <p:spPr>
          <a:xfrm>
            <a:off x="2654325" y="4878837"/>
            <a:ext cx="2481568"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335" dirty="0"/>
          </a:p>
        </p:txBody>
      </p:sp>
      <p:sp>
        <p:nvSpPr>
          <p:cNvPr id="63" name="PA_矩形 62"/>
          <p:cNvSpPr/>
          <p:nvPr>
            <p:custDataLst>
              <p:tags r:id="rId6"/>
            </p:custDataLst>
          </p:nvPr>
        </p:nvSpPr>
        <p:spPr>
          <a:xfrm>
            <a:off x="6974805" y="4878837"/>
            <a:ext cx="2481568"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335" dirty="0"/>
          </a:p>
        </p:txBody>
      </p:sp>
      <p:sp>
        <p:nvSpPr>
          <p:cNvPr id="64" name="PA_矩形 63"/>
          <p:cNvSpPr/>
          <p:nvPr>
            <p:custDataLst>
              <p:tags r:id="rId7"/>
            </p:custDataLst>
          </p:nvPr>
        </p:nvSpPr>
        <p:spPr>
          <a:xfrm>
            <a:off x="6974805" y="2067077"/>
            <a:ext cx="2481568"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335" dirty="0"/>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60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nodeType="withEffect">
                                  <p:stCondLst>
                                    <p:cond delay="9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500"/>
                                        <p:tgtEl>
                                          <p:spTgt spid="63"/>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autoUpdateAnimBg="0"/>
      <p:bldP spid="62" grpId="0"/>
      <p:bldP spid="63" grpId="0"/>
      <p:bldP spid="6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a:spLocks noEditPoints="1"/>
          </p:cNvSpPr>
          <p:nvPr/>
        </p:nvSpPr>
        <p:spPr bwMode="auto">
          <a:xfrm>
            <a:off x="2010948" y="2243175"/>
            <a:ext cx="1006823" cy="630088"/>
          </a:xfrm>
          <a:custGeom>
            <a:avLst/>
            <a:gdLst>
              <a:gd name="T0" fmla="*/ 2147483646 w 260"/>
              <a:gd name="T1" fmla="*/ 2147483646 h 162"/>
              <a:gd name="T2" fmla="*/ 2147483646 w 260"/>
              <a:gd name="T3" fmla="*/ 0 h 162"/>
              <a:gd name="T4" fmla="*/ 2147483646 w 260"/>
              <a:gd name="T5" fmla="*/ 2147483646 h 162"/>
              <a:gd name="T6" fmla="*/ 2147483646 w 260"/>
              <a:gd name="T7" fmla="*/ 2147483646 h 162"/>
              <a:gd name="T8" fmla="*/ 2147483646 w 260"/>
              <a:gd name="T9" fmla="*/ 2147483646 h 162"/>
              <a:gd name="T10" fmla="*/ 0 w 260"/>
              <a:gd name="T11" fmla="*/ 2147483646 h 162"/>
              <a:gd name="T12" fmla="*/ 2147483646 w 260"/>
              <a:gd name="T13" fmla="*/ 2147483646 h 162"/>
              <a:gd name="T14" fmla="*/ 2147483646 w 260"/>
              <a:gd name="T15" fmla="*/ 2147483646 h 162"/>
              <a:gd name="T16" fmla="*/ 2147483646 w 260"/>
              <a:gd name="T17" fmla="*/ 2147483646 h 162"/>
              <a:gd name="T18" fmla="*/ 2147483646 w 260"/>
              <a:gd name="T19" fmla="*/ 2147483646 h 162"/>
              <a:gd name="T20" fmla="*/ 2147483646 w 260"/>
              <a:gd name="T21" fmla="*/ 2147483646 h 162"/>
              <a:gd name="T22" fmla="*/ 2147483646 w 260"/>
              <a:gd name="T23" fmla="*/ 2147483646 h 162"/>
              <a:gd name="T24" fmla="*/ 2147483646 w 260"/>
              <a:gd name="T25" fmla="*/ 2147483646 h 162"/>
              <a:gd name="T26" fmla="*/ 2147483646 w 260"/>
              <a:gd name="T27" fmla="*/ 2147483646 h 162"/>
              <a:gd name="T28" fmla="*/ 2147483646 w 260"/>
              <a:gd name="T29" fmla="*/ 2147483646 h 162"/>
              <a:gd name="T30" fmla="*/ 2147483646 w 260"/>
              <a:gd name="T31" fmla="*/ 2147483646 h 162"/>
              <a:gd name="T32" fmla="*/ 2147483646 w 260"/>
              <a:gd name="T33" fmla="*/ 2147483646 h 162"/>
              <a:gd name="T34" fmla="*/ 2147483646 w 260"/>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rgbClr val="FFC000"/>
          </a:solidFill>
          <a:ln>
            <a:noFill/>
          </a:ln>
        </p:spPr>
        <p:txBody>
          <a:bodyPr/>
          <a:lstStyle/>
          <a:p>
            <a:endParaRPr lang="zh-CN" altLang="en-US"/>
          </a:p>
        </p:txBody>
      </p:sp>
      <p:sp>
        <p:nvSpPr>
          <p:cNvPr id="49" name="Freeform 33"/>
          <p:cNvSpPr>
            <a:spLocks noEditPoints="1"/>
          </p:cNvSpPr>
          <p:nvPr/>
        </p:nvSpPr>
        <p:spPr bwMode="auto">
          <a:xfrm>
            <a:off x="6543951" y="2233033"/>
            <a:ext cx="897393" cy="737637"/>
          </a:xfrm>
          <a:custGeom>
            <a:avLst/>
            <a:gdLst>
              <a:gd name="T0" fmla="*/ 2147483646 w 244"/>
              <a:gd name="T1" fmla="*/ 2147483646 h 200"/>
              <a:gd name="T2" fmla="*/ 2147483646 w 244"/>
              <a:gd name="T3" fmla="*/ 2147483646 h 200"/>
              <a:gd name="T4" fmla="*/ 2147483646 w 244"/>
              <a:gd name="T5" fmla="*/ 2147483646 h 200"/>
              <a:gd name="T6" fmla="*/ 2147483646 w 244"/>
              <a:gd name="T7" fmla="*/ 2147483646 h 200"/>
              <a:gd name="T8" fmla="*/ 2147483646 w 244"/>
              <a:gd name="T9" fmla="*/ 2147483646 h 200"/>
              <a:gd name="T10" fmla="*/ 2147483646 w 244"/>
              <a:gd name="T11" fmla="*/ 2147483646 h 200"/>
              <a:gd name="T12" fmla="*/ 2147483646 w 244"/>
              <a:gd name="T13" fmla="*/ 2147483646 h 200"/>
              <a:gd name="T14" fmla="*/ 2147483646 w 244"/>
              <a:gd name="T15" fmla="*/ 2147483646 h 200"/>
              <a:gd name="T16" fmla="*/ 2147483646 w 244"/>
              <a:gd name="T17" fmla="*/ 2147483646 h 200"/>
              <a:gd name="T18" fmla="*/ 2147483646 w 244"/>
              <a:gd name="T19" fmla="*/ 2147483646 h 200"/>
              <a:gd name="T20" fmla="*/ 2147483646 w 244"/>
              <a:gd name="T21" fmla="*/ 2147483646 h 200"/>
              <a:gd name="T22" fmla="*/ 2147483646 w 244"/>
              <a:gd name="T23" fmla="*/ 2147483646 h 200"/>
              <a:gd name="T24" fmla="*/ 2147483646 w 244"/>
              <a:gd name="T25" fmla="*/ 2147483646 h 200"/>
              <a:gd name="T26" fmla="*/ 2147483646 w 244"/>
              <a:gd name="T27" fmla="*/ 2147483646 h 200"/>
              <a:gd name="T28" fmla="*/ 2147483646 w 244"/>
              <a:gd name="T29" fmla="*/ 2147483646 h 200"/>
              <a:gd name="T30" fmla="*/ 2147483646 w 244"/>
              <a:gd name="T31" fmla="*/ 2147483646 h 200"/>
              <a:gd name="T32" fmla="*/ 2147483646 w 244"/>
              <a:gd name="T33" fmla="*/ 2147483646 h 200"/>
              <a:gd name="T34" fmla="*/ 2147483646 w 244"/>
              <a:gd name="T35" fmla="*/ 2147483646 h 200"/>
              <a:gd name="T36" fmla="*/ 2147483646 w 244"/>
              <a:gd name="T37" fmla="*/ 2147483646 h 200"/>
              <a:gd name="T38" fmla="*/ 2147483646 w 244"/>
              <a:gd name="T39" fmla="*/ 2147483646 h 200"/>
              <a:gd name="T40" fmla="*/ 2147483646 w 244"/>
              <a:gd name="T41" fmla="*/ 2147483646 h 200"/>
              <a:gd name="T42" fmla="*/ 2147483646 w 244"/>
              <a:gd name="T43" fmla="*/ 2147483646 h 200"/>
              <a:gd name="T44" fmla="*/ 2147483646 w 244"/>
              <a:gd name="T45" fmla="*/ 2147483646 h 200"/>
              <a:gd name="T46" fmla="*/ 2147483646 w 244"/>
              <a:gd name="T47" fmla="*/ 2147483646 h 200"/>
              <a:gd name="T48" fmla="*/ 2147483646 w 244"/>
              <a:gd name="T49" fmla="*/ 2147483646 h 200"/>
              <a:gd name="T50" fmla="*/ 2147483646 w 244"/>
              <a:gd name="T51" fmla="*/ 2147483646 h 200"/>
              <a:gd name="T52" fmla="*/ 2147483646 w 244"/>
              <a:gd name="T53" fmla="*/ 2147483646 h 200"/>
              <a:gd name="T54" fmla="*/ 2147483646 w 244"/>
              <a:gd name="T55" fmla="*/ 2147483646 h 200"/>
              <a:gd name="T56" fmla="*/ 2147483646 w 244"/>
              <a:gd name="T57" fmla="*/ 2147483646 h 200"/>
              <a:gd name="T58" fmla="*/ 2147483646 w 244"/>
              <a:gd name="T59" fmla="*/ 2147483646 h 200"/>
              <a:gd name="T60" fmla="*/ 2147483646 w 244"/>
              <a:gd name="T61" fmla="*/ 2147483646 h 200"/>
              <a:gd name="T62" fmla="*/ 0 w 244"/>
              <a:gd name="T63" fmla="*/ 2147483646 h 200"/>
              <a:gd name="T64" fmla="*/ 0 w 244"/>
              <a:gd name="T65" fmla="*/ 2147483646 h 200"/>
              <a:gd name="T66" fmla="*/ 2147483646 w 244"/>
              <a:gd name="T67" fmla="*/ 2147483646 h 200"/>
              <a:gd name="T68" fmla="*/ 2147483646 w 244"/>
              <a:gd name="T69" fmla="*/ 0 h 200"/>
              <a:gd name="T70" fmla="*/ 2147483646 w 244"/>
              <a:gd name="T71" fmla="*/ 2147483646 h 200"/>
              <a:gd name="T72" fmla="*/ 2147483646 w 244"/>
              <a:gd name="T73" fmla="*/ 2147483646 h 200"/>
              <a:gd name="T74" fmla="*/ 2147483646 w 244"/>
              <a:gd name="T75" fmla="*/ 2147483646 h 200"/>
              <a:gd name="T76" fmla="*/ 2147483646 w 244"/>
              <a:gd name="T77" fmla="*/ 0 h 200"/>
              <a:gd name="T78" fmla="*/ 2147483646 w 244"/>
              <a:gd name="T79" fmla="*/ 2147483646 h 200"/>
              <a:gd name="T80" fmla="*/ 2147483646 w 244"/>
              <a:gd name="T81" fmla="*/ 2147483646 h 200"/>
              <a:gd name="T82" fmla="*/ 2147483646 w 244"/>
              <a:gd name="T83" fmla="*/ 2147483646 h 200"/>
              <a:gd name="T84" fmla="*/ 2147483646 w 244"/>
              <a:gd name="T85" fmla="*/ 2147483646 h 200"/>
              <a:gd name="T86" fmla="*/ 2147483646 w 244"/>
              <a:gd name="T87" fmla="*/ 2147483646 h 200"/>
              <a:gd name="T88" fmla="*/ 2147483646 w 244"/>
              <a:gd name="T89" fmla="*/ 2147483646 h 200"/>
              <a:gd name="T90" fmla="*/ 2147483646 w 244"/>
              <a:gd name="T91" fmla="*/ 2147483646 h 200"/>
              <a:gd name="T92" fmla="*/ 2147483646 w 244"/>
              <a:gd name="T93" fmla="*/ 2147483646 h 200"/>
              <a:gd name="T94" fmla="*/ 2147483646 w 244"/>
              <a:gd name="T95" fmla="*/ 2147483646 h 200"/>
              <a:gd name="T96" fmla="*/ 2147483646 w 244"/>
              <a:gd name="T97" fmla="*/ 2147483646 h 200"/>
              <a:gd name="T98" fmla="*/ 2147483646 w 244"/>
              <a:gd name="T99" fmla="*/ 2147483646 h 200"/>
              <a:gd name="T100" fmla="*/ 2147483646 w 244"/>
              <a:gd name="T101" fmla="*/ 2147483646 h 200"/>
              <a:gd name="T102" fmla="*/ 2147483646 w 244"/>
              <a:gd name="T103" fmla="*/ 2147483646 h 200"/>
              <a:gd name="T104" fmla="*/ 2147483646 w 244"/>
              <a:gd name="T105" fmla="*/ 2147483646 h 200"/>
              <a:gd name="T106" fmla="*/ 2147483646 w 244"/>
              <a:gd name="T107" fmla="*/ 2147483646 h 200"/>
              <a:gd name="T108" fmla="*/ 2147483646 w 244"/>
              <a:gd name="T109" fmla="*/ 2147483646 h 200"/>
              <a:gd name="T110" fmla="*/ 2147483646 w 244"/>
              <a:gd name="T111" fmla="*/ 2147483646 h 200"/>
              <a:gd name="T112" fmla="*/ 2147483646 w 244"/>
              <a:gd name="T113" fmla="*/ 2147483646 h 200"/>
              <a:gd name="T114" fmla="*/ 2147483646 w 244"/>
              <a:gd name="T115" fmla="*/ 2147483646 h 200"/>
              <a:gd name="T116" fmla="*/ 2147483646 w 244"/>
              <a:gd name="T117" fmla="*/ 2147483646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rgbClr val="FFC000"/>
          </a:solidFill>
          <a:ln>
            <a:noFill/>
          </a:ln>
        </p:spPr>
        <p:txBody>
          <a:bodyPr/>
          <a:lstStyle/>
          <a:p>
            <a:endParaRPr lang="zh-CN" altLang="en-US"/>
          </a:p>
        </p:txBody>
      </p:sp>
      <p:grpSp>
        <p:nvGrpSpPr>
          <p:cNvPr id="51" name="组合 142"/>
          <p:cNvGrpSpPr/>
          <p:nvPr/>
        </p:nvGrpSpPr>
        <p:grpSpPr bwMode="auto">
          <a:xfrm>
            <a:off x="2103703" y="4250386"/>
            <a:ext cx="821311" cy="821311"/>
            <a:chOff x="11417301" y="2544763"/>
            <a:chExt cx="479425" cy="479425"/>
          </a:xfrm>
          <a:solidFill>
            <a:srgbClr val="FFC000"/>
          </a:solidFill>
        </p:grpSpPr>
        <p:sp>
          <p:nvSpPr>
            <p:cNvPr id="52" name="Freeform 101"/>
            <p:cNvSpPr>
              <a:spLocks noEditPoints="1"/>
            </p:cNvSpPr>
            <p:nvPr/>
          </p:nvSpPr>
          <p:spPr bwMode="auto">
            <a:xfrm>
              <a:off x="11533188" y="2660650"/>
              <a:ext cx="363538" cy="363538"/>
            </a:xfrm>
            <a:custGeom>
              <a:avLst/>
              <a:gdLst>
                <a:gd name="T0" fmla="*/ 2147483646 w 170"/>
                <a:gd name="T1" fmla="*/ 2147483646 h 170"/>
                <a:gd name="T2" fmla="*/ 2147483646 w 170"/>
                <a:gd name="T3" fmla="*/ 2147483646 h 170"/>
                <a:gd name="T4" fmla="*/ 2147483646 w 170"/>
                <a:gd name="T5" fmla="*/ 2147483646 h 170"/>
                <a:gd name="T6" fmla="*/ 2147483646 w 170"/>
                <a:gd name="T7" fmla="*/ 2147483646 h 170"/>
                <a:gd name="T8" fmla="*/ 2147483646 w 170"/>
                <a:gd name="T9" fmla="*/ 2147483646 h 170"/>
                <a:gd name="T10" fmla="*/ 2147483646 w 170"/>
                <a:gd name="T11" fmla="*/ 2147483646 h 170"/>
                <a:gd name="T12" fmla="*/ 2147483646 w 170"/>
                <a:gd name="T13" fmla="*/ 2147483646 h 170"/>
                <a:gd name="T14" fmla="*/ 2147483646 w 170"/>
                <a:gd name="T15" fmla="*/ 2147483646 h 170"/>
                <a:gd name="T16" fmla="*/ 2147483646 w 170"/>
                <a:gd name="T17" fmla="*/ 0 h 170"/>
                <a:gd name="T18" fmla="*/ 2147483646 w 170"/>
                <a:gd name="T19" fmla="*/ 2147483646 h 170"/>
                <a:gd name="T20" fmla="*/ 2147483646 w 170"/>
                <a:gd name="T21" fmla="*/ 2147483646 h 170"/>
                <a:gd name="T22" fmla="*/ 2147483646 w 170"/>
                <a:gd name="T23" fmla="*/ 2147483646 h 170"/>
                <a:gd name="T24" fmla="*/ 2147483646 w 170"/>
                <a:gd name="T25" fmla="*/ 2147483646 h 170"/>
                <a:gd name="T26" fmla="*/ 2147483646 w 170"/>
                <a:gd name="T27" fmla="*/ 2147483646 h 170"/>
                <a:gd name="T28" fmla="*/ 2147483646 w 170"/>
                <a:gd name="T29" fmla="*/ 2147483646 h 170"/>
                <a:gd name="T30" fmla="*/ 2147483646 w 170"/>
                <a:gd name="T31" fmla="*/ 2147483646 h 170"/>
                <a:gd name="T32" fmla="*/ 2147483646 w 170"/>
                <a:gd name="T33" fmla="*/ 2147483646 h 170"/>
                <a:gd name="T34" fmla="*/ 0 w 170"/>
                <a:gd name="T35" fmla="*/ 2147483646 h 170"/>
                <a:gd name="T36" fmla="*/ 2147483646 w 170"/>
                <a:gd name="T37" fmla="*/ 2147483646 h 170"/>
                <a:gd name="T38" fmla="*/ 2147483646 w 170"/>
                <a:gd name="T39" fmla="*/ 2147483646 h 170"/>
                <a:gd name="T40" fmla="*/ 2147483646 w 170"/>
                <a:gd name="T41" fmla="*/ 2147483646 h 170"/>
                <a:gd name="T42" fmla="*/ 2147483646 w 170"/>
                <a:gd name="T43" fmla="*/ 2147483646 h 170"/>
                <a:gd name="T44" fmla="*/ 2147483646 w 170"/>
                <a:gd name="T45" fmla="*/ 2147483646 h 170"/>
                <a:gd name="T46" fmla="*/ 2147483646 w 170"/>
                <a:gd name="T47" fmla="*/ 2147483646 h 170"/>
                <a:gd name="T48" fmla="*/ 2147483646 w 170"/>
                <a:gd name="T49" fmla="*/ 2147483646 h 170"/>
                <a:gd name="T50" fmla="*/ 2147483646 w 170"/>
                <a:gd name="T51" fmla="*/ 2147483646 h 170"/>
                <a:gd name="T52" fmla="*/ 2147483646 w 170"/>
                <a:gd name="T53" fmla="*/ 2147483646 h 170"/>
                <a:gd name="T54" fmla="*/ 2147483646 w 170"/>
                <a:gd name="T55" fmla="*/ 2147483646 h 170"/>
                <a:gd name="T56" fmla="*/ 2147483646 w 170"/>
                <a:gd name="T57" fmla="*/ 2147483646 h 170"/>
                <a:gd name="T58" fmla="*/ 2147483646 w 170"/>
                <a:gd name="T59" fmla="*/ 2147483646 h 170"/>
                <a:gd name="T60" fmla="*/ 2147483646 w 170"/>
                <a:gd name="T61" fmla="*/ 2147483646 h 170"/>
                <a:gd name="T62" fmla="*/ 2147483646 w 170"/>
                <a:gd name="T63" fmla="*/ 2147483646 h 170"/>
                <a:gd name="T64" fmla="*/ 2147483646 w 170"/>
                <a:gd name="T65" fmla="*/ 2147483646 h 170"/>
                <a:gd name="T66" fmla="*/ 2147483646 w 170"/>
                <a:gd name="T67" fmla="*/ 2147483646 h 170"/>
                <a:gd name="T68" fmla="*/ 2147483646 w 170"/>
                <a:gd name="T69" fmla="*/ 2147483646 h 170"/>
                <a:gd name="T70" fmla="*/ 2147483646 w 170"/>
                <a:gd name="T71" fmla="*/ 2147483646 h 170"/>
                <a:gd name="T72" fmla="*/ 2147483646 w 170"/>
                <a:gd name="T73" fmla="*/ 2147483646 h 170"/>
                <a:gd name="T74" fmla="*/ 2147483646 w 170"/>
                <a:gd name="T75" fmla="*/ 2147483646 h 170"/>
                <a:gd name="T76" fmla="*/ 2147483646 w 170"/>
                <a:gd name="T77" fmla="*/ 2147483646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02"/>
            <p:cNvSpPr>
              <a:spLocks noEditPoints="1"/>
            </p:cNvSpPr>
            <p:nvPr/>
          </p:nvSpPr>
          <p:spPr bwMode="auto">
            <a:xfrm>
              <a:off x="11417301" y="2544763"/>
              <a:ext cx="188913" cy="187325"/>
            </a:xfrm>
            <a:custGeom>
              <a:avLst/>
              <a:gdLst>
                <a:gd name="T0" fmla="*/ 2147483646 w 88"/>
                <a:gd name="T1" fmla="*/ 2147483646 h 88"/>
                <a:gd name="T2" fmla="*/ 2147483646 w 88"/>
                <a:gd name="T3" fmla="*/ 2147483646 h 88"/>
                <a:gd name="T4" fmla="*/ 2147483646 w 88"/>
                <a:gd name="T5" fmla="*/ 2147483646 h 88"/>
                <a:gd name="T6" fmla="*/ 2147483646 w 88"/>
                <a:gd name="T7" fmla="*/ 2147483646 h 88"/>
                <a:gd name="T8" fmla="*/ 2147483646 w 88"/>
                <a:gd name="T9" fmla="*/ 2147483646 h 88"/>
                <a:gd name="T10" fmla="*/ 2147483646 w 88"/>
                <a:gd name="T11" fmla="*/ 2147483646 h 88"/>
                <a:gd name="T12" fmla="*/ 2147483646 w 88"/>
                <a:gd name="T13" fmla="*/ 2147483646 h 88"/>
                <a:gd name="T14" fmla="*/ 2147483646 w 88"/>
                <a:gd name="T15" fmla="*/ 2147483646 h 88"/>
                <a:gd name="T16" fmla="*/ 2147483646 w 88"/>
                <a:gd name="T17" fmla="*/ 2147483646 h 88"/>
                <a:gd name="T18" fmla="*/ 2147483646 w 88"/>
                <a:gd name="T19" fmla="*/ 2147483646 h 88"/>
                <a:gd name="T20" fmla="*/ 2147483646 w 88"/>
                <a:gd name="T21" fmla="*/ 0 h 88"/>
                <a:gd name="T22" fmla="*/ 2147483646 w 88"/>
                <a:gd name="T23" fmla="*/ 2147483646 h 88"/>
                <a:gd name="T24" fmla="*/ 2147483646 w 88"/>
                <a:gd name="T25" fmla="*/ 2147483646 h 88"/>
                <a:gd name="T26" fmla="*/ 2147483646 w 88"/>
                <a:gd name="T27" fmla="*/ 2147483646 h 88"/>
                <a:gd name="T28" fmla="*/ 2147483646 w 88"/>
                <a:gd name="T29" fmla="*/ 2147483646 h 88"/>
                <a:gd name="T30" fmla="*/ 2147483646 w 88"/>
                <a:gd name="T31" fmla="*/ 2147483646 h 88"/>
                <a:gd name="T32" fmla="*/ 2147483646 w 88"/>
                <a:gd name="T33" fmla="*/ 2147483646 h 88"/>
                <a:gd name="T34" fmla="*/ 2147483646 w 88"/>
                <a:gd name="T35" fmla="*/ 2147483646 h 88"/>
                <a:gd name="T36" fmla="*/ 2147483646 w 88"/>
                <a:gd name="T37" fmla="*/ 2147483646 h 88"/>
                <a:gd name="T38" fmla="*/ 0 w 88"/>
                <a:gd name="T39" fmla="*/ 2147483646 h 88"/>
                <a:gd name="T40" fmla="*/ 2147483646 w 88"/>
                <a:gd name="T41" fmla="*/ 2147483646 h 88"/>
                <a:gd name="T42" fmla="*/ 2147483646 w 88"/>
                <a:gd name="T43" fmla="*/ 2147483646 h 88"/>
                <a:gd name="T44" fmla="*/ 2147483646 w 88"/>
                <a:gd name="T45" fmla="*/ 2147483646 h 88"/>
                <a:gd name="T46" fmla="*/ 2147483646 w 88"/>
                <a:gd name="T47" fmla="*/ 2147483646 h 88"/>
                <a:gd name="T48" fmla="*/ 2147483646 w 88"/>
                <a:gd name="T49" fmla="*/ 2147483646 h 88"/>
                <a:gd name="T50" fmla="*/ 2147483646 w 88"/>
                <a:gd name="T51" fmla="*/ 2147483646 h 88"/>
                <a:gd name="T52" fmla="*/ 2147483646 w 88"/>
                <a:gd name="T53" fmla="*/ 2147483646 h 88"/>
                <a:gd name="T54" fmla="*/ 2147483646 w 88"/>
                <a:gd name="T55" fmla="*/ 2147483646 h 88"/>
                <a:gd name="T56" fmla="*/ 2147483646 w 88"/>
                <a:gd name="T57" fmla="*/ 2147483646 h 88"/>
                <a:gd name="T58" fmla="*/ 2147483646 w 88"/>
                <a:gd name="T59" fmla="*/ 2147483646 h 88"/>
                <a:gd name="T60" fmla="*/ 2147483646 w 88"/>
                <a:gd name="T61" fmla="*/ 2147483646 h 88"/>
                <a:gd name="T62" fmla="*/ 2147483646 w 88"/>
                <a:gd name="T63" fmla="*/ 2147483646 h 88"/>
                <a:gd name="T64" fmla="*/ 2147483646 w 88"/>
                <a:gd name="T65" fmla="*/ 2147483646 h 88"/>
                <a:gd name="T66" fmla="*/ 2147483646 w 88"/>
                <a:gd name="T67" fmla="*/ 2147483646 h 88"/>
                <a:gd name="T68" fmla="*/ 2147483646 w 88"/>
                <a:gd name="T69" fmla="*/ 2147483646 h 88"/>
                <a:gd name="T70" fmla="*/ 2147483646 w 88"/>
                <a:gd name="T71" fmla="*/ 2147483646 h 88"/>
                <a:gd name="T72" fmla="*/ 2147483646 w 88"/>
                <a:gd name="T73" fmla="*/ 2147483646 h 88"/>
                <a:gd name="T74" fmla="*/ 2147483646 w 88"/>
                <a:gd name="T75" fmla="*/ 2147483646 h 88"/>
                <a:gd name="T76" fmla="*/ 2147483646 w 88"/>
                <a:gd name="T77" fmla="*/ 2147483646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4" name="Freeform 17"/>
          <p:cNvSpPr>
            <a:spLocks noEditPoints="1"/>
          </p:cNvSpPr>
          <p:nvPr/>
        </p:nvSpPr>
        <p:spPr bwMode="auto">
          <a:xfrm>
            <a:off x="6626161" y="4253757"/>
            <a:ext cx="732971" cy="735006"/>
          </a:xfrm>
          <a:custGeom>
            <a:avLst/>
            <a:gdLst>
              <a:gd name="T0" fmla="*/ 2147483646 w 460"/>
              <a:gd name="T1" fmla="*/ 2147483646 h 461"/>
              <a:gd name="T2" fmla="*/ 2147483646 w 460"/>
              <a:gd name="T3" fmla="*/ 2147483646 h 461"/>
              <a:gd name="T4" fmla="*/ 2147483646 w 460"/>
              <a:gd name="T5" fmla="*/ 2147483646 h 461"/>
              <a:gd name="T6" fmla="*/ 2147483646 w 460"/>
              <a:gd name="T7" fmla="*/ 2147483646 h 461"/>
              <a:gd name="T8" fmla="*/ 0 w 460"/>
              <a:gd name="T9" fmla="*/ 2147483646 h 461"/>
              <a:gd name="T10" fmla="*/ 2147483646 w 460"/>
              <a:gd name="T11" fmla="*/ 0 h 461"/>
              <a:gd name="T12" fmla="*/ 2147483646 w 460"/>
              <a:gd name="T13" fmla="*/ 2147483646 h 461"/>
              <a:gd name="T14" fmla="*/ 2147483646 w 460"/>
              <a:gd name="T15" fmla="*/ 2147483646 h 461"/>
              <a:gd name="T16" fmla="*/ 2147483646 w 460"/>
              <a:gd name="T17" fmla="*/ 2147483646 h 461"/>
              <a:gd name="T18" fmla="*/ 2147483646 w 460"/>
              <a:gd name="T19" fmla="*/ 2147483646 h 461"/>
              <a:gd name="T20" fmla="*/ 2147483646 w 460"/>
              <a:gd name="T21" fmla="*/ 2147483646 h 4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0" h="461">
                <a:moveTo>
                  <a:pt x="345" y="461"/>
                </a:moveTo>
                <a:lnTo>
                  <a:pt x="192" y="346"/>
                </a:lnTo>
                <a:lnTo>
                  <a:pt x="403" y="58"/>
                </a:lnTo>
                <a:lnTo>
                  <a:pt x="132" y="300"/>
                </a:lnTo>
                <a:lnTo>
                  <a:pt x="0" y="202"/>
                </a:lnTo>
                <a:lnTo>
                  <a:pt x="460" y="0"/>
                </a:lnTo>
                <a:lnTo>
                  <a:pt x="345" y="461"/>
                </a:lnTo>
                <a:close/>
                <a:moveTo>
                  <a:pt x="115" y="461"/>
                </a:moveTo>
                <a:lnTo>
                  <a:pt x="115" y="346"/>
                </a:lnTo>
                <a:lnTo>
                  <a:pt x="202" y="404"/>
                </a:lnTo>
                <a:lnTo>
                  <a:pt x="115" y="461"/>
                </a:lnTo>
                <a:close/>
              </a:path>
            </a:pathLst>
          </a:custGeom>
          <a:solidFill>
            <a:srgbClr val="FFC000"/>
          </a:solidFill>
          <a:ln>
            <a:noFill/>
          </a:ln>
        </p:spPr>
        <p:txBody>
          <a:bodyPr/>
          <a:lstStyle/>
          <a:p>
            <a:endParaRPr lang="zh-CN" altLang="en-US"/>
          </a:p>
        </p:txBody>
      </p:sp>
      <p:sp>
        <p:nvSpPr>
          <p:cNvPr id="55" name="Freeform 21"/>
          <p:cNvSpPr/>
          <p:nvPr/>
        </p:nvSpPr>
        <p:spPr bwMode="auto">
          <a:xfrm>
            <a:off x="1865084" y="3838886"/>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6" name="Freeform 21"/>
          <p:cNvSpPr/>
          <p:nvPr/>
        </p:nvSpPr>
        <p:spPr bwMode="auto">
          <a:xfrm>
            <a:off x="6626161" y="3830966"/>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7" name="Freeform 21"/>
          <p:cNvSpPr/>
          <p:nvPr/>
        </p:nvSpPr>
        <p:spPr bwMode="auto">
          <a:xfrm>
            <a:off x="1850570" y="5819929"/>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8" name="Freeform 21"/>
          <p:cNvSpPr/>
          <p:nvPr/>
        </p:nvSpPr>
        <p:spPr bwMode="auto">
          <a:xfrm>
            <a:off x="6611647" y="5812009"/>
            <a:ext cx="3621316" cy="16222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9" name="文本框 58"/>
          <p:cNvSpPr txBox="1"/>
          <p:nvPr/>
        </p:nvSpPr>
        <p:spPr>
          <a:xfrm>
            <a:off x="3486508" y="2405960"/>
            <a:ext cx="1985378"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输入小标题</a:t>
            </a:r>
          </a:p>
        </p:txBody>
      </p:sp>
      <p:sp>
        <p:nvSpPr>
          <p:cNvPr id="63" name="文本框 62"/>
          <p:cNvSpPr txBox="1"/>
          <p:nvPr/>
        </p:nvSpPr>
        <p:spPr>
          <a:xfrm>
            <a:off x="8005377" y="2498195"/>
            <a:ext cx="1985378"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输入小标题</a:t>
            </a:r>
          </a:p>
        </p:txBody>
      </p:sp>
      <p:sp>
        <p:nvSpPr>
          <p:cNvPr id="64" name="文本框 63"/>
          <p:cNvSpPr txBox="1"/>
          <p:nvPr/>
        </p:nvSpPr>
        <p:spPr>
          <a:xfrm>
            <a:off x="3486508" y="4438194"/>
            <a:ext cx="1985378"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输入小标题</a:t>
            </a:r>
          </a:p>
        </p:txBody>
      </p:sp>
      <p:sp>
        <p:nvSpPr>
          <p:cNvPr id="65" name="文本框 64"/>
          <p:cNvSpPr txBox="1"/>
          <p:nvPr/>
        </p:nvSpPr>
        <p:spPr>
          <a:xfrm>
            <a:off x="8005377" y="4530429"/>
            <a:ext cx="1985378"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输入小标题</a:t>
            </a:r>
          </a:p>
        </p:txBody>
      </p:sp>
      <p:sp>
        <p:nvSpPr>
          <p:cNvPr id="66" name="文本框 65"/>
          <p:cNvSpPr txBox="1"/>
          <p:nvPr/>
        </p:nvSpPr>
        <p:spPr>
          <a:xfrm>
            <a:off x="2010948" y="3168763"/>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67" name="文本框 66"/>
          <p:cNvSpPr txBox="1"/>
          <p:nvPr/>
        </p:nvSpPr>
        <p:spPr>
          <a:xfrm>
            <a:off x="6626161" y="3168763"/>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68" name="文本框 67"/>
          <p:cNvSpPr txBox="1"/>
          <p:nvPr/>
        </p:nvSpPr>
        <p:spPr>
          <a:xfrm>
            <a:off x="2041161" y="5188383"/>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69" name="文本框 68"/>
          <p:cNvSpPr txBox="1"/>
          <p:nvPr/>
        </p:nvSpPr>
        <p:spPr>
          <a:xfrm>
            <a:off x="6656374" y="5188383"/>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grpSp>
        <p:nvGrpSpPr>
          <p:cNvPr id="35" name="PA_chenying0907 23"/>
          <p:cNvGrpSpPr/>
          <p:nvPr>
            <p:custDataLst>
              <p:tags r:id="rId1"/>
            </p:custDataLst>
          </p:nvPr>
        </p:nvGrpSpPr>
        <p:grpSpPr>
          <a:xfrm>
            <a:off x="1871531" y="356659"/>
            <a:ext cx="8256917" cy="1023250"/>
            <a:chOff x="1492256" y="411510"/>
            <a:chExt cx="6192688" cy="767437"/>
          </a:xfrm>
        </p:grpSpPr>
        <p:sp>
          <p:nvSpPr>
            <p:cNvPr id="36"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37"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38"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60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22" presetClass="entr" presetSubtype="8"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4" grpId="0" animBg="1"/>
      <p:bldP spid="55" grpId="0" animBg="1"/>
      <p:bldP spid="56" grpId="0" animBg="1"/>
      <p:bldP spid="57" grpId="0" animBg="1"/>
      <p:bldP spid="58" grpId="0" animBg="1"/>
      <p:bldP spid="59"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PA_任意多边形 65"/>
          <p:cNvSpPr/>
          <p:nvPr>
            <p:custDataLst>
              <p:tags r:id="rId1"/>
            </p:custDataLst>
          </p:nvPr>
        </p:nvSpPr>
        <p:spPr>
          <a:xfrm>
            <a:off x="3544629" y="2760149"/>
            <a:ext cx="3528393" cy="9085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3831497" y="1923534"/>
            <a:ext cx="2954655" cy="646331"/>
          </a:xfrm>
          <a:prstGeom prst="rect">
            <a:avLst/>
          </a:prstGeom>
        </p:spPr>
        <p:txBody>
          <a:bodyPr wrap="none">
            <a:spAutoFit/>
          </a:bodyPr>
          <a:lstStyle/>
          <a:p>
            <a:r>
              <a:rPr lang="zh-CN" altLang="en-US" sz="3600" dirty="0">
                <a:latin typeface="华康少女文字W5(P)" panose="040F0500000000000000" pitchFamily="82" charset="-122"/>
                <a:ea typeface="华康少女文字W5(P)" panose="040F0500000000000000" pitchFamily="82" charset="-122"/>
                <a:cs typeface="落落补 汤圆" pitchFamily="2" charset="-128"/>
              </a:rPr>
              <a:t>点击输入标题</a:t>
            </a:r>
          </a:p>
        </p:txBody>
      </p:sp>
      <p:sp>
        <p:nvSpPr>
          <p:cNvPr id="6" name="矩形 5"/>
          <p:cNvSpPr/>
          <p:nvPr/>
        </p:nvSpPr>
        <p:spPr>
          <a:xfrm>
            <a:off x="2205897" y="3688834"/>
            <a:ext cx="1223412" cy="923330"/>
          </a:xfrm>
          <a:prstGeom prst="rect">
            <a:avLst/>
          </a:prstGeom>
        </p:spPr>
        <p:txBody>
          <a:bodyPr wrap="none">
            <a:spAutoFit/>
          </a:bodyPr>
          <a:lstStyle/>
          <a:p>
            <a:r>
              <a:rPr lang="en-US" altLang="zh-CN" sz="5400" b="1" dirty="0">
                <a:latin typeface="华康少女文字W5(P)" panose="040F0500000000000000" pitchFamily="82" charset="-122"/>
                <a:ea typeface="华康少女文字W5(P)" panose="040F0500000000000000" pitchFamily="82" charset="-122"/>
                <a:cs typeface="落落补 汤圆" pitchFamily="2" charset="-128"/>
              </a:rPr>
              <a:t>04</a:t>
            </a:r>
            <a:endParaRPr lang="zh-CN" altLang="en-US" sz="5400" b="1" dirty="0">
              <a:latin typeface="华康少女文字W5(P)" panose="040F0500000000000000" pitchFamily="82" charset="-122"/>
              <a:ea typeface="华康少女文字W5(P)" panose="040F0500000000000000" pitchFamily="82" charset="-122"/>
              <a:cs typeface="落落补 汤圆" pitchFamily="2" charset="-128"/>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a:stCxn id="61" idx="1"/>
          </p:cNvCxnSpPr>
          <p:nvPr/>
        </p:nvCxnSpPr>
        <p:spPr>
          <a:xfrm>
            <a:off x="1963801" y="2501484"/>
            <a:ext cx="379882" cy="358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1" idx="4"/>
          </p:cNvCxnSpPr>
          <p:nvPr/>
        </p:nvCxnSpPr>
        <p:spPr>
          <a:xfrm flipH="1" flipV="1">
            <a:off x="2343685" y="2859625"/>
            <a:ext cx="313968" cy="1316966"/>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5288047" y="2249017"/>
            <a:ext cx="1995607" cy="2181571"/>
            <a:chOff x="8851055" y="3734113"/>
            <a:chExt cx="2660172" cy="2908064"/>
          </a:xfrm>
        </p:grpSpPr>
        <p:grpSp>
          <p:nvGrpSpPr>
            <p:cNvPr id="91" name="组合 90"/>
            <p:cNvGrpSpPr/>
            <p:nvPr/>
          </p:nvGrpSpPr>
          <p:grpSpPr>
            <a:xfrm>
              <a:off x="8920778" y="3792573"/>
              <a:ext cx="2590449" cy="2590449"/>
              <a:chOff x="5856865" y="2769088"/>
              <a:chExt cx="1800000" cy="1800000"/>
            </a:xfrm>
          </p:grpSpPr>
          <p:sp>
            <p:nvSpPr>
              <p:cNvPr id="92" name="椭圆 91"/>
              <p:cNvSpPr/>
              <p:nvPr/>
            </p:nvSpPr>
            <p:spPr>
              <a:xfrm>
                <a:off x="5856865" y="2769088"/>
                <a:ext cx="1800000" cy="18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useBgFill="1">
            <p:nvSpPr>
              <p:cNvPr id="93" name="椭圆 92"/>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矩形 102"/>
            <p:cNvSpPr/>
            <p:nvPr/>
          </p:nvSpPr>
          <p:spPr>
            <a:xfrm>
              <a:off x="9330670" y="3734114"/>
              <a:ext cx="885333" cy="1396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5" name="矩形 104"/>
            <p:cNvSpPr/>
            <p:nvPr/>
          </p:nvSpPr>
          <p:spPr>
            <a:xfrm rot="18916401">
              <a:off x="9915226" y="5213873"/>
              <a:ext cx="885333" cy="1305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6" name="矩形 105"/>
            <p:cNvSpPr/>
            <p:nvPr/>
          </p:nvSpPr>
          <p:spPr>
            <a:xfrm>
              <a:off x="8851055" y="3734113"/>
              <a:ext cx="1364946" cy="290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7" name="矩形 106"/>
            <p:cNvSpPr/>
            <p:nvPr/>
          </p:nvSpPr>
          <p:spPr>
            <a:xfrm rot="16200000">
              <a:off x="9844799" y="5953306"/>
              <a:ext cx="556674" cy="821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676398" y="2214081"/>
            <a:ext cx="1962509" cy="2292055"/>
            <a:chOff x="4716422" y="2094225"/>
            <a:chExt cx="1748237" cy="2041802"/>
          </a:xfrm>
        </p:grpSpPr>
        <p:grpSp>
          <p:nvGrpSpPr>
            <p:cNvPr id="19" name="组合 18"/>
            <p:cNvGrpSpPr/>
            <p:nvPr/>
          </p:nvGrpSpPr>
          <p:grpSpPr>
            <a:xfrm>
              <a:off x="4716422" y="2094225"/>
              <a:ext cx="1748237" cy="2041802"/>
              <a:chOff x="5802096" y="2064364"/>
              <a:chExt cx="2590449" cy="3025438"/>
            </a:xfrm>
          </p:grpSpPr>
          <p:grpSp>
            <p:nvGrpSpPr>
              <p:cNvPr id="2" name="组合 1"/>
              <p:cNvGrpSpPr/>
              <p:nvPr/>
            </p:nvGrpSpPr>
            <p:grpSpPr>
              <a:xfrm>
                <a:off x="5802096" y="2064364"/>
                <a:ext cx="2590449" cy="2590449"/>
                <a:chOff x="5856865" y="2769088"/>
                <a:chExt cx="1800000" cy="1800000"/>
              </a:xfrm>
            </p:grpSpPr>
            <p:sp>
              <p:nvSpPr>
                <p:cNvPr id="61" name="椭圆 60"/>
                <p:cNvSpPr/>
                <p:nvPr/>
              </p:nvSpPr>
              <p:spPr>
                <a:xfrm>
                  <a:off x="5856865" y="2769088"/>
                  <a:ext cx="1800000" cy="18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useBgFill="1">
              <p:nvSpPr>
                <p:cNvPr id="62" name="椭圆 61"/>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5844700" y="2213912"/>
                <a:ext cx="1269612" cy="2875890"/>
                <a:chOff x="5844700" y="2213912"/>
                <a:chExt cx="1269612" cy="2875890"/>
              </a:xfrm>
            </p:grpSpPr>
            <p:sp useBgFill="1">
              <p:nvSpPr>
                <p:cNvPr id="16" name="等腰三角形 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 name="矩形 16"/>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0" name="椭圆 59"/>
            <p:cNvSpPr/>
            <p:nvPr/>
          </p:nvSpPr>
          <p:spPr>
            <a:xfrm>
              <a:off x="4851867" y="2229671"/>
              <a:ext cx="1477346" cy="14773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椭圆 107"/>
          <p:cNvSpPr/>
          <p:nvPr/>
        </p:nvSpPr>
        <p:spPr>
          <a:xfrm>
            <a:off x="5469343" y="2450249"/>
            <a:ext cx="1658416" cy="16584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9" name="直接连接符 108"/>
          <p:cNvCxnSpPr>
            <a:stCxn id="118" idx="1"/>
          </p:cNvCxnSpPr>
          <p:nvPr/>
        </p:nvCxnSpPr>
        <p:spPr>
          <a:xfrm>
            <a:off x="9042569" y="2519187"/>
            <a:ext cx="379882" cy="358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18" idx="4"/>
          </p:cNvCxnSpPr>
          <p:nvPr/>
        </p:nvCxnSpPr>
        <p:spPr>
          <a:xfrm flipH="1" flipV="1">
            <a:off x="9422453" y="2877328"/>
            <a:ext cx="313968" cy="1316966"/>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8755166" y="2231784"/>
            <a:ext cx="1962509" cy="2292055"/>
            <a:chOff x="5802096" y="2064364"/>
            <a:chExt cx="2590449" cy="3025438"/>
          </a:xfrm>
        </p:grpSpPr>
        <p:grpSp>
          <p:nvGrpSpPr>
            <p:cNvPr id="114" name="组合 113"/>
            <p:cNvGrpSpPr/>
            <p:nvPr/>
          </p:nvGrpSpPr>
          <p:grpSpPr>
            <a:xfrm>
              <a:off x="5802096" y="2064364"/>
              <a:ext cx="2590449" cy="2590449"/>
              <a:chOff x="5856865" y="2769088"/>
              <a:chExt cx="1800000" cy="1800000"/>
            </a:xfrm>
          </p:grpSpPr>
          <p:sp>
            <p:nvSpPr>
              <p:cNvPr id="118" name="椭圆 117"/>
              <p:cNvSpPr/>
              <p:nvPr/>
            </p:nvSpPr>
            <p:spPr>
              <a:xfrm>
                <a:off x="5856865" y="2769088"/>
                <a:ext cx="1800000" cy="18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useBgFill="1">
            <p:nvSpPr>
              <p:cNvPr id="119" name="椭圆 118"/>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a:off x="5844700" y="2213912"/>
              <a:ext cx="1269612" cy="2875890"/>
              <a:chOff x="5844700" y="2213912"/>
              <a:chExt cx="1269612" cy="2875890"/>
            </a:xfrm>
          </p:grpSpPr>
          <p:sp useBgFill="1">
            <p:nvSpPr>
              <p:cNvPr id="116" name="等腰三角形 1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17" name="矩形 116"/>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useBgFill="1">
        <p:nvSpPr>
          <p:cNvPr id="50" name="矩形 49"/>
          <p:cNvSpPr/>
          <p:nvPr/>
        </p:nvSpPr>
        <p:spPr>
          <a:xfrm>
            <a:off x="9057082" y="1959423"/>
            <a:ext cx="763577" cy="900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椭圆 119"/>
          <p:cNvSpPr/>
          <p:nvPr/>
        </p:nvSpPr>
        <p:spPr>
          <a:xfrm>
            <a:off x="8897609" y="2383831"/>
            <a:ext cx="1658416" cy="16584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Freeform 5"/>
          <p:cNvSpPr>
            <a:spLocks noEditPoints="1"/>
          </p:cNvSpPr>
          <p:nvPr/>
        </p:nvSpPr>
        <p:spPr bwMode="auto">
          <a:xfrm>
            <a:off x="2222997" y="2622354"/>
            <a:ext cx="845203" cy="528943"/>
          </a:xfrm>
          <a:custGeom>
            <a:avLst/>
            <a:gdLst>
              <a:gd name="T0" fmla="*/ 2147483646 w 260"/>
              <a:gd name="T1" fmla="*/ 2147483646 h 162"/>
              <a:gd name="T2" fmla="*/ 2147483646 w 260"/>
              <a:gd name="T3" fmla="*/ 0 h 162"/>
              <a:gd name="T4" fmla="*/ 2147483646 w 260"/>
              <a:gd name="T5" fmla="*/ 2147483646 h 162"/>
              <a:gd name="T6" fmla="*/ 2147483646 w 260"/>
              <a:gd name="T7" fmla="*/ 2147483646 h 162"/>
              <a:gd name="T8" fmla="*/ 2147483646 w 260"/>
              <a:gd name="T9" fmla="*/ 2147483646 h 162"/>
              <a:gd name="T10" fmla="*/ 0 w 260"/>
              <a:gd name="T11" fmla="*/ 2147483646 h 162"/>
              <a:gd name="T12" fmla="*/ 2147483646 w 260"/>
              <a:gd name="T13" fmla="*/ 2147483646 h 162"/>
              <a:gd name="T14" fmla="*/ 2147483646 w 260"/>
              <a:gd name="T15" fmla="*/ 2147483646 h 162"/>
              <a:gd name="T16" fmla="*/ 2147483646 w 260"/>
              <a:gd name="T17" fmla="*/ 2147483646 h 162"/>
              <a:gd name="T18" fmla="*/ 2147483646 w 260"/>
              <a:gd name="T19" fmla="*/ 2147483646 h 162"/>
              <a:gd name="T20" fmla="*/ 2147483646 w 260"/>
              <a:gd name="T21" fmla="*/ 2147483646 h 162"/>
              <a:gd name="T22" fmla="*/ 2147483646 w 260"/>
              <a:gd name="T23" fmla="*/ 2147483646 h 162"/>
              <a:gd name="T24" fmla="*/ 2147483646 w 260"/>
              <a:gd name="T25" fmla="*/ 2147483646 h 162"/>
              <a:gd name="T26" fmla="*/ 2147483646 w 260"/>
              <a:gd name="T27" fmla="*/ 2147483646 h 162"/>
              <a:gd name="T28" fmla="*/ 2147483646 w 260"/>
              <a:gd name="T29" fmla="*/ 2147483646 h 162"/>
              <a:gd name="T30" fmla="*/ 2147483646 w 260"/>
              <a:gd name="T31" fmla="*/ 2147483646 h 162"/>
              <a:gd name="T32" fmla="*/ 2147483646 w 260"/>
              <a:gd name="T33" fmla="*/ 2147483646 h 162"/>
              <a:gd name="T34" fmla="*/ 2147483646 w 260"/>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rgbClr val="FFC000"/>
          </a:solidFill>
          <a:ln>
            <a:noFill/>
          </a:ln>
        </p:spPr>
        <p:txBody>
          <a:bodyPr/>
          <a:lstStyle/>
          <a:p>
            <a:endParaRPr lang="zh-CN" altLang="en-US" dirty="0"/>
          </a:p>
        </p:txBody>
      </p:sp>
      <p:sp>
        <p:nvSpPr>
          <p:cNvPr id="122" name="Freeform 33"/>
          <p:cNvSpPr>
            <a:spLocks noEditPoints="1"/>
          </p:cNvSpPr>
          <p:nvPr/>
        </p:nvSpPr>
        <p:spPr bwMode="auto">
          <a:xfrm>
            <a:off x="5964288" y="2625855"/>
            <a:ext cx="722313" cy="593725"/>
          </a:xfrm>
          <a:custGeom>
            <a:avLst/>
            <a:gdLst>
              <a:gd name="T0" fmla="*/ 2147483646 w 244"/>
              <a:gd name="T1" fmla="*/ 2147483646 h 200"/>
              <a:gd name="T2" fmla="*/ 2147483646 w 244"/>
              <a:gd name="T3" fmla="*/ 2147483646 h 200"/>
              <a:gd name="T4" fmla="*/ 2147483646 w 244"/>
              <a:gd name="T5" fmla="*/ 2147483646 h 200"/>
              <a:gd name="T6" fmla="*/ 2147483646 w 244"/>
              <a:gd name="T7" fmla="*/ 2147483646 h 200"/>
              <a:gd name="T8" fmla="*/ 2147483646 w 244"/>
              <a:gd name="T9" fmla="*/ 2147483646 h 200"/>
              <a:gd name="T10" fmla="*/ 2147483646 w 244"/>
              <a:gd name="T11" fmla="*/ 2147483646 h 200"/>
              <a:gd name="T12" fmla="*/ 2147483646 w 244"/>
              <a:gd name="T13" fmla="*/ 2147483646 h 200"/>
              <a:gd name="T14" fmla="*/ 2147483646 w 244"/>
              <a:gd name="T15" fmla="*/ 2147483646 h 200"/>
              <a:gd name="T16" fmla="*/ 2147483646 w 244"/>
              <a:gd name="T17" fmla="*/ 2147483646 h 200"/>
              <a:gd name="T18" fmla="*/ 2147483646 w 244"/>
              <a:gd name="T19" fmla="*/ 2147483646 h 200"/>
              <a:gd name="T20" fmla="*/ 2147483646 w 244"/>
              <a:gd name="T21" fmla="*/ 2147483646 h 200"/>
              <a:gd name="T22" fmla="*/ 2147483646 w 244"/>
              <a:gd name="T23" fmla="*/ 2147483646 h 200"/>
              <a:gd name="T24" fmla="*/ 2147483646 w 244"/>
              <a:gd name="T25" fmla="*/ 2147483646 h 200"/>
              <a:gd name="T26" fmla="*/ 2147483646 w 244"/>
              <a:gd name="T27" fmla="*/ 2147483646 h 200"/>
              <a:gd name="T28" fmla="*/ 2147483646 w 244"/>
              <a:gd name="T29" fmla="*/ 2147483646 h 200"/>
              <a:gd name="T30" fmla="*/ 2147483646 w 244"/>
              <a:gd name="T31" fmla="*/ 2147483646 h 200"/>
              <a:gd name="T32" fmla="*/ 2147483646 w 244"/>
              <a:gd name="T33" fmla="*/ 2147483646 h 200"/>
              <a:gd name="T34" fmla="*/ 2147483646 w 244"/>
              <a:gd name="T35" fmla="*/ 2147483646 h 200"/>
              <a:gd name="T36" fmla="*/ 2147483646 w 244"/>
              <a:gd name="T37" fmla="*/ 2147483646 h 200"/>
              <a:gd name="T38" fmla="*/ 2147483646 w 244"/>
              <a:gd name="T39" fmla="*/ 2147483646 h 200"/>
              <a:gd name="T40" fmla="*/ 2147483646 w 244"/>
              <a:gd name="T41" fmla="*/ 2147483646 h 200"/>
              <a:gd name="T42" fmla="*/ 2147483646 w 244"/>
              <a:gd name="T43" fmla="*/ 2147483646 h 200"/>
              <a:gd name="T44" fmla="*/ 2147483646 w 244"/>
              <a:gd name="T45" fmla="*/ 2147483646 h 200"/>
              <a:gd name="T46" fmla="*/ 2147483646 w 244"/>
              <a:gd name="T47" fmla="*/ 2147483646 h 200"/>
              <a:gd name="T48" fmla="*/ 2147483646 w 244"/>
              <a:gd name="T49" fmla="*/ 2147483646 h 200"/>
              <a:gd name="T50" fmla="*/ 2147483646 w 244"/>
              <a:gd name="T51" fmla="*/ 2147483646 h 200"/>
              <a:gd name="T52" fmla="*/ 2147483646 w 244"/>
              <a:gd name="T53" fmla="*/ 2147483646 h 200"/>
              <a:gd name="T54" fmla="*/ 2147483646 w 244"/>
              <a:gd name="T55" fmla="*/ 2147483646 h 200"/>
              <a:gd name="T56" fmla="*/ 2147483646 w 244"/>
              <a:gd name="T57" fmla="*/ 2147483646 h 200"/>
              <a:gd name="T58" fmla="*/ 2147483646 w 244"/>
              <a:gd name="T59" fmla="*/ 2147483646 h 200"/>
              <a:gd name="T60" fmla="*/ 2147483646 w 244"/>
              <a:gd name="T61" fmla="*/ 2147483646 h 200"/>
              <a:gd name="T62" fmla="*/ 0 w 244"/>
              <a:gd name="T63" fmla="*/ 2147483646 h 200"/>
              <a:gd name="T64" fmla="*/ 0 w 244"/>
              <a:gd name="T65" fmla="*/ 2147483646 h 200"/>
              <a:gd name="T66" fmla="*/ 2147483646 w 244"/>
              <a:gd name="T67" fmla="*/ 2147483646 h 200"/>
              <a:gd name="T68" fmla="*/ 2147483646 w 244"/>
              <a:gd name="T69" fmla="*/ 0 h 200"/>
              <a:gd name="T70" fmla="*/ 2147483646 w 244"/>
              <a:gd name="T71" fmla="*/ 2147483646 h 200"/>
              <a:gd name="T72" fmla="*/ 2147483646 w 244"/>
              <a:gd name="T73" fmla="*/ 2147483646 h 200"/>
              <a:gd name="T74" fmla="*/ 2147483646 w 244"/>
              <a:gd name="T75" fmla="*/ 2147483646 h 200"/>
              <a:gd name="T76" fmla="*/ 2147483646 w 244"/>
              <a:gd name="T77" fmla="*/ 0 h 200"/>
              <a:gd name="T78" fmla="*/ 2147483646 w 244"/>
              <a:gd name="T79" fmla="*/ 2147483646 h 200"/>
              <a:gd name="T80" fmla="*/ 2147483646 w 244"/>
              <a:gd name="T81" fmla="*/ 2147483646 h 200"/>
              <a:gd name="T82" fmla="*/ 2147483646 w 244"/>
              <a:gd name="T83" fmla="*/ 2147483646 h 200"/>
              <a:gd name="T84" fmla="*/ 2147483646 w 244"/>
              <a:gd name="T85" fmla="*/ 2147483646 h 200"/>
              <a:gd name="T86" fmla="*/ 2147483646 w 244"/>
              <a:gd name="T87" fmla="*/ 2147483646 h 200"/>
              <a:gd name="T88" fmla="*/ 2147483646 w 244"/>
              <a:gd name="T89" fmla="*/ 2147483646 h 200"/>
              <a:gd name="T90" fmla="*/ 2147483646 w 244"/>
              <a:gd name="T91" fmla="*/ 2147483646 h 200"/>
              <a:gd name="T92" fmla="*/ 2147483646 w 244"/>
              <a:gd name="T93" fmla="*/ 2147483646 h 200"/>
              <a:gd name="T94" fmla="*/ 2147483646 w 244"/>
              <a:gd name="T95" fmla="*/ 2147483646 h 200"/>
              <a:gd name="T96" fmla="*/ 2147483646 w 244"/>
              <a:gd name="T97" fmla="*/ 2147483646 h 200"/>
              <a:gd name="T98" fmla="*/ 2147483646 w 244"/>
              <a:gd name="T99" fmla="*/ 2147483646 h 200"/>
              <a:gd name="T100" fmla="*/ 2147483646 w 244"/>
              <a:gd name="T101" fmla="*/ 2147483646 h 200"/>
              <a:gd name="T102" fmla="*/ 2147483646 w 244"/>
              <a:gd name="T103" fmla="*/ 2147483646 h 200"/>
              <a:gd name="T104" fmla="*/ 2147483646 w 244"/>
              <a:gd name="T105" fmla="*/ 2147483646 h 200"/>
              <a:gd name="T106" fmla="*/ 2147483646 w 244"/>
              <a:gd name="T107" fmla="*/ 2147483646 h 200"/>
              <a:gd name="T108" fmla="*/ 2147483646 w 244"/>
              <a:gd name="T109" fmla="*/ 2147483646 h 200"/>
              <a:gd name="T110" fmla="*/ 2147483646 w 244"/>
              <a:gd name="T111" fmla="*/ 2147483646 h 200"/>
              <a:gd name="T112" fmla="*/ 2147483646 w 244"/>
              <a:gd name="T113" fmla="*/ 2147483646 h 200"/>
              <a:gd name="T114" fmla="*/ 2147483646 w 244"/>
              <a:gd name="T115" fmla="*/ 2147483646 h 200"/>
              <a:gd name="T116" fmla="*/ 2147483646 w 244"/>
              <a:gd name="T117" fmla="*/ 2147483646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rgbClr val="FFC000"/>
          </a:solidFill>
          <a:ln>
            <a:noFill/>
          </a:ln>
        </p:spPr>
        <p:txBody>
          <a:bodyPr/>
          <a:lstStyle/>
          <a:p>
            <a:endParaRPr lang="zh-CN" altLang="en-US"/>
          </a:p>
        </p:txBody>
      </p:sp>
      <p:grpSp>
        <p:nvGrpSpPr>
          <p:cNvPr id="123" name="组合 142"/>
          <p:cNvGrpSpPr/>
          <p:nvPr/>
        </p:nvGrpSpPr>
        <p:grpSpPr bwMode="auto">
          <a:xfrm>
            <a:off x="9421069" y="2601852"/>
            <a:ext cx="694627" cy="694627"/>
            <a:chOff x="11417301" y="2544763"/>
            <a:chExt cx="479425" cy="479425"/>
          </a:xfrm>
          <a:solidFill>
            <a:srgbClr val="FFC000"/>
          </a:solidFill>
        </p:grpSpPr>
        <p:sp>
          <p:nvSpPr>
            <p:cNvPr id="124" name="Freeform 101"/>
            <p:cNvSpPr>
              <a:spLocks noEditPoints="1"/>
            </p:cNvSpPr>
            <p:nvPr/>
          </p:nvSpPr>
          <p:spPr bwMode="auto">
            <a:xfrm>
              <a:off x="11533188" y="2660650"/>
              <a:ext cx="363538" cy="363538"/>
            </a:xfrm>
            <a:custGeom>
              <a:avLst/>
              <a:gdLst>
                <a:gd name="T0" fmla="*/ 2147483646 w 170"/>
                <a:gd name="T1" fmla="*/ 2147483646 h 170"/>
                <a:gd name="T2" fmla="*/ 2147483646 w 170"/>
                <a:gd name="T3" fmla="*/ 2147483646 h 170"/>
                <a:gd name="T4" fmla="*/ 2147483646 w 170"/>
                <a:gd name="T5" fmla="*/ 2147483646 h 170"/>
                <a:gd name="T6" fmla="*/ 2147483646 w 170"/>
                <a:gd name="T7" fmla="*/ 2147483646 h 170"/>
                <a:gd name="T8" fmla="*/ 2147483646 w 170"/>
                <a:gd name="T9" fmla="*/ 2147483646 h 170"/>
                <a:gd name="T10" fmla="*/ 2147483646 w 170"/>
                <a:gd name="T11" fmla="*/ 2147483646 h 170"/>
                <a:gd name="T12" fmla="*/ 2147483646 w 170"/>
                <a:gd name="T13" fmla="*/ 2147483646 h 170"/>
                <a:gd name="T14" fmla="*/ 2147483646 w 170"/>
                <a:gd name="T15" fmla="*/ 2147483646 h 170"/>
                <a:gd name="T16" fmla="*/ 2147483646 w 170"/>
                <a:gd name="T17" fmla="*/ 0 h 170"/>
                <a:gd name="T18" fmla="*/ 2147483646 w 170"/>
                <a:gd name="T19" fmla="*/ 2147483646 h 170"/>
                <a:gd name="T20" fmla="*/ 2147483646 w 170"/>
                <a:gd name="T21" fmla="*/ 2147483646 h 170"/>
                <a:gd name="T22" fmla="*/ 2147483646 w 170"/>
                <a:gd name="T23" fmla="*/ 2147483646 h 170"/>
                <a:gd name="T24" fmla="*/ 2147483646 w 170"/>
                <a:gd name="T25" fmla="*/ 2147483646 h 170"/>
                <a:gd name="T26" fmla="*/ 2147483646 w 170"/>
                <a:gd name="T27" fmla="*/ 2147483646 h 170"/>
                <a:gd name="T28" fmla="*/ 2147483646 w 170"/>
                <a:gd name="T29" fmla="*/ 2147483646 h 170"/>
                <a:gd name="T30" fmla="*/ 2147483646 w 170"/>
                <a:gd name="T31" fmla="*/ 2147483646 h 170"/>
                <a:gd name="T32" fmla="*/ 2147483646 w 170"/>
                <a:gd name="T33" fmla="*/ 2147483646 h 170"/>
                <a:gd name="T34" fmla="*/ 0 w 170"/>
                <a:gd name="T35" fmla="*/ 2147483646 h 170"/>
                <a:gd name="T36" fmla="*/ 2147483646 w 170"/>
                <a:gd name="T37" fmla="*/ 2147483646 h 170"/>
                <a:gd name="T38" fmla="*/ 2147483646 w 170"/>
                <a:gd name="T39" fmla="*/ 2147483646 h 170"/>
                <a:gd name="T40" fmla="*/ 2147483646 w 170"/>
                <a:gd name="T41" fmla="*/ 2147483646 h 170"/>
                <a:gd name="T42" fmla="*/ 2147483646 w 170"/>
                <a:gd name="T43" fmla="*/ 2147483646 h 170"/>
                <a:gd name="T44" fmla="*/ 2147483646 w 170"/>
                <a:gd name="T45" fmla="*/ 2147483646 h 170"/>
                <a:gd name="T46" fmla="*/ 2147483646 w 170"/>
                <a:gd name="T47" fmla="*/ 2147483646 h 170"/>
                <a:gd name="T48" fmla="*/ 2147483646 w 170"/>
                <a:gd name="T49" fmla="*/ 2147483646 h 170"/>
                <a:gd name="T50" fmla="*/ 2147483646 w 170"/>
                <a:gd name="T51" fmla="*/ 2147483646 h 170"/>
                <a:gd name="T52" fmla="*/ 2147483646 w 170"/>
                <a:gd name="T53" fmla="*/ 2147483646 h 170"/>
                <a:gd name="T54" fmla="*/ 2147483646 w 170"/>
                <a:gd name="T55" fmla="*/ 2147483646 h 170"/>
                <a:gd name="T56" fmla="*/ 2147483646 w 170"/>
                <a:gd name="T57" fmla="*/ 2147483646 h 170"/>
                <a:gd name="T58" fmla="*/ 2147483646 w 170"/>
                <a:gd name="T59" fmla="*/ 2147483646 h 170"/>
                <a:gd name="T60" fmla="*/ 2147483646 w 170"/>
                <a:gd name="T61" fmla="*/ 2147483646 h 170"/>
                <a:gd name="T62" fmla="*/ 2147483646 w 170"/>
                <a:gd name="T63" fmla="*/ 2147483646 h 170"/>
                <a:gd name="T64" fmla="*/ 2147483646 w 170"/>
                <a:gd name="T65" fmla="*/ 2147483646 h 170"/>
                <a:gd name="T66" fmla="*/ 2147483646 w 170"/>
                <a:gd name="T67" fmla="*/ 2147483646 h 170"/>
                <a:gd name="T68" fmla="*/ 2147483646 w 170"/>
                <a:gd name="T69" fmla="*/ 2147483646 h 170"/>
                <a:gd name="T70" fmla="*/ 2147483646 w 170"/>
                <a:gd name="T71" fmla="*/ 2147483646 h 170"/>
                <a:gd name="T72" fmla="*/ 2147483646 w 170"/>
                <a:gd name="T73" fmla="*/ 2147483646 h 170"/>
                <a:gd name="T74" fmla="*/ 2147483646 w 170"/>
                <a:gd name="T75" fmla="*/ 2147483646 h 170"/>
                <a:gd name="T76" fmla="*/ 2147483646 w 170"/>
                <a:gd name="T77" fmla="*/ 2147483646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102"/>
            <p:cNvSpPr>
              <a:spLocks noEditPoints="1"/>
            </p:cNvSpPr>
            <p:nvPr/>
          </p:nvSpPr>
          <p:spPr bwMode="auto">
            <a:xfrm>
              <a:off x="11417301" y="2544763"/>
              <a:ext cx="188913" cy="187325"/>
            </a:xfrm>
            <a:custGeom>
              <a:avLst/>
              <a:gdLst>
                <a:gd name="T0" fmla="*/ 2147483646 w 88"/>
                <a:gd name="T1" fmla="*/ 2147483646 h 88"/>
                <a:gd name="T2" fmla="*/ 2147483646 w 88"/>
                <a:gd name="T3" fmla="*/ 2147483646 h 88"/>
                <a:gd name="T4" fmla="*/ 2147483646 w 88"/>
                <a:gd name="T5" fmla="*/ 2147483646 h 88"/>
                <a:gd name="T6" fmla="*/ 2147483646 w 88"/>
                <a:gd name="T7" fmla="*/ 2147483646 h 88"/>
                <a:gd name="T8" fmla="*/ 2147483646 w 88"/>
                <a:gd name="T9" fmla="*/ 2147483646 h 88"/>
                <a:gd name="T10" fmla="*/ 2147483646 w 88"/>
                <a:gd name="T11" fmla="*/ 2147483646 h 88"/>
                <a:gd name="T12" fmla="*/ 2147483646 w 88"/>
                <a:gd name="T13" fmla="*/ 2147483646 h 88"/>
                <a:gd name="T14" fmla="*/ 2147483646 w 88"/>
                <a:gd name="T15" fmla="*/ 2147483646 h 88"/>
                <a:gd name="T16" fmla="*/ 2147483646 w 88"/>
                <a:gd name="T17" fmla="*/ 2147483646 h 88"/>
                <a:gd name="T18" fmla="*/ 2147483646 w 88"/>
                <a:gd name="T19" fmla="*/ 2147483646 h 88"/>
                <a:gd name="T20" fmla="*/ 2147483646 w 88"/>
                <a:gd name="T21" fmla="*/ 0 h 88"/>
                <a:gd name="T22" fmla="*/ 2147483646 w 88"/>
                <a:gd name="T23" fmla="*/ 2147483646 h 88"/>
                <a:gd name="T24" fmla="*/ 2147483646 w 88"/>
                <a:gd name="T25" fmla="*/ 2147483646 h 88"/>
                <a:gd name="T26" fmla="*/ 2147483646 w 88"/>
                <a:gd name="T27" fmla="*/ 2147483646 h 88"/>
                <a:gd name="T28" fmla="*/ 2147483646 w 88"/>
                <a:gd name="T29" fmla="*/ 2147483646 h 88"/>
                <a:gd name="T30" fmla="*/ 2147483646 w 88"/>
                <a:gd name="T31" fmla="*/ 2147483646 h 88"/>
                <a:gd name="T32" fmla="*/ 2147483646 w 88"/>
                <a:gd name="T33" fmla="*/ 2147483646 h 88"/>
                <a:gd name="T34" fmla="*/ 2147483646 w 88"/>
                <a:gd name="T35" fmla="*/ 2147483646 h 88"/>
                <a:gd name="T36" fmla="*/ 2147483646 w 88"/>
                <a:gd name="T37" fmla="*/ 2147483646 h 88"/>
                <a:gd name="T38" fmla="*/ 0 w 88"/>
                <a:gd name="T39" fmla="*/ 2147483646 h 88"/>
                <a:gd name="T40" fmla="*/ 2147483646 w 88"/>
                <a:gd name="T41" fmla="*/ 2147483646 h 88"/>
                <a:gd name="T42" fmla="*/ 2147483646 w 88"/>
                <a:gd name="T43" fmla="*/ 2147483646 h 88"/>
                <a:gd name="T44" fmla="*/ 2147483646 w 88"/>
                <a:gd name="T45" fmla="*/ 2147483646 h 88"/>
                <a:gd name="T46" fmla="*/ 2147483646 w 88"/>
                <a:gd name="T47" fmla="*/ 2147483646 h 88"/>
                <a:gd name="T48" fmla="*/ 2147483646 w 88"/>
                <a:gd name="T49" fmla="*/ 2147483646 h 88"/>
                <a:gd name="T50" fmla="*/ 2147483646 w 88"/>
                <a:gd name="T51" fmla="*/ 2147483646 h 88"/>
                <a:gd name="T52" fmla="*/ 2147483646 w 88"/>
                <a:gd name="T53" fmla="*/ 2147483646 h 88"/>
                <a:gd name="T54" fmla="*/ 2147483646 w 88"/>
                <a:gd name="T55" fmla="*/ 2147483646 h 88"/>
                <a:gd name="T56" fmla="*/ 2147483646 w 88"/>
                <a:gd name="T57" fmla="*/ 2147483646 h 88"/>
                <a:gd name="T58" fmla="*/ 2147483646 w 88"/>
                <a:gd name="T59" fmla="*/ 2147483646 h 88"/>
                <a:gd name="T60" fmla="*/ 2147483646 w 88"/>
                <a:gd name="T61" fmla="*/ 2147483646 h 88"/>
                <a:gd name="T62" fmla="*/ 2147483646 w 88"/>
                <a:gd name="T63" fmla="*/ 2147483646 h 88"/>
                <a:gd name="T64" fmla="*/ 2147483646 w 88"/>
                <a:gd name="T65" fmla="*/ 2147483646 h 88"/>
                <a:gd name="T66" fmla="*/ 2147483646 w 88"/>
                <a:gd name="T67" fmla="*/ 2147483646 h 88"/>
                <a:gd name="T68" fmla="*/ 2147483646 w 88"/>
                <a:gd name="T69" fmla="*/ 2147483646 h 88"/>
                <a:gd name="T70" fmla="*/ 2147483646 w 88"/>
                <a:gd name="T71" fmla="*/ 2147483646 h 88"/>
                <a:gd name="T72" fmla="*/ 2147483646 w 88"/>
                <a:gd name="T73" fmla="*/ 2147483646 h 88"/>
                <a:gd name="T74" fmla="*/ 2147483646 w 88"/>
                <a:gd name="T75" fmla="*/ 2147483646 h 88"/>
                <a:gd name="T76" fmla="*/ 2147483646 w 88"/>
                <a:gd name="T77" fmla="*/ 2147483646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6" name="文本框 125"/>
          <p:cNvSpPr txBox="1"/>
          <p:nvPr/>
        </p:nvSpPr>
        <p:spPr>
          <a:xfrm>
            <a:off x="2062684" y="3296479"/>
            <a:ext cx="1252043"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小标题</a:t>
            </a:r>
          </a:p>
        </p:txBody>
      </p:sp>
      <p:sp>
        <p:nvSpPr>
          <p:cNvPr id="127" name="文本框 126"/>
          <p:cNvSpPr txBox="1"/>
          <p:nvPr/>
        </p:nvSpPr>
        <p:spPr>
          <a:xfrm>
            <a:off x="5771839" y="3329974"/>
            <a:ext cx="1252043"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小标题</a:t>
            </a:r>
          </a:p>
        </p:txBody>
      </p:sp>
      <p:sp>
        <p:nvSpPr>
          <p:cNvPr id="128" name="文本框 127"/>
          <p:cNvSpPr txBox="1"/>
          <p:nvPr/>
        </p:nvSpPr>
        <p:spPr>
          <a:xfrm>
            <a:off x="9198947" y="3338007"/>
            <a:ext cx="1252043"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小标题</a:t>
            </a:r>
          </a:p>
        </p:txBody>
      </p:sp>
      <p:sp>
        <p:nvSpPr>
          <p:cNvPr id="129" name="文本框 128"/>
          <p:cNvSpPr txBox="1"/>
          <p:nvPr/>
        </p:nvSpPr>
        <p:spPr>
          <a:xfrm>
            <a:off x="1514013" y="4559594"/>
            <a:ext cx="2124894" cy="1077218"/>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30" name="文本框 129"/>
          <p:cNvSpPr txBox="1"/>
          <p:nvPr/>
        </p:nvSpPr>
        <p:spPr>
          <a:xfrm>
            <a:off x="5158760" y="4559594"/>
            <a:ext cx="2124894" cy="1077218"/>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31" name="文本框 130"/>
          <p:cNvSpPr txBox="1"/>
          <p:nvPr/>
        </p:nvSpPr>
        <p:spPr>
          <a:xfrm>
            <a:off x="8664370" y="4559594"/>
            <a:ext cx="2124894" cy="1077218"/>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grpSp>
        <p:nvGrpSpPr>
          <p:cNvPr id="64" name="PA_chenying0907 23"/>
          <p:cNvGrpSpPr/>
          <p:nvPr>
            <p:custDataLst>
              <p:tags r:id="rId1"/>
            </p:custDataLst>
          </p:nvPr>
        </p:nvGrpSpPr>
        <p:grpSpPr>
          <a:xfrm>
            <a:off x="1871531" y="356659"/>
            <a:ext cx="8256917" cy="1023250"/>
            <a:chOff x="1492256" y="411510"/>
            <a:chExt cx="6192688" cy="767437"/>
          </a:xfrm>
        </p:grpSpPr>
        <p:sp>
          <p:nvSpPr>
            <p:cNvPr id="65"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66"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67"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9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childTnLst>
                                </p:cTn>
                              </p:par>
                              <p:par>
                                <p:cTn id="20" presetID="10" presetClass="entr" presetSubtype="0" fill="hold" nodeType="withEffect">
                                  <p:stCondLst>
                                    <p:cond delay="150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nodeType="withEffect">
                                  <p:stCondLst>
                                    <p:cond delay="180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par>
                                <p:cTn id="26" presetID="10" presetClass="entr" presetSubtype="0" fill="hold" nodeType="withEffect">
                                  <p:stCondLst>
                                    <p:cond delay="2100"/>
                                  </p:stCondLst>
                                  <p:childTnLst>
                                    <p:set>
                                      <p:cBhvr>
                                        <p:cTn id="27" dur="1" fill="hold">
                                          <p:stCondLst>
                                            <p:cond delay="0"/>
                                          </p:stCondLst>
                                        </p:cTn>
                                        <p:tgtEl>
                                          <p:spTgt spid="112"/>
                                        </p:tgtEl>
                                        <p:attrNameLst>
                                          <p:attrName>style.visibility</p:attrName>
                                        </p:attrNameLst>
                                      </p:cBhvr>
                                      <p:to>
                                        <p:strVal val="visible"/>
                                      </p:to>
                                    </p:set>
                                    <p:animEffect transition="in" filter="fade">
                                      <p:cBhvr>
                                        <p:cTn id="28" dur="500"/>
                                        <p:tgtEl>
                                          <p:spTgt spid="112"/>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20"/>
                                        </p:tgtEl>
                                        <p:attrNameLst>
                                          <p:attrName>style.visibility</p:attrName>
                                        </p:attrNameLst>
                                      </p:cBhvr>
                                      <p:to>
                                        <p:strVal val="visible"/>
                                      </p:to>
                                    </p:set>
                                    <p:animEffect transition="in" filter="fade">
                                      <p:cBhvr>
                                        <p:cTn id="34" dur="500"/>
                                        <p:tgtEl>
                                          <p:spTgt spid="120"/>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21"/>
                                        </p:tgtEl>
                                        <p:attrNameLst>
                                          <p:attrName>style.visibility</p:attrName>
                                        </p:attrNameLst>
                                      </p:cBhvr>
                                      <p:to>
                                        <p:strVal val="visible"/>
                                      </p:to>
                                    </p:set>
                                    <p:animEffect transition="in" filter="fade">
                                      <p:cBhvr>
                                        <p:cTn id="37" dur="500"/>
                                        <p:tgtEl>
                                          <p:spTgt spid="121"/>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500"/>
                                        <p:tgtEl>
                                          <p:spTgt spid="122"/>
                                        </p:tgtEl>
                                      </p:cBhvr>
                                    </p:animEffect>
                                  </p:childTnLst>
                                </p:cTn>
                              </p:par>
                              <p:par>
                                <p:cTn id="41" presetID="10" presetClass="entr" presetSubtype="0" fill="hold" nodeType="withEffect">
                                  <p:stCondLst>
                                    <p:cond delay="3600"/>
                                  </p:stCondLst>
                                  <p:childTnLst>
                                    <p:set>
                                      <p:cBhvr>
                                        <p:cTn id="42" dur="1" fill="hold">
                                          <p:stCondLst>
                                            <p:cond delay="0"/>
                                          </p:stCondLst>
                                        </p:cTn>
                                        <p:tgtEl>
                                          <p:spTgt spid="123"/>
                                        </p:tgtEl>
                                        <p:attrNameLst>
                                          <p:attrName>style.visibility</p:attrName>
                                        </p:attrNameLst>
                                      </p:cBhvr>
                                      <p:to>
                                        <p:strVal val="visible"/>
                                      </p:to>
                                    </p:set>
                                    <p:animEffect transition="in" filter="fade">
                                      <p:cBhvr>
                                        <p:cTn id="43" dur="500"/>
                                        <p:tgtEl>
                                          <p:spTgt spid="123"/>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26"/>
                                        </p:tgtEl>
                                        <p:attrNameLst>
                                          <p:attrName>style.visibility</p:attrName>
                                        </p:attrNameLst>
                                      </p:cBhvr>
                                      <p:to>
                                        <p:strVal val="visible"/>
                                      </p:to>
                                    </p:set>
                                    <p:animEffect transition="in" filter="fade">
                                      <p:cBhvr>
                                        <p:cTn id="46" dur="500"/>
                                        <p:tgtEl>
                                          <p:spTgt spid="126"/>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27"/>
                                        </p:tgtEl>
                                        <p:attrNameLst>
                                          <p:attrName>style.visibility</p:attrName>
                                        </p:attrNameLst>
                                      </p:cBhvr>
                                      <p:to>
                                        <p:strVal val="visible"/>
                                      </p:to>
                                    </p:set>
                                    <p:animEffect transition="in" filter="fade">
                                      <p:cBhvr>
                                        <p:cTn id="49" dur="500"/>
                                        <p:tgtEl>
                                          <p:spTgt spid="127"/>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28"/>
                                        </p:tgtEl>
                                        <p:attrNameLst>
                                          <p:attrName>style.visibility</p:attrName>
                                        </p:attrNameLst>
                                      </p:cBhvr>
                                      <p:to>
                                        <p:strVal val="visible"/>
                                      </p:to>
                                    </p:set>
                                    <p:animEffect transition="in" filter="fade">
                                      <p:cBhvr>
                                        <p:cTn id="52" dur="500"/>
                                        <p:tgtEl>
                                          <p:spTgt spid="128"/>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29"/>
                                        </p:tgtEl>
                                        <p:attrNameLst>
                                          <p:attrName>style.visibility</p:attrName>
                                        </p:attrNameLst>
                                      </p:cBhvr>
                                      <p:to>
                                        <p:strVal val="visible"/>
                                      </p:to>
                                    </p:set>
                                    <p:animEffect transition="in" filter="fade">
                                      <p:cBhvr>
                                        <p:cTn id="55" dur="500"/>
                                        <p:tgtEl>
                                          <p:spTgt spid="129"/>
                                        </p:tgtEl>
                                      </p:cBhvr>
                                    </p:animEffect>
                                  </p:childTnLst>
                                </p:cTn>
                              </p:par>
                              <p:par>
                                <p:cTn id="56" presetID="10" presetClass="entr" presetSubtype="0" fill="hold" grpId="0" nodeType="withEffect">
                                  <p:stCondLst>
                                    <p:cond delay="5100"/>
                                  </p:stCondLst>
                                  <p:childTnLst>
                                    <p:set>
                                      <p:cBhvr>
                                        <p:cTn id="57" dur="1" fill="hold">
                                          <p:stCondLst>
                                            <p:cond delay="0"/>
                                          </p:stCondLst>
                                        </p:cTn>
                                        <p:tgtEl>
                                          <p:spTgt spid="130"/>
                                        </p:tgtEl>
                                        <p:attrNameLst>
                                          <p:attrName>style.visibility</p:attrName>
                                        </p:attrNameLst>
                                      </p:cBhvr>
                                      <p:to>
                                        <p:strVal val="visible"/>
                                      </p:to>
                                    </p:set>
                                    <p:animEffect transition="in" filter="fade">
                                      <p:cBhvr>
                                        <p:cTn id="58" dur="500"/>
                                        <p:tgtEl>
                                          <p:spTgt spid="130"/>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131"/>
                                        </p:tgtEl>
                                        <p:attrNameLst>
                                          <p:attrName>style.visibility</p:attrName>
                                        </p:attrNameLst>
                                      </p:cBhvr>
                                      <p:to>
                                        <p:strVal val="visible"/>
                                      </p:to>
                                    </p:set>
                                    <p:animEffect transition="in" filter="fade">
                                      <p:cBhvr>
                                        <p:cTn id="61" dur="500"/>
                                        <p:tgtEl>
                                          <p:spTgt spid="131"/>
                                        </p:tgtEl>
                                      </p:cBhvr>
                                    </p:animEffect>
                                  </p:childTnLst>
                                </p:cTn>
                              </p:par>
                              <p:par>
                                <p:cTn id="62" presetID="22" presetClass="entr" presetSubtype="8" fill="hold"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left)">
                                      <p:cBhvr>
                                        <p:cTn id="6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0" grpId="0" animBg="1"/>
      <p:bldP spid="120" grpId="0" animBg="1"/>
      <p:bldP spid="121" grpId="0" animBg="1"/>
      <p:bldP spid="122" grpId="0" animBg="1"/>
      <p:bldP spid="126" grpId="0"/>
      <p:bldP spid="127" grpId="0"/>
      <p:bldP spid="128" grpId="0"/>
      <p:bldP spid="129" grpId="0"/>
      <p:bldP spid="130" grpId="0"/>
      <p:bldP spid="1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t="-12000" b="-12000"/>
          </a:stretch>
        </a:blipFill>
        <a:effectLst/>
      </p:bgPr>
    </p:bg>
    <p:spTree>
      <p:nvGrpSpPr>
        <p:cNvPr id="1" name=""/>
        <p:cNvGrpSpPr/>
        <p:nvPr/>
      </p:nvGrpSpPr>
      <p:grpSpPr>
        <a:xfrm>
          <a:off x="0" y="0"/>
          <a:ext cx="0" cy="0"/>
          <a:chOff x="0" y="0"/>
          <a:chExt cx="0" cy="0"/>
        </a:xfrm>
      </p:grpSpPr>
      <p:sp>
        <p:nvSpPr>
          <p:cNvPr id="4" name="PA_文本框 8"/>
          <p:cNvSpPr txBox="1"/>
          <p:nvPr>
            <p:custDataLst>
              <p:tags r:id="rId1"/>
            </p:custDataLst>
          </p:nvPr>
        </p:nvSpPr>
        <p:spPr>
          <a:xfrm>
            <a:off x="3773478" y="2072982"/>
            <a:ext cx="3461154" cy="3323987"/>
          </a:xfrm>
          <a:prstGeom prst="rect">
            <a:avLst/>
          </a:prstGeom>
          <a:noFill/>
        </p:spPr>
        <p:txBody>
          <a:bodyPr wrap="square" rtlCol="0">
            <a:spAutoFit/>
          </a:bodyPr>
          <a:lstStyle/>
          <a:p>
            <a:pPr>
              <a:lnSpc>
                <a:spcPct val="30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落落补 汤圆" pitchFamily="2" charset="-128"/>
              </a:rPr>
              <a:t>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落落补 汤圆" pitchFamily="2" charset="-128"/>
              </a:rPr>
              <a:t>请再这里输入文字信息</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落落补 汤圆" pitchFamily="2" charset="-128"/>
            </a:endParaRPr>
          </a:p>
          <a:p>
            <a:pPr>
              <a:lnSpc>
                <a:spcPct val="30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落落补 汤圆" pitchFamily="2" charset="-128"/>
              </a:rPr>
              <a:t>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落落补 汤圆" pitchFamily="2" charset="-128"/>
              </a:rPr>
              <a:t>请再这里输入文字信息</a:t>
            </a:r>
          </a:p>
          <a:p>
            <a:pPr>
              <a:lnSpc>
                <a:spcPct val="30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落落补 汤圆" pitchFamily="2" charset="-128"/>
              </a:rPr>
              <a:t>3.</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落落补 汤圆" pitchFamily="2" charset="-128"/>
              </a:rPr>
              <a:t>请再这里输入文字信息</a:t>
            </a:r>
          </a:p>
          <a:p>
            <a:pPr>
              <a:lnSpc>
                <a:spcPct val="30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落落补 汤圆" pitchFamily="2" charset="-128"/>
              </a:rPr>
              <a:t>4.</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落落补 汤圆" pitchFamily="2" charset="-128"/>
              </a:rPr>
              <a:t>请再这里输入文字信息</a:t>
            </a:r>
          </a:p>
          <a:p>
            <a:pPr>
              <a:lnSpc>
                <a:spcPct val="300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落落补 汤圆" pitchFamily="2" charset="-128"/>
            </a:endParaRPr>
          </a:p>
        </p:txBody>
      </p:sp>
      <p:sp>
        <p:nvSpPr>
          <p:cNvPr id="6" name="PA_任意多边形 63"/>
          <p:cNvSpPr/>
          <p:nvPr>
            <p:custDataLst>
              <p:tags r:id="rId2"/>
            </p:custDataLst>
          </p:nvPr>
        </p:nvSpPr>
        <p:spPr>
          <a:xfrm>
            <a:off x="3513212" y="2107387"/>
            <a:ext cx="3528393" cy="9085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7" name="PA_任意多边形 65"/>
          <p:cNvSpPr/>
          <p:nvPr>
            <p:custDataLst>
              <p:tags r:id="rId3"/>
            </p:custDataLst>
          </p:nvPr>
        </p:nvSpPr>
        <p:spPr>
          <a:xfrm>
            <a:off x="3544629" y="2760149"/>
            <a:ext cx="3528393" cy="9085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8" name="PA_任意多边形 66"/>
          <p:cNvSpPr/>
          <p:nvPr>
            <p:custDataLst>
              <p:tags r:id="rId4"/>
            </p:custDataLst>
          </p:nvPr>
        </p:nvSpPr>
        <p:spPr>
          <a:xfrm>
            <a:off x="3485445" y="3412911"/>
            <a:ext cx="3528393" cy="9085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9" name="PA_任意多边形 67"/>
          <p:cNvSpPr/>
          <p:nvPr>
            <p:custDataLst>
              <p:tags r:id="rId5"/>
            </p:custDataLst>
          </p:nvPr>
        </p:nvSpPr>
        <p:spPr>
          <a:xfrm>
            <a:off x="3485445" y="4065673"/>
            <a:ext cx="3528393" cy="9085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0" name="PA_任意多边形 68"/>
          <p:cNvSpPr/>
          <p:nvPr>
            <p:custDataLst>
              <p:tags r:id="rId6"/>
            </p:custDataLst>
          </p:nvPr>
        </p:nvSpPr>
        <p:spPr>
          <a:xfrm>
            <a:off x="3502911" y="4718434"/>
            <a:ext cx="3528393" cy="9085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1" name="PA_文本框 5"/>
          <p:cNvSpPr txBox="1"/>
          <p:nvPr>
            <p:custDataLst>
              <p:tags r:id="rId7"/>
            </p:custDataLst>
          </p:nvPr>
        </p:nvSpPr>
        <p:spPr>
          <a:xfrm>
            <a:off x="4476910" y="1688723"/>
            <a:ext cx="1412566" cy="276999"/>
          </a:xfrm>
          <a:prstGeom prst="rect">
            <a:avLst/>
          </a:prstGeom>
          <a:noFill/>
        </p:spPr>
        <p:txBody>
          <a:bodyPr wrap="none" rtlCol="0">
            <a:spAutoFit/>
          </a:bodyPr>
          <a:lstStyle/>
          <a:p>
            <a:r>
              <a:rPr lang="en-US" altLang="zh-CN" sz="1200" dirty="0">
                <a:latin typeface="落落补 汤圆" pitchFamily="2" charset="-128"/>
                <a:ea typeface="落落补 汤圆" pitchFamily="2" charset="-128"/>
                <a:cs typeface="落落补 汤圆" pitchFamily="2" charset="-128"/>
              </a:rPr>
              <a:t>CHUANGYI SHOUHUI</a:t>
            </a:r>
            <a:endParaRPr lang="zh-CN" altLang="en-US" sz="1200" dirty="0">
              <a:latin typeface="落落补 汤圆" pitchFamily="2" charset="-128"/>
              <a:ea typeface="落落补 汤圆" pitchFamily="2" charset="-128"/>
              <a:cs typeface="落落补 汤圆" pitchFamily="2" charset="-128"/>
            </a:endParaRPr>
          </a:p>
        </p:txBody>
      </p:sp>
      <p:sp>
        <p:nvSpPr>
          <p:cNvPr id="12" name="PA_文本框 2"/>
          <p:cNvSpPr txBox="1"/>
          <p:nvPr>
            <p:custDataLst>
              <p:tags r:id="rId8"/>
            </p:custDataLst>
          </p:nvPr>
        </p:nvSpPr>
        <p:spPr>
          <a:xfrm>
            <a:off x="8565956" y="996226"/>
            <a:ext cx="1023389" cy="1938992"/>
          </a:xfrm>
          <a:prstGeom prst="rect">
            <a:avLst/>
          </a:prstGeom>
          <a:noFill/>
        </p:spPr>
        <p:txBody>
          <a:bodyPr wrap="square" rtlCol="0">
            <a:spAutoFit/>
          </a:bodyPr>
          <a:lstStyle/>
          <a:p>
            <a:r>
              <a:rPr lang="zh-CN" altLang="en-US" sz="6000" dirty="0">
                <a:latin typeface="华康少女文字W5(P)" panose="040F0500000000000000" pitchFamily="82" charset="-122"/>
                <a:ea typeface="华康少女文字W5(P)" panose="040F0500000000000000" pitchFamily="82" charset="-122"/>
                <a:cs typeface="落落补 汤圆" pitchFamily="2" charset="-128"/>
              </a:rPr>
              <a:t>目录</a:t>
            </a:r>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18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21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24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800"/>
                            </p:stCondLst>
                            <p:childTnLst>
                              <p:par>
                                <p:cTn id="27" presetID="52" presetClass="entr" presetSubtype="0" fill="hold" grpId="0" nodeType="after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Scale>
                                      <p:cBhvr>
                                        <p:cTn id="2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2"/>
                                        </p:tgtEl>
                                        <p:attrNameLst>
                                          <p:attrName>ppt_x</p:attrName>
                                          <p:attrName>ppt_y</p:attrName>
                                        </p:attrNameLst>
                                      </p:cBhvr>
                                    </p:animMotion>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nying0907 109"/>
          <p:cNvSpPr/>
          <p:nvPr/>
        </p:nvSpPr>
        <p:spPr>
          <a:xfrm>
            <a:off x="6436426" y="1882406"/>
            <a:ext cx="873670" cy="832000"/>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tx1"/>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4" name="chenying0907 148"/>
          <p:cNvSpPr/>
          <p:nvPr/>
        </p:nvSpPr>
        <p:spPr>
          <a:xfrm>
            <a:off x="7648565" y="2134182"/>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amet</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consectetuer</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adipiscing</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elit</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endParaRPr sz="1600" dirty="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5" name="chenying0907 109"/>
          <p:cNvSpPr/>
          <p:nvPr/>
        </p:nvSpPr>
        <p:spPr>
          <a:xfrm>
            <a:off x="6436426" y="3234214"/>
            <a:ext cx="873670" cy="832000"/>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tx1"/>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6" name="chenying0907 148"/>
          <p:cNvSpPr/>
          <p:nvPr/>
        </p:nvSpPr>
        <p:spPr>
          <a:xfrm>
            <a:off x="7648565" y="3485990"/>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amet</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consectetuer</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adipiscing</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elit</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endParaRPr sz="1600" dirty="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7" name="chenying0907 109"/>
          <p:cNvSpPr/>
          <p:nvPr/>
        </p:nvSpPr>
        <p:spPr>
          <a:xfrm>
            <a:off x="6436426" y="4586022"/>
            <a:ext cx="873670" cy="832000"/>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tx1"/>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8" name="chenying0907 148"/>
          <p:cNvSpPr/>
          <p:nvPr/>
        </p:nvSpPr>
        <p:spPr>
          <a:xfrm>
            <a:off x="7648565" y="4837798"/>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15" name="Group 44"/>
          <p:cNvGrpSpPr/>
          <p:nvPr/>
        </p:nvGrpSpPr>
        <p:grpSpPr>
          <a:xfrm>
            <a:off x="2930360" y="2100886"/>
            <a:ext cx="807367" cy="906808"/>
            <a:chOff x="0" y="0"/>
            <a:chExt cx="807366" cy="906807"/>
          </a:xfrm>
        </p:grpSpPr>
        <p:sp>
          <p:nvSpPr>
            <p:cNvPr id="16"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7"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chemeClr val="tx1"/>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48" name="组 47"/>
          <p:cNvGrpSpPr/>
          <p:nvPr/>
        </p:nvGrpSpPr>
        <p:grpSpPr>
          <a:xfrm>
            <a:off x="790666" y="1415439"/>
            <a:ext cx="4761048" cy="5093556"/>
            <a:chOff x="829100" y="2206816"/>
            <a:chExt cx="4556482" cy="4874704"/>
          </a:xfrm>
        </p:grpSpPr>
        <p:grpSp>
          <p:nvGrpSpPr>
            <p:cNvPr id="23" name="Group 32"/>
            <p:cNvGrpSpPr/>
            <p:nvPr/>
          </p:nvGrpSpPr>
          <p:grpSpPr>
            <a:xfrm rot="20904357">
              <a:off x="829100" y="2206816"/>
              <a:ext cx="4556482" cy="4874704"/>
              <a:chOff x="88900" y="0"/>
              <a:chExt cx="2639505" cy="2823847"/>
            </a:xfrm>
          </p:grpSpPr>
          <p:sp>
            <p:nvSpPr>
              <p:cNvPr id="24"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rgbClr val="FFC000"/>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5"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rgbClr val="FFC000"/>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42"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rgbClr val="FFC000"/>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3"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rgbClr val="FFC000"/>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4"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rgbClr val="FFC000"/>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5"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rgbClr val="FFC000"/>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6"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rgbClr val="FFC000"/>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47"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rgbClr val="FFC000"/>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grpSp>
      <p:grpSp>
        <p:nvGrpSpPr>
          <p:cNvPr id="21" name="PA_chenying0907 23"/>
          <p:cNvGrpSpPr/>
          <p:nvPr>
            <p:custDataLst>
              <p:tags r:id="rId1"/>
            </p:custDataLst>
          </p:nvPr>
        </p:nvGrpSpPr>
        <p:grpSpPr>
          <a:xfrm>
            <a:off x="1871531" y="356659"/>
            <a:ext cx="8256917" cy="1023250"/>
            <a:chOff x="1492256" y="411510"/>
            <a:chExt cx="6192688" cy="767437"/>
          </a:xfrm>
        </p:grpSpPr>
        <p:sp>
          <p:nvSpPr>
            <p:cNvPr id="22"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26"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27"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randombar(horizontal)">
                                      <p:cBhvr>
                                        <p:cTn id="3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形状 12"/>
          <p:cNvSpPr/>
          <p:nvPr/>
        </p:nvSpPr>
        <p:spPr>
          <a:xfrm rot="900000">
            <a:off x="1685126" y="1237393"/>
            <a:ext cx="2971282" cy="3225059"/>
          </a:xfrm>
          <a:custGeom>
            <a:avLst/>
            <a:gdLst>
              <a:gd name="connsiteX0" fmla="*/ 0 w 2971282"/>
              <a:gd name="connsiteY0" fmla="*/ 597501 h 3225059"/>
              <a:gd name="connsiteX1" fmla="*/ 2243803 w 2971282"/>
              <a:gd name="connsiteY1" fmla="*/ 0 h 3225059"/>
              <a:gd name="connsiteX2" fmla="*/ 2628646 w 2971282"/>
              <a:gd name="connsiteY2" fmla="*/ 1308668 h 3225059"/>
              <a:gd name="connsiteX3" fmla="*/ 2971282 w 2971282"/>
              <a:gd name="connsiteY3" fmla="*/ 2647321 h 3225059"/>
              <a:gd name="connsiteX4" fmla="*/ 702717 w 2971282"/>
              <a:gd name="connsiteY4" fmla="*/ 3225059 h 3225059"/>
              <a:gd name="connsiteX5" fmla="*/ 0 w 2971282"/>
              <a:gd name="connsiteY5" fmla="*/ 597501 h 32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282" h="3225059">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w="38100" cap="flat">
            <a:solidFill>
              <a:schemeClr val="tx1"/>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5" name="chenying0907 148"/>
          <p:cNvSpPr/>
          <p:nvPr/>
        </p:nvSpPr>
        <p:spPr>
          <a:xfrm>
            <a:off x="1921797" y="4506236"/>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amet</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consectetuer</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adipiscing</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elit</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endParaRPr sz="1600" dirty="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0" name="任意形状 9"/>
          <p:cNvSpPr/>
          <p:nvPr/>
        </p:nvSpPr>
        <p:spPr>
          <a:xfrm rot="900000">
            <a:off x="1972899" y="3453372"/>
            <a:ext cx="2391770" cy="1046964"/>
          </a:xfrm>
          <a:custGeom>
            <a:avLst/>
            <a:gdLst>
              <a:gd name="connsiteX0" fmla="*/ 0 w 2391770"/>
              <a:gd name="connsiteY0" fmla="*/ 602437 h 1046964"/>
              <a:gd name="connsiteX1" fmla="*/ 65159 w 2391770"/>
              <a:gd name="connsiteY1" fmla="*/ 589498 h 1046964"/>
              <a:gd name="connsiteX2" fmla="*/ 2218818 w 2391770"/>
              <a:gd name="connsiteY2" fmla="*/ 16366 h 1046964"/>
              <a:gd name="connsiteX3" fmla="*/ 2268042 w 2391770"/>
              <a:gd name="connsiteY3" fmla="*/ 0 h 1046964"/>
              <a:gd name="connsiteX4" fmla="*/ 2296139 w 2391770"/>
              <a:gd name="connsiteY4" fmla="*/ 141041 h 1046964"/>
              <a:gd name="connsiteX5" fmla="*/ 2391770 w 2391770"/>
              <a:gd name="connsiteY5" fmla="*/ 469226 h 1046964"/>
              <a:gd name="connsiteX6" fmla="*/ 123205 w 2391770"/>
              <a:gd name="connsiteY6" fmla="*/ 1046964 h 104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770" h="1046964">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4" name="文本框 13"/>
          <p:cNvSpPr txBox="1"/>
          <p:nvPr/>
        </p:nvSpPr>
        <p:spPr>
          <a:xfrm>
            <a:off x="2054536" y="3746021"/>
            <a:ext cx="2105063" cy="461665"/>
          </a:xfrm>
          <a:prstGeom prst="rect">
            <a:avLst/>
          </a:prstGeom>
          <a:noFill/>
        </p:spPr>
        <p:txBody>
          <a:bodyPr wrap="none" rtlCol="0">
            <a:spAutoFit/>
          </a:bodyPr>
          <a:lstStyle/>
          <a:p>
            <a:r>
              <a:rPr lang="en-US" altLang="zh-CN" sz="2400" dirty="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kumimoji="1" lang="zh-CN" altLang="en-US" sz="2400" dirty="0"/>
          </a:p>
        </p:txBody>
      </p:sp>
      <p:sp>
        <p:nvSpPr>
          <p:cNvPr id="23" name="任意形状 22"/>
          <p:cNvSpPr/>
          <p:nvPr/>
        </p:nvSpPr>
        <p:spPr>
          <a:xfrm rot="900000">
            <a:off x="4649762" y="1283926"/>
            <a:ext cx="2971282" cy="3225059"/>
          </a:xfrm>
          <a:custGeom>
            <a:avLst/>
            <a:gdLst>
              <a:gd name="connsiteX0" fmla="*/ 0 w 2971282"/>
              <a:gd name="connsiteY0" fmla="*/ 597501 h 3225059"/>
              <a:gd name="connsiteX1" fmla="*/ 2243803 w 2971282"/>
              <a:gd name="connsiteY1" fmla="*/ 0 h 3225059"/>
              <a:gd name="connsiteX2" fmla="*/ 2628646 w 2971282"/>
              <a:gd name="connsiteY2" fmla="*/ 1308668 h 3225059"/>
              <a:gd name="connsiteX3" fmla="*/ 2971282 w 2971282"/>
              <a:gd name="connsiteY3" fmla="*/ 2647321 h 3225059"/>
              <a:gd name="connsiteX4" fmla="*/ 702717 w 2971282"/>
              <a:gd name="connsiteY4" fmla="*/ 3225059 h 3225059"/>
              <a:gd name="connsiteX5" fmla="*/ 0 w 2971282"/>
              <a:gd name="connsiteY5" fmla="*/ 597501 h 32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282" h="3225059">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w="38100" cap="flat">
            <a:solidFill>
              <a:schemeClr val="tx1"/>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4" name="chenying0907 148"/>
          <p:cNvSpPr/>
          <p:nvPr/>
        </p:nvSpPr>
        <p:spPr>
          <a:xfrm>
            <a:off x="4886433" y="4552769"/>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5" name="任意形状 24"/>
          <p:cNvSpPr/>
          <p:nvPr/>
        </p:nvSpPr>
        <p:spPr>
          <a:xfrm rot="900000">
            <a:off x="4937535" y="3499905"/>
            <a:ext cx="2391770" cy="1046964"/>
          </a:xfrm>
          <a:custGeom>
            <a:avLst/>
            <a:gdLst>
              <a:gd name="connsiteX0" fmla="*/ 0 w 2391770"/>
              <a:gd name="connsiteY0" fmla="*/ 602437 h 1046964"/>
              <a:gd name="connsiteX1" fmla="*/ 65159 w 2391770"/>
              <a:gd name="connsiteY1" fmla="*/ 589498 h 1046964"/>
              <a:gd name="connsiteX2" fmla="*/ 2218818 w 2391770"/>
              <a:gd name="connsiteY2" fmla="*/ 16366 h 1046964"/>
              <a:gd name="connsiteX3" fmla="*/ 2268042 w 2391770"/>
              <a:gd name="connsiteY3" fmla="*/ 0 h 1046964"/>
              <a:gd name="connsiteX4" fmla="*/ 2296139 w 2391770"/>
              <a:gd name="connsiteY4" fmla="*/ 141041 h 1046964"/>
              <a:gd name="connsiteX5" fmla="*/ 2391770 w 2391770"/>
              <a:gd name="connsiteY5" fmla="*/ 469226 h 1046964"/>
              <a:gd name="connsiteX6" fmla="*/ 123205 w 2391770"/>
              <a:gd name="connsiteY6" fmla="*/ 1046964 h 104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770" h="1046964">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6" name="文本框 25"/>
          <p:cNvSpPr txBox="1"/>
          <p:nvPr/>
        </p:nvSpPr>
        <p:spPr>
          <a:xfrm>
            <a:off x="5019172" y="3792554"/>
            <a:ext cx="2105063" cy="461665"/>
          </a:xfrm>
          <a:prstGeom prst="rect">
            <a:avLst/>
          </a:prstGeom>
          <a:noFill/>
        </p:spPr>
        <p:txBody>
          <a:bodyPr wrap="none" rtlCol="0">
            <a:spAutoFit/>
          </a:bodyPr>
          <a:lstStyle/>
          <a:p>
            <a:r>
              <a:rPr lang="en-US" altLang="zh-CN" sz="24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kumimoji="1" lang="zh-CN" altLang="en-US" sz="2400"/>
          </a:p>
        </p:txBody>
      </p:sp>
      <p:sp>
        <p:nvSpPr>
          <p:cNvPr id="27" name="任意形状 26"/>
          <p:cNvSpPr/>
          <p:nvPr/>
        </p:nvSpPr>
        <p:spPr>
          <a:xfrm rot="900000">
            <a:off x="7614398" y="1330459"/>
            <a:ext cx="2971282" cy="3225059"/>
          </a:xfrm>
          <a:custGeom>
            <a:avLst/>
            <a:gdLst>
              <a:gd name="connsiteX0" fmla="*/ 0 w 2971282"/>
              <a:gd name="connsiteY0" fmla="*/ 597501 h 3225059"/>
              <a:gd name="connsiteX1" fmla="*/ 2243803 w 2971282"/>
              <a:gd name="connsiteY1" fmla="*/ 0 h 3225059"/>
              <a:gd name="connsiteX2" fmla="*/ 2628646 w 2971282"/>
              <a:gd name="connsiteY2" fmla="*/ 1308668 h 3225059"/>
              <a:gd name="connsiteX3" fmla="*/ 2971282 w 2971282"/>
              <a:gd name="connsiteY3" fmla="*/ 2647321 h 3225059"/>
              <a:gd name="connsiteX4" fmla="*/ 702717 w 2971282"/>
              <a:gd name="connsiteY4" fmla="*/ 3225059 h 3225059"/>
              <a:gd name="connsiteX5" fmla="*/ 0 w 2971282"/>
              <a:gd name="connsiteY5" fmla="*/ 597501 h 32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282" h="3225059">
                <a:moveTo>
                  <a:pt x="0" y="597501"/>
                </a:moveTo>
                <a:cubicBezTo>
                  <a:pt x="220066" y="604315"/>
                  <a:pt x="2260156" y="49065"/>
                  <a:pt x="2243803" y="0"/>
                </a:cubicBezTo>
                <a:cubicBezTo>
                  <a:pt x="2374783" y="393473"/>
                  <a:pt x="2464647" y="919829"/>
                  <a:pt x="2628646" y="1308668"/>
                </a:cubicBezTo>
                <a:cubicBezTo>
                  <a:pt x="2811022" y="1740848"/>
                  <a:pt x="2810710" y="2221138"/>
                  <a:pt x="2971282" y="2647321"/>
                </a:cubicBezTo>
                <a:cubicBezTo>
                  <a:pt x="2089927" y="2739726"/>
                  <a:pt x="1560554" y="3098717"/>
                  <a:pt x="702717" y="3225059"/>
                </a:cubicBezTo>
                <a:cubicBezTo>
                  <a:pt x="472994" y="2365334"/>
                  <a:pt x="185180" y="1460633"/>
                  <a:pt x="0" y="597501"/>
                </a:cubicBezTo>
                <a:close/>
              </a:path>
            </a:pathLst>
          </a:custGeom>
          <a:noFill/>
          <a:ln w="38100" cap="flat">
            <a:solidFill>
              <a:schemeClr val="tx1"/>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8" name="chenying0907 148"/>
          <p:cNvSpPr/>
          <p:nvPr/>
        </p:nvSpPr>
        <p:spPr>
          <a:xfrm>
            <a:off x="7851069" y="4599302"/>
            <a:ext cx="2497939" cy="963341"/>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9" name="任意形状 28"/>
          <p:cNvSpPr/>
          <p:nvPr/>
        </p:nvSpPr>
        <p:spPr>
          <a:xfrm rot="900000">
            <a:off x="7902171" y="3546438"/>
            <a:ext cx="2391770" cy="1046964"/>
          </a:xfrm>
          <a:custGeom>
            <a:avLst/>
            <a:gdLst>
              <a:gd name="connsiteX0" fmla="*/ 0 w 2391770"/>
              <a:gd name="connsiteY0" fmla="*/ 602437 h 1046964"/>
              <a:gd name="connsiteX1" fmla="*/ 65159 w 2391770"/>
              <a:gd name="connsiteY1" fmla="*/ 589498 h 1046964"/>
              <a:gd name="connsiteX2" fmla="*/ 2218818 w 2391770"/>
              <a:gd name="connsiteY2" fmla="*/ 16366 h 1046964"/>
              <a:gd name="connsiteX3" fmla="*/ 2268042 w 2391770"/>
              <a:gd name="connsiteY3" fmla="*/ 0 h 1046964"/>
              <a:gd name="connsiteX4" fmla="*/ 2296139 w 2391770"/>
              <a:gd name="connsiteY4" fmla="*/ 141041 h 1046964"/>
              <a:gd name="connsiteX5" fmla="*/ 2391770 w 2391770"/>
              <a:gd name="connsiteY5" fmla="*/ 469226 h 1046964"/>
              <a:gd name="connsiteX6" fmla="*/ 123205 w 2391770"/>
              <a:gd name="connsiteY6" fmla="*/ 1046964 h 104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770" h="1046964">
                <a:moveTo>
                  <a:pt x="0" y="602437"/>
                </a:moveTo>
                <a:lnTo>
                  <a:pt x="65159" y="589498"/>
                </a:lnTo>
                <a:cubicBezTo>
                  <a:pt x="598376" y="479849"/>
                  <a:pt x="1743711" y="171011"/>
                  <a:pt x="2218818" y="16366"/>
                </a:cubicBezTo>
                <a:lnTo>
                  <a:pt x="2268042" y="0"/>
                </a:lnTo>
                <a:lnTo>
                  <a:pt x="2296139" y="141041"/>
                </a:lnTo>
                <a:cubicBezTo>
                  <a:pt x="2321539" y="252753"/>
                  <a:pt x="2351627" y="362680"/>
                  <a:pt x="2391770" y="469226"/>
                </a:cubicBezTo>
                <a:cubicBezTo>
                  <a:pt x="1510415" y="561631"/>
                  <a:pt x="981042" y="920623"/>
                  <a:pt x="123205" y="104696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0" name="文本框 29"/>
          <p:cNvSpPr txBox="1"/>
          <p:nvPr/>
        </p:nvSpPr>
        <p:spPr>
          <a:xfrm>
            <a:off x="7983808" y="3839087"/>
            <a:ext cx="2105063" cy="461665"/>
          </a:xfrm>
          <a:prstGeom prst="rect">
            <a:avLst/>
          </a:prstGeom>
          <a:noFill/>
        </p:spPr>
        <p:txBody>
          <a:bodyPr wrap="none" rtlCol="0">
            <a:spAutoFit/>
          </a:bodyPr>
          <a:lstStyle/>
          <a:p>
            <a:r>
              <a:rPr lang="en-US" altLang="zh-CN" sz="2400">
                <a:latin typeface="萝莉体 第二版" panose="02000500000000000000" pitchFamily="2" charset="-122"/>
                <a:ea typeface="萝莉体 第二版" panose="02000500000000000000" pitchFamily="2" charset="-122"/>
                <a:cs typeface="萝莉体 第二版" panose="02000500000000000000" pitchFamily="2" charset="-122"/>
              </a:rPr>
              <a:t>Lorem ipsum</a:t>
            </a:r>
            <a:endParaRPr kumimoji="1" lang="zh-CN" altLang="en-US" sz="2400"/>
          </a:p>
        </p:txBody>
      </p:sp>
      <p:grpSp>
        <p:nvGrpSpPr>
          <p:cNvPr id="15" name="PA_chenying0907 23"/>
          <p:cNvGrpSpPr/>
          <p:nvPr>
            <p:custDataLst>
              <p:tags r:id="rId1"/>
            </p:custDataLst>
          </p:nvPr>
        </p:nvGrpSpPr>
        <p:grpSpPr>
          <a:xfrm>
            <a:off x="1871531" y="356659"/>
            <a:ext cx="8256917" cy="1023250"/>
            <a:chOff x="1492256" y="411510"/>
            <a:chExt cx="6192688" cy="767437"/>
          </a:xfrm>
        </p:grpSpPr>
        <p:sp>
          <p:nvSpPr>
            <p:cNvPr id="16"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17"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18"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22" presetClass="entr" presetSubtype="8"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10" grpId="0" animBg="1"/>
      <p:bldP spid="14" grpId="0"/>
      <p:bldP spid="23" grpId="0" animBg="1"/>
      <p:bldP spid="24" grpId="0"/>
      <p:bldP spid="25" grpId="0" animBg="1"/>
      <p:bldP spid="26" grpId="0"/>
      <p:bldP spid="27" grpId="0" animBg="1"/>
      <p:bldP spid="28" grpId="0"/>
      <p:bldP spid="29"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直接连接符 91"/>
          <p:cNvCxnSpPr>
            <a:stCxn id="91" idx="2"/>
          </p:cNvCxnSpPr>
          <p:nvPr/>
        </p:nvCxnSpPr>
        <p:spPr>
          <a:xfrm flipH="1" flipV="1">
            <a:off x="1410063" y="2745895"/>
            <a:ext cx="6256916" cy="77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405176" y="4190067"/>
            <a:ext cx="80581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1338411" y="5619724"/>
            <a:ext cx="80581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文本框 117"/>
          <p:cNvSpPr txBox="1"/>
          <p:nvPr/>
        </p:nvSpPr>
        <p:spPr>
          <a:xfrm>
            <a:off x="1350746" y="1635960"/>
            <a:ext cx="1811490" cy="461665"/>
          </a:xfrm>
          <a:prstGeom prst="rect">
            <a:avLst/>
          </a:prstGeom>
          <a:noFill/>
        </p:spPr>
        <p:txBody>
          <a:bodyPr wrap="square" rtlCol="0">
            <a:spAutoFit/>
          </a:bodyPr>
          <a:lstStyle/>
          <a:p>
            <a:r>
              <a:rPr lang="zh-CN" altLang="en-US" sz="2400" b="1" dirty="0">
                <a:solidFill>
                  <a:schemeClr val="accent4"/>
                </a:solidFill>
                <a:latin typeface="方正静蕾简体" panose="02000000000000000000" pitchFamily="2" charset="-122"/>
                <a:ea typeface="方正静蕾简体" panose="02000000000000000000" pitchFamily="2" charset="-122"/>
              </a:rPr>
              <a:t>输入小标题</a:t>
            </a:r>
          </a:p>
        </p:txBody>
      </p:sp>
      <p:sp>
        <p:nvSpPr>
          <p:cNvPr id="119" name="文本框 118"/>
          <p:cNvSpPr txBox="1"/>
          <p:nvPr/>
        </p:nvSpPr>
        <p:spPr>
          <a:xfrm>
            <a:off x="1348164" y="2117423"/>
            <a:ext cx="5930914"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请在此添加文字请在此添加文字请在此添加文字请在此添加文字请在此添加文字请在此添加文字请在此添加文字请在此添加文字</a:t>
            </a:r>
          </a:p>
          <a:p>
            <a:pPr algn="ctr"/>
            <a:endParaRPr lang="zh-CN" altLang="en-US" sz="1600" dirty="0">
              <a:latin typeface="微软雅黑" panose="020B0503020204020204" pitchFamily="34" charset="-122"/>
              <a:ea typeface="微软雅黑" panose="020B0503020204020204" pitchFamily="34" charset="-122"/>
            </a:endParaRPr>
          </a:p>
        </p:txBody>
      </p:sp>
      <p:sp>
        <p:nvSpPr>
          <p:cNvPr id="120" name="文本框 119"/>
          <p:cNvSpPr txBox="1"/>
          <p:nvPr/>
        </p:nvSpPr>
        <p:spPr>
          <a:xfrm>
            <a:off x="1342265" y="3008720"/>
            <a:ext cx="1811490" cy="461665"/>
          </a:xfrm>
          <a:prstGeom prst="rect">
            <a:avLst/>
          </a:prstGeom>
          <a:noFill/>
        </p:spPr>
        <p:txBody>
          <a:bodyPr wrap="square" rtlCol="0">
            <a:spAutoFit/>
          </a:bodyPr>
          <a:lstStyle/>
          <a:p>
            <a:r>
              <a:rPr lang="zh-CN" altLang="en-US" sz="2400" b="1" dirty="0">
                <a:solidFill>
                  <a:schemeClr val="accent4"/>
                </a:solidFill>
                <a:latin typeface="方正静蕾简体" panose="02000000000000000000" pitchFamily="2" charset="-122"/>
                <a:ea typeface="方正静蕾简体" panose="02000000000000000000" pitchFamily="2" charset="-122"/>
              </a:rPr>
              <a:t>输入小标题</a:t>
            </a:r>
          </a:p>
        </p:txBody>
      </p:sp>
      <p:sp>
        <p:nvSpPr>
          <p:cNvPr id="121" name="文本框 120"/>
          <p:cNvSpPr txBox="1"/>
          <p:nvPr/>
        </p:nvSpPr>
        <p:spPr>
          <a:xfrm>
            <a:off x="1339683" y="3490183"/>
            <a:ext cx="5930914"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请在此添加文字请在此添加文字请在此添加文字请在此添加文字请在此添加文字请在此添加文字请在此添加文字请在此添加文字</a:t>
            </a:r>
          </a:p>
          <a:p>
            <a:pPr algn="ctr"/>
            <a:endParaRPr lang="zh-CN" altLang="en-US" sz="1600" dirty="0">
              <a:latin typeface="微软雅黑" panose="020B0503020204020204" pitchFamily="34" charset="-122"/>
              <a:ea typeface="微软雅黑" panose="020B0503020204020204" pitchFamily="34" charset="-122"/>
            </a:endParaRPr>
          </a:p>
        </p:txBody>
      </p:sp>
      <p:sp>
        <p:nvSpPr>
          <p:cNvPr id="122" name="文本框 121"/>
          <p:cNvSpPr txBox="1"/>
          <p:nvPr/>
        </p:nvSpPr>
        <p:spPr>
          <a:xfrm>
            <a:off x="1338411" y="4512533"/>
            <a:ext cx="1811490" cy="461665"/>
          </a:xfrm>
          <a:prstGeom prst="rect">
            <a:avLst/>
          </a:prstGeom>
          <a:noFill/>
        </p:spPr>
        <p:txBody>
          <a:bodyPr wrap="square" rtlCol="0">
            <a:spAutoFit/>
          </a:bodyPr>
          <a:lstStyle/>
          <a:p>
            <a:r>
              <a:rPr lang="zh-CN" altLang="en-US" sz="2400" b="1" dirty="0">
                <a:solidFill>
                  <a:schemeClr val="accent4"/>
                </a:solidFill>
                <a:latin typeface="方正静蕾简体" panose="02000000000000000000" pitchFamily="2" charset="-122"/>
                <a:ea typeface="方正静蕾简体" panose="02000000000000000000" pitchFamily="2" charset="-122"/>
              </a:rPr>
              <a:t>输入小标题</a:t>
            </a:r>
          </a:p>
        </p:txBody>
      </p:sp>
      <p:sp>
        <p:nvSpPr>
          <p:cNvPr id="123" name="文本框 122"/>
          <p:cNvSpPr txBox="1"/>
          <p:nvPr/>
        </p:nvSpPr>
        <p:spPr>
          <a:xfrm>
            <a:off x="1335829" y="4993996"/>
            <a:ext cx="5930914" cy="830997"/>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请在此添加文字请在此添加文字请在此添加文字请在此添加文字请在此添加文字请在此添加文字请在此添加文字请在此添加文字</a:t>
            </a:r>
          </a:p>
          <a:p>
            <a:pPr algn="ctr"/>
            <a:endParaRPr lang="zh-CN" altLang="en-US" sz="1600" dirty="0">
              <a:latin typeface="微软雅黑" panose="020B0503020204020204" pitchFamily="34" charset="-122"/>
              <a:ea typeface="微软雅黑" panose="020B0503020204020204" pitchFamily="34" charset="-122"/>
            </a:endParaRPr>
          </a:p>
        </p:txBody>
      </p:sp>
      <p:grpSp>
        <p:nvGrpSpPr>
          <p:cNvPr id="7" name="Group 4"/>
          <p:cNvGrpSpPr>
            <a:grpSpLocks noChangeAspect="1"/>
          </p:cNvGrpSpPr>
          <p:nvPr/>
        </p:nvGrpSpPr>
        <p:grpSpPr bwMode="auto">
          <a:xfrm>
            <a:off x="8510591" y="2720976"/>
            <a:ext cx="1379538" cy="1476375"/>
            <a:chOff x="5361" y="1714"/>
            <a:chExt cx="869" cy="930"/>
          </a:xfrm>
          <a:solidFill>
            <a:srgbClr val="FFC000"/>
          </a:solidFill>
        </p:grpSpPr>
        <p:sp>
          <p:nvSpPr>
            <p:cNvPr id="9" name="Freeform 5"/>
            <p:cNvSpPr/>
            <p:nvPr/>
          </p:nvSpPr>
          <p:spPr bwMode="auto">
            <a:xfrm>
              <a:off x="5440" y="1878"/>
              <a:ext cx="199" cy="166"/>
            </a:xfrm>
            <a:custGeom>
              <a:avLst/>
              <a:gdLst>
                <a:gd name="T0" fmla="*/ 24 w 126"/>
                <a:gd name="T1" fmla="*/ 35 h 105"/>
                <a:gd name="T2" fmla="*/ 61 w 126"/>
                <a:gd name="T3" fmla="*/ 18 h 105"/>
                <a:gd name="T4" fmla="*/ 94 w 126"/>
                <a:gd name="T5" fmla="*/ 31 h 105"/>
                <a:gd name="T6" fmla="*/ 43 w 126"/>
                <a:gd name="T7" fmla="*/ 68 h 105"/>
                <a:gd name="T8" fmla="*/ 29 w 126"/>
                <a:gd name="T9" fmla="*/ 79 h 105"/>
                <a:gd name="T10" fmla="*/ 31 w 126"/>
                <a:gd name="T11" fmla="*/ 84 h 105"/>
                <a:gd name="T12" fmla="*/ 16 w 126"/>
                <a:gd name="T13" fmla="*/ 91 h 105"/>
                <a:gd name="T14" fmla="*/ 9 w 126"/>
                <a:gd name="T15" fmla="*/ 73 h 105"/>
                <a:gd name="T16" fmla="*/ 3 w 126"/>
                <a:gd name="T17" fmla="*/ 79 h 105"/>
                <a:gd name="T18" fmla="*/ 15 w 126"/>
                <a:gd name="T19" fmla="*/ 101 h 105"/>
                <a:gd name="T20" fmla="*/ 36 w 126"/>
                <a:gd name="T21" fmla="*/ 96 h 105"/>
                <a:gd name="T22" fmla="*/ 37 w 126"/>
                <a:gd name="T23" fmla="*/ 80 h 105"/>
                <a:gd name="T24" fmla="*/ 59 w 126"/>
                <a:gd name="T25" fmla="*/ 76 h 105"/>
                <a:gd name="T26" fmla="*/ 87 w 126"/>
                <a:gd name="T27" fmla="*/ 68 h 105"/>
                <a:gd name="T28" fmla="*/ 110 w 126"/>
                <a:gd name="T29" fmla="*/ 52 h 105"/>
                <a:gd name="T30" fmla="*/ 92 w 126"/>
                <a:gd name="T31" fmla="*/ 19 h 105"/>
                <a:gd name="T32" fmla="*/ 20 w 126"/>
                <a:gd name="T33" fmla="*/ 30 h 105"/>
                <a:gd name="T34" fmla="*/ 24 w 126"/>
                <a:gd name="T3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05">
                  <a:moveTo>
                    <a:pt x="24" y="35"/>
                  </a:moveTo>
                  <a:cubicBezTo>
                    <a:pt x="31" y="27"/>
                    <a:pt x="51" y="19"/>
                    <a:pt x="61" y="18"/>
                  </a:cubicBezTo>
                  <a:cubicBezTo>
                    <a:pt x="76" y="17"/>
                    <a:pt x="83" y="22"/>
                    <a:pt x="94" y="31"/>
                  </a:cubicBezTo>
                  <a:cubicBezTo>
                    <a:pt x="126" y="61"/>
                    <a:pt x="61" y="68"/>
                    <a:pt x="43" y="68"/>
                  </a:cubicBezTo>
                  <a:cubicBezTo>
                    <a:pt x="35" y="68"/>
                    <a:pt x="29" y="71"/>
                    <a:pt x="29" y="79"/>
                  </a:cubicBezTo>
                  <a:cubicBezTo>
                    <a:pt x="30" y="81"/>
                    <a:pt x="30" y="82"/>
                    <a:pt x="31" y="84"/>
                  </a:cubicBezTo>
                  <a:cubicBezTo>
                    <a:pt x="33" y="91"/>
                    <a:pt x="26" y="104"/>
                    <a:pt x="16" y="91"/>
                  </a:cubicBezTo>
                  <a:cubicBezTo>
                    <a:pt x="12" y="86"/>
                    <a:pt x="13" y="78"/>
                    <a:pt x="9" y="73"/>
                  </a:cubicBezTo>
                  <a:cubicBezTo>
                    <a:pt x="6" y="70"/>
                    <a:pt x="0" y="76"/>
                    <a:pt x="3" y="79"/>
                  </a:cubicBezTo>
                  <a:cubicBezTo>
                    <a:pt x="9" y="85"/>
                    <a:pt x="7" y="95"/>
                    <a:pt x="15" y="101"/>
                  </a:cubicBezTo>
                  <a:cubicBezTo>
                    <a:pt x="20" y="105"/>
                    <a:pt x="31" y="101"/>
                    <a:pt x="36" y="96"/>
                  </a:cubicBezTo>
                  <a:cubicBezTo>
                    <a:pt x="40" y="92"/>
                    <a:pt x="39" y="85"/>
                    <a:pt x="37" y="80"/>
                  </a:cubicBezTo>
                  <a:cubicBezTo>
                    <a:pt x="35" y="72"/>
                    <a:pt x="55" y="76"/>
                    <a:pt x="59" y="76"/>
                  </a:cubicBezTo>
                  <a:cubicBezTo>
                    <a:pt x="67" y="76"/>
                    <a:pt x="79" y="70"/>
                    <a:pt x="87" y="68"/>
                  </a:cubicBezTo>
                  <a:cubicBezTo>
                    <a:pt x="97" y="66"/>
                    <a:pt x="107" y="63"/>
                    <a:pt x="110" y="52"/>
                  </a:cubicBezTo>
                  <a:cubicBezTo>
                    <a:pt x="113" y="37"/>
                    <a:pt x="101" y="29"/>
                    <a:pt x="92" y="19"/>
                  </a:cubicBezTo>
                  <a:cubicBezTo>
                    <a:pt x="75" y="0"/>
                    <a:pt x="35" y="14"/>
                    <a:pt x="20" y="30"/>
                  </a:cubicBezTo>
                  <a:cubicBezTo>
                    <a:pt x="17" y="33"/>
                    <a:pt x="20" y="39"/>
                    <a:pt x="2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5361" y="1810"/>
              <a:ext cx="116" cy="215"/>
            </a:xfrm>
            <a:custGeom>
              <a:avLst/>
              <a:gdLst>
                <a:gd name="T0" fmla="*/ 73 w 73"/>
                <a:gd name="T1" fmla="*/ 70 h 136"/>
                <a:gd name="T2" fmla="*/ 57 w 73"/>
                <a:gd name="T3" fmla="*/ 14 h 136"/>
                <a:gd name="T4" fmla="*/ 16 w 73"/>
                <a:gd name="T5" fmla="*/ 13 h 136"/>
                <a:gd name="T6" fmla="*/ 3 w 73"/>
                <a:gd name="T7" fmla="*/ 54 h 136"/>
                <a:gd name="T8" fmla="*/ 42 w 73"/>
                <a:gd name="T9" fmla="*/ 98 h 136"/>
                <a:gd name="T10" fmla="*/ 44 w 73"/>
                <a:gd name="T11" fmla="*/ 92 h 136"/>
                <a:gd name="T12" fmla="*/ 20 w 73"/>
                <a:gd name="T13" fmla="*/ 121 h 136"/>
                <a:gd name="T14" fmla="*/ 59 w 73"/>
                <a:gd name="T15" fmla="*/ 114 h 136"/>
                <a:gd name="T16" fmla="*/ 53 w 73"/>
                <a:gd name="T17" fmla="*/ 112 h 136"/>
                <a:gd name="T18" fmla="*/ 31 w 73"/>
                <a:gd name="T19" fmla="*/ 120 h 136"/>
                <a:gd name="T20" fmla="*/ 44 w 73"/>
                <a:gd name="T21" fmla="*/ 99 h 136"/>
                <a:gd name="T22" fmla="*/ 46 w 73"/>
                <a:gd name="T23" fmla="*/ 92 h 136"/>
                <a:gd name="T24" fmla="*/ 23 w 73"/>
                <a:gd name="T25" fmla="*/ 73 h 136"/>
                <a:gd name="T26" fmla="*/ 14 w 73"/>
                <a:gd name="T27" fmla="*/ 28 h 136"/>
                <a:gd name="T28" fmla="*/ 59 w 73"/>
                <a:gd name="T29" fmla="*/ 33 h 136"/>
                <a:gd name="T30" fmla="*/ 66 w 73"/>
                <a:gd name="T31" fmla="*/ 72 h 136"/>
                <a:gd name="T32" fmla="*/ 73 w 73"/>
                <a:gd name="T33" fmla="*/ 7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36">
                  <a:moveTo>
                    <a:pt x="73" y="70"/>
                  </a:moveTo>
                  <a:cubicBezTo>
                    <a:pt x="73" y="52"/>
                    <a:pt x="71" y="28"/>
                    <a:pt x="57" y="14"/>
                  </a:cubicBezTo>
                  <a:cubicBezTo>
                    <a:pt x="44" y="2"/>
                    <a:pt x="28" y="0"/>
                    <a:pt x="16" y="13"/>
                  </a:cubicBezTo>
                  <a:cubicBezTo>
                    <a:pt x="8" y="22"/>
                    <a:pt x="0" y="42"/>
                    <a:pt x="3" y="54"/>
                  </a:cubicBezTo>
                  <a:cubicBezTo>
                    <a:pt x="7" y="75"/>
                    <a:pt x="26" y="86"/>
                    <a:pt x="42" y="98"/>
                  </a:cubicBezTo>
                  <a:cubicBezTo>
                    <a:pt x="42" y="96"/>
                    <a:pt x="43" y="94"/>
                    <a:pt x="44" y="92"/>
                  </a:cubicBezTo>
                  <a:cubicBezTo>
                    <a:pt x="37" y="94"/>
                    <a:pt x="13" y="112"/>
                    <a:pt x="20" y="121"/>
                  </a:cubicBezTo>
                  <a:cubicBezTo>
                    <a:pt x="31" y="136"/>
                    <a:pt x="52" y="127"/>
                    <a:pt x="59" y="114"/>
                  </a:cubicBezTo>
                  <a:cubicBezTo>
                    <a:pt x="61" y="109"/>
                    <a:pt x="55" y="108"/>
                    <a:pt x="53" y="112"/>
                  </a:cubicBezTo>
                  <a:cubicBezTo>
                    <a:pt x="47" y="120"/>
                    <a:pt x="40" y="123"/>
                    <a:pt x="31" y="120"/>
                  </a:cubicBezTo>
                  <a:cubicBezTo>
                    <a:pt x="13" y="116"/>
                    <a:pt x="53" y="96"/>
                    <a:pt x="44" y="99"/>
                  </a:cubicBezTo>
                  <a:cubicBezTo>
                    <a:pt x="46" y="98"/>
                    <a:pt x="48" y="94"/>
                    <a:pt x="46" y="92"/>
                  </a:cubicBezTo>
                  <a:cubicBezTo>
                    <a:pt x="38" y="86"/>
                    <a:pt x="30" y="80"/>
                    <a:pt x="23" y="73"/>
                  </a:cubicBezTo>
                  <a:cubicBezTo>
                    <a:pt x="8" y="61"/>
                    <a:pt x="8" y="45"/>
                    <a:pt x="14" y="28"/>
                  </a:cubicBezTo>
                  <a:cubicBezTo>
                    <a:pt x="24" y="1"/>
                    <a:pt x="50" y="12"/>
                    <a:pt x="59" y="33"/>
                  </a:cubicBezTo>
                  <a:cubicBezTo>
                    <a:pt x="64" y="47"/>
                    <a:pt x="66" y="58"/>
                    <a:pt x="66" y="72"/>
                  </a:cubicBezTo>
                  <a:cubicBezTo>
                    <a:pt x="66" y="77"/>
                    <a:pt x="73" y="74"/>
                    <a:pt x="7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
            <p:cNvSpPr/>
            <p:nvPr/>
          </p:nvSpPr>
          <p:spPr bwMode="auto">
            <a:xfrm>
              <a:off x="5440" y="1897"/>
              <a:ext cx="40" cy="120"/>
            </a:xfrm>
            <a:custGeom>
              <a:avLst/>
              <a:gdLst>
                <a:gd name="T0" fmla="*/ 7 w 25"/>
                <a:gd name="T1" fmla="*/ 69 h 76"/>
                <a:gd name="T2" fmla="*/ 25 w 25"/>
                <a:gd name="T3" fmla="*/ 5 h 76"/>
                <a:gd name="T4" fmla="*/ 18 w 25"/>
                <a:gd name="T5" fmla="*/ 7 h 76"/>
                <a:gd name="T6" fmla="*/ 7 w 25"/>
                <a:gd name="T7" fmla="*/ 41 h 76"/>
                <a:gd name="T8" fmla="*/ 0 w 25"/>
                <a:gd name="T9" fmla="*/ 71 h 76"/>
                <a:gd name="T10" fmla="*/ 7 w 25"/>
                <a:gd name="T11" fmla="*/ 69 h 76"/>
              </a:gdLst>
              <a:ahLst/>
              <a:cxnLst>
                <a:cxn ang="0">
                  <a:pos x="T0" y="T1"/>
                </a:cxn>
                <a:cxn ang="0">
                  <a:pos x="T2" y="T3"/>
                </a:cxn>
                <a:cxn ang="0">
                  <a:pos x="T4" y="T5"/>
                </a:cxn>
                <a:cxn ang="0">
                  <a:pos x="T6" y="T7"/>
                </a:cxn>
                <a:cxn ang="0">
                  <a:pos x="T8" y="T9"/>
                </a:cxn>
                <a:cxn ang="0">
                  <a:pos x="T10" y="T11"/>
                </a:cxn>
              </a:cxnLst>
              <a:rect l="0" t="0" r="r" b="b"/>
              <a:pathLst>
                <a:path w="25" h="76">
                  <a:moveTo>
                    <a:pt x="7" y="69"/>
                  </a:moveTo>
                  <a:cubicBezTo>
                    <a:pt x="9" y="47"/>
                    <a:pt x="24" y="27"/>
                    <a:pt x="25" y="5"/>
                  </a:cubicBezTo>
                  <a:cubicBezTo>
                    <a:pt x="25" y="0"/>
                    <a:pt x="19" y="4"/>
                    <a:pt x="18" y="7"/>
                  </a:cubicBezTo>
                  <a:cubicBezTo>
                    <a:pt x="18" y="19"/>
                    <a:pt x="11" y="30"/>
                    <a:pt x="7" y="41"/>
                  </a:cubicBezTo>
                  <a:cubicBezTo>
                    <a:pt x="4" y="51"/>
                    <a:pt x="1" y="61"/>
                    <a:pt x="0" y="71"/>
                  </a:cubicBezTo>
                  <a:cubicBezTo>
                    <a:pt x="0" y="76"/>
                    <a:pt x="7" y="73"/>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
            <p:cNvSpPr/>
            <p:nvPr/>
          </p:nvSpPr>
          <p:spPr bwMode="auto">
            <a:xfrm>
              <a:off x="5472" y="1878"/>
              <a:ext cx="41" cy="47"/>
            </a:xfrm>
            <a:custGeom>
              <a:avLst/>
              <a:gdLst>
                <a:gd name="T0" fmla="*/ 8 w 26"/>
                <a:gd name="T1" fmla="*/ 26 h 30"/>
                <a:gd name="T2" fmla="*/ 10 w 26"/>
                <a:gd name="T3" fmla="*/ 22 h 30"/>
                <a:gd name="T4" fmla="*/ 14 w 26"/>
                <a:gd name="T5" fmla="*/ 19 h 30"/>
                <a:gd name="T6" fmla="*/ 21 w 26"/>
                <a:gd name="T7" fmla="*/ 9 h 30"/>
                <a:gd name="T8" fmla="*/ 17 w 26"/>
                <a:gd name="T9" fmla="*/ 12 h 30"/>
                <a:gd name="T10" fmla="*/ 24 w 26"/>
                <a:gd name="T11" fmla="*/ 7 h 30"/>
                <a:gd name="T12" fmla="*/ 25 w 26"/>
                <a:gd name="T13" fmla="*/ 1 h 30"/>
                <a:gd name="T14" fmla="*/ 20 w 26"/>
                <a:gd name="T15" fmla="*/ 2 h 30"/>
                <a:gd name="T16" fmla="*/ 18 w 26"/>
                <a:gd name="T17" fmla="*/ 4 h 30"/>
                <a:gd name="T18" fmla="*/ 19 w 26"/>
                <a:gd name="T19" fmla="*/ 4 h 30"/>
                <a:gd name="T20" fmla="*/ 17 w 26"/>
                <a:gd name="T21" fmla="*/ 5 h 30"/>
                <a:gd name="T22" fmla="*/ 12 w 26"/>
                <a:gd name="T23" fmla="*/ 12 h 30"/>
                <a:gd name="T24" fmla="*/ 7 w 26"/>
                <a:gd name="T25" fmla="*/ 16 h 30"/>
                <a:gd name="T26" fmla="*/ 3 w 26"/>
                <a:gd name="T27" fmla="*/ 22 h 30"/>
                <a:gd name="T28" fmla="*/ 8 w 26"/>
                <a:gd name="T2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0">
                  <a:moveTo>
                    <a:pt x="8" y="26"/>
                  </a:moveTo>
                  <a:cubicBezTo>
                    <a:pt x="9" y="25"/>
                    <a:pt x="10" y="23"/>
                    <a:pt x="10" y="22"/>
                  </a:cubicBezTo>
                  <a:cubicBezTo>
                    <a:pt x="11" y="20"/>
                    <a:pt x="12" y="20"/>
                    <a:pt x="14" y="19"/>
                  </a:cubicBezTo>
                  <a:cubicBezTo>
                    <a:pt x="16" y="16"/>
                    <a:pt x="19" y="13"/>
                    <a:pt x="21" y="9"/>
                  </a:cubicBezTo>
                  <a:cubicBezTo>
                    <a:pt x="20" y="10"/>
                    <a:pt x="18" y="11"/>
                    <a:pt x="17" y="12"/>
                  </a:cubicBezTo>
                  <a:cubicBezTo>
                    <a:pt x="21" y="11"/>
                    <a:pt x="21" y="9"/>
                    <a:pt x="24" y="7"/>
                  </a:cubicBezTo>
                  <a:cubicBezTo>
                    <a:pt x="25" y="5"/>
                    <a:pt x="26" y="3"/>
                    <a:pt x="25" y="1"/>
                  </a:cubicBezTo>
                  <a:cubicBezTo>
                    <a:pt x="24" y="0"/>
                    <a:pt x="21" y="0"/>
                    <a:pt x="20" y="2"/>
                  </a:cubicBezTo>
                  <a:cubicBezTo>
                    <a:pt x="19" y="3"/>
                    <a:pt x="19" y="3"/>
                    <a:pt x="18" y="4"/>
                  </a:cubicBezTo>
                  <a:cubicBezTo>
                    <a:pt x="17" y="6"/>
                    <a:pt x="17" y="6"/>
                    <a:pt x="19" y="4"/>
                  </a:cubicBezTo>
                  <a:cubicBezTo>
                    <a:pt x="18" y="5"/>
                    <a:pt x="17" y="5"/>
                    <a:pt x="17" y="5"/>
                  </a:cubicBezTo>
                  <a:cubicBezTo>
                    <a:pt x="15" y="6"/>
                    <a:pt x="14" y="10"/>
                    <a:pt x="12" y="12"/>
                  </a:cubicBezTo>
                  <a:cubicBezTo>
                    <a:pt x="11" y="13"/>
                    <a:pt x="8" y="15"/>
                    <a:pt x="7" y="16"/>
                  </a:cubicBezTo>
                  <a:cubicBezTo>
                    <a:pt x="6" y="18"/>
                    <a:pt x="5" y="21"/>
                    <a:pt x="3" y="22"/>
                  </a:cubicBezTo>
                  <a:cubicBezTo>
                    <a:pt x="0" y="26"/>
                    <a:pt x="5" y="30"/>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
            <p:cNvSpPr/>
            <p:nvPr/>
          </p:nvSpPr>
          <p:spPr bwMode="auto">
            <a:xfrm>
              <a:off x="5478" y="1862"/>
              <a:ext cx="11" cy="48"/>
            </a:xfrm>
            <a:custGeom>
              <a:avLst/>
              <a:gdLst>
                <a:gd name="T0" fmla="*/ 7 w 7"/>
                <a:gd name="T1" fmla="*/ 23 h 30"/>
                <a:gd name="T2" fmla="*/ 7 w 7"/>
                <a:gd name="T3" fmla="*/ 5 h 30"/>
                <a:gd name="T4" fmla="*/ 0 w 7"/>
                <a:gd name="T5" fmla="*/ 7 h 30"/>
                <a:gd name="T6" fmla="*/ 0 w 7"/>
                <a:gd name="T7" fmla="*/ 25 h 30"/>
                <a:gd name="T8" fmla="*/ 7 w 7"/>
                <a:gd name="T9" fmla="*/ 23 h 30"/>
              </a:gdLst>
              <a:ahLst/>
              <a:cxnLst>
                <a:cxn ang="0">
                  <a:pos x="T0" y="T1"/>
                </a:cxn>
                <a:cxn ang="0">
                  <a:pos x="T2" y="T3"/>
                </a:cxn>
                <a:cxn ang="0">
                  <a:pos x="T4" y="T5"/>
                </a:cxn>
                <a:cxn ang="0">
                  <a:pos x="T6" y="T7"/>
                </a:cxn>
                <a:cxn ang="0">
                  <a:pos x="T8" y="T9"/>
                </a:cxn>
              </a:cxnLst>
              <a:rect l="0" t="0" r="r" b="b"/>
              <a:pathLst>
                <a:path w="7" h="30">
                  <a:moveTo>
                    <a:pt x="7" y="23"/>
                  </a:moveTo>
                  <a:cubicBezTo>
                    <a:pt x="7" y="17"/>
                    <a:pt x="7" y="11"/>
                    <a:pt x="7" y="5"/>
                  </a:cubicBezTo>
                  <a:cubicBezTo>
                    <a:pt x="7" y="0"/>
                    <a:pt x="0" y="4"/>
                    <a:pt x="0" y="7"/>
                  </a:cubicBezTo>
                  <a:cubicBezTo>
                    <a:pt x="0" y="13"/>
                    <a:pt x="0" y="19"/>
                    <a:pt x="0" y="25"/>
                  </a:cubicBezTo>
                  <a:cubicBezTo>
                    <a:pt x="0" y="30"/>
                    <a:pt x="7" y="27"/>
                    <a:pt x="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0"/>
            <p:cNvSpPr/>
            <p:nvPr/>
          </p:nvSpPr>
          <p:spPr bwMode="auto">
            <a:xfrm>
              <a:off x="5513" y="2052"/>
              <a:ext cx="333" cy="311"/>
            </a:xfrm>
            <a:custGeom>
              <a:avLst/>
              <a:gdLst>
                <a:gd name="T0" fmla="*/ 178 w 211"/>
                <a:gd name="T1" fmla="*/ 50 h 197"/>
                <a:gd name="T2" fmla="*/ 147 w 211"/>
                <a:gd name="T3" fmla="*/ 170 h 197"/>
                <a:gd name="T4" fmla="*/ 45 w 211"/>
                <a:gd name="T5" fmla="*/ 160 h 197"/>
                <a:gd name="T6" fmla="*/ 18 w 211"/>
                <a:gd name="T7" fmla="*/ 98 h 197"/>
                <a:gd name="T8" fmla="*/ 56 w 211"/>
                <a:gd name="T9" fmla="*/ 34 h 197"/>
                <a:gd name="T10" fmla="*/ 128 w 211"/>
                <a:gd name="T11" fmla="*/ 14 h 197"/>
                <a:gd name="T12" fmla="*/ 178 w 211"/>
                <a:gd name="T13" fmla="*/ 50 h 197"/>
                <a:gd name="T14" fmla="*/ 183 w 211"/>
                <a:gd name="T15" fmla="*/ 45 h 197"/>
                <a:gd name="T16" fmla="*/ 124 w 211"/>
                <a:gd name="T17" fmla="*/ 5 h 197"/>
                <a:gd name="T18" fmla="*/ 49 w 211"/>
                <a:gd name="T19" fmla="*/ 31 h 197"/>
                <a:gd name="T20" fmla="*/ 32 w 211"/>
                <a:gd name="T21" fmla="*/ 158 h 197"/>
                <a:gd name="T22" fmla="*/ 159 w 211"/>
                <a:gd name="T23" fmla="*/ 172 h 197"/>
                <a:gd name="T24" fmla="*/ 183 w 211"/>
                <a:gd name="T25" fmla="*/ 45 h 197"/>
                <a:gd name="T26" fmla="*/ 178 w 211"/>
                <a:gd name="T27" fmla="*/ 5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197">
                  <a:moveTo>
                    <a:pt x="178" y="50"/>
                  </a:moveTo>
                  <a:cubicBezTo>
                    <a:pt x="207" y="91"/>
                    <a:pt x="195" y="151"/>
                    <a:pt x="147" y="170"/>
                  </a:cubicBezTo>
                  <a:cubicBezTo>
                    <a:pt x="113" y="184"/>
                    <a:pt x="74" y="184"/>
                    <a:pt x="45" y="160"/>
                  </a:cubicBezTo>
                  <a:cubicBezTo>
                    <a:pt x="27" y="145"/>
                    <a:pt x="19" y="120"/>
                    <a:pt x="18" y="98"/>
                  </a:cubicBezTo>
                  <a:cubicBezTo>
                    <a:pt x="17" y="70"/>
                    <a:pt x="35" y="49"/>
                    <a:pt x="56" y="34"/>
                  </a:cubicBezTo>
                  <a:cubicBezTo>
                    <a:pt x="77" y="20"/>
                    <a:pt x="102" y="9"/>
                    <a:pt x="128" y="14"/>
                  </a:cubicBezTo>
                  <a:cubicBezTo>
                    <a:pt x="146" y="17"/>
                    <a:pt x="167" y="36"/>
                    <a:pt x="178" y="50"/>
                  </a:cubicBezTo>
                  <a:cubicBezTo>
                    <a:pt x="180" y="54"/>
                    <a:pt x="186" y="48"/>
                    <a:pt x="183" y="45"/>
                  </a:cubicBezTo>
                  <a:cubicBezTo>
                    <a:pt x="169" y="26"/>
                    <a:pt x="147" y="9"/>
                    <a:pt x="124" y="5"/>
                  </a:cubicBezTo>
                  <a:cubicBezTo>
                    <a:pt x="99" y="0"/>
                    <a:pt x="69" y="18"/>
                    <a:pt x="49" y="31"/>
                  </a:cubicBezTo>
                  <a:cubicBezTo>
                    <a:pt x="6" y="61"/>
                    <a:pt x="0" y="118"/>
                    <a:pt x="32" y="158"/>
                  </a:cubicBezTo>
                  <a:cubicBezTo>
                    <a:pt x="62" y="197"/>
                    <a:pt x="119" y="191"/>
                    <a:pt x="159" y="172"/>
                  </a:cubicBezTo>
                  <a:cubicBezTo>
                    <a:pt x="205" y="150"/>
                    <a:pt x="211" y="83"/>
                    <a:pt x="183" y="45"/>
                  </a:cubicBezTo>
                  <a:cubicBezTo>
                    <a:pt x="181" y="41"/>
                    <a:pt x="175" y="47"/>
                    <a:pt x="17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1"/>
            <p:cNvSpPr/>
            <p:nvPr/>
          </p:nvSpPr>
          <p:spPr bwMode="auto">
            <a:xfrm>
              <a:off x="5684" y="2303"/>
              <a:ext cx="229" cy="257"/>
            </a:xfrm>
            <a:custGeom>
              <a:avLst/>
              <a:gdLst>
                <a:gd name="T0" fmla="*/ 61 w 145"/>
                <a:gd name="T1" fmla="*/ 9 h 163"/>
                <a:gd name="T2" fmla="*/ 79 w 145"/>
                <a:gd name="T3" fmla="*/ 38 h 163"/>
                <a:gd name="T4" fmla="*/ 110 w 145"/>
                <a:gd name="T5" fmla="*/ 66 h 163"/>
                <a:gd name="T6" fmla="*/ 132 w 145"/>
                <a:gd name="T7" fmla="*/ 107 h 163"/>
                <a:gd name="T8" fmla="*/ 103 w 145"/>
                <a:gd name="T9" fmla="*/ 147 h 163"/>
                <a:gd name="T10" fmla="*/ 31 w 145"/>
                <a:gd name="T11" fmla="*/ 120 h 163"/>
                <a:gd name="T12" fmla="*/ 11 w 145"/>
                <a:gd name="T13" fmla="*/ 23 h 163"/>
                <a:gd name="T14" fmla="*/ 5 w 145"/>
                <a:gd name="T15" fmla="*/ 24 h 163"/>
                <a:gd name="T16" fmla="*/ 25 w 145"/>
                <a:gd name="T17" fmla="*/ 125 h 163"/>
                <a:gd name="T18" fmla="*/ 104 w 145"/>
                <a:gd name="T19" fmla="*/ 154 h 163"/>
                <a:gd name="T20" fmla="*/ 139 w 145"/>
                <a:gd name="T21" fmla="*/ 103 h 163"/>
                <a:gd name="T22" fmla="*/ 111 w 145"/>
                <a:gd name="T23" fmla="*/ 56 h 163"/>
                <a:gd name="T24" fmla="*/ 85 w 145"/>
                <a:gd name="T25" fmla="*/ 32 h 163"/>
                <a:gd name="T26" fmla="*/ 67 w 145"/>
                <a:gd name="T27" fmla="*/ 3 h 163"/>
                <a:gd name="T28" fmla="*/ 61 w 145"/>
                <a:gd name="T29"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63">
                  <a:moveTo>
                    <a:pt x="61" y="9"/>
                  </a:moveTo>
                  <a:cubicBezTo>
                    <a:pt x="67" y="19"/>
                    <a:pt x="72" y="28"/>
                    <a:pt x="79" y="38"/>
                  </a:cubicBezTo>
                  <a:cubicBezTo>
                    <a:pt x="87" y="49"/>
                    <a:pt x="101" y="56"/>
                    <a:pt x="110" y="66"/>
                  </a:cubicBezTo>
                  <a:cubicBezTo>
                    <a:pt x="120" y="78"/>
                    <a:pt x="128" y="92"/>
                    <a:pt x="132" y="107"/>
                  </a:cubicBezTo>
                  <a:cubicBezTo>
                    <a:pt x="139" y="129"/>
                    <a:pt x="121" y="141"/>
                    <a:pt x="103" y="147"/>
                  </a:cubicBezTo>
                  <a:cubicBezTo>
                    <a:pt x="75" y="157"/>
                    <a:pt x="48" y="142"/>
                    <a:pt x="31" y="120"/>
                  </a:cubicBezTo>
                  <a:cubicBezTo>
                    <a:pt x="8" y="92"/>
                    <a:pt x="7" y="57"/>
                    <a:pt x="11" y="23"/>
                  </a:cubicBezTo>
                  <a:cubicBezTo>
                    <a:pt x="12" y="18"/>
                    <a:pt x="5" y="19"/>
                    <a:pt x="5" y="24"/>
                  </a:cubicBezTo>
                  <a:cubicBezTo>
                    <a:pt x="0" y="61"/>
                    <a:pt x="3" y="94"/>
                    <a:pt x="25" y="125"/>
                  </a:cubicBezTo>
                  <a:cubicBezTo>
                    <a:pt x="43" y="151"/>
                    <a:pt x="73" y="163"/>
                    <a:pt x="104" y="154"/>
                  </a:cubicBezTo>
                  <a:cubicBezTo>
                    <a:pt x="128" y="148"/>
                    <a:pt x="145" y="128"/>
                    <a:pt x="139" y="103"/>
                  </a:cubicBezTo>
                  <a:cubicBezTo>
                    <a:pt x="135" y="86"/>
                    <a:pt x="123" y="68"/>
                    <a:pt x="111" y="56"/>
                  </a:cubicBezTo>
                  <a:cubicBezTo>
                    <a:pt x="103" y="47"/>
                    <a:pt x="92" y="41"/>
                    <a:pt x="85" y="32"/>
                  </a:cubicBezTo>
                  <a:cubicBezTo>
                    <a:pt x="78" y="24"/>
                    <a:pt x="72" y="13"/>
                    <a:pt x="67" y="3"/>
                  </a:cubicBezTo>
                  <a:cubicBezTo>
                    <a:pt x="64" y="0"/>
                    <a:pt x="59"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p:nvPr/>
          </p:nvSpPr>
          <p:spPr bwMode="auto">
            <a:xfrm>
              <a:off x="5838" y="2075"/>
              <a:ext cx="76" cy="86"/>
            </a:xfrm>
            <a:custGeom>
              <a:avLst/>
              <a:gdLst>
                <a:gd name="T0" fmla="*/ 10 w 48"/>
                <a:gd name="T1" fmla="*/ 46 h 54"/>
                <a:gd name="T2" fmla="*/ 9 w 48"/>
                <a:gd name="T3" fmla="*/ 25 h 54"/>
                <a:gd name="T4" fmla="*/ 13 w 48"/>
                <a:gd name="T5" fmla="*/ 11 h 54"/>
                <a:gd name="T6" fmla="*/ 28 w 48"/>
                <a:gd name="T7" fmla="*/ 16 h 54"/>
                <a:gd name="T8" fmla="*/ 33 w 48"/>
                <a:gd name="T9" fmla="*/ 43 h 54"/>
                <a:gd name="T10" fmla="*/ 14 w 48"/>
                <a:gd name="T11" fmla="*/ 46 h 54"/>
                <a:gd name="T12" fmla="*/ 12 w 48"/>
                <a:gd name="T13" fmla="*/ 53 h 54"/>
                <a:gd name="T14" fmla="*/ 40 w 48"/>
                <a:gd name="T15" fmla="*/ 44 h 54"/>
                <a:gd name="T16" fmla="*/ 32 w 48"/>
                <a:gd name="T17" fmla="*/ 9 h 54"/>
                <a:gd name="T18" fmla="*/ 6 w 48"/>
                <a:gd name="T19" fmla="*/ 11 h 54"/>
                <a:gd name="T20" fmla="*/ 4 w 48"/>
                <a:gd name="T21" fmla="*/ 50 h 54"/>
                <a:gd name="T22" fmla="*/ 10 w 48"/>
                <a:gd name="T23"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4">
                  <a:moveTo>
                    <a:pt x="10" y="46"/>
                  </a:moveTo>
                  <a:cubicBezTo>
                    <a:pt x="9" y="39"/>
                    <a:pt x="8" y="32"/>
                    <a:pt x="9" y="25"/>
                  </a:cubicBezTo>
                  <a:cubicBezTo>
                    <a:pt x="9" y="20"/>
                    <a:pt x="10" y="16"/>
                    <a:pt x="13" y="11"/>
                  </a:cubicBezTo>
                  <a:cubicBezTo>
                    <a:pt x="17" y="4"/>
                    <a:pt x="25" y="13"/>
                    <a:pt x="28" y="16"/>
                  </a:cubicBezTo>
                  <a:cubicBezTo>
                    <a:pt x="33" y="22"/>
                    <a:pt x="42" y="37"/>
                    <a:pt x="33" y="43"/>
                  </a:cubicBezTo>
                  <a:cubicBezTo>
                    <a:pt x="28" y="47"/>
                    <a:pt x="20" y="46"/>
                    <a:pt x="14" y="46"/>
                  </a:cubicBezTo>
                  <a:cubicBezTo>
                    <a:pt x="10" y="46"/>
                    <a:pt x="8" y="53"/>
                    <a:pt x="12" y="53"/>
                  </a:cubicBezTo>
                  <a:cubicBezTo>
                    <a:pt x="22" y="53"/>
                    <a:pt x="33" y="53"/>
                    <a:pt x="40" y="44"/>
                  </a:cubicBezTo>
                  <a:cubicBezTo>
                    <a:pt x="48" y="33"/>
                    <a:pt x="39" y="18"/>
                    <a:pt x="32" y="9"/>
                  </a:cubicBezTo>
                  <a:cubicBezTo>
                    <a:pt x="24" y="0"/>
                    <a:pt x="12" y="0"/>
                    <a:pt x="6" y="11"/>
                  </a:cubicBezTo>
                  <a:cubicBezTo>
                    <a:pt x="0" y="23"/>
                    <a:pt x="2" y="37"/>
                    <a:pt x="4" y="50"/>
                  </a:cubicBezTo>
                  <a:cubicBezTo>
                    <a:pt x="5" y="54"/>
                    <a:pt x="11" y="49"/>
                    <a:pt x="1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3"/>
            <p:cNvSpPr/>
            <p:nvPr/>
          </p:nvSpPr>
          <p:spPr bwMode="auto">
            <a:xfrm>
              <a:off x="5876" y="1970"/>
              <a:ext cx="95" cy="127"/>
            </a:xfrm>
            <a:custGeom>
              <a:avLst/>
              <a:gdLst>
                <a:gd name="T0" fmla="*/ 7 w 60"/>
                <a:gd name="T1" fmla="*/ 77 h 81"/>
                <a:gd name="T2" fmla="*/ 34 w 60"/>
                <a:gd name="T3" fmla="*/ 39 h 81"/>
                <a:gd name="T4" fmla="*/ 46 w 60"/>
                <a:gd name="T5" fmla="*/ 21 h 81"/>
                <a:gd name="T6" fmla="*/ 58 w 60"/>
                <a:gd name="T7" fmla="*/ 5 h 81"/>
                <a:gd name="T8" fmla="*/ 52 w 60"/>
                <a:gd name="T9" fmla="*/ 4 h 81"/>
                <a:gd name="T10" fmla="*/ 43 w 60"/>
                <a:gd name="T11" fmla="*/ 15 h 81"/>
                <a:gd name="T12" fmla="*/ 32 w 60"/>
                <a:gd name="T13" fmla="*/ 32 h 81"/>
                <a:gd name="T14" fmla="*/ 3 w 60"/>
                <a:gd name="T15" fmla="*/ 72 h 81"/>
                <a:gd name="T16" fmla="*/ 7 w 60"/>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81">
                  <a:moveTo>
                    <a:pt x="7" y="77"/>
                  </a:moveTo>
                  <a:cubicBezTo>
                    <a:pt x="18" y="66"/>
                    <a:pt x="25" y="52"/>
                    <a:pt x="34" y="39"/>
                  </a:cubicBezTo>
                  <a:cubicBezTo>
                    <a:pt x="38" y="33"/>
                    <a:pt x="42" y="27"/>
                    <a:pt x="46" y="21"/>
                  </a:cubicBezTo>
                  <a:cubicBezTo>
                    <a:pt x="49" y="15"/>
                    <a:pt x="55" y="12"/>
                    <a:pt x="58" y="5"/>
                  </a:cubicBezTo>
                  <a:cubicBezTo>
                    <a:pt x="60" y="1"/>
                    <a:pt x="54" y="0"/>
                    <a:pt x="52" y="4"/>
                  </a:cubicBezTo>
                  <a:cubicBezTo>
                    <a:pt x="50" y="8"/>
                    <a:pt x="46" y="11"/>
                    <a:pt x="43" y="15"/>
                  </a:cubicBezTo>
                  <a:cubicBezTo>
                    <a:pt x="39" y="20"/>
                    <a:pt x="36" y="26"/>
                    <a:pt x="32" y="32"/>
                  </a:cubicBezTo>
                  <a:cubicBezTo>
                    <a:pt x="22" y="45"/>
                    <a:pt x="15" y="60"/>
                    <a:pt x="3" y="72"/>
                  </a:cubicBezTo>
                  <a:cubicBezTo>
                    <a:pt x="0" y="75"/>
                    <a:pt x="3" y="81"/>
                    <a:pt x="7"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4"/>
            <p:cNvSpPr/>
            <p:nvPr/>
          </p:nvSpPr>
          <p:spPr bwMode="auto">
            <a:xfrm>
              <a:off x="5925" y="1714"/>
              <a:ext cx="285" cy="268"/>
            </a:xfrm>
            <a:custGeom>
              <a:avLst/>
              <a:gdLst>
                <a:gd name="T0" fmla="*/ 30 w 180"/>
                <a:gd name="T1" fmla="*/ 168 h 170"/>
                <a:gd name="T2" fmla="*/ 62 w 180"/>
                <a:gd name="T3" fmla="*/ 162 h 170"/>
                <a:gd name="T4" fmla="*/ 90 w 180"/>
                <a:gd name="T5" fmla="*/ 149 h 170"/>
                <a:gd name="T6" fmla="*/ 131 w 180"/>
                <a:gd name="T7" fmla="*/ 113 h 170"/>
                <a:gd name="T8" fmla="*/ 136 w 180"/>
                <a:gd name="T9" fmla="*/ 17 h 170"/>
                <a:gd name="T10" fmla="*/ 85 w 180"/>
                <a:gd name="T11" fmla="*/ 39 h 170"/>
                <a:gd name="T12" fmla="*/ 30 w 180"/>
                <a:gd name="T13" fmla="*/ 89 h 170"/>
                <a:gd name="T14" fmla="*/ 3 w 180"/>
                <a:gd name="T15" fmla="*/ 138 h 170"/>
                <a:gd name="T16" fmla="*/ 29 w 180"/>
                <a:gd name="T17" fmla="*/ 168 h 170"/>
                <a:gd name="T18" fmla="*/ 31 w 180"/>
                <a:gd name="T19" fmla="*/ 161 h 170"/>
                <a:gd name="T20" fmla="*/ 23 w 180"/>
                <a:gd name="T21" fmla="*/ 107 h 170"/>
                <a:gd name="T22" fmla="*/ 56 w 180"/>
                <a:gd name="T23" fmla="*/ 70 h 170"/>
                <a:gd name="T24" fmla="*/ 149 w 180"/>
                <a:gd name="T25" fmla="*/ 40 h 170"/>
                <a:gd name="T26" fmla="*/ 111 w 180"/>
                <a:gd name="T27" fmla="*/ 128 h 170"/>
                <a:gd name="T28" fmla="*/ 68 w 180"/>
                <a:gd name="T29" fmla="*/ 153 h 170"/>
                <a:gd name="T30" fmla="*/ 30 w 180"/>
                <a:gd name="T31" fmla="*/ 161 h 170"/>
                <a:gd name="T32" fmla="*/ 30 w 180"/>
                <a:gd name="T33" fmla="*/ 1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170">
                  <a:moveTo>
                    <a:pt x="30" y="168"/>
                  </a:moveTo>
                  <a:cubicBezTo>
                    <a:pt x="40" y="165"/>
                    <a:pt x="52" y="165"/>
                    <a:pt x="62" y="162"/>
                  </a:cubicBezTo>
                  <a:cubicBezTo>
                    <a:pt x="72" y="160"/>
                    <a:pt x="81" y="154"/>
                    <a:pt x="90" y="149"/>
                  </a:cubicBezTo>
                  <a:cubicBezTo>
                    <a:pt x="105" y="142"/>
                    <a:pt x="123" y="128"/>
                    <a:pt x="131" y="113"/>
                  </a:cubicBezTo>
                  <a:cubicBezTo>
                    <a:pt x="144" y="90"/>
                    <a:pt x="180" y="31"/>
                    <a:pt x="136" y="17"/>
                  </a:cubicBezTo>
                  <a:cubicBezTo>
                    <a:pt x="118" y="12"/>
                    <a:pt x="98" y="30"/>
                    <a:pt x="85" y="39"/>
                  </a:cubicBezTo>
                  <a:cubicBezTo>
                    <a:pt x="65" y="53"/>
                    <a:pt x="46" y="69"/>
                    <a:pt x="30" y="89"/>
                  </a:cubicBezTo>
                  <a:cubicBezTo>
                    <a:pt x="18" y="103"/>
                    <a:pt x="5" y="119"/>
                    <a:pt x="3" y="138"/>
                  </a:cubicBezTo>
                  <a:cubicBezTo>
                    <a:pt x="2" y="153"/>
                    <a:pt x="15" y="169"/>
                    <a:pt x="29" y="168"/>
                  </a:cubicBezTo>
                  <a:cubicBezTo>
                    <a:pt x="33" y="168"/>
                    <a:pt x="36" y="161"/>
                    <a:pt x="31" y="161"/>
                  </a:cubicBezTo>
                  <a:cubicBezTo>
                    <a:pt x="0" y="162"/>
                    <a:pt x="14" y="120"/>
                    <a:pt x="23" y="107"/>
                  </a:cubicBezTo>
                  <a:cubicBezTo>
                    <a:pt x="33" y="94"/>
                    <a:pt x="44" y="81"/>
                    <a:pt x="56" y="70"/>
                  </a:cubicBezTo>
                  <a:cubicBezTo>
                    <a:pt x="74" y="53"/>
                    <a:pt x="132" y="0"/>
                    <a:pt x="149" y="40"/>
                  </a:cubicBezTo>
                  <a:cubicBezTo>
                    <a:pt x="160" y="65"/>
                    <a:pt x="128" y="111"/>
                    <a:pt x="111" y="128"/>
                  </a:cubicBezTo>
                  <a:cubicBezTo>
                    <a:pt x="99" y="139"/>
                    <a:pt x="83" y="147"/>
                    <a:pt x="68" y="153"/>
                  </a:cubicBezTo>
                  <a:cubicBezTo>
                    <a:pt x="56" y="158"/>
                    <a:pt x="42" y="157"/>
                    <a:pt x="30" y="161"/>
                  </a:cubicBezTo>
                  <a:cubicBezTo>
                    <a:pt x="26" y="162"/>
                    <a:pt x="26" y="170"/>
                    <a:pt x="3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5"/>
            <p:cNvSpPr/>
            <p:nvPr/>
          </p:nvSpPr>
          <p:spPr bwMode="auto">
            <a:xfrm>
              <a:off x="6142" y="1783"/>
              <a:ext cx="88" cy="567"/>
            </a:xfrm>
            <a:custGeom>
              <a:avLst/>
              <a:gdLst>
                <a:gd name="T0" fmla="*/ 16 w 56"/>
                <a:gd name="T1" fmla="*/ 9 h 359"/>
                <a:gd name="T2" fmla="*/ 29 w 56"/>
                <a:gd name="T3" fmla="*/ 83 h 359"/>
                <a:gd name="T4" fmla="*/ 6 w 56"/>
                <a:gd name="T5" fmla="*/ 144 h 359"/>
                <a:gd name="T6" fmla="*/ 3 w 56"/>
                <a:gd name="T7" fmla="*/ 194 h 359"/>
                <a:gd name="T8" fmla="*/ 39 w 56"/>
                <a:gd name="T9" fmla="*/ 281 h 359"/>
                <a:gd name="T10" fmla="*/ 42 w 56"/>
                <a:gd name="T11" fmla="*/ 319 h 359"/>
                <a:gd name="T12" fmla="*/ 42 w 56"/>
                <a:gd name="T13" fmla="*/ 353 h 359"/>
                <a:gd name="T14" fmla="*/ 48 w 56"/>
                <a:gd name="T15" fmla="*/ 354 h 359"/>
                <a:gd name="T16" fmla="*/ 47 w 56"/>
                <a:gd name="T17" fmla="*/ 291 h 359"/>
                <a:gd name="T18" fmla="*/ 42 w 56"/>
                <a:gd name="T19" fmla="*/ 263 h 359"/>
                <a:gd name="T20" fmla="*/ 15 w 56"/>
                <a:gd name="T21" fmla="*/ 209 h 359"/>
                <a:gd name="T22" fmla="*/ 19 w 56"/>
                <a:gd name="T23" fmla="*/ 129 h 359"/>
                <a:gd name="T24" fmla="*/ 36 w 56"/>
                <a:gd name="T25" fmla="*/ 81 h 359"/>
                <a:gd name="T26" fmla="*/ 22 w 56"/>
                <a:gd name="T27" fmla="*/ 5 h 359"/>
                <a:gd name="T28" fmla="*/ 16 w 56"/>
                <a:gd name="T29" fmla="*/ 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59">
                  <a:moveTo>
                    <a:pt x="16" y="9"/>
                  </a:moveTo>
                  <a:cubicBezTo>
                    <a:pt x="22" y="33"/>
                    <a:pt x="29" y="58"/>
                    <a:pt x="29" y="83"/>
                  </a:cubicBezTo>
                  <a:cubicBezTo>
                    <a:pt x="29" y="105"/>
                    <a:pt x="14" y="124"/>
                    <a:pt x="6" y="144"/>
                  </a:cubicBezTo>
                  <a:cubicBezTo>
                    <a:pt x="0" y="158"/>
                    <a:pt x="0" y="179"/>
                    <a:pt x="3" y="194"/>
                  </a:cubicBezTo>
                  <a:cubicBezTo>
                    <a:pt x="9" y="226"/>
                    <a:pt x="34" y="250"/>
                    <a:pt x="39" y="281"/>
                  </a:cubicBezTo>
                  <a:cubicBezTo>
                    <a:pt x="40" y="294"/>
                    <a:pt x="41" y="307"/>
                    <a:pt x="42" y="319"/>
                  </a:cubicBezTo>
                  <a:cubicBezTo>
                    <a:pt x="43" y="329"/>
                    <a:pt x="46" y="344"/>
                    <a:pt x="42" y="353"/>
                  </a:cubicBezTo>
                  <a:cubicBezTo>
                    <a:pt x="40" y="358"/>
                    <a:pt x="46" y="359"/>
                    <a:pt x="48" y="354"/>
                  </a:cubicBezTo>
                  <a:cubicBezTo>
                    <a:pt x="56" y="337"/>
                    <a:pt x="49" y="308"/>
                    <a:pt x="47" y="291"/>
                  </a:cubicBezTo>
                  <a:cubicBezTo>
                    <a:pt x="46" y="281"/>
                    <a:pt x="45" y="272"/>
                    <a:pt x="42" y="263"/>
                  </a:cubicBezTo>
                  <a:cubicBezTo>
                    <a:pt x="37" y="244"/>
                    <a:pt x="22" y="227"/>
                    <a:pt x="15" y="209"/>
                  </a:cubicBezTo>
                  <a:cubicBezTo>
                    <a:pt x="3" y="184"/>
                    <a:pt x="7" y="152"/>
                    <a:pt x="19" y="129"/>
                  </a:cubicBezTo>
                  <a:cubicBezTo>
                    <a:pt x="27" y="113"/>
                    <a:pt x="35" y="99"/>
                    <a:pt x="36" y="81"/>
                  </a:cubicBezTo>
                  <a:cubicBezTo>
                    <a:pt x="38" y="56"/>
                    <a:pt x="29" y="29"/>
                    <a:pt x="22" y="5"/>
                  </a:cubicBezTo>
                  <a:cubicBezTo>
                    <a:pt x="21" y="0"/>
                    <a:pt x="15" y="5"/>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6"/>
            <p:cNvSpPr/>
            <p:nvPr/>
          </p:nvSpPr>
          <p:spPr bwMode="auto">
            <a:xfrm>
              <a:off x="5960" y="1968"/>
              <a:ext cx="259" cy="388"/>
            </a:xfrm>
            <a:custGeom>
              <a:avLst/>
              <a:gdLst>
                <a:gd name="T0" fmla="*/ 1 w 164"/>
                <a:gd name="T1" fmla="*/ 8 h 246"/>
                <a:gd name="T2" fmla="*/ 13 w 164"/>
                <a:gd name="T3" fmla="*/ 28 h 246"/>
                <a:gd name="T4" fmla="*/ 28 w 164"/>
                <a:gd name="T5" fmla="*/ 56 h 246"/>
                <a:gd name="T6" fmla="*/ 51 w 164"/>
                <a:gd name="T7" fmla="*/ 92 h 246"/>
                <a:gd name="T8" fmla="*/ 80 w 164"/>
                <a:gd name="T9" fmla="*/ 115 h 246"/>
                <a:gd name="T10" fmla="*/ 117 w 164"/>
                <a:gd name="T11" fmla="*/ 143 h 246"/>
                <a:gd name="T12" fmla="*/ 140 w 164"/>
                <a:gd name="T13" fmla="*/ 170 h 246"/>
                <a:gd name="T14" fmla="*/ 157 w 164"/>
                <a:gd name="T15" fmla="*/ 241 h 246"/>
                <a:gd name="T16" fmla="*/ 164 w 164"/>
                <a:gd name="T17" fmla="*/ 239 h 246"/>
                <a:gd name="T18" fmla="*/ 154 w 164"/>
                <a:gd name="T19" fmla="*/ 179 h 246"/>
                <a:gd name="T20" fmla="*/ 139 w 164"/>
                <a:gd name="T21" fmla="*/ 157 h 246"/>
                <a:gd name="T22" fmla="*/ 133 w 164"/>
                <a:gd name="T23" fmla="*/ 146 h 246"/>
                <a:gd name="T24" fmla="*/ 117 w 164"/>
                <a:gd name="T25" fmla="*/ 133 h 246"/>
                <a:gd name="T26" fmla="*/ 42 w 164"/>
                <a:gd name="T27" fmla="*/ 66 h 246"/>
                <a:gd name="T28" fmla="*/ 23 w 164"/>
                <a:gd name="T29" fmla="*/ 29 h 246"/>
                <a:gd name="T30" fmla="*/ 7 w 164"/>
                <a:gd name="T31" fmla="*/ 4 h 246"/>
                <a:gd name="T32" fmla="*/ 1 w 164"/>
                <a:gd name="T33" fmla="*/ 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46">
                  <a:moveTo>
                    <a:pt x="1" y="8"/>
                  </a:moveTo>
                  <a:cubicBezTo>
                    <a:pt x="3" y="16"/>
                    <a:pt x="9" y="22"/>
                    <a:pt x="13" y="28"/>
                  </a:cubicBezTo>
                  <a:cubicBezTo>
                    <a:pt x="19" y="36"/>
                    <a:pt x="23" y="48"/>
                    <a:pt x="28" y="56"/>
                  </a:cubicBezTo>
                  <a:cubicBezTo>
                    <a:pt x="35" y="69"/>
                    <a:pt x="42" y="81"/>
                    <a:pt x="51" y="92"/>
                  </a:cubicBezTo>
                  <a:cubicBezTo>
                    <a:pt x="59" y="102"/>
                    <a:pt x="71" y="106"/>
                    <a:pt x="80" y="115"/>
                  </a:cubicBezTo>
                  <a:cubicBezTo>
                    <a:pt x="91" y="126"/>
                    <a:pt x="105" y="133"/>
                    <a:pt x="117" y="143"/>
                  </a:cubicBezTo>
                  <a:cubicBezTo>
                    <a:pt x="127" y="151"/>
                    <a:pt x="132" y="161"/>
                    <a:pt x="140" y="170"/>
                  </a:cubicBezTo>
                  <a:cubicBezTo>
                    <a:pt x="156" y="188"/>
                    <a:pt x="157" y="219"/>
                    <a:pt x="157" y="241"/>
                  </a:cubicBezTo>
                  <a:cubicBezTo>
                    <a:pt x="157" y="246"/>
                    <a:pt x="164" y="242"/>
                    <a:pt x="164" y="239"/>
                  </a:cubicBezTo>
                  <a:cubicBezTo>
                    <a:pt x="163" y="219"/>
                    <a:pt x="161" y="198"/>
                    <a:pt x="154" y="179"/>
                  </a:cubicBezTo>
                  <a:cubicBezTo>
                    <a:pt x="151" y="170"/>
                    <a:pt x="145" y="164"/>
                    <a:pt x="139" y="157"/>
                  </a:cubicBezTo>
                  <a:cubicBezTo>
                    <a:pt x="136" y="153"/>
                    <a:pt x="136" y="149"/>
                    <a:pt x="133" y="146"/>
                  </a:cubicBezTo>
                  <a:cubicBezTo>
                    <a:pt x="128" y="141"/>
                    <a:pt x="122" y="137"/>
                    <a:pt x="117" y="133"/>
                  </a:cubicBezTo>
                  <a:cubicBezTo>
                    <a:pt x="91" y="111"/>
                    <a:pt x="59" y="96"/>
                    <a:pt x="42" y="66"/>
                  </a:cubicBezTo>
                  <a:cubicBezTo>
                    <a:pt x="37" y="55"/>
                    <a:pt x="26" y="42"/>
                    <a:pt x="23" y="29"/>
                  </a:cubicBezTo>
                  <a:cubicBezTo>
                    <a:pt x="21" y="20"/>
                    <a:pt x="10" y="14"/>
                    <a:pt x="7" y="4"/>
                  </a:cubicBezTo>
                  <a:cubicBezTo>
                    <a:pt x="6" y="0"/>
                    <a:pt x="0" y="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7"/>
            <p:cNvSpPr/>
            <p:nvPr/>
          </p:nvSpPr>
          <p:spPr bwMode="auto">
            <a:xfrm>
              <a:off x="5812" y="2118"/>
              <a:ext cx="55" cy="58"/>
            </a:xfrm>
            <a:custGeom>
              <a:avLst/>
              <a:gdLst>
                <a:gd name="T0" fmla="*/ 35 w 35"/>
                <a:gd name="T1" fmla="*/ 3 h 37"/>
                <a:gd name="T2" fmla="*/ 35 w 35"/>
                <a:gd name="T3" fmla="*/ 3 h 37"/>
                <a:gd name="T4" fmla="*/ 32 w 35"/>
                <a:gd name="T5" fmla="*/ 0 h 37"/>
                <a:gd name="T6" fmla="*/ 31 w 35"/>
                <a:gd name="T7" fmla="*/ 0 h 37"/>
                <a:gd name="T8" fmla="*/ 28 w 35"/>
                <a:gd name="T9" fmla="*/ 3 h 37"/>
                <a:gd name="T10" fmla="*/ 24 w 35"/>
                <a:gd name="T11" fmla="*/ 7 h 37"/>
                <a:gd name="T12" fmla="*/ 19 w 35"/>
                <a:gd name="T13" fmla="*/ 15 h 37"/>
                <a:gd name="T14" fmla="*/ 10 w 35"/>
                <a:gd name="T15" fmla="*/ 24 h 37"/>
                <a:gd name="T16" fmla="*/ 7 w 35"/>
                <a:gd name="T17" fmla="*/ 27 h 37"/>
                <a:gd name="T18" fmla="*/ 6 w 35"/>
                <a:gd name="T19" fmla="*/ 30 h 37"/>
                <a:gd name="T20" fmla="*/ 5 w 35"/>
                <a:gd name="T21" fmla="*/ 37 h 37"/>
                <a:gd name="T22" fmla="*/ 10 w 35"/>
                <a:gd name="T23" fmla="*/ 33 h 37"/>
                <a:gd name="T24" fmla="*/ 20 w 35"/>
                <a:gd name="T25" fmla="*/ 22 h 37"/>
                <a:gd name="T26" fmla="*/ 25 w 35"/>
                <a:gd name="T27" fmla="*/ 16 h 37"/>
                <a:gd name="T28" fmla="*/ 29 w 35"/>
                <a:gd name="T29" fmla="*/ 11 h 37"/>
                <a:gd name="T30" fmla="*/ 34 w 35"/>
                <a:gd name="T31" fmla="*/ 4 h 37"/>
                <a:gd name="T32" fmla="*/ 30 w 35"/>
                <a:gd name="T33" fmla="*/ 7 h 37"/>
                <a:gd name="T34" fmla="*/ 31 w 35"/>
                <a:gd name="T35" fmla="*/ 7 h 37"/>
                <a:gd name="T36" fmla="*/ 28 w 35"/>
                <a:gd name="T37" fmla="*/ 5 h 37"/>
                <a:gd name="T38" fmla="*/ 28 w 35"/>
                <a:gd name="T39" fmla="*/ 5 h 37"/>
                <a:gd name="T40" fmla="*/ 35 w 35"/>
                <a:gd name="T41"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7">
                  <a:moveTo>
                    <a:pt x="35" y="3"/>
                  </a:moveTo>
                  <a:cubicBezTo>
                    <a:pt x="35" y="3"/>
                    <a:pt x="35" y="3"/>
                    <a:pt x="35" y="3"/>
                  </a:cubicBezTo>
                  <a:cubicBezTo>
                    <a:pt x="35" y="1"/>
                    <a:pt x="34" y="0"/>
                    <a:pt x="32" y="0"/>
                  </a:cubicBezTo>
                  <a:cubicBezTo>
                    <a:pt x="32" y="0"/>
                    <a:pt x="32" y="0"/>
                    <a:pt x="31" y="0"/>
                  </a:cubicBezTo>
                  <a:cubicBezTo>
                    <a:pt x="30" y="0"/>
                    <a:pt x="28" y="2"/>
                    <a:pt x="28" y="3"/>
                  </a:cubicBezTo>
                  <a:cubicBezTo>
                    <a:pt x="27" y="5"/>
                    <a:pt x="26" y="5"/>
                    <a:pt x="24" y="7"/>
                  </a:cubicBezTo>
                  <a:cubicBezTo>
                    <a:pt x="22" y="9"/>
                    <a:pt x="21" y="12"/>
                    <a:pt x="19" y="15"/>
                  </a:cubicBezTo>
                  <a:cubicBezTo>
                    <a:pt x="16" y="18"/>
                    <a:pt x="13" y="21"/>
                    <a:pt x="10" y="24"/>
                  </a:cubicBezTo>
                  <a:cubicBezTo>
                    <a:pt x="9" y="25"/>
                    <a:pt x="8" y="26"/>
                    <a:pt x="7" y="27"/>
                  </a:cubicBezTo>
                  <a:cubicBezTo>
                    <a:pt x="6" y="29"/>
                    <a:pt x="4" y="30"/>
                    <a:pt x="6" y="30"/>
                  </a:cubicBezTo>
                  <a:cubicBezTo>
                    <a:pt x="3" y="30"/>
                    <a:pt x="0" y="37"/>
                    <a:pt x="5" y="37"/>
                  </a:cubicBezTo>
                  <a:cubicBezTo>
                    <a:pt x="7" y="37"/>
                    <a:pt x="9" y="35"/>
                    <a:pt x="10" y="33"/>
                  </a:cubicBezTo>
                  <a:cubicBezTo>
                    <a:pt x="13" y="29"/>
                    <a:pt x="17" y="25"/>
                    <a:pt x="20" y="22"/>
                  </a:cubicBezTo>
                  <a:cubicBezTo>
                    <a:pt x="22" y="20"/>
                    <a:pt x="23" y="18"/>
                    <a:pt x="25" y="16"/>
                  </a:cubicBezTo>
                  <a:cubicBezTo>
                    <a:pt x="26" y="14"/>
                    <a:pt x="27" y="12"/>
                    <a:pt x="29" y="11"/>
                  </a:cubicBezTo>
                  <a:cubicBezTo>
                    <a:pt x="31" y="9"/>
                    <a:pt x="33" y="7"/>
                    <a:pt x="34" y="4"/>
                  </a:cubicBezTo>
                  <a:cubicBezTo>
                    <a:pt x="32" y="5"/>
                    <a:pt x="31" y="6"/>
                    <a:pt x="30" y="7"/>
                  </a:cubicBezTo>
                  <a:cubicBezTo>
                    <a:pt x="30" y="7"/>
                    <a:pt x="31" y="7"/>
                    <a:pt x="31" y="7"/>
                  </a:cubicBezTo>
                  <a:cubicBezTo>
                    <a:pt x="30" y="7"/>
                    <a:pt x="29" y="6"/>
                    <a:pt x="28" y="5"/>
                  </a:cubicBezTo>
                  <a:cubicBezTo>
                    <a:pt x="28" y="5"/>
                    <a:pt x="28" y="5"/>
                    <a:pt x="28" y="5"/>
                  </a:cubicBezTo>
                  <a:cubicBezTo>
                    <a:pt x="28" y="10"/>
                    <a:pt x="35" y="7"/>
                    <a:pt x="3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
            <p:cNvSpPr/>
            <p:nvPr/>
          </p:nvSpPr>
          <p:spPr bwMode="auto">
            <a:xfrm>
              <a:off x="5949" y="1760"/>
              <a:ext cx="218" cy="214"/>
            </a:xfrm>
            <a:custGeom>
              <a:avLst/>
              <a:gdLst>
                <a:gd name="T0" fmla="*/ 134 w 138"/>
                <a:gd name="T1" fmla="*/ 0 h 136"/>
                <a:gd name="T2" fmla="*/ 91 w 138"/>
                <a:gd name="T3" fmla="*/ 18 h 136"/>
                <a:gd name="T4" fmla="*/ 41 w 138"/>
                <a:gd name="T5" fmla="*/ 56 h 136"/>
                <a:gd name="T6" fmla="*/ 14 w 138"/>
                <a:gd name="T7" fmla="*/ 90 h 136"/>
                <a:gd name="T8" fmla="*/ 0 w 138"/>
                <a:gd name="T9" fmla="*/ 131 h 136"/>
                <a:gd name="T10" fmla="*/ 7 w 138"/>
                <a:gd name="T11" fmla="*/ 129 h 136"/>
                <a:gd name="T12" fmla="*/ 47 w 138"/>
                <a:gd name="T13" fmla="*/ 59 h 136"/>
                <a:gd name="T14" fmla="*/ 87 w 138"/>
                <a:gd name="T15" fmla="*/ 28 h 136"/>
                <a:gd name="T16" fmla="*/ 132 w 138"/>
                <a:gd name="T17" fmla="*/ 8 h 136"/>
                <a:gd name="T18" fmla="*/ 134 w 138"/>
                <a:gd name="T1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6">
                  <a:moveTo>
                    <a:pt x="134" y="0"/>
                  </a:moveTo>
                  <a:cubicBezTo>
                    <a:pt x="118" y="0"/>
                    <a:pt x="104" y="10"/>
                    <a:pt x="91" y="18"/>
                  </a:cubicBezTo>
                  <a:cubicBezTo>
                    <a:pt x="74" y="28"/>
                    <a:pt x="55" y="42"/>
                    <a:pt x="41" y="56"/>
                  </a:cubicBezTo>
                  <a:cubicBezTo>
                    <a:pt x="31" y="66"/>
                    <a:pt x="23" y="79"/>
                    <a:pt x="14" y="90"/>
                  </a:cubicBezTo>
                  <a:cubicBezTo>
                    <a:pt x="5" y="103"/>
                    <a:pt x="0" y="115"/>
                    <a:pt x="0" y="131"/>
                  </a:cubicBezTo>
                  <a:cubicBezTo>
                    <a:pt x="0" y="136"/>
                    <a:pt x="7" y="133"/>
                    <a:pt x="7" y="129"/>
                  </a:cubicBezTo>
                  <a:cubicBezTo>
                    <a:pt x="6" y="104"/>
                    <a:pt x="30" y="76"/>
                    <a:pt x="47" y="59"/>
                  </a:cubicBezTo>
                  <a:cubicBezTo>
                    <a:pt x="58" y="47"/>
                    <a:pt x="73" y="37"/>
                    <a:pt x="87" y="28"/>
                  </a:cubicBezTo>
                  <a:cubicBezTo>
                    <a:pt x="99" y="20"/>
                    <a:pt x="117" y="7"/>
                    <a:pt x="132" y="8"/>
                  </a:cubicBezTo>
                  <a:cubicBezTo>
                    <a:pt x="136" y="8"/>
                    <a:pt x="138"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9"/>
            <p:cNvSpPr/>
            <p:nvPr/>
          </p:nvSpPr>
          <p:spPr bwMode="auto">
            <a:xfrm>
              <a:off x="5970" y="1791"/>
              <a:ext cx="202" cy="186"/>
            </a:xfrm>
            <a:custGeom>
              <a:avLst/>
              <a:gdLst>
                <a:gd name="T0" fmla="*/ 124 w 128"/>
                <a:gd name="T1" fmla="*/ 2 h 118"/>
                <a:gd name="T2" fmla="*/ 99 w 128"/>
                <a:gd name="T3" fmla="*/ 7 h 118"/>
                <a:gd name="T4" fmla="*/ 54 w 128"/>
                <a:gd name="T5" fmla="*/ 35 h 118"/>
                <a:gd name="T6" fmla="*/ 16 w 128"/>
                <a:gd name="T7" fmla="*/ 80 h 118"/>
                <a:gd name="T8" fmla="*/ 2 w 128"/>
                <a:gd name="T9" fmla="*/ 113 h 118"/>
                <a:gd name="T10" fmla="*/ 8 w 128"/>
                <a:gd name="T11" fmla="*/ 111 h 118"/>
                <a:gd name="T12" fmla="*/ 25 w 128"/>
                <a:gd name="T13" fmla="*/ 77 h 118"/>
                <a:gd name="T14" fmla="*/ 62 w 128"/>
                <a:gd name="T15" fmla="*/ 36 h 118"/>
                <a:gd name="T16" fmla="*/ 91 w 128"/>
                <a:gd name="T17" fmla="*/ 19 h 118"/>
                <a:gd name="T18" fmla="*/ 121 w 128"/>
                <a:gd name="T19" fmla="*/ 10 h 118"/>
                <a:gd name="T20" fmla="*/ 124 w 128"/>
                <a:gd name="T2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18">
                  <a:moveTo>
                    <a:pt x="124" y="2"/>
                  </a:moveTo>
                  <a:cubicBezTo>
                    <a:pt x="116" y="0"/>
                    <a:pt x="106" y="4"/>
                    <a:pt x="99" y="7"/>
                  </a:cubicBezTo>
                  <a:cubicBezTo>
                    <a:pt x="84" y="15"/>
                    <a:pt x="67" y="24"/>
                    <a:pt x="54" y="35"/>
                  </a:cubicBezTo>
                  <a:cubicBezTo>
                    <a:pt x="38" y="47"/>
                    <a:pt x="28" y="64"/>
                    <a:pt x="16" y="80"/>
                  </a:cubicBezTo>
                  <a:cubicBezTo>
                    <a:pt x="10" y="88"/>
                    <a:pt x="0" y="101"/>
                    <a:pt x="2" y="113"/>
                  </a:cubicBezTo>
                  <a:cubicBezTo>
                    <a:pt x="2" y="118"/>
                    <a:pt x="9" y="115"/>
                    <a:pt x="8" y="111"/>
                  </a:cubicBezTo>
                  <a:cubicBezTo>
                    <a:pt x="7" y="99"/>
                    <a:pt x="19" y="86"/>
                    <a:pt x="25" y="77"/>
                  </a:cubicBezTo>
                  <a:cubicBezTo>
                    <a:pt x="37" y="62"/>
                    <a:pt x="46" y="48"/>
                    <a:pt x="62" y="36"/>
                  </a:cubicBezTo>
                  <a:cubicBezTo>
                    <a:pt x="71" y="30"/>
                    <a:pt x="82" y="25"/>
                    <a:pt x="91" y="19"/>
                  </a:cubicBezTo>
                  <a:cubicBezTo>
                    <a:pt x="99" y="14"/>
                    <a:pt x="111" y="7"/>
                    <a:pt x="121" y="10"/>
                  </a:cubicBezTo>
                  <a:cubicBezTo>
                    <a:pt x="124" y="11"/>
                    <a:pt x="128" y="4"/>
                    <a:pt x="1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0"/>
            <p:cNvSpPr/>
            <p:nvPr/>
          </p:nvSpPr>
          <p:spPr bwMode="auto">
            <a:xfrm>
              <a:off x="5984" y="1832"/>
              <a:ext cx="174" cy="141"/>
            </a:xfrm>
            <a:custGeom>
              <a:avLst/>
              <a:gdLst>
                <a:gd name="T0" fmla="*/ 105 w 110"/>
                <a:gd name="T1" fmla="*/ 2 h 89"/>
                <a:gd name="T2" fmla="*/ 3 w 110"/>
                <a:gd name="T3" fmla="*/ 84 h 89"/>
                <a:gd name="T4" fmla="*/ 9 w 110"/>
                <a:gd name="T5" fmla="*/ 86 h 89"/>
                <a:gd name="T6" fmla="*/ 106 w 110"/>
                <a:gd name="T7" fmla="*/ 9 h 89"/>
                <a:gd name="T8" fmla="*/ 105 w 110"/>
                <a:gd name="T9" fmla="*/ 2 h 89"/>
              </a:gdLst>
              <a:ahLst/>
              <a:cxnLst>
                <a:cxn ang="0">
                  <a:pos x="T0" y="T1"/>
                </a:cxn>
                <a:cxn ang="0">
                  <a:pos x="T2" y="T3"/>
                </a:cxn>
                <a:cxn ang="0">
                  <a:pos x="T4" y="T5"/>
                </a:cxn>
                <a:cxn ang="0">
                  <a:pos x="T6" y="T7"/>
                </a:cxn>
                <a:cxn ang="0">
                  <a:pos x="T8" y="T9"/>
                </a:cxn>
              </a:cxnLst>
              <a:rect l="0" t="0" r="r" b="b"/>
              <a:pathLst>
                <a:path w="110" h="89">
                  <a:moveTo>
                    <a:pt x="105" y="2"/>
                  </a:moveTo>
                  <a:cubicBezTo>
                    <a:pt x="60" y="15"/>
                    <a:pt x="25" y="42"/>
                    <a:pt x="3" y="84"/>
                  </a:cubicBezTo>
                  <a:cubicBezTo>
                    <a:pt x="0" y="89"/>
                    <a:pt x="7" y="89"/>
                    <a:pt x="9" y="86"/>
                  </a:cubicBezTo>
                  <a:cubicBezTo>
                    <a:pt x="29" y="47"/>
                    <a:pt x="64" y="21"/>
                    <a:pt x="106" y="9"/>
                  </a:cubicBezTo>
                  <a:cubicBezTo>
                    <a:pt x="109" y="7"/>
                    <a:pt x="110" y="0"/>
                    <a:pt x="10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
            <p:cNvSpPr/>
            <p:nvPr/>
          </p:nvSpPr>
          <p:spPr bwMode="auto">
            <a:xfrm>
              <a:off x="6012" y="1876"/>
              <a:ext cx="125" cy="94"/>
            </a:xfrm>
            <a:custGeom>
              <a:avLst/>
              <a:gdLst>
                <a:gd name="T0" fmla="*/ 74 w 79"/>
                <a:gd name="T1" fmla="*/ 1 h 59"/>
                <a:gd name="T2" fmla="*/ 3 w 79"/>
                <a:gd name="T3" fmla="*/ 51 h 59"/>
                <a:gd name="T4" fmla="*/ 8 w 79"/>
                <a:gd name="T5" fmla="*/ 55 h 59"/>
                <a:gd name="T6" fmla="*/ 74 w 79"/>
                <a:gd name="T7" fmla="*/ 8 h 59"/>
                <a:gd name="T8" fmla="*/ 74 w 79"/>
                <a:gd name="T9" fmla="*/ 1 h 59"/>
              </a:gdLst>
              <a:ahLst/>
              <a:cxnLst>
                <a:cxn ang="0">
                  <a:pos x="T0" y="T1"/>
                </a:cxn>
                <a:cxn ang="0">
                  <a:pos x="T2" y="T3"/>
                </a:cxn>
                <a:cxn ang="0">
                  <a:pos x="T4" y="T5"/>
                </a:cxn>
                <a:cxn ang="0">
                  <a:pos x="T6" y="T7"/>
                </a:cxn>
                <a:cxn ang="0">
                  <a:pos x="T8" y="T9"/>
                </a:cxn>
              </a:cxnLst>
              <a:rect l="0" t="0" r="r" b="b"/>
              <a:pathLst>
                <a:path w="79" h="59">
                  <a:moveTo>
                    <a:pt x="74" y="1"/>
                  </a:moveTo>
                  <a:cubicBezTo>
                    <a:pt x="44" y="7"/>
                    <a:pt x="20" y="27"/>
                    <a:pt x="3" y="51"/>
                  </a:cubicBezTo>
                  <a:cubicBezTo>
                    <a:pt x="0" y="55"/>
                    <a:pt x="5" y="59"/>
                    <a:pt x="8" y="55"/>
                  </a:cubicBezTo>
                  <a:cubicBezTo>
                    <a:pt x="24" y="32"/>
                    <a:pt x="46" y="13"/>
                    <a:pt x="74" y="8"/>
                  </a:cubicBezTo>
                  <a:cubicBezTo>
                    <a:pt x="78" y="7"/>
                    <a:pt x="79" y="0"/>
                    <a:pt x="7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2"/>
            <p:cNvSpPr/>
            <p:nvPr/>
          </p:nvSpPr>
          <p:spPr bwMode="auto">
            <a:xfrm>
              <a:off x="6085" y="1753"/>
              <a:ext cx="69" cy="97"/>
            </a:xfrm>
            <a:custGeom>
              <a:avLst/>
              <a:gdLst>
                <a:gd name="T0" fmla="*/ 3 w 44"/>
                <a:gd name="T1" fmla="*/ 10 h 61"/>
                <a:gd name="T2" fmla="*/ 37 w 44"/>
                <a:gd name="T3" fmla="*/ 56 h 61"/>
                <a:gd name="T4" fmla="*/ 44 w 44"/>
                <a:gd name="T5" fmla="*/ 52 h 61"/>
                <a:gd name="T6" fmla="*/ 8 w 44"/>
                <a:gd name="T7" fmla="*/ 3 h 61"/>
                <a:gd name="T8" fmla="*/ 3 w 44"/>
                <a:gd name="T9" fmla="*/ 10 h 61"/>
              </a:gdLst>
              <a:ahLst/>
              <a:cxnLst>
                <a:cxn ang="0">
                  <a:pos x="T0" y="T1"/>
                </a:cxn>
                <a:cxn ang="0">
                  <a:pos x="T2" y="T3"/>
                </a:cxn>
                <a:cxn ang="0">
                  <a:pos x="T4" y="T5"/>
                </a:cxn>
                <a:cxn ang="0">
                  <a:pos x="T6" y="T7"/>
                </a:cxn>
                <a:cxn ang="0">
                  <a:pos x="T8" y="T9"/>
                </a:cxn>
              </a:cxnLst>
              <a:rect l="0" t="0" r="r" b="b"/>
              <a:pathLst>
                <a:path w="44" h="61">
                  <a:moveTo>
                    <a:pt x="3" y="10"/>
                  </a:moveTo>
                  <a:cubicBezTo>
                    <a:pt x="17" y="22"/>
                    <a:pt x="34" y="37"/>
                    <a:pt x="37" y="56"/>
                  </a:cubicBezTo>
                  <a:cubicBezTo>
                    <a:pt x="38" y="61"/>
                    <a:pt x="44" y="56"/>
                    <a:pt x="44" y="52"/>
                  </a:cubicBezTo>
                  <a:cubicBezTo>
                    <a:pt x="40" y="32"/>
                    <a:pt x="22" y="17"/>
                    <a:pt x="8" y="3"/>
                  </a:cubicBezTo>
                  <a:cubicBezTo>
                    <a:pt x="5" y="0"/>
                    <a:pt x="0" y="7"/>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3"/>
            <p:cNvSpPr/>
            <p:nvPr/>
          </p:nvSpPr>
          <p:spPr bwMode="auto">
            <a:xfrm>
              <a:off x="6052" y="1779"/>
              <a:ext cx="80" cy="115"/>
            </a:xfrm>
            <a:custGeom>
              <a:avLst/>
              <a:gdLst>
                <a:gd name="T0" fmla="*/ 2 w 51"/>
                <a:gd name="T1" fmla="*/ 8 h 73"/>
                <a:gd name="T2" fmla="*/ 44 w 51"/>
                <a:gd name="T3" fmla="*/ 68 h 73"/>
                <a:gd name="T4" fmla="*/ 51 w 51"/>
                <a:gd name="T5" fmla="*/ 66 h 73"/>
                <a:gd name="T6" fmla="*/ 8 w 51"/>
                <a:gd name="T7" fmla="*/ 3 h 73"/>
                <a:gd name="T8" fmla="*/ 2 w 51"/>
                <a:gd name="T9" fmla="*/ 8 h 73"/>
              </a:gdLst>
              <a:ahLst/>
              <a:cxnLst>
                <a:cxn ang="0">
                  <a:pos x="T0" y="T1"/>
                </a:cxn>
                <a:cxn ang="0">
                  <a:pos x="T2" y="T3"/>
                </a:cxn>
                <a:cxn ang="0">
                  <a:pos x="T4" y="T5"/>
                </a:cxn>
                <a:cxn ang="0">
                  <a:pos x="T6" y="T7"/>
                </a:cxn>
                <a:cxn ang="0">
                  <a:pos x="T8" y="T9"/>
                </a:cxn>
              </a:cxnLst>
              <a:rect l="0" t="0" r="r" b="b"/>
              <a:pathLst>
                <a:path w="51" h="73">
                  <a:moveTo>
                    <a:pt x="2" y="8"/>
                  </a:moveTo>
                  <a:cubicBezTo>
                    <a:pt x="17" y="28"/>
                    <a:pt x="41" y="41"/>
                    <a:pt x="44" y="68"/>
                  </a:cubicBezTo>
                  <a:cubicBezTo>
                    <a:pt x="45" y="73"/>
                    <a:pt x="51" y="69"/>
                    <a:pt x="51" y="66"/>
                  </a:cubicBezTo>
                  <a:cubicBezTo>
                    <a:pt x="48" y="37"/>
                    <a:pt x="23" y="24"/>
                    <a:pt x="8" y="3"/>
                  </a:cubicBezTo>
                  <a:cubicBezTo>
                    <a:pt x="6"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4"/>
            <p:cNvSpPr/>
            <p:nvPr/>
          </p:nvSpPr>
          <p:spPr bwMode="auto">
            <a:xfrm>
              <a:off x="6014" y="1807"/>
              <a:ext cx="88" cy="125"/>
            </a:xfrm>
            <a:custGeom>
              <a:avLst/>
              <a:gdLst>
                <a:gd name="T0" fmla="*/ 3 w 56"/>
                <a:gd name="T1" fmla="*/ 9 h 79"/>
                <a:gd name="T2" fmla="*/ 29 w 56"/>
                <a:gd name="T3" fmla="*/ 40 h 79"/>
                <a:gd name="T4" fmla="*/ 49 w 56"/>
                <a:gd name="T5" fmla="*/ 75 h 79"/>
                <a:gd name="T6" fmla="*/ 55 w 56"/>
                <a:gd name="T7" fmla="*/ 71 h 79"/>
                <a:gd name="T8" fmla="*/ 35 w 56"/>
                <a:gd name="T9" fmla="*/ 34 h 79"/>
                <a:gd name="T10" fmla="*/ 7 w 56"/>
                <a:gd name="T11" fmla="*/ 2 h 79"/>
                <a:gd name="T12" fmla="*/ 3 w 56"/>
                <a:gd name="T13" fmla="*/ 9 h 79"/>
              </a:gdLst>
              <a:ahLst/>
              <a:cxnLst>
                <a:cxn ang="0">
                  <a:pos x="T0" y="T1"/>
                </a:cxn>
                <a:cxn ang="0">
                  <a:pos x="T2" y="T3"/>
                </a:cxn>
                <a:cxn ang="0">
                  <a:pos x="T4" y="T5"/>
                </a:cxn>
                <a:cxn ang="0">
                  <a:pos x="T6" y="T7"/>
                </a:cxn>
                <a:cxn ang="0">
                  <a:pos x="T8" y="T9"/>
                </a:cxn>
                <a:cxn ang="0">
                  <a:pos x="T10" y="T11"/>
                </a:cxn>
                <a:cxn ang="0">
                  <a:pos x="T12" y="T13"/>
                </a:cxn>
              </a:cxnLst>
              <a:rect l="0" t="0" r="r" b="b"/>
              <a:pathLst>
                <a:path w="56" h="79">
                  <a:moveTo>
                    <a:pt x="3" y="9"/>
                  </a:moveTo>
                  <a:cubicBezTo>
                    <a:pt x="12" y="18"/>
                    <a:pt x="21" y="29"/>
                    <a:pt x="29" y="40"/>
                  </a:cubicBezTo>
                  <a:cubicBezTo>
                    <a:pt x="37" y="50"/>
                    <a:pt x="46" y="62"/>
                    <a:pt x="49" y="75"/>
                  </a:cubicBezTo>
                  <a:cubicBezTo>
                    <a:pt x="50" y="79"/>
                    <a:pt x="56" y="75"/>
                    <a:pt x="55" y="71"/>
                  </a:cubicBezTo>
                  <a:cubicBezTo>
                    <a:pt x="52" y="58"/>
                    <a:pt x="43" y="46"/>
                    <a:pt x="35" y="34"/>
                  </a:cubicBezTo>
                  <a:cubicBezTo>
                    <a:pt x="27" y="23"/>
                    <a:pt x="17" y="12"/>
                    <a:pt x="7" y="2"/>
                  </a:cubicBezTo>
                  <a:cubicBezTo>
                    <a:pt x="5" y="0"/>
                    <a:pt x="0" y="6"/>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p:nvPr/>
          </p:nvSpPr>
          <p:spPr bwMode="auto">
            <a:xfrm>
              <a:off x="5974" y="1840"/>
              <a:ext cx="89" cy="117"/>
            </a:xfrm>
            <a:custGeom>
              <a:avLst/>
              <a:gdLst>
                <a:gd name="T0" fmla="*/ 2 w 56"/>
                <a:gd name="T1" fmla="*/ 9 h 74"/>
                <a:gd name="T2" fmla="*/ 22 w 56"/>
                <a:gd name="T3" fmla="*/ 32 h 74"/>
                <a:gd name="T4" fmla="*/ 49 w 56"/>
                <a:gd name="T5" fmla="*/ 70 h 74"/>
                <a:gd name="T6" fmla="*/ 55 w 56"/>
                <a:gd name="T7" fmla="*/ 65 h 74"/>
                <a:gd name="T8" fmla="*/ 30 w 56"/>
                <a:gd name="T9" fmla="*/ 30 h 74"/>
                <a:gd name="T10" fmla="*/ 8 w 56"/>
                <a:gd name="T11" fmla="*/ 4 h 74"/>
                <a:gd name="T12" fmla="*/ 2 w 56"/>
                <a:gd name="T13" fmla="*/ 9 h 74"/>
              </a:gdLst>
              <a:ahLst/>
              <a:cxnLst>
                <a:cxn ang="0">
                  <a:pos x="T0" y="T1"/>
                </a:cxn>
                <a:cxn ang="0">
                  <a:pos x="T2" y="T3"/>
                </a:cxn>
                <a:cxn ang="0">
                  <a:pos x="T4" y="T5"/>
                </a:cxn>
                <a:cxn ang="0">
                  <a:pos x="T6" y="T7"/>
                </a:cxn>
                <a:cxn ang="0">
                  <a:pos x="T8" y="T9"/>
                </a:cxn>
                <a:cxn ang="0">
                  <a:pos x="T10" y="T11"/>
                </a:cxn>
                <a:cxn ang="0">
                  <a:pos x="T12" y="T13"/>
                </a:cxn>
              </a:cxnLst>
              <a:rect l="0" t="0" r="r" b="b"/>
              <a:pathLst>
                <a:path w="56" h="74">
                  <a:moveTo>
                    <a:pt x="2" y="9"/>
                  </a:moveTo>
                  <a:cubicBezTo>
                    <a:pt x="7" y="18"/>
                    <a:pt x="16" y="25"/>
                    <a:pt x="22" y="32"/>
                  </a:cubicBezTo>
                  <a:cubicBezTo>
                    <a:pt x="31" y="45"/>
                    <a:pt x="42" y="57"/>
                    <a:pt x="49" y="70"/>
                  </a:cubicBezTo>
                  <a:cubicBezTo>
                    <a:pt x="51" y="74"/>
                    <a:pt x="56" y="68"/>
                    <a:pt x="55" y="65"/>
                  </a:cubicBezTo>
                  <a:cubicBezTo>
                    <a:pt x="49" y="52"/>
                    <a:pt x="38" y="41"/>
                    <a:pt x="30" y="30"/>
                  </a:cubicBezTo>
                  <a:cubicBezTo>
                    <a:pt x="23" y="22"/>
                    <a:pt x="13" y="13"/>
                    <a:pt x="8" y="4"/>
                  </a:cubicBezTo>
                  <a:cubicBezTo>
                    <a:pt x="6" y="0"/>
                    <a:pt x="0" y="6"/>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6"/>
            <p:cNvSpPr/>
            <p:nvPr/>
          </p:nvSpPr>
          <p:spPr bwMode="auto">
            <a:xfrm>
              <a:off x="5947" y="1895"/>
              <a:ext cx="64" cy="76"/>
            </a:xfrm>
            <a:custGeom>
              <a:avLst/>
              <a:gdLst>
                <a:gd name="T0" fmla="*/ 1 w 40"/>
                <a:gd name="T1" fmla="*/ 8 h 48"/>
                <a:gd name="T2" fmla="*/ 5 w 40"/>
                <a:gd name="T3" fmla="*/ 15 h 48"/>
                <a:gd name="T4" fmla="*/ 13 w 40"/>
                <a:gd name="T5" fmla="*/ 27 h 48"/>
                <a:gd name="T6" fmla="*/ 32 w 40"/>
                <a:gd name="T7" fmla="*/ 46 h 48"/>
                <a:gd name="T8" fmla="*/ 37 w 40"/>
                <a:gd name="T9" fmla="*/ 39 h 48"/>
                <a:gd name="T10" fmla="*/ 21 w 40"/>
                <a:gd name="T11" fmla="*/ 23 h 48"/>
                <a:gd name="T12" fmla="*/ 14 w 40"/>
                <a:gd name="T13" fmla="*/ 12 h 48"/>
                <a:gd name="T14" fmla="*/ 7 w 40"/>
                <a:gd name="T15" fmla="*/ 4 h 48"/>
                <a:gd name="T16" fmla="*/ 1 w 40"/>
                <a:gd name="T1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8">
                  <a:moveTo>
                    <a:pt x="1" y="8"/>
                  </a:moveTo>
                  <a:cubicBezTo>
                    <a:pt x="1" y="11"/>
                    <a:pt x="3" y="13"/>
                    <a:pt x="5" y="15"/>
                  </a:cubicBezTo>
                  <a:cubicBezTo>
                    <a:pt x="9" y="18"/>
                    <a:pt x="10" y="23"/>
                    <a:pt x="13" y="27"/>
                  </a:cubicBezTo>
                  <a:cubicBezTo>
                    <a:pt x="19" y="34"/>
                    <a:pt x="26" y="40"/>
                    <a:pt x="32" y="46"/>
                  </a:cubicBezTo>
                  <a:cubicBezTo>
                    <a:pt x="35" y="48"/>
                    <a:pt x="40" y="42"/>
                    <a:pt x="37" y="39"/>
                  </a:cubicBezTo>
                  <a:cubicBezTo>
                    <a:pt x="31" y="34"/>
                    <a:pt x="26" y="29"/>
                    <a:pt x="21" y="23"/>
                  </a:cubicBezTo>
                  <a:cubicBezTo>
                    <a:pt x="18" y="20"/>
                    <a:pt x="16" y="16"/>
                    <a:pt x="14" y="12"/>
                  </a:cubicBezTo>
                  <a:cubicBezTo>
                    <a:pt x="12" y="9"/>
                    <a:pt x="8" y="8"/>
                    <a:pt x="7" y="4"/>
                  </a:cubicBezTo>
                  <a:cubicBezTo>
                    <a:pt x="6" y="0"/>
                    <a:pt x="0" y="4"/>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7"/>
            <p:cNvSpPr/>
            <p:nvPr/>
          </p:nvSpPr>
          <p:spPr bwMode="auto">
            <a:xfrm>
              <a:off x="6099" y="2091"/>
              <a:ext cx="60" cy="66"/>
            </a:xfrm>
            <a:custGeom>
              <a:avLst/>
              <a:gdLst>
                <a:gd name="T0" fmla="*/ 31 w 38"/>
                <a:gd name="T1" fmla="*/ 4 h 42"/>
                <a:gd name="T2" fmla="*/ 21 w 38"/>
                <a:gd name="T3" fmla="*/ 23 h 42"/>
                <a:gd name="T4" fmla="*/ 19 w 38"/>
                <a:gd name="T5" fmla="*/ 26 h 42"/>
                <a:gd name="T6" fmla="*/ 16 w 38"/>
                <a:gd name="T7" fmla="*/ 27 h 42"/>
                <a:gd name="T8" fmla="*/ 5 w 38"/>
                <a:gd name="T9" fmla="*/ 34 h 42"/>
                <a:gd name="T10" fmla="*/ 5 w 38"/>
                <a:gd name="T11" fmla="*/ 41 h 42"/>
                <a:gd name="T12" fmla="*/ 16 w 38"/>
                <a:gd name="T13" fmla="*/ 36 h 42"/>
                <a:gd name="T14" fmla="*/ 22 w 38"/>
                <a:gd name="T15" fmla="*/ 32 h 42"/>
                <a:gd name="T16" fmla="*/ 24 w 38"/>
                <a:gd name="T17" fmla="*/ 28 h 42"/>
                <a:gd name="T18" fmla="*/ 36 w 38"/>
                <a:gd name="T19" fmla="*/ 6 h 42"/>
                <a:gd name="T20" fmla="*/ 31 w 38"/>
                <a:gd name="T2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2">
                  <a:moveTo>
                    <a:pt x="31" y="4"/>
                  </a:moveTo>
                  <a:cubicBezTo>
                    <a:pt x="28" y="11"/>
                    <a:pt x="26" y="18"/>
                    <a:pt x="21" y="23"/>
                  </a:cubicBezTo>
                  <a:cubicBezTo>
                    <a:pt x="20" y="24"/>
                    <a:pt x="19" y="25"/>
                    <a:pt x="19" y="26"/>
                  </a:cubicBezTo>
                  <a:cubicBezTo>
                    <a:pt x="19" y="25"/>
                    <a:pt x="17" y="27"/>
                    <a:pt x="16" y="27"/>
                  </a:cubicBezTo>
                  <a:cubicBezTo>
                    <a:pt x="13" y="30"/>
                    <a:pt x="9" y="33"/>
                    <a:pt x="5" y="34"/>
                  </a:cubicBezTo>
                  <a:cubicBezTo>
                    <a:pt x="1" y="34"/>
                    <a:pt x="0" y="42"/>
                    <a:pt x="5" y="41"/>
                  </a:cubicBezTo>
                  <a:cubicBezTo>
                    <a:pt x="9" y="40"/>
                    <a:pt x="13" y="38"/>
                    <a:pt x="16" y="36"/>
                  </a:cubicBezTo>
                  <a:cubicBezTo>
                    <a:pt x="18" y="34"/>
                    <a:pt x="20" y="33"/>
                    <a:pt x="22" y="32"/>
                  </a:cubicBezTo>
                  <a:cubicBezTo>
                    <a:pt x="23" y="31"/>
                    <a:pt x="23" y="29"/>
                    <a:pt x="24" y="28"/>
                  </a:cubicBezTo>
                  <a:cubicBezTo>
                    <a:pt x="31" y="23"/>
                    <a:pt x="34" y="14"/>
                    <a:pt x="36" y="6"/>
                  </a:cubicBezTo>
                  <a:cubicBezTo>
                    <a:pt x="38" y="1"/>
                    <a:pt x="32" y="0"/>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8"/>
            <p:cNvSpPr/>
            <p:nvPr/>
          </p:nvSpPr>
          <p:spPr bwMode="auto">
            <a:xfrm>
              <a:off x="6123" y="2135"/>
              <a:ext cx="54" cy="41"/>
            </a:xfrm>
            <a:custGeom>
              <a:avLst/>
              <a:gdLst>
                <a:gd name="T0" fmla="*/ 27 w 34"/>
                <a:gd name="T1" fmla="*/ 4 h 26"/>
                <a:gd name="T2" fmla="*/ 20 w 34"/>
                <a:gd name="T3" fmla="*/ 14 h 26"/>
                <a:gd name="T4" fmla="*/ 6 w 34"/>
                <a:gd name="T5" fmla="*/ 19 h 26"/>
                <a:gd name="T6" fmla="*/ 4 w 34"/>
                <a:gd name="T7" fmla="*/ 26 h 26"/>
                <a:gd name="T8" fmla="*/ 20 w 34"/>
                <a:gd name="T9" fmla="*/ 22 h 26"/>
                <a:gd name="T10" fmla="*/ 32 w 34"/>
                <a:gd name="T11" fmla="*/ 7 h 26"/>
                <a:gd name="T12" fmla="*/ 27 w 34"/>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34" h="26">
                  <a:moveTo>
                    <a:pt x="27" y="4"/>
                  </a:moveTo>
                  <a:cubicBezTo>
                    <a:pt x="25" y="8"/>
                    <a:pt x="22" y="11"/>
                    <a:pt x="20" y="14"/>
                  </a:cubicBezTo>
                  <a:cubicBezTo>
                    <a:pt x="16" y="18"/>
                    <a:pt x="11" y="18"/>
                    <a:pt x="6" y="19"/>
                  </a:cubicBezTo>
                  <a:cubicBezTo>
                    <a:pt x="2" y="19"/>
                    <a:pt x="0" y="26"/>
                    <a:pt x="4" y="26"/>
                  </a:cubicBezTo>
                  <a:cubicBezTo>
                    <a:pt x="10" y="26"/>
                    <a:pt x="16" y="26"/>
                    <a:pt x="20" y="22"/>
                  </a:cubicBezTo>
                  <a:cubicBezTo>
                    <a:pt x="25" y="18"/>
                    <a:pt x="28" y="13"/>
                    <a:pt x="32" y="7"/>
                  </a:cubicBezTo>
                  <a:cubicBezTo>
                    <a:pt x="34" y="3"/>
                    <a:pt x="29" y="0"/>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9"/>
            <p:cNvSpPr/>
            <p:nvPr/>
          </p:nvSpPr>
          <p:spPr bwMode="auto">
            <a:xfrm>
              <a:off x="6150" y="2169"/>
              <a:ext cx="47" cy="39"/>
            </a:xfrm>
            <a:custGeom>
              <a:avLst/>
              <a:gdLst>
                <a:gd name="T0" fmla="*/ 22 w 30"/>
                <a:gd name="T1" fmla="*/ 6 h 25"/>
                <a:gd name="T2" fmla="*/ 23 w 30"/>
                <a:gd name="T3" fmla="*/ 6 h 25"/>
                <a:gd name="T4" fmla="*/ 21 w 30"/>
                <a:gd name="T5" fmla="*/ 8 h 25"/>
                <a:gd name="T6" fmla="*/ 18 w 30"/>
                <a:gd name="T7" fmla="*/ 12 h 25"/>
                <a:gd name="T8" fmla="*/ 6 w 30"/>
                <a:gd name="T9" fmla="*/ 17 h 25"/>
                <a:gd name="T10" fmla="*/ 5 w 30"/>
                <a:gd name="T11" fmla="*/ 25 h 25"/>
                <a:gd name="T12" fmla="*/ 20 w 30"/>
                <a:gd name="T13" fmla="*/ 18 h 25"/>
                <a:gd name="T14" fmla="*/ 26 w 30"/>
                <a:gd name="T15" fmla="*/ 12 h 25"/>
                <a:gd name="T16" fmla="*/ 29 w 30"/>
                <a:gd name="T17" fmla="*/ 6 h 25"/>
                <a:gd name="T18" fmla="*/ 22 w 30"/>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5">
                  <a:moveTo>
                    <a:pt x="22" y="6"/>
                  </a:moveTo>
                  <a:cubicBezTo>
                    <a:pt x="22" y="7"/>
                    <a:pt x="22" y="7"/>
                    <a:pt x="23" y="6"/>
                  </a:cubicBezTo>
                  <a:cubicBezTo>
                    <a:pt x="22" y="7"/>
                    <a:pt x="22" y="7"/>
                    <a:pt x="21" y="8"/>
                  </a:cubicBezTo>
                  <a:cubicBezTo>
                    <a:pt x="20" y="9"/>
                    <a:pt x="19" y="11"/>
                    <a:pt x="18" y="12"/>
                  </a:cubicBezTo>
                  <a:cubicBezTo>
                    <a:pt x="15" y="15"/>
                    <a:pt x="11" y="17"/>
                    <a:pt x="6" y="17"/>
                  </a:cubicBezTo>
                  <a:cubicBezTo>
                    <a:pt x="3" y="18"/>
                    <a:pt x="0" y="25"/>
                    <a:pt x="5" y="25"/>
                  </a:cubicBezTo>
                  <a:cubicBezTo>
                    <a:pt x="11" y="25"/>
                    <a:pt x="16" y="22"/>
                    <a:pt x="20" y="18"/>
                  </a:cubicBezTo>
                  <a:cubicBezTo>
                    <a:pt x="22" y="16"/>
                    <a:pt x="24" y="13"/>
                    <a:pt x="26" y="12"/>
                  </a:cubicBezTo>
                  <a:cubicBezTo>
                    <a:pt x="28" y="10"/>
                    <a:pt x="28" y="8"/>
                    <a:pt x="29" y="6"/>
                  </a:cubicBezTo>
                  <a:cubicBezTo>
                    <a:pt x="30" y="0"/>
                    <a:pt x="23" y="2"/>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0"/>
            <p:cNvSpPr/>
            <p:nvPr/>
          </p:nvSpPr>
          <p:spPr bwMode="auto">
            <a:xfrm>
              <a:off x="6041" y="2041"/>
              <a:ext cx="118" cy="91"/>
            </a:xfrm>
            <a:custGeom>
              <a:avLst/>
              <a:gdLst>
                <a:gd name="T0" fmla="*/ 70 w 75"/>
                <a:gd name="T1" fmla="*/ 3 h 58"/>
                <a:gd name="T2" fmla="*/ 8 w 75"/>
                <a:gd name="T3" fmla="*/ 36 h 58"/>
                <a:gd name="T4" fmla="*/ 2 w 75"/>
                <a:gd name="T5" fmla="*/ 41 h 58"/>
                <a:gd name="T6" fmla="*/ 13 w 75"/>
                <a:gd name="T7" fmla="*/ 50 h 58"/>
                <a:gd name="T8" fmla="*/ 38 w 75"/>
                <a:gd name="T9" fmla="*/ 39 h 58"/>
                <a:gd name="T10" fmla="*/ 56 w 75"/>
                <a:gd name="T11" fmla="*/ 24 h 58"/>
                <a:gd name="T12" fmla="*/ 71 w 75"/>
                <a:gd name="T13" fmla="*/ 9 h 58"/>
                <a:gd name="T14" fmla="*/ 70 w 75"/>
                <a:gd name="T15" fmla="*/ 3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58">
                  <a:moveTo>
                    <a:pt x="70" y="3"/>
                  </a:moveTo>
                  <a:cubicBezTo>
                    <a:pt x="58" y="10"/>
                    <a:pt x="22" y="58"/>
                    <a:pt x="8" y="36"/>
                  </a:cubicBezTo>
                  <a:cubicBezTo>
                    <a:pt x="6" y="32"/>
                    <a:pt x="0" y="38"/>
                    <a:pt x="2" y="41"/>
                  </a:cubicBezTo>
                  <a:cubicBezTo>
                    <a:pt x="5" y="45"/>
                    <a:pt x="7" y="51"/>
                    <a:pt x="13" y="50"/>
                  </a:cubicBezTo>
                  <a:cubicBezTo>
                    <a:pt x="22" y="48"/>
                    <a:pt x="30" y="44"/>
                    <a:pt x="38" y="39"/>
                  </a:cubicBezTo>
                  <a:cubicBezTo>
                    <a:pt x="44" y="34"/>
                    <a:pt x="51" y="30"/>
                    <a:pt x="56" y="24"/>
                  </a:cubicBezTo>
                  <a:cubicBezTo>
                    <a:pt x="60" y="19"/>
                    <a:pt x="66" y="12"/>
                    <a:pt x="71" y="9"/>
                  </a:cubicBezTo>
                  <a:cubicBezTo>
                    <a:pt x="75" y="7"/>
                    <a:pt x="74" y="0"/>
                    <a:pt x="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1"/>
            <p:cNvSpPr/>
            <p:nvPr/>
          </p:nvSpPr>
          <p:spPr bwMode="auto">
            <a:xfrm>
              <a:off x="6003" y="1957"/>
              <a:ext cx="180" cy="122"/>
            </a:xfrm>
            <a:custGeom>
              <a:avLst/>
              <a:gdLst>
                <a:gd name="T0" fmla="*/ 107 w 114"/>
                <a:gd name="T1" fmla="*/ 4 h 77"/>
                <a:gd name="T2" fmla="*/ 78 w 114"/>
                <a:gd name="T3" fmla="*/ 33 h 77"/>
                <a:gd name="T4" fmla="*/ 58 w 114"/>
                <a:gd name="T5" fmla="*/ 49 h 77"/>
                <a:gd name="T6" fmla="*/ 8 w 114"/>
                <a:gd name="T7" fmla="*/ 52 h 77"/>
                <a:gd name="T8" fmla="*/ 1 w 114"/>
                <a:gd name="T9" fmla="*/ 56 h 77"/>
                <a:gd name="T10" fmla="*/ 49 w 114"/>
                <a:gd name="T11" fmla="*/ 62 h 77"/>
                <a:gd name="T12" fmla="*/ 111 w 114"/>
                <a:gd name="T13" fmla="*/ 9 h 77"/>
                <a:gd name="T14" fmla="*/ 107 w 114"/>
                <a:gd name="T15" fmla="*/ 4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77">
                  <a:moveTo>
                    <a:pt x="107" y="4"/>
                  </a:moveTo>
                  <a:cubicBezTo>
                    <a:pt x="98" y="15"/>
                    <a:pt x="89" y="25"/>
                    <a:pt x="78" y="33"/>
                  </a:cubicBezTo>
                  <a:cubicBezTo>
                    <a:pt x="71" y="39"/>
                    <a:pt x="65" y="44"/>
                    <a:pt x="58" y="49"/>
                  </a:cubicBezTo>
                  <a:cubicBezTo>
                    <a:pt x="47" y="57"/>
                    <a:pt x="14" y="74"/>
                    <a:pt x="8" y="52"/>
                  </a:cubicBezTo>
                  <a:cubicBezTo>
                    <a:pt x="6" y="48"/>
                    <a:pt x="0" y="52"/>
                    <a:pt x="1" y="56"/>
                  </a:cubicBezTo>
                  <a:cubicBezTo>
                    <a:pt x="7" y="77"/>
                    <a:pt x="34" y="69"/>
                    <a:pt x="49" y="62"/>
                  </a:cubicBezTo>
                  <a:cubicBezTo>
                    <a:pt x="73" y="50"/>
                    <a:pt x="93" y="29"/>
                    <a:pt x="111" y="9"/>
                  </a:cubicBezTo>
                  <a:cubicBezTo>
                    <a:pt x="114" y="6"/>
                    <a:pt x="111" y="0"/>
                    <a:pt x="10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2"/>
            <p:cNvSpPr/>
            <p:nvPr/>
          </p:nvSpPr>
          <p:spPr bwMode="auto">
            <a:xfrm>
              <a:off x="5971" y="1864"/>
              <a:ext cx="228" cy="155"/>
            </a:xfrm>
            <a:custGeom>
              <a:avLst/>
              <a:gdLst>
                <a:gd name="T0" fmla="*/ 136 w 144"/>
                <a:gd name="T1" fmla="*/ 4 h 98"/>
                <a:gd name="T2" fmla="*/ 76 w 144"/>
                <a:gd name="T3" fmla="*/ 67 h 98"/>
                <a:gd name="T4" fmla="*/ 38 w 144"/>
                <a:gd name="T5" fmla="*/ 86 h 98"/>
                <a:gd name="T6" fmla="*/ 7 w 144"/>
                <a:gd name="T7" fmla="*/ 80 h 98"/>
                <a:gd name="T8" fmla="*/ 3 w 144"/>
                <a:gd name="T9" fmla="*/ 87 h 98"/>
                <a:gd name="T10" fmla="*/ 22 w 144"/>
                <a:gd name="T11" fmla="*/ 97 h 98"/>
                <a:gd name="T12" fmla="*/ 66 w 144"/>
                <a:gd name="T13" fmla="*/ 81 h 98"/>
                <a:gd name="T14" fmla="*/ 141 w 144"/>
                <a:gd name="T15" fmla="*/ 5 h 98"/>
                <a:gd name="T16" fmla="*/ 136 w 144"/>
                <a:gd name="T17"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98">
                  <a:moveTo>
                    <a:pt x="136" y="4"/>
                  </a:moveTo>
                  <a:cubicBezTo>
                    <a:pt x="121" y="30"/>
                    <a:pt x="101" y="49"/>
                    <a:pt x="76" y="67"/>
                  </a:cubicBezTo>
                  <a:cubicBezTo>
                    <a:pt x="64" y="75"/>
                    <a:pt x="52" y="82"/>
                    <a:pt x="38" y="86"/>
                  </a:cubicBezTo>
                  <a:cubicBezTo>
                    <a:pt x="24" y="90"/>
                    <a:pt x="17" y="90"/>
                    <a:pt x="7" y="80"/>
                  </a:cubicBezTo>
                  <a:cubicBezTo>
                    <a:pt x="5" y="78"/>
                    <a:pt x="0" y="84"/>
                    <a:pt x="3" y="87"/>
                  </a:cubicBezTo>
                  <a:cubicBezTo>
                    <a:pt x="10" y="94"/>
                    <a:pt x="12" y="96"/>
                    <a:pt x="22" y="97"/>
                  </a:cubicBezTo>
                  <a:cubicBezTo>
                    <a:pt x="36" y="98"/>
                    <a:pt x="55" y="87"/>
                    <a:pt x="66" y="81"/>
                  </a:cubicBezTo>
                  <a:cubicBezTo>
                    <a:pt x="98" y="63"/>
                    <a:pt x="124" y="37"/>
                    <a:pt x="141" y="5"/>
                  </a:cubicBezTo>
                  <a:cubicBezTo>
                    <a:pt x="144" y="1"/>
                    <a:pt x="138" y="0"/>
                    <a:pt x="1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3"/>
            <p:cNvSpPr/>
            <p:nvPr/>
          </p:nvSpPr>
          <p:spPr bwMode="auto">
            <a:xfrm>
              <a:off x="6147" y="1824"/>
              <a:ext cx="41" cy="191"/>
            </a:xfrm>
            <a:custGeom>
              <a:avLst/>
              <a:gdLst>
                <a:gd name="T0" fmla="*/ 8 w 26"/>
                <a:gd name="T1" fmla="*/ 8 h 121"/>
                <a:gd name="T2" fmla="*/ 0 w 26"/>
                <a:gd name="T3" fmla="*/ 117 h 121"/>
                <a:gd name="T4" fmla="*/ 7 w 26"/>
                <a:gd name="T5" fmla="*/ 114 h 121"/>
                <a:gd name="T6" fmla="*/ 14 w 26"/>
                <a:gd name="T7" fmla="*/ 4 h 121"/>
                <a:gd name="T8" fmla="*/ 8 w 26"/>
                <a:gd name="T9" fmla="*/ 8 h 121"/>
              </a:gdLst>
              <a:ahLst/>
              <a:cxnLst>
                <a:cxn ang="0">
                  <a:pos x="T0" y="T1"/>
                </a:cxn>
                <a:cxn ang="0">
                  <a:pos x="T2" y="T3"/>
                </a:cxn>
                <a:cxn ang="0">
                  <a:pos x="T4" y="T5"/>
                </a:cxn>
                <a:cxn ang="0">
                  <a:pos x="T6" y="T7"/>
                </a:cxn>
                <a:cxn ang="0">
                  <a:pos x="T8" y="T9"/>
                </a:cxn>
              </a:cxnLst>
              <a:rect l="0" t="0" r="r" b="b"/>
              <a:pathLst>
                <a:path w="26" h="121">
                  <a:moveTo>
                    <a:pt x="8" y="8"/>
                  </a:moveTo>
                  <a:cubicBezTo>
                    <a:pt x="19" y="43"/>
                    <a:pt x="2" y="82"/>
                    <a:pt x="0" y="117"/>
                  </a:cubicBezTo>
                  <a:cubicBezTo>
                    <a:pt x="0" y="121"/>
                    <a:pt x="7" y="118"/>
                    <a:pt x="7" y="114"/>
                  </a:cubicBezTo>
                  <a:cubicBezTo>
                    <a:pt x="9" y="79"/>
                    <a:pt x="26" y="40"/>
                    <a:pt x="14" y="4"/>
                  </a:cubicBezTo>
                  <a:cubicBezTo>
                    <a:pt x="13" y="0"/>
                    <a:pt x="6" y="5"/>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4"/>
            <p:cNvSpPr/>
            <p:nvPr/>
          </p:nvSpPr>
          <p:spPr bwMode="auto">
            <a:xfrm>
              <a:off x="6109" y="1895"/>
              <a:ext cx="63" cy="255"/>
            </a:xfrm>
            <a:custGeom>
              <a:avLst/>
              <a:gdLst>
                <a:gd name="T0" fmla="*/ 4 w 40"/>
                <a:gd name="T1" fmla="*/ 8 h 161"/>
                <a:gd name="T2" fmla="*/ 2 w 40"/>
                <a:gd name="T3" fmla="*/ 90 h 161"/>
                <a:gd name="T4" fmla="*/ 33 w 40"/>
                <a:gd name="T5" fmla="*/ 158 h 161"/>
                <a:gd name="T6" fmla="*/ 38 w 40"/>
                <a:gd name="T7" fmla="*/ 152 h 161"/>
                <a:gd name="T8" fmla="*/ 10 w 40"/>
                <a:gd name="T9" fmla="*/ 72 h 161"/>
                <a:gd name="T10" fmla="*/ 11 w 40"/>
                <a:gd name="T11" fmla="*/ 4 h 161"/>
                <a:gd name="T12" fmla="*/ 4 w 40"/>
                <a:gd name="T13" fmla="*/ 8 h 161"/>
              </a:gdLst>
              <a:ahLst/>
              <a:cxnLst>
                <a:cxn ang="0">
                  <a:pos x="T0" y="T1"/>
                </a:cxn>
                <a:cxn ang="0">
                  <a:pos x="T2" y="T3"/>
                </a:cxn>
                <a:cxn ang="0">
                  <a:pos x="T4" y="T5"/>
                </a:cxn>
                <a:cxn ang="0">
                  <a:pos x="T6" y="T7"/>
                </a:cxn>
                <a:cxn ang="0">
                  <a:pos x="T8" y="T9"/>
                </a:cxn>
                <a:cxn ang="0">
                  <a:pos x="T10" y="T11"/>
                </a:cxn>
                <a:cxn ang="0">
                  <a:pos x="T12" y="T13"/>
                </a:cxn>
              </a:cxnLst>
              <a:rect l="0" t="0" r="r" b="b"/>
              <a:pathLst>
                <a:path w="40" h="161">
                  <a:moveTo>
                    <a:pt x="4" y="8"/>
                  </a:moveTo>
                  <a:cubicBezTo>
                    <a:pt x="10" y="35"/>
                    <a:pt x="4" y="63"/>
                    <a:pt x="2" y="90"/>
                  </a:cubicBezTo>
                  <a:cubicBezTo>
                    <a:pt x="0" y="114"/>
                    <a:pt x="20" y="139"/>
                    <a:pt x="33" y="158"/>
                  </a:cubicBezTo>
                  <a:cubicBezTo>
                    <a:pt x="35" y="161"/>
                    <a:pt x="40" y="156"/>
                    <a:pt x="38" y="152"/>
                  </a:cubicBezTo>
                  <a:cubicBezTo>
                    <a:pt x="22" y="128"/>
                    <a:pt x="5" y="103"/>
                    <a:pt x="10" y="72"/>
                  </a:cubicBezTo>
                  <a:cubicBezTo>
                    <a:pt x="13" y="50"/>
                    <a:pt x="15" y="27"/>
                    <a:pt x="11" y="4"/>
                  </a:cubicBezTo>
                  <a:cubicBezTo>
                    <a:pt x="10" y="0"/>
                    <a:pt x="4" y="5"/>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5"/>
            <p:cNvSpPr/>
            <p:nvPr/>
          </p:nvSpPr>
          <p:spPr bwMode="auto">
            <a:xfrm>
              <a:off x="6071" y="1932"/>
              <a:ext cx="140" cy="350"/>
            </a:xfrm>
            <a:custGeom>
              <a:avLst/>
              <a:gdLst>
                <a:gd name="T0" fmla="*/ 1 w 89"/>
                <a:gd name="T1" fmla="*/ 9 h 222"/>
                <a:gd name="T2" fmla="*/ 5 w 89"/>
                <a:gd name="T3" fmla="*/ 42 h 222"/>
                <a:gd name="T4" fmla="*/ 4 w 89"/>
                <a:gd name="T5" fmla="*/ 66 h 222"/>
                <a:gd name="T6" fmla="*/ 24 w 89"/>
                <a:gd name="T7" fmla="*/ 122 h 222"/>
                <a:gd name="T8" fmla="*/ 58 w 89"/>
                <a:gd name="T9" fmla="*/ 159 h 222"/>
                <a:gd name="T10" fmla="*/ 75 w 89"/>
                <a:gd name="T11" fmla="*/ 181 h 222"/>
                <a:gd name="T12" fmla="*/ 82 w 89"/>
                <a:gd name="T13" fmla="*/ 217 h 222"/>
                <a:gd name="T14" fmla="*/ 89 w 89"/>
                <a:gd name="T15" fmla="*/ 215 h 222"/>
                <a:gd name="T16" fmla="*/ 75 w 89"/>
                <a:gd name="T17" fmla="*/ 167 h 222"/>
                <a:gd name="T18" fmla="*/ 42 w 89"/>
                <a:gd name="T19" fmla="*/ 130 h 222"/>
                <a:gd name="T20" fmla="*/ 11 w 89"/>
                <a:gd name="T21" fmla="*/ 67 h 222"/>
                <a:gd name="T22" fmla="*/ 11 w 89"/>
                <a:gd name="T23" fmla="*/ 34 h 222"/>
                <a:gd name="T24" fmla="*/ 7 w 89"/>
                <a:gd name="T25" fmla="*/ 5 h 222"/>
                <a:gd name="T26" fmla="*/ 1 w 89"/>
                <a:gd name="T27"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222">
                  <a:moveTo>
                    <a:pt x="1" y="9"/>
                  </a:moveTo>
                  <a:cubicBezTo>
                    <a:pt x="3" y="20"/>
                    <a:pt x="5" y="31"/>
                    <a:pt x="5" y="42"/>
                  </a:cubicBezTo>
                  <a:cubicBezTo>
                    <a:pt x="5" y="50"/>
                    <a:pt x="2" y="58"/>
                    <a:pt x="4" y="66"/>
                  </a:cubicBezTo>
                  <a:cubicBezTo>
                    <a:pt x="7" y="86"/>
                    <a:pt x="12" y="105"/>
                    <a:pt x="24" y="122"/>
                  </a:cubicBezTo>
                  <a:cubicBezTo>
                    <a:pt x="33" y="135"/>
                    <a:pt x="52" y="144"/>
                    <a:pt x="58" y="159"/>
                  </a:cubicBezTo>
                  <a:cubicBezTo>
                    <a:pt x="61" y="167"/>
                    <a:pt x="71" y="172"/>
                    <a:pt x="75" y="181"/>
                  </a:cubicBezTo>
                  <a:cubicBezTo>
                    <a:pt x="80" y="192"/>
                    <a:pt x="81" y="204"/>
                    <a:pt x="82" y="217"/>
                  </a:cubicBezTo>
                  <a:cubicBezTo>
                    <a:pt x="82" y="222"/>
                    <a:pt x="89" y="218"/>
                    <a:pt x="89" y="215"/>
                  </a:cubicBezTo>
                  <a:cubicBezTo>
                    <a:pt x="87" y="198"/>
                    <a:pt x="86" y="181"/>
                    <a:pt x="75" y="167"/>
                  </a:cubicBezTo>
                  <a:cubicBezTo>
                    <a:pt x="66" y="153"/>
                    <a:pt x="53" y="142"/>
                    <a:pt x="42" y="130"/>
                  </a:cubicBezTo>
                  <a:cubicBezTo>
                    <a:pt x="25" y="110"/>
                    <a:pt x="15" y="93"/>
                    <a:pt x="11" y="67"/>
                  </a:cubicBezTo>
                  <a:cubicBezTo>
                    <a:pt x="9" y="57"/>
                    <a:pt x="11" y="44"/>
                    <a:pt x="11" y="34"/>
                  </a:cubicBezTo>
                  <a:cubicBezTo>
                    <a:pt x="11" y="23"/>
                    <a:pt x="9" y="15"/>
                    <a:pt x="7" y="5"/>
                  </a:cubicBezTo>
                  <a:cubicBezTo>
                    <a:pt x="7" y="0"/>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6"/>
            <p:cNvSpPr/>
            <p:nvPr/>
          </p:nvSpPr>
          <p:spPr bwMode="auto">
            <a:xfrm>
              <a:off x="6023" y="1955"/>
              <a:ext cx="45" cy="174"/>
            </a:xfrm>
            <a:custGeom>
              <a:avLst/>
              <a:gdLst>
                <a:gd name="T0" fmla="*/ 0 w 28"/>
                <a:gd name="T1" fmla="*/ 7 h 110"/>
                <a:gd name="T2" fmla="*/ 6 w 28"/>
                <a:gd name="T3" fmla="*/ 31 h 110"/>
                <a:gd name="T4" fmla="*/ 8 w 28"/>
                <a:gd name="T5" fmla="*/ 59 h 110"/>
                <a:gd name="T6" fmla="*/ 20 w 28"/>
                <a:gd name="T7" fmla="*/ 107 h 110"/>
                <a:gd name="T8" fmla="*/ 26 w 28"/>
                <a:gd name="T9" fmla="*/ 102 h 110"/>
                <a:gd name="T10" fmla="*/ 14 w 28"/>
                <a:gd name="T11" fmla="*/ 49 h 110"/>
                <a:gd name="T12" fmla="*/ 13 w 28"/>
                <a:gd name="T13" fmla="*/ 23 h 110"/>
                <a:gd name="T14" fmla="*/ 7 w 28"/>
                <a:gd name="T15" fmla="*/ 5 h 110"/>
                <a:gd name="T16" fmla="*/ 0 w 28"/>
                <a:gd name="T1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0">
                  <a:moveTo>
                    <a:pt x="0" y="7"/>
                  </a:moveTo>
                  <a:cubicBezTo>
                    <a:pt x="0" y="15"/>
                    <a:pt x="6" y="22"/>
                    <a:pt x="6" y="31"/>
                  </a:cubicBezTo>
                  <a:cubicBezTo>
                    <a:pt x="6" y="40"/>
                    <a:pt x="7" y="49"/>
                    <a:pt x="8" y="59"/>
                  </a:cubicBezTo>
                  <a:cubicBezTo>
                    <a:pt x="10" y="74"/>
                    <a:pt x="10" y="95"/>
                    <a:pt x="20" y="107"/>
                  </a:cubicBezTo>
                  <a:cubicBezTo>
                    <a:pt x="23" y="110"/>
                    <a:pt x="28" y="105"/>
                    <a:pt x="26" y="102"/>
                  </a:cubicBezTo>
                  <a:cubicBezTo>
                    <a:pt x="16" y="89"/>
                    <a:pt x="15" y="64"/>
                    <a:pt x="14" y="49"/>
                  </a:cubicBezTo>
                  <a:cubicBezTo>
                    <a:pt x="13" y="40"/>
                    <a:pt x="13" y="32"/>
                    <a:pt x="13" y="23"/>
                  </a:cubicBezTo>
                  <a:cubicBezTo>
                    <a:pt x="13" y="17"/>
                    <a:pt x="7" y="11"/>
                    <a:pt x="7" y="5"/>
                  </a:cubicBezTo>
                  <a:cubicBezTo>
                    <a:pt x="7"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7"/>
            <p:cNvSpPr/>
            <p:nvPr/>
          </p:nvSpPr>
          <p:spPr bwMode="auto">
            <a:xfrm>
              <a:off x="5981" y="1968"/>
              <a:ext cx="33" cy="92"/>
            </a:xfrm>
            <a:custGeom>
              <a:avLst/>
              <a:gdLst>
                <a:gd name="T0" fmla="*/ 0 w 21"/>
                <a:gd name="T1" fmla="*/ 7 h 58"/>
                <a:gd name="T2" fmla="*/ 7 w 21"/>
                <a:gd name="T3" fmla="*/ 20 h 58"/>
                <a:gd name="T4" fmla="*/ 14 w 21"/>
                <a:gd name="T5" fmla="*/ 53 h 58"/>
                <a:gd name="T6" fmla="*/ 21 w 21"/>
                <a:gd name="T7" fmla="*/ 51 h 58"/>
                <a:gd name="T8" fmla="*/ 16 w 21"/>
                <a:gd name="T9" fmla="*/ 24 h 58"/>
                <a:gd name="T10" fmla="*/ 11 w 21"/>
                <a:gd name="T11" fmla="*/ 13 h 58"/>
                <a:gd name="T12" fmla="*/ 7 w 21"/>
                <a:gd name="T13" fmla="*/ 5 h 58"/>
                <a:gd name="T14" fmla="*/ 0 w 21"/>
                <a:gd name="T15" fmla="*/ 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8">
                  <a:moveTo>
                    <a:pt x="0" y="7"/>
                  </a:moveTo>
                  <a:cubicBezTo>
                    <a:pt x="0" y="11"/>
                    <a:pt x="4" y="16"/>
                    <a:pt x="7" y="20"/>
                  </a:cubicBezTo>
                  <a:cubicBezTo>
                    <a:pt x="12" y="31"/>
                    <a:pt x="12" y="41"/>
                    <a:pt x="14" y="53"/>
                  </a:cubicBezTo>
                  <a:cubicBezTo>
                    <a:pt x="14" y="58"/>
                    <a:pt x="21" y="54"/>
                    <a:pt x="21" y="51"/>
                  </a:cubicBezTo>
                  <a:cubicBezTo>
                    <a:pt x="19" y="42"/>
                    <a:pt x="20" y="32"/>
                    <a:pt x="16" y="24"/>
                  </a:cubicBezTo>
                  <a:cubicBezTo>
                    <a:pt x="15" y="20"/>
                    <a:pt x="13" y="16"/>
                    <a:pt x="11" y="13"/>
                  </a:cubicBezTo>
                  <a:cubicBezTo>
                    <a:pt x="10" y="10"/>
                    <a:pt x="7" y="7"/>
                    <a:pt x="7" y="5"/>
                  </a:cubicBezTo>
                  <a:cubicBezTo>
                    <a:pt x="6"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8"/>
            <p:cNvSpPr/>
            <p:nvPr/>
          </p:nvSpPr>
          <p:spPr bwMode="auto">
            <a:xfrm>
              <a:off x="5772" y="2134"/>
              <a:ext cx="90" cy="240"/>
            </a:xfrm>
            <a:custGeom>
              <a:avLst/>
              <a:gdLst>
                <a:gd name="T0" fmla="*/ 25 w 57"/>
                <a:gd name="T1" fmla="*/ 145 h 152"/>
                <a:gd name="T2" fmla="*/ 15 w 57"/>
                <a:gd name="T3" fmla="*/ 74 h 152"/>
                <a:gd name="T4" fmla="*/ 54 w 57"/>
                <a:gd name="T5" fmla="*/ 8 h 152"/>
                <a:gd name="T6" fmla="*/ 50 w 57"/>
                <a:gd name="T7" fmla="*/ 3 h 152"/>
                <a:gd name="T8" fmla="*/ 27 w 57"/>
                <a:gd name="T9" fmla="*/ 32 h 152"/>
                <a:gd name="T10" fmla="*/ 10 w 57"/>
                <a:gd name="T11" fmla="*/ 57 h 152"/>
                <a:gd name="T12" fmla="*/ 18 w 57"/>
                <a:gd name="T13" fmla="*/ 147 h 152"/>
                <a:gd name="T14" fmla="*/ 25 w 57"/>
                <a:gd name="T15" fmla="*/ 145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52">
                  <a:moveTo>
                    <a:pt x="25" y="145"/>
                  </a:moveTo>
                  <a:cubicBezTo>
                    <a:pt x="21" y="121"/>
                    <a:pt x="16" y="98"/>
                    <a:pt x="15" y="74"/>
                  </a:cubicBezTo>
                  <a:cubicBezTo>
                    <a:pt x="13" y="54"/>
                    <a:pt x="38" y="21"/>
                    <a:pt x="54" y="8"/>
                  </a:cubicBezTo>
                  <a:cubicBezTo>
                    <a:pt x="57" y="6"/>
                    <a:pt x="54" y="0"/>
                    <a:pt x="50" y="3"/>
                  </a:cubicBezTo>
                  <a:cubicBezTo>
                    <a:pt x="40" y="11"/>
                    <a:pt x="35" y="22"/>
                    <a:pt x="27" y="32"/>
                  </a:cubicBezTo>
                  <a:cubicBezTo>
                    <a:pt x="21" y="39"/>
                    <a:pt x="14" y="48"/>
                    <a:pt x="10" y="57"/>
                  </a:cubicBezTo>
                  <a:cubicBezTo>
                    <a:pt x="0" y="83"/>
                    <a:pt x="14" y="121"/>
                    <a:pt x="18" y="147"/>
                  </a:cubicBezTo>
                  <a:cubicBezTo>
                    <a:pt x="19" y="152"/>
                    <a:pt x="25" y="149"/>
                    <a:pt x="2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
            <p:cNvSpPr/>
            <p:nvPr/>
          </p:nvSpPr>
          <p:spPr bwMode="auto">
            <a:xfrm>
              <a:off x="5639" y="2121"/>
              <a:ext cx="19" cy="22"/>
            </a:xfrm>
            <a:custGeom>
              <a:avLst/>
              <a:gdLst>
                <a:gd name="T0" fmla="*/ 5 w 12"/>
                <a:gd name="T1" fmla="*/ 4 h 14"/>
                <a:gd name="T2" fmla="*/ 9 w 12"/>
                <a:gd name="T3" fmla="*/ 7 h 14"/>
                <a:gd name="T4" fmla="*/ 3 w 12"/>
                <a:gd name="T5" fmla="*/ 7 h 14"/>
                <a:gd name="T6" fmla="*/ 4 w 12"/>
                <a:gd name="T7" fmla="*/ 4 h 14"/>
                <a:gd name="T8" fmla="*/ 7 w 12"/>
                <a:gd name="T9" fmla="*/ 3 h 14"/>
                <a:gd name="T10" fmla="*/ 3 w 12"/>
                <a:gd name="T11" fmla="*/ 5 h 14"/>
                <a:gd name="T12" fmla="*/ 5 w 12"/>
                <a:gd name="T13" fmla="*/ 3 h 14"/>
                <a:gd name="T14" fmla="*/ 6 w 12"/>
                <a:gd name="T15" fmla="*/ 3 h 14"/>
                <a:gd name="T16" fmla="*/ 7 w 12"/>
                <a:gd name="T17" fmla="*/ 9 h 14"/>
                <a:gd name="T18" fmla="*/ 5 w 12"/>
                <a:gd name="T19" fmla="*/ 10 h 14"/>
                <a:gd name="T20" fmla="*/ 2 w 12"/>
                <a:gd name="T21" fmla="*/ 7 h 14"/>
                <a:gd name="T22" fmla="*/ 3 w 12"/>
                <a:gd name="T23" fmla="*/ 5 h 14"/>
                <a:gd name="T24" fmla="*/ 3 w 12"/>
                <a:gd name="T25" fmla="*/ 5 h 14"/>
                <a:gd name="T26" fmla="*/ 7 w 12"/>
                <a:gd name="T27" fmla="*/ 10 h 14"/>
                <a:gd name="T28" fmla="*/ 10 w 12"/>
                <a:gd name="T29" fmla="*/ 7 h 14"/>
                <a:gd name="T30" fmla="*/ 7 w 12"/>
                <a:gd name="T31" fmla="*/ 4 h 14"/>
                <a:gd name="T32" fmla="*/ 8 w 12"/>
                <a:gd name="T33" fmla="*/ 4 h 14"/>
                <a:gd name="T34" fmla="*/ 3 w 12"/>
                <a:gd name="T35" fmla="*/ 7 h 14"/>
                <a:gd name="T36" fmla="*/ 7 w 12"/>
                <a:gd name="T37" fmla="*/ 9 h 14"/>
                <a:gd name="T38" fmla="*/ 6 w 12"/>
                <a:gd name="T39" fmla="*/ 10 h 14"/>
                <a:gd name="T40" fmla="*/ 4 w 12"/>
                <a:gd name="T41" fmla="*/ 10 h 14"/>
                <a:gd name="T42" fmla="*/ 3 w 12"/>
                <a:gd name="T43" fmla="*/ 9 h 14"/>
                <a:gd name="T44" fmla="*/ 4 w 12"/>
                <a:gd name="T45" fmla="*/ 6 h 14"/>
                <a:gd name="T46" fmla="*/ 8 w 12"/>
                <a:gd name="T47" fmla="*/ 8 h 14"/>
                <a:gd name="T48" fmla="*/ 1 w 12"/>
                <a:gd name="T49" fmla="*/ 10 h 14"/>
                <a:gd name="T50" fmla="*/ 6 w 12"/>
                <a:gd name="T51" fmla="*/ 12 h 14"/>
                <a:gd name="T52" fmla="*/ 6 w 12"/>
                <a:gd name="T53" fmla="*/ 3 h 14"/>
                <a:gd name="T54" fmla="*/ 5 w 12"/>
                <a:gd name="T55" fmla="*/ 13 h 14"/>
                <a:gd name="T56" fmla="*/ 4 w 12"/>
                <a:gd name="T57" fmla="*/ 11 h 14"/>
                <a:gd name="T58" fmla="*/ 7 w 12"/>
                <a:gd name="T59" fmla="*/ 2 h 14"/>
                <a:gd name="T60" fmla="*/ 6 w 12"/>
                <a:gd name="T61" fmla="*/ 3 h 14"/>
                <a:gd name="T62" fmla="*/ 2 w 12"/>
                <a:gd name="T63" fmla="*/ 6 h 14"/>
                <a:gd name="T64" fmla="*/ 3 w 12"/>
                <a:gd name="T65" fmla="*/ 12 h 14"/>
                <a:gd name="T66" fmla="*/ 5 w 12"/>
                <a:gd name="T67" fmla="*/ 3 h 14"/>
                <a:gd name="T68" fmla="*/ 1 w 12"/>
                <a:gd name="T69" fmla="*/ 10 h 14"/>
                <a:gd name="T70" fmla="*/ 7 w 12"/>
                <a:gd name="T71" fmla="*/ 9 h 14"/>
                <a:gd name="T72" fmla="*/ 9 w 12"/>
                <a:gd name="T73" fmla="*/ 7 h 14"/>
                <a:gd name="T74" fmla="*/ 10 w 12"/>
                <a:gd name="T75" fmla="*/ 5 h 14"/>
                <a:gd name="T76" fmla="*/ 3 w 12"/>
                <a:gd name="T77" fmla="*/ 6 h 14"/>
                <a:gd name="T78" fmla="*/ 8 w 12"/>
                <a:gd name="T79" fmla="*/ 9 h 14"/>
                <a:gd name="T80" fmla="*/ 8 w 12"/>
                <a:gd name="T8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 h="14">
                  <a:moveTo>
                    <a:pt x="4" y="4"/>
                  </a:moveTo>
                  <a:cubicBezTo>
                    <a:pt x="5" y="3"/>
                    <a:pt x="5" y="3"/>
                    <a:pt x="5" y="4"/>
                  </a:cubicBezTo>
                  <a:cubicBezTo>
                    <a:pt x="4" y="4"/>
                    <a:pt x="4" y="5"/>
                    <a:pt x="3" y="6"/>
                  </a:cubicBezTo>
                  <a:cubicBezTo>
                    <a:pt x="5" y="6"/>
                    <a:pt x="7" y="7"/>
                    <a:pt x="9" y="7"/>
                  </a:cubicBezTo>
                  <a:cubicBezTo>
                    <a:pt x="9" y="7"/>
                    <a:pt x="9" y="6"/>
                    <a:pt x="9" y="6"/>
                  </a:cubicBezTo>
                  <a:cubicBezTo>
                    <a:pt x="7" y="6"/>
                    <a:pt x="5" y="6"/>
                    <a:pt x="3" y="7"/>
                  </a:cubicBezTo>
                  <a:cubicBezTo>
                    <a:pt x="3" y="7"/>
                    <a:pt x="3" y="7"/>
                    <a:pt x="3" y="7"/>
                  </a:cubicBezTo>
                  <a:cubicBezTo>
                    <a:pt x="3" y="6"/>
                    <a:pt x="4" y="5"/>
                    <a:pt x="4" y="4"/>
                  </a:cubicBezTo>
                  <a:cubicBezTo>
                    <a:pt x="4" y="4"/>
                    <a:pt x="4" y="4"/>
                    <a:pt x="4" y="4"/>
                  </a:cubicBezTo>
                  <a:cubicBezTo>
                    <a:pt x="5" y="3"/>
                    <a:pt x="6" y="3"/>
                    <a:pt x="7" y="3"/>
                  </a:cubicBezTo>
                  <a:cubicBezTo>
                    <a:pt x="7" y="3"/>
                    <a:pt x="7" y="3"/>
                    <a:pt x="6" y="3"/>
                  </a:cubicBezTo>
                  <a:cubicBezTo>
                    <a:pt x="5" y="3"/>
                    <a:pt x="3" y="4"/>
                    <a:pt x="3" y="5"/>
                  </a:cubicBezTo>
                  <a:cubicBezTo>
                    <a:pt x="3" y="6"/>
                    <a:pt x="3" y="6"/>
                    <a:pt x="3" y="6"/>
                  </a:cubicBezTo>
                  <a:cubicBezTo>
                    <a:pt x="3" y="5"/>
                    <a:pt x="4" y="4"/>
                    <a:pt x="5" y="3"/>
                  </a:cubicBezTo>
                  <a:cubicBezTo>
                    <a:pt x="5" y="4"/>
                    <a:pt x="4" y="4"/>
                    <a:pt x="4" y="4"/>
                  </a:cubicBezTo>
                  <a:cubicBezTo>
                    <a:pt x="5" y="3"/>
                    <a:pt x="6" y="3"/>
                    <a:pt x="6" y="3"/>
                  </a:cubicBezTo>
                  <a:cubicBezTo>
                    <a:pt x="4" y="3"/>
                    <a:pt x="4" y="4"/>
                    <a:pt x="2" y="5"/>
                  </a:cubicBezTo>
                  <a:cubicBezTo>
                    <a:pt x="4" y="7"/>
                    <a:pt x="5" y="8"/>
                    <a:pt x="7" y="9"/>
                  </a:cubicBezTo>
                  <a:cubicBezTo>
                    <a:pt x="7" y="9"/>
                    <a:pt x="7" y="9"/>
                    <a:pt x="7" y="9"/>
                  </a:cubicBezTo>
                  <a:cubicBezTo>
                    <a:pt x="6" y="9"/>
                    <a:pt x="6" y="10"/>
                    <a:pt x="5" y="10"/>
                  </a:cubicBezTo>
                  <a:cubicBezTo>
                    <a:pt x="5" y="10"/>
                    <a:pt x="5" y="10"/>
                    <a:pt x="5" y="10"/>
                  </a:cubicBezTo>
                  <a:cubicBezTo>
                    <a:pt x="4" y="9"/>
                    <a:pt x="3" y="8"/>
                    <a:pt x="2" y="7"/>
                  </a:cubicBezTo>
                  <a:cubicBezTo>
                    <a:pt x="2" y="7"/>
                    <a:pt x="2" y="7"/>
                    <a:pt x="2" y="7"/>
                  </a:cubicBezTo>
                  <a:cubicBezTo>
                    <a:pt x="2" y="7"/>
                    <a:pt x="2" y="6"/>
                    <a:pt x="3" y="5"/>
                  </a:cubicBezTo>
                  <a:cubicBezTo>
                    <a:pt x="2" y="6"/>
                    <a:pt x="2" y="6"/>
                    <a:pt x="3" y="5"/>
                  </a:cubicBezTo>
                  <a:cubicBezTo>
                    <a:pt x="2" y="6"/>
                    <a:pt x="2" y="6"/>
                    <a:pt x="3" y="5"/>
                  </a:cubicBezTo>
                  <a:cubicBezTo>
                    <a:pt x="3" y="7"/>
                    <a:pt x="4" y="10"/>
                    <a:pt x="4" y="12"/>
                  </a:cubicBezTo>
                  <a:cubicBezTo>
                    <a:pt x="5" y="11"/>
                    <a:pt x="6" y="11"/>
                    <a:pt x="7" y="10"/>
                  </a:cubicBezTo>
                  <a:cubicBezTo>
                    <a:pt x="5" y="11"/>
                    <a:pt x="8" y="9"/>
                    <a:pt x="8" y="9"/>
                  </a:cubicBezTo>
                  <a:cubicBezTo>
                    <a:pt x="9" y="8"/>
                    <a:pt x="10" y="7"/>
                    <a:pt x="10" y="7"/>
                  </a:cubicBezTo>
                  <a:cubicBezTo>
                    <a:pt x="9" y="6"/>
                    <a:pt x="7" y="6"/>
                    <a:pt x="5" y="5"/>
                  </a:cubicBezTo>
                  <a:cubicBezTo>
                    <a:pt x="5" y="5"/>
                    <a:pt x="6" y="4"/>
                    <a:pt x="7" y="4"/>
                  </a:cubicBezTo>
                  <a:cubicBezTo>
                    <a:pt x="7" y="4"/>
                    <a:pt x="8" y="4"/>
                    <a:pt x="8" y="4"/>
                  </a:cubicBezTo>
                  <a:cubicBezTo>
                    <a:pt x="8" y="4"/>
                    <a:pt x="8" y="4"/>
                    <a:pt x="8" y="4"/>
                  </a:cubicBezTo>
                  <a:cubicBezTo>
                    <a:pt x="6" y="2"/>
                    <a:pt x="3" y="5"/>
                    <a:pt x="3" y="7"/>
                  </a:cubicBezTo>
                  <a:cubicBezTo>
                    <a:pt x="4" y="6"/>
                    <a:pt x="4" y="6"/>
                    <a:pt x="3" y="7"/>
                  </a:cubicBezTo>
                  <a:cubicBezTo>
                    <a:pt x="5" y="8"/>
                    <a:pt x="6" y="9"/>
                    <a:pt x="7" y="10"/>
                  </a:cubicBezTo>
                  <a:cubicBezTo>
                    <a:pt x="7" y="9"/>
                    <a:pt x="8" y="9"/>
                    <a:pt x="7" y="9"/>
                  </a:cubicBezTo>
                  <a:cubicBezTo>
                    <a:pt x="7" y="10"/>
                    <a:pt x="6" y="10"/>
                    <a:pt x="6" y="10"/>
                  </a:cubicBezTo>
                  <a:cubicBezTo>
                    <a:pt x="6" y="10"/>
                    <a:pt x="6" y="10"/>
                    <a:pt x="6" y="10"/>
                  </a:cubicBezTo>
                  <a:cubicBezTo>
                    <a:pt x="5" y="10"/>
                    <a:pt x="4" y="10"/>
                    <a:pt x="3" y="10"/>
                  </a:cubicBezTo>
                  <a:cubicBezTo>
                    <a:pt x="4" y="10"/>
                    <a:pt x="4" y="10"/>
                    <a:pt x="4" y="10"/>
                  </a:cubicBezTo>
                  <a:cubicBezTo>
                    <a:pt x="3" y="10"/>
                    <a:pt x="3" y="9"/>
                    <a:pt x="3" y="9"/>
                  </a:cubicBezTo>
                  <a:cubicBezTo>
                    <a:pt x="3" y="9"/>
                    <a:pt x="3" y="9"/>
                    <a:pt x="3" y="9"/>
                  </a:cubicBezTo>
                  <a:cubicBezTo>
                    <a:pt x="3" y="9"/>
                    <a:pt x="3" y="8"/>
                    <a:pt x="3" y="8"/>
                  </a:cubicBezTo>
                  <a:cubicBezTo>
                    <a:pt x="3" y="7"/>
                    <a:pt x="3" y="7"/>
                    <a:pt x="4" y="6"/>
                  </a:cubicBezTo>
                  <a:cubicBezTo>
                    <a:pt x="5" y="7"/>
                    <a:pt x="7" y="7"/>
                    <a:pt x="8" y="8"/>
                  </a:cubicBezTo>
                  <a:cubicBezTo>
                    <a:pt x="8" y="8"/>
                    <a:pt x="8" y="8"/>
                    <a:pt x="8" y="8"/>
                  </a:cubicBezTo>
                  <a:cubicBezTo>
                    <a:pt x="8" y="6"/>
                    <a:pt x="6" y="5"/>
                    <a:pt x="5" y="5"/>
                  </a:cubicBezTo>
                  <a:cubicBezTo>
                    <a:pt x="3" y="6"/>
                    <a:pt x="1" y="8"/>
                    <a:pt x="1" y="10"/>
                  </a:cubicBezTo>
                  <a:cubicBezTo>
                    <a:pt x="1" y="10"/>
                    <a:pt x="1" y="10"/>
                    <a:pt x="1" y="10"/>
                  </a:cubicBezTo>
                  <a:cubicBezTo>
                    <a:pt x="1" y="13"/>
                    <a:pt x="4" y="14"/>
                    <a:pt x="6" y="12"/>
                  </a:cubicBezTo>
                  <a:cubicBezTo>
                    <a:pt x="8" y="11"/>
                    <a:pt x="11" y="6"/>
                    <a:pt x="8" y="3"/>
                  </a:cubicBezTo>
                  <a:cubicBezTo>
                    <a:pt x="7" y="3"/>
                    <a:pt x="6" y="3"/>
                    <a:pt x="6" y="3"/>
                  </a:cubicBezTo>
                  <a:cubicBezTo>
                    <a:pt x="3" y="4"/>
                    <a:pt x="1" y="7"/>
                    <a:pt x="1" y="10"/>
                  </a:cubicBezTo>
                  <a:cubicBezTo>
                    <a:pt x="1" y="13"/>
                    <a:pt x="3" y="14"/>
                    <a:pt x="5" y="13"/>
                  </a:cubicBezTo>
                  <a:cubicBezTo>
                    <a:pt x="7" y="12"/>
                    <a:pt x="9" y="10"/>
                    <a:pt x="9" y="7"/>
                  </a:cubicBezTo>
                  <a:cubicBezTo>
                    <a:pt x="8" y="8"/>
                    <a:pt x="6" y="9"/>
                    <a:pt x="4" y="11"/>
                  </a:cubicBezTo>
                  <a:cubicBezTo>
                    <a:pt x="8" y="13"/>
                    <a:pt x="12" y="7"/>
                    <a:pt x="12" y="3"/>
                  </a:cubicBezTo>
                  <a:cubicBezTo>
                    <a:pt x="12" y="0"/>
                    <a:pt x="9" y="0"/>
                    <a:pt x="7" y="2"/>
                  </a:cubicBezTo>
                  <a:cubicBezTo>
                    <a:pt x="6" y="2"/>
                    <a:pt x="6" y="3"/>
                    <a:pt x="5" y="4"/>
                  </a:cubicBezTo>
                  <a:cubicBezTo>
                    <a:pt x="5" y="4"/>
                    <a:pt x="5" y="4"/>
                    <a:pt x="6" y="3"/>
                  </a:cubicBezTo>
                  <a:cubicBezTo>
                    <a:pt x="5" y="4"/>
                    <a:pt x="5" y="4"/>
                    <a:pt x="4" y="4"/>
                  </a:cubicBezTo>
                  <a:cubicBezTo>
                    <a:pt x="3" y="5"/>
                    <a:pt x="3" y="5"/>
                    <a:pt x="2" y="6"/>
                  </a:cubicBezTo>
                  <a:cubicBezTo>
                    <a:pt x="1" y="7"/>
                    <a:pt x="0" y="8"/>
                    <a:pt x="0" y="10"/>
                  </a:cubicBezTo>
                  <a:cubicBezTo>
                    <a:pt x="0" y="12"/>
                    <a:pt x="2" y="13"/>
                    <a:pt x="3" y="12"/>
                  </a:cubicBezTo>
                  <a:cubicBezTo>
                    <a:pt x="6" y="12"/>
                    <a:pt x="8" y="9"/>
                    <a:pt x="8" y="7"/>
                  </a:cubicBezTo>
                  <a:cubicBezTo>
                    <a:pt x="9" y="4"/>
                    <a:pt x="7" y="2"/>
                    <a:pt x="5" y="3"/>
                  </a:cubicBezTo>
                  <a:cubicBezTo>
                    <a:pt x="4" y="4"/>
                    <a:pt x="3" y="5"/>
                    <a:pt x="2" y="6"/>
                  </a:cubicBezTo>
                  <a:cubicBezTo>
                    <a:pt x="1" y="7"/>
                    <a:pt x="0" y="9"/>
                    <a:pt x="1" y="10"/>
                  </a:cubicBezTo>
                  <a:cubicBezTo>
                    <a:pt x="2" y="12"/>
                    <a:pt x="5" y="11"/>
                    <a:pt x="6" y="10"/>
                  </a:cubicBezTo>
                  <a:cubicBezTo>
                    <a:pt x="6" y="10"/>
                    <a:pt x="7" y="10"/>
                    <a:pt x="7" y="9"/>
                  </a:cubicBezTo>
                  <a:cubicBezTo>
                    <a:pt x="6" y="10"/>
                    <a:pt x="5" y="10"/>
                    <a:pt x="4" y="10"/>
                  </a:cubicBezTo>
                  <a:cubicBezTo>
                    <a:pt x="6" y="10"/>
                    <a:pt x="8" y="9"/>
                    <a:pt x="9" y="7"/>
                  </a:cubicBezTo>
                  <a:cubicBezTo>
                    <a:pt x="7" y="8"/>
                    <a:pt x="6" y="9"/>
                    <a:pt x="5" y="10"/>
                  </a:cubicBezTo>
                  <a:cubicBezTo>
                    <a:pt x="8" y="10"/>
                    <a:pt x="9" y="7"/>
                    <a:pt x="10" y="5"/>
                  </a:cubicBezTo>
                  <a:cubicBezTo>
                    <a:pt x="10" y="3"/>
                    <a:pt x="8" y="2"/>
                    <a:pt x="7" y="2"/>
                  </a:cubicBezTo>
                  <a:cubicBezTo>
                    <a:pt x="5" y="2"/>
                    <a:pt x="3" y="4"/>
                    <a:pt x="3" y="6"/>
                  </a:cubicBezTo>
                  <a:cubicBezTo>
                    <a:pt x="3" y="6"/>
                    <a:pt x="3" y="7"/>
                    <a:pt x="2" y="7"/>
                  </a:cubicBezTo>
                  <a:cubicBezTo>
                    <a:pt x="1" y="11"/>
                    <a:pt x="6" y="12"/>
                    <a:pt x="8" y="9"/>
                  </a:cubicBezTo>
                  <a:cubicBezTo>
                    <a:pt x="9" y="7"/>
                    <a:pt x="11" y="6"/>
                    <a:pt x="11" y="4"/>
                  </a:cubicBezTo>
                  <a:cubicBezTo>
                    <a:pt x="11" y="2"/>
                    <a:pt x="10" y="0"/>
                    <a:pt x="8" y="1"/>
                  </a:cubicBezTo>
                  <a:cubicBezTo>
                    <a:pt x="6" y="1"/>
                    <a:pt x="5"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0"/>
            <p:cNvSpPr/>
            <p:nvPr/>
          </p:nvSpPr>
          <p:spPr bwMode="auto">
            <a:xfrm>
              <a:off x="5600" y="2109"/>
              <a:ext cx="20" cy="20"/>
            </a:xfrm>
            <a:custGeom>
              <a:avLst/>
              <a:gdLst>
                <a:gd name="T0" fmla="*/ 6 w 13"/>
                <a:gd name="T1" fmla="*/ 5 h 13"/>
                <a:gd name="T2" fmla="*/ 6 w 13"/>
                <a:gd name="T3" fmla="*/ 5 h 13"/>
                <a:gd name="T4" fmla="*/ 7 w 13"/>
                <a:gd name="T5" fmla="*/ 4 h 13"/>
                <a:gd name="T6" fmla="*/ 10 w 13"/>
                <a:gd name="T7" fmla="*/ 5 h 13"/>
                <a:gd name="T8" fmla="*/ 10 w 13"/>
                <a:gd name="T9" fmla="*/ 5 h 13"/>
                <a:gd name="T10" fmla="*/ 10 w 13"/>
                <a:gd name="T11" fmla="*/ 7 h 13"/>
                <a:gd name="T12" fmla="*/ 10 w 13"/>
                <a:gd name="T13" fmla="*/ 6 h 13"/>
                <a:gd name="T14" fmla="*/ 9 w 13"/>
                <a:gd name="T15" fmla="*/ 8 h 13"/>
                <a:gd name="T16" fmla="*/ 10 w 13"/>
                <a:gd name="T17" fmla="*/ 8 h 13"/>
                <a:gd name="T18" fmla="*/ 5 w 13"/>
                <a:gd name="T19" fmla="*/ 7 h 13"/>
                <a:gd name="T20" fmla="*/ 5 w 13"/>
                <a:gd name="T21" fmla="*/ 7 h 13"/>
                <a:gd name="T22" fmla="*/ 5 w 13"/>
                <a:gd name="T23" fmla="*/ 6 h 13"/>
                <a:gd name="T24" fmla="*/ 5 w 13"/>
                <a:gd name="T25" fmla="*/ 5 h 13"/>
                <a:gd name="T26" fmla="*/ 6 w 13"/>
                <a:gd name="T27" fmla="*/ 5 h 13"/>
                <a:gd name="T28" fmla="*/ 8 w 13"/>
                <a:gd name="T29" fmla="*/ 6 h 13"/>
                <a:gd name="T30" fmla="*/ 8 w 13"/>
                <a:gd name="T31" fmla="*/ 9 h 13"/>
                <a:gd name="T32" fmla="*/ 7 w 13"/>
                <a:gd name="T33" fmla="*/ 9 h 13"/>
                <a:gd name="T34" fmla="*/ 6 w 13"/>
                <a:gd name="T35" fmla="*/ 3 h 13"/>
                <a:gd name="T36" fmla="*/ 4 w 13"/>
                <a:gd name="T37" fmla="*/ 6 h 13"/>
                <a:gd name="T38" fmla="*/ 5 w 13"/>
                <a:gd name="T39" fmla="*/ 5 h 13"/>
                <a:gd name="T40" fmla="*/ 3 w 13"/>
                <a:gd name="T41" fmla="*/ 6 h 13"/>
                <a:gd name="T42" fmla="*/ 2 w 13"/>
                <a:gd name="T43" fmla="*/ 11 h 13"/>
                <a:gd name="T44" fmla="*/ 7 w 13"/>
                <a:gd name="T45" fmla="*/ 11 h 13"/>
                <a:gd name="T46" fmla="*/ 8 w 13"/>
                <a:gd name="T47" fmla="*/ 10 h 13"/>
                <a:gd name="T48" fmla="*/ 8 w 13"/>
                <a:gd name="T49" fmla="*/ 10 h 13"/>
                <a:gd name="T50" fmla="*/ 8 w 13"/>
                <a:gd name="T51" fmla="*/ 10 h 13"/>
                <a:gd name="T52" fmla="*/ 7 w 13"/>
                <a:gd name="T53" fmla="*/ 10 h 13"/>
                <a:gd name="T54" fmla="*/ 7 w 13"/>
                <a:gd name="T55" fmla="*/ 10 h 13"/>
                <a:gd name="T56" fmla="*/ 5 w 13"/>
                <a:gd name="T57" fmla="*/ 10 h 13"/>
                <a:gd name="T58" fmla="*/ 5 w 13"/>
                <a:gd name="T59" fmla="*/ 10 h 13"/>
                <a:gd name="T60" fmla="*/ 4 w 13"/>
                <a:gd name="T61" fmla="*/ 8 h 13"/>
                <a:gd name="T62" fmla="*/ 4 w 13"/>
                <a:gd name="T63" fmla="*/ 8 h 13"/>
                <a:gd name="T64" fmla="*/ 5 w 13"/>
                <a:gd name="T65" fmla="*/ 6 h 13"/>
                <a:gd name="T66" fmla="*/ 5 w 13"/>
                <a:gd name="T67" fmla="*/ 6 h 13"/>
                <a:gd name="T68" fmla="*/ 6 w 13"/>
                <a:gd name="T69" fmla="*/ 5 h 13"/>
                <a:gd name="T70" fmla="*/ 6 w 13"/>
                <a:gd name="T71" fmla="*/ 5 h 13"/>
                <a:gd name="T72" fmla="*/ 5 w 13"/>
                <a:gd name="T73" fmla="*/ 12 h 13"/>
                <a:gd name="T74" fmla="*/ 10 w 13"/>
                <a:gd name="T75" fmla="*/ 10 h 13"/>
                <a:gd name="T76" fmla="*/ 11 w 13"/>
                <a:gd name="T77" fmla="*/ 4 h 13"/>
                <a:gd name="T78" fmla="*/ 3 w 13"/>
                <a:gd name="T79" fmla="*/ 6 h 13"/>
                <a:gd name="T80" fmla="*/ 7 w 13"/>
                <a:gd name="T81" fmla="*/ 11 h 13"/>
                <a:gd name="T82" fmla="*/ 10 w 13"/>
                <a:gd name="T83" fmla="*/ 8 h 13"/>
                <a:gd name="T84" fmla="*/ 10 w 13"/>
                <a:gd name="T85" fmla="*/ 2 h 13"/>
                <a:gd name="T86" fmla="*/ 2 w 13"/>
                <a:gd name="T87" fmla="*/ 10 h 13"/>
                <a:gd name="T88" fmla="*/ 4 w 13"/>
                <a:gd name="T89" fmla="*/ 12 h 13"/>
                <a:gd name="T90" fmla="*/ 11 w 13"/>
                <a:gd name="T91" fmla="*/ 3 h 13"/>
                <a:gd name="T92" fmla="*/ 6 w 13"/>
                <a:gd name="T93" fmla="*/ 3 h 13"/>
                <a:gd name="T94" fmla="*/ 6 w 13"/>
                <a:gd name="T95" fmla="*/ 3 h 13"/>
                <a:gd name="T96" fmla="*/ 4 w 13"/>
                <a:gd name="T97" fmla="*/ 5 h 13"/>
                <a:gd name="T98" fmla="*/ 3 w 13"/>
                <a:gd name="T99" fmla="*/ 9 h 13"/>
                <a:gd name="T100" fmla="*/ 6 w 13"/>
                <a:gd name="T101" fmla="*/ 11 h 13"/>
                <a:gd name="T102" fmla="*/ 13 w 13"/>
                <a:gd name="T103" fmla="*/ 3 h 13"/>
                <a:gd name="T104" fmla="*/ 9 w 13"/>
                <a:gd name="T105" fmla="*/ 0 h 13"/>
                <a:gd name="T106" fmla="*/ 6 w 13"/>
                <a:gd name="T10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6" y="5"/>
                  </a:moveTo>
                  <a:cubicBezTo>
                    <a:pt x="6" y="5"/>
                    <a:pt x="6" y="5"/>
                    <a:pt x="6" y="5"/>
                  </a:cubicBezTo>
                  <a:cubicBezTo>
                    <a:pt x="6" y="4"/>
                    <a:pt x="7" y="4"/>
                    <a:pt x="7" y="4"/>
                  </a:cubicBezTo>
                  <a:cubicBezTo>
                    <a:pt x="8" y="4"/>
                    <a:pt x="9" y="5"/>
                    <a:pt x="10" y="5"/>
                  </a:cubicBezTo>
                  <a:cubicBezTo>
                    <a:pt x="10" y="5"/>
                    <a:pt x="10" y="5"/>
                    <a:pt x="10" y="5"/>
                  </a:cubicBezTo>
                  <a:cubicBezTo>
                    <a:pt x="10" y="5"/>
                    <a:pt x="10" y="6"/>
                    <a:pt x="10" y="7"/>
                  </a:cubicBezTo>
                  <a:cubicBezTo>
                    <a:pt x="10" y="7"/>
                    <a:pt x="10" y="6"/>
                    <a:pt x="10" y="6"/>
                  </a:cubicBezTo>
                  <a:cubicBezTo>
                    <a:pt x="10" y="7"/>
                    <a:pt x="9" y="8"/>
                    <a:pt x="9" y="8"/>
                  </a:cubicBezTo>
                  <a:cubicBezTo>
                    <a:pt x="8" y="10"/>
                    <a:pt x="9" y="8"/>
                    <a:pt x="10" y="8"/>
                  </a:cubicBezTo>
                  <a:cubicBezTo>
                    <a:pt x="8" y="8"/>
                    <a:pt x="7" y="7"/>
                    <a:pt x="5" y="7"/>
                  </a:cubicBezTo>
                  <a:cubicBezTo>
                    <a:pt x="5" y="7"/>
                    <a:pt x="5" y="7"/>
                    <a:pt x="5" y="7"/>
                  </a:cubicBezTo>
                  <a:cubicBezTo>
                    <a:pt x="5" y="7"/>
                    <a:pt x="5" y="6"/>
                    <a:pt x="5" y="6"/>
                  </a:cubicBezTo>
                  <a:cubicBezTo>
                    <a:pt x="5" y="5"/>
                    <a:pt x="6" y="4"/>
                    <a:pt x="5" y="5"/>
                  </a:cubicBezTo>
                  <a:cubicBezTo>
                    <a:pt x="6" y="5"/>
                    <a:pt x="6" y="5"/>
                    <a:pt x="6" y="5"/>
                  </a:cubicBezTo>
                  <a:cubicBezTo>
                    <a:pt x="7" y="5"/>
                    <a:pt x="8" y="6"/>
                    <a:pt x="8" y="6"/>
                  </a:cubicBezTo>
                  <a:cubicBezTo>
                    <a:pt x="9" y="7"/>
                    <a:pt x="8" y="8"/>
                    <a:pt x="8" y="9"/>
                  </a:cubicBezTo>
                  <a:cubicBezTo>
                    <a:pt x="8" y="8"/>
                    <a:pt x="8" y="9"/>
                    <a:pt x="7" y="9"/>
                  </a:cubicBezTo>
                  <a:cubicBezTo>
                    <a:pt x="7" y="7"/>
                    <a:pt x="7" y="5"/>
                    <a:pt x="6" y="3"/>
                  </a:cubicBezTo>
                  <a:cubicBezTo>
                    <a:pt x="5" y="4"/>
                    <a:pt x="5" y="5"/>
                    <a:pt x="4" y="6"/>
                  </a:cubicBezTo>
                  <a:cubicBezTo>
                    <a:pt x="4" y="6"/>
                    <a:pt x="5" y="5"/>
                    <a:pt x="5" y="5"/>
                  </a:cubicBezTo>
                  <a:cubicBezTo>
                    <a:pt x="4" y="5"/>
                    <a:pt x="4" y="6"/>
                    <a:pt x="3" y="6"/>
                  </a:cubicBezTo>
                  <a:cubicBezTo>
                    <a:pt x="2" y="7"/>
                    <a:pt x="1" y="10"/>
                    <a:pt x="2" y="11"/>
                  </a:cubicBezTo>
                  <a:cubicBezTo>
                    <a:pt x="3" y="13"/>
                    <a:pt x="6" y="12"/>
                    <a:pt x="7" y="11"/>
                  </a:cubicBezTo>
                  <a:cubicBezTo>
                    <a:pt x="7" y="11"/>
                    <a:pt x="7" y="11"/>
                    <a:pt x="8" y="10"/>
                  </a:cubicBezTo>
                  <a:cubicBezTo>
                    <a:pt x="8" y="10"/>
                    <a:pt x="8" y="10"/>
                    <a:pt x="8" y="10"/>
                  </a:cubicBezTo>
                  <a:cubicBezTo>
                    <a:pt x="8" y="10"/>
                    <a:pt x="8" y="10"/>
                    <a:pt x="8" y="10"/>
                  </a:cubicBezTo>
                  <a:cubicBezTo>
                    <a:pt x="8" y="10"/>
                    <a:pt x="7" y="10"/>
                    <a:pt x="7" y="10"/>
                  </a:cubicBezTo>
                  <a:cubicBezTo>
                    <a:pt x="7" y="10"/>
                    <a:pt x="7" y="10"/>
                    <a:pt x="7" y="10"/>
                  </a:cubicBezTo>
                  <a:cubicBezTo>
                    <a:pt x="6" y="10"/>
                    <a:pt x="6" y="10"/>
                    <a:pt x="5" y="10"/>
                  </a:cubicBezTo>
                  <a:cubicBezTo>
                    <a:pt x="5" y="10"/>
                    <a:pt x="5" y="10"/>
                    <a:pt x="5" y="10"/>
                  </a:cubicBezTo>
                  <a:cubicBezTo>
                    <a:pt x="5" y="9"/>
                    <a:pt x="5" y="9"/>
                    <a:pt x="4" y="8"/>
                  </a:cubicBezTo>
                  <a:cubicBezTo>
                    <a:pt x="4" y="7"/>
                    <a:pt x="4" y="7"/>
                    <a:pt x="4" y="8"/>
                  </a:cubicBezTo>
                  <a:cubicBezTo>
                    <a:pt x="5" y="7"/>
                    <a:pt x="5" y="7"/>
                    <a:pt x="5" y="6"/>
                  </a:cubicBezTo>
                  <a:cubicBezTo>
                    <a:pt x="5" y="6"/>
                    <a:pt x="5" y="6"/>
                    <a:pt x="5" y="6"/>
                  </a:cubicBezTo>
                  <a:cubicBezTo>
                    <a:pt x="5" y="6"/>
                    <a:pt x="6" y="5"/>
                    <a:pt x="6" y="5"/>
                  </a:cubicBezTo>
                  <a:cubicBezTo>
                    <a:pt x="7" y="4"/>
                    <a:pt x="7" y="5"/>
                    <a:pt x="6" y="5"/>
                  </a:cubicBezTo>
                  <a:cubicBezTo>
                    <a:pt x="3" y="5"/>
                    <a:pt x="0" y="12"/>
                    <a:pt x="5" y="12"/>
                  </a:cubicBezTo>
                  <a:cubicBezTo>
                    <a:pt x="7" y="12"/>
                    <a:pt x="9" y="11"/>
                    <a:pt x="10" y="10"/>
                  </a:cubicBezTo>
                  <a:cubicBezTo>
                    <a:pt x="11" y="8"/>
                    <a:pt x="12" y="6"/>
                    <a:pt x="11" y="4"/>
                  </a:cubicBezTo>
                  <a:cubicBezTo>
                    <a:pt x="9" y="1"/>
                    <a:pt x="5" y="5"/>
                    <a:pt x="3" y="6"/>
                  </a:cubicBezTo>
                  <a:cubicBezTo>
                    <a:pt x="5" y="8"/>
                    <a:pt x="6" y="10"/>
                    <a:pt x="7" y="11"/>
                  </a:cubicBezTo>
                  <a:cubicBezTo>
                    <a:pt x="8" y="10"/>
                    <a:pt x="9" y="8"/>
                    <a:pt x="10" y="8"/>
                  </a:cubicBezTo>
                  <a:cubicBezTo>
                    <a:pt x="11" y="6"/>
                    <a:pt x="13" y="2"/>
                    <a:pt x="10" y="2"/>
                  </a:cubicBezTo>
                  <a:cubicBezTo>
                    <a:pt x="6" y="0"/>
                    <a:pt x="1" y="6"/>
                    <a:pt x="2" y="10"/>
                  </a:cubicBezTo>
                  <a:cubicBezTo>
                    <a:pt x="2" y="11"/>
                    <a:pt x="3" y="12"/>
                    <a:pt x="4" y="12"/>
                  </a:cubicBezTo>
                  <a:cubicBezTo>
                    <a:pt x="8" y="11"/>
                    <a:pt x="12" y="7"/>
                    <a:pt x="11" y="3"/>
                  </a:cubicBezTo>
                  <a:cubicBezTo>
                    <a:pt x="11" y="1"/>
                    <a:pt x="8" y="2"/>
                    <a:pt x="6" y="3"/>
                  </a:cubicBezTo>
                  <a:cubicBezTo>
                    <a:pt x="7" y="2"/>
                    <a:pt x="5" y="4"/>
                    <a:pt x="6" y="3"/>
                  </a:cubicBezTo>
                  <a:cubicBezTo>
                    <a:pt x="5" y="4"/>
                    <a:pt x="5" y="4"/>
                    <a:pt x="4" y="5"/>
                  </a:cubicBezTo>
                  <a:cubicBezTo>
                    <a:pt x="3" y="6"/>
                    <a:pt x="3" y="8"/>
                    <a:pt x="3" y="9"/>
                  </a:cubicBezTo>
                  <a:cubicBezTo>
                    <a:pt x="4" y="10"/>
                    <a:pt x="5" y="11"/>
                    <a:pt x="6" y="11"/>
                  </a:cubicBezTo>
                  <a:cubicBezTo>
                    <a:pt x="10" y="11"/>
                    <a:pt x="12" y="7"/>
                    <a:pt x="13" y="3"/>
                  </a:cubicBezTo>
                  <a:cubicBezTo>
                    <a:pt x="13" y="1"/>
                    <a:pt x="11" y="0"/>
                    <a:pt x="9" y="0"/>
                  </a:cubicBezTo>
                  <a:cubicBezTo>
                    <a:pt x="7" y="1"/>
                    <a:pt x="6" y="3"/>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1"/>
            <p:cNvSpPr/>
            <p:nvPr/>
          </p:nvSpPr>
          <p:spPr bwMode="auto">
            <a:xfrm>
              <a:off x="5573" y="2150"/>
              <a:ext cx="51" cy="39"/>
            </a:xfrm>
            <a:custGeom>
              <a:avLst/>
              <a:gdLst>
                <a:gd name="T0" fmla="*/ 27 w 32"/>
                <a:gd name="T1" fmla="*/ 16 h 25"/>
                <a:gd name="T2" fmla="*/ 26 w 32"/>
                <a:gd name="T3" fmla="*/ 16 h 25"/>
                <a:gd name="T4" fmla="*/ 29 w 32"/>
                <a:gd name="T5" fmla="*/ 18 h 25"/>
                <a:gd name="T6" fmla="*/ 29 w 32"/>
                <a:gd name="T7" fmla="*/ 18 h 25"/>
                <a:gd name="T8" fmla="*/ 27 w 32"/>
                <a:gd name="T9" fmla="*/ 15 h 25"/>
                <a:gd name="T10" fmla="*/ 23 w 32"/>
                <a:gd name="T11" fmla="*/ 16 h 25"/>
                <a:gd name="T12" fmla="*/ 16 w 32"/>
                <a:gd name="T13" fmla="*/ 15 h 25"/>
                <a:gd name="T14" fmla="*/ 10 w 32"/>
                <a:gd name="T15" fmla="*/ 10 h 25"/>
                <a:gd name="T16" fmla="*/ 8 w 32"/>
                <a:gd name="T17" fmla="*/ 6 h 25"/>
                <a:gd name="T18" fmla="*/ 8 w 32"/>
                <a:gd name="T19" fmla="*/ 5 h 25"/>
                <a:gd name="T20" fmla="*/ 1 w 32"/>
                <a:gd name="T21" fmla="*/ 7 h 25"/>
                <a:gd name="T22" fmla="*/ 9 w 32"/>
                <a:gd name="T23" fmla="*/ 20 h 25"/>
                <a:gd name="T24" fmla="*/ 26 w 32"/>
                <a:gd name="T25" fmla="*/ 22 h 25"/>
                <a:gd name="T26" fmla="*/ 23 w 32"/>
                <a:gd name="T27" fmla="*/ 22 h 25"/>
                <a:gd name="T28" fmla="*/ 24 w 32"/>
                <a:gd name="T29" fmla="*/ 22 h 25"/>
                <a:gd name="T30" fmla="*/ 22 w 32"/>
                <a:gd name="T31" fmla="*/ 20 h 25"/>
                <a:gd name="T32" fmla="*/ 22 w 32"/>
                <a:gd name="T33" fmla="*/ 20 h 25"/>
                <a:gd name="T34" fmla="*/ 24 w 32"/>
                <a:gd name="T35" fmla="*/ 23 h 25"/>
                <a:gd name="T36" fmla="*/ 25 w 32"/>
                <a:gd name="T37" fmla="*/ 23 h 25"/>
                <a:gd name="T38" fmla="*/ 27 w 32"/>
                <a:gd name="T39"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5">
                  <a:moveTo>
                    <a:pt x="27" y="16"/>
                  </a:moveTo>
                  <a:cubicBezTo>
                    <a:pt x="27" y="16"/>
                    <a:pt x="26" y="16"/>
                    <a:pt x="26" y="16"/>
                  </a:cubicBezTo>
                  <a:cubicBezTo>
                    <a:pt x="27" y="16"/>
                    <a:pt x="28" y="17"/>
                    <a:pt x="29" y="18"/>
                  </a:cubicBezTo>
                  <a:cubicBezTo>
                    <a:pt x="29" y="18"/>
                    <a:pt x="29" y="18"/>
                    <a:pt x="29" y="18"/>
                  </a:cubicBezTo>
                  <a:cubicBezTo>
                    <a:pt x="29" y="17"/>
                    <a:pt x="28" y="15"/>
                    <a:pt x="27" y="15"/>
                  </a:cubicBezTo>
                  <a:cubicBezTo>
                    <a:pt x="25" y="15"/>
                    <a:pt x="24" y="15"/>
                    <a:pt x="23" y="16"/>
                  </a:cubicBezTo>
                  <a:cubicBezTo>
                    <a:pt x="21" y="17"/>
                    <a:pt x="18" y="16"/>
                    <a:pt x="16" y="15"/>
                  </a:cubicBezTo>
                  <a:cubicBezTo>
                    <a:pt x="14" y="14"/>
                    <a:pt x="12" y="12"/>
                    <a:pt x="10" y="10"/>
                  </a:cubicBezTo>
                  <a:cubicBezTo>
                    <a:pt x="10" y="9"/>
                    <a:pt x="9" y="7"/>
                    <a:pt x="8" y="6"/>
                  </a:cubicBezTo>
                  <a:cubicBezTo>
                    <a:pt x="8" y="6"/>
                    <a:pt x="7" y="3"/>
                    <a:pt x="8" y="5"/>
                  </a:cubicBezTo>
                  <a:cubicBezTo>
                    <a:pt x="7" y="0"/>
                    <a:pt x="0" y="3"/>
                    <a:pt x="1" y="7"/>
                  </a:cubicBezTo>
                  <a:cubicBezTo>
                    <a:pt x="1" y="12"/>
                    <a:pt x="5" y="18"/>
                    <a:pt x="9" y="20"/>
                  </a:cubicBezTo>
                  <a:cubicBezTo>
                    <a:pt x="14" y="24"/>
                    <a:pt x="20" y="25"/>
                    <a:pt x="26" y="22"/>
                  </a:cubicBezTo>
                  <a:cubicBezTo>
                    <a:pt x="25" y="22"/>
                    <a:pt x="24" y="22"/>
                    <a:pt x="23" y="22"/>
                  </a:cubicBezTo>
                  <a:cubicBezTo>
                    <a:pt x="23" y="22"/>
                    <a:pt x="23" y="22"/>
                    <a:pt x="24" y="22"/>
                  </a:cubicBezTo>
                  <a:cubicBezTo>
                    <a:pt x="23" y="22"/>
                    <a:pt x="22" y="21"/>
                    <a:pt x="22" y="20"/>
                  </a:cubicBezTo>
                  <a:cubicBezTo>
                    <a:pt x="22" y="20"/>
                    <a:pt x="22" y="20"/>
                    <a:pt x="22" y="20"/>
                  </a:cubicBezTo>
                  <a:cubicBezTo>
                    <a:pt x="22" y="22"/>
                    <a:pt x="23" y="23"/>
                    <a:pt x="24" y="23"/>
                  </a:cubicBezTo>
                  <a:cubicBezTo>
                    <a:pt x="25" y="23"/>
                    <a:pt x="25" y="23"/>
                    <a:pt x="25" y="23"/>
                  </a:cubicBezTo>
                  <a:cubicBezTo>
                    <a:pt x="29" y="23"/>
                    <a:pt x="32" y="16"/>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2"/>
            <p:cNvSpPr/>
            <p:nvPr/>
          </p:nvSpPr>
          <p:spPr bwMode="auto">
            <a:xfrm>
              <a:off x="5582" y="2271"/>
              <a:ext cx="24" cy="22"/>
            </a:xfrm>
            <a:custGeom>
              <a:avLst/>
              <a:gdLst>
                <a:gd name="T0" fmla="*/ 5 w 15"/>
                <a:gd name="T1" fmla="*/ 9 h 14"/>
                <a:gd name="T2" fmla="*/ 6 w 15"/>
                <a:gd name="T3" fmla="*/ 9 h 14"/>
                <a:gd name="T4" fmla="*/ 7 w 15"/>
                <a:gd name="T5" fmla="*/ 10 h 14"/>
                <a:gd name="T6" fmla="*/ 8 w 15"/>
                <a:gd name="T7" fmla="*/ 10 h 14"/>
                <a:gd name="T8" fmla="*/ 8 w 15"/>
                <a:gd name="T9" fmla="*/ 11 h 14"/>
                <a:gd name="T10" fmla="*/ 8 w 15"/>
                <a:gd name="T11" fmla="*/ 8 h 14"/>
                <a:gd name="T12" fmla="*/ 8 w 15"/>
                <a:gd name="T13" fmla="*/ 8 h 14"/>
                <a:gd name="T14" fmla="*/ 10 w 15"/>
                <a:gd name="T15" fmla="*/ 6 h 14"/>
                <a:gd name="T16" fmla="*/ 10 w 15"/>
                <a:gd name="T17" fmla="*/ 5 h 14"/>
                <a:gd name="T18" fmla="*/ 9 w 15"/>
                <a:gd name="T19" fmla="*/ 5 h 14"/>
                <a:gd name="T20" fmla="*/ 8 w 15"/>
                <a:gd name="T21" fmla="*/ 4 h 14"/>
                <a:gd name="T22" fmla="*/ 8 w 15"/>
                <a:gd name="T23" fmla="*/ 5 h 14"/>
                <a:gd name="T24" fmla="*/ 4 w 15"/>
                <a:gd name="T25" fmla="*/ 9 h 14"/>
                <a:gd name="T26" fmla="*/ 7 w 15"/>
                <a:gd name="T27" fmla="*/ 10 h 14"/>
                <a:gd name="T28" fmla="*/ 12 w 15"/>
                <a:gd name="T29" fmla="*/ 5 h 14"/>
                <a:gd name="T30" fmla="*/ 7 w 15"/>
                <a:gd name="T31" fmla="*/ 1 h 14"/>
                <a:gd name="T32" fmla="*/ 3 w 15"/>
                <a:gd name="T33" fmla="*/ 3 h 14"/>
                <a:gd name="T34" fmla="*/ 3 w 15"/>
                <a:gd name="T35" fmla="*/ 8 h 14"/>
                <a:gd name="T36" fmla="*/ 9 w 15"/>
                <a:gd name="T37" fmla="*/ 12 h 14"/>
                <a:gd name="T38" fmla="*/ 13 w 15"/>
                <a:gd name="T39" fmla="*/ 6 h 14"/>
                <a:gd name="T40" fmla="*/ 5 w 15"/>
                <a:gd name="T41" fmla="*/ 2 h 14"/>
                <a:gd name="T42" fmla="*/ 1 w 15"/>
                <a:gd name="T43" fmla="*/ 5 h 14"/>
                <a:gd name="T44" fmla="*/ 5 w 15"/>
                <a:gd name="T45" fmla="*/ 12 h 14"/>
                <a:gd name="T46" fmla="*/ 13 w 15"/>
                <a:gd name="T47" fmla="*/ 11 h 14"/>
                <a:gd name="T48" fmla="*/ 14 w 15"/>
                <a:gd name="T49" fmla="*/ 6 h 14"/>
                <a:gd name="T50" fmla="*/ 11 w 15"/>
                <a:gd name="T51" fmla="*/ 3 h 14"/>
                <a:gd name="T52" fmla="*/ 3 w 15"/>
                <a:gd name="T53" fmla="*/ 3 h 14"/>
                <a:gd name="T54" fmla="*/ 0 w 15"/>
                <a:gd name="T55" fmla="*/ 8 h 14"/>
                <a:gd name="T56" fmla="*/ 5 w 15"/>
                <a:gd name="T5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4">
                  <a:moveTo>
                    <a:pt x="5" y="9"/>
                  </a:moveTo>
                  <a:cubicBezTo>
                    <a:pt x="5" y="9"/>
                    <a:pt x="6" y="9"/>
                    <a:pt x="6" y="9"/>
                  </a:cubicBezTo>
                  <a:cubicBezTo>
                    <a:pt x="7" y="10"/>
                    <a:pt x="7" y="10"/>
                    <a:pt x="7" y="10"/>
                  </a:cubicBezTo>
                  <a:cubicBezTo>
                    <a:pt x="7" y="10"/>
                    <a:pt x="8" y="10"/>
                    <a:pt x="8" y="10"/>
                  </a:cubicBezTo>
                  <a:cubicBezTo>
                    <a:pt x="8" y="11"/>
                    <a:pt x="8" y="11"/>
                    <a:pt x="8" y="11"/>
                  </a:cubicBezTo>
                  <a:cubicBezTo>
                    <a:pt x="8" y="10"/>
                    <a:pt x="8" y="9"/>
                    <a:pt x="8" y="8"/>
                  </a:cubicBezTo>
                  <a:cubicBezTo>
                    <a:pt x="8" y="8"/>
                    <a:pt x="8" y="8"/>
                    <a:pt x="8" y="8"/>
                  </a:cubicBezTo>
                  <a:cubicBezTo>
                    <a:pt x="9" y="7"/>
                    <a:pt x="9" y="7"/>
                    <a:pt x="10" y="6"/>
                  </a:cubicBezTo>
                  <a:cubicBezTo>
                    <a:pt x="10" y="6"/>
                    <a:pt x="11" y="6"/>
                    <a:pt x="10" y="5"/>
                  </a:cubicBezTo>
                  <a:cubicBezTo>
                    <a:pt x="10" y="5"/>
                    <a:pt x="10" y="5"/>
                    <a:pt x="9" y="5"/>
                  </a:cubicBezTo>
                  <a:cubicBezTo>
                    <a:pt x="9" y="5"/>
                    <a:pt x="9" y="5"/>
                    <a:pt x="8" y="4"/>
                  </a:cubicBezTo>
                  <a:cubicBezTo>
                    <a:pt x="8" y="4"/>
                    <a:pt x="8" y="3"/>
                    <a:pt x="8" y="5"/>
                  </a:cubicBezTo>
                  <a:cubicBezTo>
                    <a:pt x="7" y="6"/>
                    <a:pt x="5" y="8"/>
                    <a:pt x="4" y="9"/>
                  </a:cubicBezTo>
                  <a:cubicBezTo>
                    <a:pt x="5" y="9"/>
                    <a:pt x="7" y="10"/>
                    <a:pt x="7" y="10"/>
                  </a:cubicBezTo>
                  <a:cubicBezTo>
                    <a:pt x="9" y="8"/>
                    <a:pt x="10" y="6"/>
                    <a:pt x="12" y="5"/>
                  </a:cubicBezTo>
                  <a:cubicBezTo>
                    <a:pt x="10" y="4"/>
                    <a:pt x="9" y="3"/>
                    <a:pt x="7" y="1"/>
                  </a:cubicBezTo>
                  <a:cubicBezTo>
                    <a:pt x="6" y="0"/>
                    <a:pt x="4" y="2"/>
                    <a:pt x="3" y="3"/>
                  </a:cubicBezTo>
                  <a:cubicBezTo>
                    <a:pt x="2" y="5"/>
                    <a:pt x="1" y="7"/>
                    <a:pt x="3" y="8"/>
                  </a:cubicBezTo>
                  <a:cubicBezTo>
                    <a:pt x="4" y="10"/>
                    <a:pt x="6" y="12"/>
                    <a:pt x="9" y="12"/>
                  </a:cubicBezTo>
                  <a:cubicBezTo>
                    <a:pt x="12" y="12"/>
                    <a:pt x="14" y="9"/>
                    <a:pt x="13" y="6"/>
                  </a:cubicBezTo>
                  <a:cubicBezTo>
                    <a:pt x="13" y="3"/>
                    <a:pt x="8" y="2"/>
                    <a:pt x="5" y="2"/>
                  </a:cubicBezTo>
                  <a:cubicBezTo>
                    <a:pt x="4" y="2"/>
                    <a:pt x="2" y="4"/>
                    <a:pt x="1" y="5"/>
                  </a:cubicBezTo>
                  <a:cubicBezTo>
                    <a:pt x="1" y="8"/>
                    <a:pt x="2" y="10"/>
                    <a:pt x="5" y="12"/>
                  </a:cubicBezTo>
                  <a:cubicBezTo>
                    <a:pt x="7" y="13"/>
                    <a:pt x="10" y="14"/>
                    <a:pt x="13" y="11"/>
                  </a:cubicBezTo>
                  <a:cubicBezTo>
                    <a:pt x="14" y="10"/>
                    <a:pt x="15" y="8"/>
                    <a:pt x="14" y="6"/>
                  </a:cubicBezTo>
                  <a:cubicBezTo>
                    <a:pt x="14" y="5"/>
                    <a:pt x="12" y="4"/>
                    <a:pt x="11" y="3"/>
                  </a:cubicBezTo>
                  <a:cubicBezTo>
                    <a:pt x="9" y="1"/>
                    <a:pt x="5" y="1"/>
                    <a:pt x="3" y="3"/>
                  </a:cubicBezTo>
                  <a:cubicBezTo>
                    <a:pt x="1" y="4"/>
                    <a:pt x="0" y="6"/>
                    <a:pt x="0" y="8"/>
                  </a:cubicBezTo>
                  <a:cubicBezTo>
                    <a:pt x="1" y="10"/>
                    <a:pt x="3"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3"/>
            <p:cNvSpPr/>
            <p:nvPr/>
          </p:nvSpPr>
          <p:spPr bwMode="auto">
            <a:xfrm>
              <a:off x="5562" y="2285"/>
              <a:ext cx="65" cy="29"/>
            </a:xfrm>
            <a:custGeom>
              <a:avLst/>
              <a:gdLst>
                <a:gd name="T0" fmla="*/ 3 w 41"/>
                <a:gd name="T1" fmla="*/ 10 h 18"/>
                <a:gd name="T2" fmla="*/ 25 w 41"/>
                <a:gd name="T3" fmla="*/ 18 h 18"/>
                <a:gd name="T4" fmla="*/ 40 w 41"/>
                <a:gd name="T5" fmla="*/ 7 h 18"/>
                <a:gd name="T6" fmla="*/ 33 w 41"/>
                <a:gd name="T7" fmla="*/ 7 h 18"/>
                <a:gd name="T8" fmla="*/ 20 w 41"/>
                <a:gd name="T9" fmla="*/ 10 h 18"/>
                <a:gd name="T10" fmla="*/ 8 w 41"/>
                <a:gd name="T11" fmla="*/ 3 h 18"/>
                <a:gd name="T12" fmla="*/ 3 w 41"/>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41" h="18">
                  <a:moveTo>
                    <a:pt x="3" y="10"/>
                  </a:moveTo>
                  <a:cubicBezTo>
                    <a:pt x="10" y="15"/>
                    <a:pt x="16" y="18"/>
                    <a:pt x="25" y="18"/>
                  </a:cubicBezTo>
                  <a:cubicBezTo>
                    <a:pt x="32" y="18"/>
                    <a:pt x="39" y="13"/>
                    <a:pt x="40" y="7"/>
                  </a:cubicBezTo>
                  <a:cubicBezTo>
                    <a:pt x="41" y="1"/>
                    <a:pt x="34" y="3"/>
                    <a:pt x="33" y="7"/>
                  </a:cubicBezTo>
                  <a:cubicBezTo>
                    <a:pt x="33" y="11"/>
                    <a:pt x="24" y="10"/>
                    <a:pt x="20" y="10"/>
                  </a:cubicBezTo>
                  <a:cubicBezTo>
                    <a:pt x="16" y="9"/>
                    <a:pt x="12" y="6"/>
                    <a:pt x="8" y="3"/>
                  </a:cubicBezTo>
                  <a:cubicBezTo>
                    <a:pt x="5" y="0"/>
                    <a:pt x="0" y="7"/>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4"/>
            <p:cNvSpPr/>
            <p:nvPr/>
          </p:nvSpPr>
          <p:spPr bwMode="auto">
            <a:xfrm>
              <a:off x="5850" y="2505"/>
              <a:ext cx="123" cy="139"/>
            </a:xfrm>
            <a:custGeom>
              <a:avLst/>
              <a:gdLst>
                <a:gd name="T0" fmla="*/ 1 w 78"/>
                <a:gd name="T1" fmla="*/ 9 h 88"/>
                <a:gd name="T2" fmla="*/ 13 w 78"/>
                <a:gd name="T3" fmla="*/ 35 h 88"/>
                <a:gd name="T4" fmla="*/ 47 w 78"/>
                <a:gd name="T5" fmla="*/ 57 h 88"/>
                <a:gd name="T6" fmla="*/ 66 w 78"/>
                <a:gd name="T7" fmla="*/ 68 h 88"/>
                <a:gd name="T8" fmla="*/ 49 w 78"/>
                <a:gd name="T9" fmla="*/ 78 h 88"/>
                <a:gd name="T10" fmla="*/ 48 w 78"/>
                <a:gd name="T11" fmla="*/ 71 h 88"/>
                <a:gd name="T12" fmla="*/ 70 w 78"/>
                <a:gd name="T13" fmla="*/ 73 h 88"/>
                <a:gd name="T14" fmla="*/ 76 w 78"/>
                <a:gd name="T15" fmla="*/ 68 h 88"/>
                <a:gd name="T16" fmla="*/ 57 w 78"/>
                <a:gd name="T17" fmla="*/ 63 h 88"/>
                <a:gd name="T18" fmla="*/ 33 w 78"/>
                <a:gd name="T19" fmla="*/ 70 h 88"/>
                <a:gd name="T20" fmla="*/ 63 w 78"/>
                <a:gd name="T21" fmla="*/ 84 h 88"/>
                <a:gd name="T22" fmla="*/ 76 w 78"/>
                <a:gd name="T23" fmla="*/ 70 h 88"/>
                <a:gd name="T24" fmla="*/ 67 w 78"/>
                <a:gd name="T25" fmla="*/ 58 h 88"/>
                <a:gd name="T26" fmla="*/ 51 w 78"/>
                <a:gd name="T27" fmla="*/ 50 h 88"/>
                <a:gd name="T28" fmla="*/ 34 w 78"/>
                <a:gd name="T29" fmla="*/ 41 h 88"/>
                <a:gd name="T30" fmla="*/ 7 w 78"/>
                <a:gd name="T31" fmla="*/ 5 h 88"/>
                <a:gd name="T32" fmla="*/ 1 w 78"/>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1" y="9"/>
                  </a:moveTo>
                  <a:cubicBezTo>
                    <a:pt x="4" y="17"/>
                    <a:pt x="8" y="26"/>
                    <a:pt x="13" y="35"/>
                  </a:cubicBezTo>
                  <a:cubicBezTo>
                    <a:pt x="20" y="47"/>
                    <a:pt x="36" y="50"/>
                    <a:pt x="47" y="57"/>
                  </a:cubicBezTo>
                  <a:cubicBezTo>
                    <a:pt x="52" y="61"/>
                    <a:pt x="60" y="65"/>
                    <a:pt x="66" y="68"/>
                  </a:cubicBezTo>
                  <a:cubicBezTo>
                    <a:pt x="62" y="77"/>
                    <a:pt x="57" y="80"/>
                    <a:pt x="49" y="78"/>
                  </a:cubicBezTo>
                  <a:cubicBezTo>
                    <a:pt x="44" y="77"/>
                    <a:pt x="43" y="72"/>
                    <a:pt x="48" y="71"/>
                  </a:cubicBezTo>
                  <a:cubicBezTo>
                    <a:pt x="55" y="71"/>
                    <a:pt x="65" y="68"/>
                    <a:pt x="70" y="73"/>
                  </a:cubicBezTo>
                  <a:cubicBezTo>
                    <a:pt x="73" y="77"/>
                    <a:pt x="78" y="71"/>
                    <a:pt x="76" y="68"/>
                  </a:cubicBezTo>
                  <a:cubicBezTo>
                    <a:pt x="71" y="62"/>
                    <a:pt x="64" y="63"/>
                    <a:pt x="57" y="63"/>
                  </a:cubicBezTo>
                  <a:cubicBezTo>
                    <a:pt x="51" y="63"/>
                    <a:pt x="37" y="64"/>
                    <a:pt x="33" y="70"/>
                  </a:cubicBezTo>
                  <a:cubicBezTo>
                    <a:pt x="22" y="85"/>
                    <a:pt x="55" y="88"/>
                    <a:pt x="63" y="84"/>
                  </a:cubicBezTo>
                  <a:cubicBezTo>
                    <a:pt x="68" y="81"/>
                    <a:pt x="75" y="76"/>
                    <a:pt x="76" y="70"/>
                  </a:cubicBezTo>
                  <a:cubicBezTo>
                    <a:pt x="76" y="64"/>
                    <a:pt x="72" y="62"/>
                    <a:pt x="67" y="58"/>
                  </a:cubicBezTo>
                  <a:cubicBezTo>
                    <a:pt x="63" y="55"/>
                    <a:pt x="56" y="54"/>
                    <a:pt x="51" y="50"/>
                  </a:cubicBezTo>
                  <a:cubicBezTo>
                    <a:pt x="46" y="47"/>
                    <a:pt x="40" y="44"/>
                    <a:pt x="34" y="41"/>
                  </a:cubicBezTo>
                  <a:cubicBezTo>
                    <a:pt x="19" y="35"/>
                    <a:pt x="12" y="19"/>
                    <a:pt x="7" y="5"/>
                  </a:cubicBezTo>
                  <a:cubicBezTo>
                    <a:pt x="6" y="0"/>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5"/>
            <p:cNvSpPr/>
            <p:nvPr/>
          </p:nvSpPr>
          <p:spPr bwMode="auto">
            <a:xfrm>
              <a:off x="5494" y="2281"/>
              <a:ext cx="201" cy="116"/>
            </a:xfrm>
            <a:custGeom>
              <a:avLst/>
              <a:gdLst>
                <a:gd name="T0" fmla="*/ 124 w 127"/>
                <a:gd name="T1" fmla="*/ 64 h 74"/>
                <a:gd name="T2" fmla="*/ 104 w 127"/>
                <a:gd name="T3" fmla="*/ 56 h 74"/>
                <a:gd name="T4" fmla="*/ 61 w 127"/>
                <a:gd name="T5" fmla="*/ 35 h 74"/>
                <a:gd name="T6" fmla="*/ 23 w 127"/>
                <a:gd name="T7" fmla="*/ 9 h 74"/>
                <a:gd name="T8" fmla="*/ 53 w 127"/>
                <a:gd name="T9" fmla="*/ 36 h 74"/>
                <a:gd name="T10" fmla="*/ 51 w 127"/>
                <a:gd name="T11" fmla="*/ 31 h 74"/>
                <a:gd name="T12" fmla="*/ 50 w 127"/>
                <a:gd name="T13" fmla="*/ 31 h 74"/>
                <a:gd name="T14" fmla="*/ 48 w 127"/>
                <a:gd name="T15" fmla="*/ 38 h 74"/>
                <a:gd name="T16" fmla="*/ 49 w 127"/>
                <a:gd name="T17" fmla="*/ 38 h 74"/>
                <a:gd name="T18" fmla="*/ 48 w 127"/>
                <a:gd name="T19" fmla="*/ 33 h 74"/>
                <a:gd name="T20" fmla="*/ 38 w 127"/>
                <a:gd name="T21" fmla="*/ 32 h 74"/>
                <a:gd name="T22" fmla="*/ 30 w 127"/>
                <a:gd name="T23" fmla="*/ 28 h 74"/>
                <a:gd name="T24" fmla="*/ 41 w 127"/>
                <a:gd name="T25" fmla="*/ 25 h 74"/>
                <a:gd name="T26" fmla="*/ 62 w 127"/>
                <a:gd name="T27" fmla="*/ 45 h 74"/>
                <a:gd name="T28" fmla="*/ 88 w 127"/>
                <a:gd name="T29" fmla="*/ 58 h 74"/>
                <a:gd name="T30" fmla="*/ 120 w 127"/>
                <a:gd name="T31" fmla="*/ 71 h 74"/>
                <a:gd name="T32" fmla="*/ 124 w 127"/>
                <a:gd name="T33"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74">
                  <a:moveTo>
                    <a:pt x="124" y="64"/>
                  </a:moveTo>
                  <a:cubicBezTo>
                    <a:pt x="119" y="59"/>
                    <a:pt x="111" y="58"/>
                    <a:pt x="104" y="56"/>
                  </a:cubicBezTo>
                  <a:cubicBezTo>
                    <a:pt x="89" y="50"/>
                    <a:pt x="74" y="44"/>
                    <a:pt x="61" y="35"/>
                  </a:cubicBezTo>
                  <a:cubicBezTo>
                    <a:pt x="52" y="28"/>
                    <a:pt x="39" y="0"/>
                    <a:pt x="23" y="9"/>
                  </a:cubicBezTo>
                  <a:cubicBezTo>
                    <a:pt x="0" y="24"/>
                    <a:pt x="41" y="53"/>
                    <a:pt x="53" y="36"/>
                  </a:cubicBezTo>
                  <a:cubicBezTo>
                    <a:pt x="54" y="35"/>
                    <a:pt x="54" y="31"/>
                    <a:pt x="51" y="31"/>
                  </a:cubicBezTo>
                  <a:cubicBezTo>
                    <a:pt x="51" y="31"/>
                    <a:pt x="50" y="31"/>
                    <a:pt x="50" y="31"/>
                  </a:cubicBezTo>
                  <a:cubicBezTo>
                    <a:pt x="46" y="31"/>
                    <a:pt x="44" y="38"/>
                    <a:pt x="48" y="38"/>
                  </a:cubicBezTo>
                  <a:cubicBezTo>
                    <a:pt x="49" y="38"/>
                    <a:pt x="49" y="38"/>
                    <a:pt x="49" y="38"/>
                  </a:cubicBezTo>
                  <a:cubicBezTo>
                    <a:pt x="49" y="37"/>
                    <a:pt x="48" y="35"/>
                    <a:pt x="48" y="33"/>
                  </a:cubicBezTo>
                  <a:cubicBezTo>
                    <a:pt x="45" y="34"/>
                    <a:pt x="41" y="33"/>
                    <a:pt x="38" y="32"/>
                  </a:cubicBezTo>
                  <a:cubicBezTo>
                    <a:pt x="36" y="31"/>
                    <a:pt x="33" y="29"/>
                    <a:pt x="30" y="28"/>
                  </a:cubicBezTo>
                  <a:cubicBezTo>
                    <a:pt x="33" y="16"/>
                    <a:pt x="36" y="15"/>
                    <a:pt x="41" y="25"/>
                  </a:cubicBezTo>
                  <a:cubicBezTo>
                    <a:pt x="47" y="34"/>
                    <a:pt x="53" y="39"/>
                    <a:pt x="62" y="45"/>
                  </a:cubicBezTo>
                  <a:cubicBezTo>
                    <a:pt x="70" y="51"/>
                    <a:pt x="79" y="54"/>
                    <a:pt x="88" y="58"/>
                  </a:cubicBezTo>
                  <a:cubicBezTo>
                    <a:pt x="97" y="62"/>
                    <a:pt x="113" y="64"/>
                    <a:pt x="120" y="71"/>
                  </a:cubicBezTo>
                  <a:cubicBezTo>
                    <a:pt x="123" y="74"/>
                    <a:pt x="127" y="67"/>
                    <a:pt x="12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6"/>
            <p:cNvSpPr/>
            <p:nvPr/>
          </p:nvSpPr>
          <p:spPr bwMode="auto">
            <a:xfrm>
              <a:off x="5671" y="2487"/>
              <a:ext cx="65" cy="111"/>
            </a:xfrm>
            <a:custGeom>
              <a:avLst/>
              <a:gdLst>
                <a:gd name="T0" fmla="*/ 34 w 41"/>
                <a:gd name="T1" fmla="*/ 3 h 70"/>
                <a:gd name="T2" fmla="*/ 7 w 41"/>
                <a:gd name="T3" fmla="*/ 27 h 70"/>
                <a:gd name="T4" fmla="*/ 0 w 41"/>
                <a:gd name="T5" fmla="*/ 65 h 70"/>
                <a:gd name="T6" fmla="*/ 7 w 41"/>
                <a:gd name="T7" fmla="*/ 63 h 70"/>
                <a:gd name="T8" fmla="*/ 14 w 41"/>
                <a:gd name="T9" fmla="*/ 27 h 70"/>
                <a:gd name="T10" fmla="*/ 28 w 41"/>
                <a:gd name="T11" fmla="*/ 16 h 70"/>
                <a:gd name="T12" fmla="*/ 37 w 41"/>
                <a:gd name="T13" fmla="*/ 8 h 70"/>
                <a:gd name="T14" fmla="*/ 34 w 41"/>
                <a:gd name="T15" fmla="*/ 3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0">
                  <a:moveTo>
                    <a:pt x="34" y="3"/>
                  </a:moveTo>
                  <a:cubicBezTo>
                    <a:pt x="24" y="11"/>
                    <a:pt x="14" y="16"/>
                    <a:pt x="7" y="27"/>
                  </a:cubicBezTo>
                  <a:cubicBezTo>
                    <a:pt x="0" y="38"/>
                    <a:pt x="0" y="52"/>
                    <a:pt x="0" y="65"/>
                  </a:cubicBezTo>
                  <a:cubicBezTo>
                    <a:pt x="0" y="70"/>
                    <a:pt x="7" y="66"/>
                    <a:pt x="7" y="63"/>
                  </a:cubicBezTo>
                  <a:cubicBezTo>
                    <a:pt x="7" y="50"/>
                    <a:pt x="7" y="38"/>
                    <a:pt x="14" y="27"/>
                  </a:cubicBezTo>
                  <a:cubicBezTo>
                    <a:pt x="17" y="22"/>
                    <a:pt x="23" y="19"/>
                    <a:pt x="28" y="16"/>
                  </a:cubicBezTo>
                  <a:cubicBezTo>
                    <a:pt x="32" y="13"/>
                    <a:pt x="34" y="11"/>
                    <a:pt x="37" y="8"/>
                  </a:cubicBezTo>
                  <a:cubicBezTo>
                    <a:pt x="41" y="5"/>
                    <a:pt x="38" y="0"/>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7"/>
            <p:cNvSpPr/>
            <p:nvPr/>
          </p:nvSpPr>
          <p:spPr bwMode="auto">
            <a:xfrm>
              <a:off x="5614" y="2541"/>
              <a:ext cx="66" cy="57"/>
            </a:xfrm>
            <a:custGeom>
              <a:avLst/>
              <a:gdLst>
                <a:gd name="T0" fmla="*/ 38 w 42"/>
                <a:gd name="T1" fmla="*/ 28 h 36"/>
                <a:gd name="T2" fmla="*/ 34 w 42"/>
                <a:gd name="T3" fmla="*/ 27 h 36"/>
                <a:gd name="T4" fmla="*/ 26 w 42"/>
                <a:gd name="T5" fmla="*/ 22 h 36"/>
                <a:gd name="T6" fmla="*/ 12 w 42"/>
                <a:gd name="T7" fmla="*/ 12 h 36"/>
                <a:gd name="T8" fmla="*/ 16 w 42"/>
                <a:gd name="T9" fmla="*/ 11 h 36"/>
                <a:gd name="T10" fmla="*/ 24 w 42"/>
                <a:gd name="T11" fmla="*/ 17 h 36"/>
                <a:gd name="T12" fmla="*/ 30 w 42"/>
                <a:gd name="T13" fmla="*/ 23 h 36"/>
                <a:gd name="T14" fmla="*/ 33 w 42"/>
                <a:gd name="T15" fmla="*/ 26 h 36"/>
                <a:gd name="T16" fmla="*/ 34 w 42"/>
                <a:gd name="T17" fmla="*/ 29 h 36"/>
                <a:gd name="T18" fmla="*/ 34 w 42"/>
                <a:gd name="T19" fmla="*/ 27 h 36"/>
                <a:gd name="T20" fmla="*/ 32 w 42"/>
                <a:gd name="T21" fmla="*/ 34 h 36"/>
                <a:gd name="T22" fmla="*/ 40 w 42"/>
                <a:gd name="T23" fmla="*/ 30 h 36"/>
                <a:gd name="T24" fmla="*/ 36 w 42"/>
                <a:gd name="T25" fmla="*/ 18 h 36"/>
                <a:gd name="T26" fmla="*/ 24 w 42"/>
                <a:gd name="T27" fmla="*/ 7 h 36"/>
                <a:gd name="T28" fmla="*/ 10 w 42"/>
                <a:gd name="T29" fmla="*/ 1 h 36"/>
                <a:gd name="T30" fmla="*/ 10 w 42"/>
                <a:gd name="T31" fmla="*/ 21 h 36"/>
                <a:gd name="T32" fmla="*/ 25 w 42"/>
                <a:gd name="T33" fmla="*/ 31 h 36"/>
                <a:gd name="T34" fmla="*/ 31 w 42"/>
                <a:gd name="T35" fmla="*/ 34 h 36"/>
                <a:gd name="T36" fmla="*/ 35 w 42"/>
                <a:gd name="T37" fmla="*/ 35 h 36"/>
                <a:gd name="T38" fmla="*/ 38 w 42"/>
                <a:gd name="T3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38" y="28"/>
                  </a:moveTo>
                  <a:cubicBezTo>
                    <a:pt x="37" y="27"/>
                    <a:pt x="35" y="28"/>
                    <a:pt x="34" y="27"/>
                  </a:cubicBezTo>
                  <a:cubicBezTo>
                    <a:pt x="31" y="26"/>
                    <a:pt x="28" y="24"/>
                    <a:pt x="26" y="22"/>
                  </a:cubicBezTo>
                  <a:cubicBezTo>
                    <a:pt x="21" y="19"/>
                    <a:pt x="15" y="17"/>
                    <a:pt x="12" y="12"/>
                  </a:cubicBezTo>
                  <a:cubicBezTo>
                    <a:pt x="8" y="7"/>
                    <a:pt x="13" y="9"/>
                    <a:pt x="16" y="11"/>
                  </a:cubicBezTo>
                  <a:cubicBezTo>
                    <a:pt x="18" y="13"/>
                    <a:pt x="21" y="15"/>
                    <a:pt x="24" y="17"/>
                  </a:cubicBezTo>
                  <a:cubicBezTo>
                    <a:pt x="26" y="19"/>
                    <a:pt x="28" y="21"/>
                    <a:pt x="30" y="23"/>
                  </a:cubicBezTo>
                  <a:cubicBezTo>
                    <a:pt x="31" y="24"/>
                    <a:pt x="32" y="25"/>
                    <a:pt x="33" y="26"/>
                  </a:cubicBezTo>
                  <a:cubicBezTo>
                    <a:pt x="33" y="27"/>
                    <a:pt x="34" y="28"/>
                    <a:pt x="34" y="29"/>
                  </a:cubicBezTo>
                  <a:cubicBezTo>
                    <a:pt x="35" y="27"/>
                    <a:pt x="35" y="27"/>
                    <a:pt x="34" y="27"/>
                  </a:cubicBezTo>
                  <a:cubicBezTo>
                    <a:pt x="30" y="27"/>
                    <a:pt x="28" y="34"/>
                    <a:pt x="32" y="34"/>
                  </a:cubicBezTo>
                  <a:cubicBezTo>
                    <a:pt x="35" y="34"/>
                    <a:pt x="39" y="34"/>
                    <a:pt x="40" y="30"/>
                  </a:cubicBezTo>
                  <a:cubicBezTo>
                    <a:pt x="42" y="25"/>
                    <a:pt x="39" y="22"/>
                    <a:pt x="36" y="18"/>
                  </a:cubicBezTo>
                  <a:cubicBezTo>
                    <a:pt x="33" y="13"/>
                    <a:pt x="28" y="10"/>
                    <a:pt x="24" y="7"/>
                  </a:cubicBezTo>
                  <a:cubicBezTo>
                    <a:pt x="20" y="4"/>
                    <a:pt x="15" y="0"/>
                    <a:pt x="10" y="1"/>
                  </a:cubicBezTo>
                  <a:cubicBezTo>
                    <a:pt x="0" y="5"/>
                    <a:pt x="5" y="17"/>
                    <a:pt x="10" y="21"/>
                  </a:cubicBezTo>
                  <a:cubicBezTo>
                    <a:pt x="14" y="25"/>
                    <a:pt x="20" y="28"/>
                    <a:pt x="25" y="31"/>
                  </a:cubicBezTo>
                  <a:cubicBezTo>
                    <a:pt x="27" y="32"/>
                    <a:pt x="29" y="34"/>
                    <a:pt x="31" y="34"/>
                  </a:cubicBezTo>
                  <a:cubicBezTo>
                    <a:pt x="32" y="35"/>
                    <a:pt x="35" y="35"/>
                    <a:pt x="35" y="35"/>
                  </a:cubicBezTo>
                  <a:cubicBezTo>
                    <a:pt x="39" y="36"/>
                    <a:pt x="42" y="29"/>
                    <a:pt x="3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8"/>
            <p:cNvSpPr/>
            <p:nvPr/>
          </p:nvSpPr>
          <p:spPr bwMode="auto">
            <a:xfrm>
              <a:off x="5385" y="2049"/>
              <a:ext cx="98" cy="53"/>
            </a:xfrm>
            <a:custGeom>
              <a:avLst/>
              <a:gdLst>
                <a:gd name="T0" fmla="*/ 55 w 62"/>
                <a:gd name="T1" fmla="*/ 20 h 34"/>
                <a:gd name="T2" fmla="*/ 25 w 62"/>
                <a:gd name="T3" fmla="*/ 19 h 34"/>
                <a:gd name="T4" fmla="*/ 7 w 62"/>
                <a:gd name="T5" fmla="*/ 4 h 34"/>
                <a:gd name="T6" fmla="*/ 1 w 62"/>
                <a:gd name="T7" fmla="*/ 8 h 34"/>
                <a:gd name="T8" fmla="*/ 25 w 62"/>
                <a:gd name="T9" fmla="*/ 27 h 34"/>
                <a:gd name="T10" fmla="*/ 59 w 62"/>
                <a:gd name="T11" fmla="*/ 25 h 34"/>
                <a:gd name="T12" fmla="*/ 55 w 62"/>
                <a:gd name="T13" fmla="*/ 20 h 34"/>
              </a:gdLst>
              <a:ahLst/>
              <a:cxnLst>
                <a:cxn ang="0">
                  <a:pos x="T0" y="T1"/>
                </a:cxn>
                <a:cxn ang="0">
                  <a:pos x="T2" y="T3"/>
                </a:cxn>
                <a:cxn ang="0">
                  <a:pos x="T4" y="T5"/>
                </a:cxn>
                <a:cxn ang="0">
                  <a:pos x="T6" y="T7"/>
                </a:cxn>
                <a:cxn ang="0">
                  <a:pos x="T8" y="T9"/>
                </a:cxn>
                <a:cxn ang="0">
                  <a:pos x="T10" y="T11"/>
                </a:cxn>
                <a:cxn ang="0">
                  <a:pos x="T12" y="T13"/>
                </a:cxn>
              </a:cxnLst>
              <a:rect l="0" t="0" r="r" b="b"/>
              <a:pathLst>
                <a:path w="62" h="34">
                  <a:moveTo>
                    <a:pt x="55" y="20"/>
                  </a:moveTo>
                  <a:cubicBezTo>
                    <a:pt x="46" y="28"/>
                    <a:pt x="35" y="22"/>
                    <a:pt x="25" y="19"/>
                  </a:cubicBezTo>
                  <a:cubicBezTo>
                    <a:pt x="20" y="17"/>
                    <a:pt x="8" y="10"/>
                    <a:pt x="7" y="4"/>
                  </a:cubicBezTo>
                  <a:cubicBezTo>
                    <a:pt x="6" y="0"/>
                    <a:pt x="0" y="5"/>
                    <a:pt x="1" y="8"/>
                  </a:cubicBezTo>
                  <a:cubicBezTo>
                    <a:pt x="3" y="18"/>
                    <a:pt x="17" y="24"/>
                    <a:pt x="25" y="27"/>
                  </a:cubicBezTo>
                  <a:cubicBezTo>
                    <a:pt x="38" y="31"/>
                    <a:pt x="48" y="34"/>
                    <a:pt x="59" y="25"/>
                  </a:cubicBezTo>
                  <a:cubicBezTo>
                    <a:pt x="62" y="22"/>
                    <a:pt x="59" y="17"/>
                    <a:pt x="5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9"/>
            <p:cNvSpPr/>
            <p:nvPr/>
          </p:nvSpPr>
          <p:spPr bwMode="auto">
            <a:xfrm>
              <a:off x="5399" y="2102"/>
              <a:ext cx="54" cy="24"/>
            </a:xfrm>
            <a:custGeom>
              <a:avLst/>
              <a:gdLst>
                <a:gd name="T0" fmla="*/ 4 w 34"/>
                <a:gd name="T1" fmla="*/ 7 h 15"/>
                <a:gd name="T2" fmla="*/ 5 w 34"/>
                <a:gd name="T3" fmla="*/ 7 h 15"/>
                <a:gd name="T4" fmla="*/ 3 w 34"/>
                <a:gd name="T5" fmla="*/ 6 h 15"/>
                <a:gd name="T6" fmla="*/ 28 w 34"/>
                <a:gd name="T7" fmla="*/ 15 h 15"/>
                <a:gd name="T8" fmla="*/ 30 w 34"/>
                <a:gd name="T9" fmla="*/ 8 h 15"/>
                <a:gd name="T10" fmla="*/ 15 w 34"/>
                <a:gd name="T11" fmla="*/ 6 h 15"/>
                <a:gd name="T12" fmla="*/ 9 w 34"/>
                <a:gd name="T13" fmla="*/ 2 h 15"/>
                <a:gd name="T14" fmla="*/ 6 w 34"/>
                <a:gd name="T15" fmla="*/ 0 h 15"/>
                <a:gd name="T16" fmla="*/ 4 w 3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
                  <a:moveTo>
                    <a:pt x="4" y="7"/>
                  </a:moveTo>
                  <a:cubicBezTo>
                    <a:pt x="4" y="7"/>
                    <a:pt x="5" y="7"/>
                    <a:pt x="5" y="7"/>
                  </a:cubicBezTo>
                  <a:cubicBezTo>
                    <a:pt x="4" y="7"/>
                    <a:pt x="4" y="7"/>
                    <a:pt x="3" y="6"/>
                  </a:cubicBezTo>
                  <a:cubicBezTo>
                    <a:pt x="8" y="15"/>
                    <a:pt x="19" y="15"/>
                    <a:pt x="28" y="15"/>
                  </a:cubicBezTo>
                  <a:cubicBezTo>
                    <a:pt x="32" y="15"/>
                    <a:pt x="34" y="8"/>
                    <a:pt x="30" y="8"/>
                  </a:cubicBezTo>
                  <a:cubicBezTo>
                    <a:pt x="25" y="8"/>
                    <a:pt x="19" y="8"/>
                    <a:pt x="15" y="6"/>
                  </a:cubicBezTo>
                  <a:cubicBezTo>
                    <a:pt x="13" y="5"/>
                    <a:pt x="10" y="4"/>
                    <a:pt x="9" y="2"/>
                  </a:cubicBezTo>
                  <a:cubicBezTo>
                    <a:pt x="8" y="0"/>
                    <a:pt x="8" y="0"/>
                    <a:pt x="6" y="0"/>
                  </a:cubicBezTo>
                  <a:cubicBezTo>
                    <a:pt x="2" y="0"/>
                    <a:pt x="0"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4" name="Group 4"/>
          <p:cNvGrpSpPr>
            <a:grpSpLocks noChangeAspect="1"/>
          </p:cNvGrpSpPr>
          <p:nvPr/>
        </p:nvGrpSpPr>
        <p:grpSpPr bwMode="auto">
          <a:xfrm>
            <a:off x="7213306" y="1505236"/>
            <a:ext cx="1216026" cy="1301385"/>
            <a:chOff x="5361" y="1714"/>
            <a:chExt cx="869" cy="930"/>
          </a:xfrm>
          <a:solidFill>
            <a:srgbClr val="FFC000"/>
          </a:solidFill>
        </p:grpSpPr>
        <p:sp>
          <p:nvSpPr>
            <p:cNvPr id="125" name="Freeform 5"/>
            <p:cNvSpPr/>
            <p:nvPr/>
          </p:nvSpPr>
          <p:spPr bwMode="auto">
            <a:xfrm>
              <a:off x="5440" y="1878"/>
              <a:ext cx="199" cy="166"/>
            </a:xfrm>
            <a:custGeom>
              <a:avLst/>
              <a:gdLst>
                <a:gd name="T0" fmla="*/ 24 w 126"/>
                <a:gd name="T1" fmla="*/ 35 h 105"/>
                <a:gd name="T2" fmla="*/ 61 w 126"/>
                <a:gd name="T3" fmla="*/ 18 h 105"/>
                <a:gd name="T4" fmla="*/ 94 w 126"/>
                <a:gd name="T5" fmla="*/ 31 h 105"/>
                <a:gd name="T6" fmla="*/ 43 w 126"/>
                <a:gd name="T7" fmla="*/ 68 h 105"/>
                <a:gd name="T8" fmla="*/ 29 w 126"/>
                <a:gd name="T9" fmla="*/ 79 h 105"/>
                <a:gd name="T10" fmla="*/ 31 w 126"/>
                <a:gd name="T11" fmla="*/ 84 h 105"/>
                <a:gd name="T12" fmla="*/ 16 w 126"/>
                <a:gd name="T13" fmla="*/ 91 h 105"/>
                <a:gd name="T14" fmla="*/ 9 w 126"/>
                <a:gd name="T15" fmla="*/ 73 h 105"/>
                <a:gd name="T16" fmla="*/ 3 w 126"/>
                <a:gd name="T17" fmla="*/ 79 h 105"/>
                <a:gd name="T18" fmla="*/ 15 w 126"/>
                <a:gd name="T19" fmla="*/ 101 h 105"/>
                <a:gd name="T20" fmla="*/ 36 w 126"/>
                <a:gd name="T21" fmla="*/ 96 h 105"/>
                <a:gd name="T22" fmla="*/ 37 w 126"/>
                <a:gd name="T23" fmla="*/ 80 h 105"/>
                <a:gd name="T24" fmla="*/ 59 w 126"/>
                <a:gd name="T25" fmla="*/ 76 h 105"/>
                <a:gd name="T26" fmla="*/ 87 w 126"/>
                <a:gd name="T27" fmla="*/ 68 h 105"/>
                <a:gd name="T28" fmla="*/ 110 w 126"/>
                <a:gd name="T29" fmla="*/ 52 h 105"/>
                <a:gd name="T30" fmla="*/ 92 w 126"/>
                <a:gd name="T31" fmla="*/ 19 h 105"/>
                <a:gd name="T32" fmla="*/ 20 w 126"/>
                <a:gd name="T33" fmla="*/ 30 h 105"/>
                <a:gd name="T34" fmla="*/ 24 w 126"/>
                <a:gd name="T3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05">
                  <a:moveTo>
                    <a:pt x="24" y="35"/>
                  </a:moveTo>
                  <a:cubicBezTo>
                    <a:pt x="31" y="27"/>
                    <a:pt x="51" y="19"/>
                    <a:pt x="61" y="18"/>
                  </a:cubicBezTo>
                  <a:cubicBezTo>
                    <a:pt x="76" y="17"/>
                    <a:pt x="83" y="22"/>
                    <a:pt x="94" y="31"/>
                  </a:cubicBezTo>
                  <a:cubicBezTo>
                    <a:pt x="126" y="61"/>
                    <a:pt x="61" y="68"/>
                    <a:pt x="43" y="68"/>
                  </a:cubicBezTo>
                  <a:cubicBezTo>
                    <a:pt x="35" y="68"/>
                    <a:pt x="29" y="71"/>
                    <a:pt x="29" y="79"/>
                  </a:cubicBezTo>
                  <a:cubicBezTo>
                    <a:pt x="30" y="81"/>
                    <a:pt x="30" y="82"/>
                    <a:pt x="31" y="84"/>
                  </a:cubicBezTo>
                  <a:cubicBezTo>
                    <a:pt x="33" y="91"/>
                    <a:pt x="26" y="104"/>
                    <a:pt x="16" y="91"/>
                  </a:cubicBezTo>
                  <a:cubicBezTo>
                    <a:pt x="12" y="86"/>
                    <a:pt x="13" y="78"/>
                    <a:pt x="9" y="73"/>
                  </a:cubicBezTo>
                  <a:cubicBezTo>
                    <a:pt x="6" y="70"/>
                    <a:pt x="0" y="76"/>
                    <a:pt x="3" y="79"/>
                  </a:cubicBezTo>
                  <a:cubicBezTo>
                    <a:pt x="9" y="85"/>
                    <a:pt x="7" y="95"/>
                    <a:pt x="15" y="101"/>
                  </a:cubicBezTo>
                  <a:cubicBezTo>
                    <a:pt x="20" y="105"/>
                    <a:pt x="31" y="101"/>
                    <a:pt x="36" y="96"/>
                  </a:cubicBezTo>
                  <a:cubicBezTo>
                    <a:pt x="40" y="92"/>
                    <a:pt x="39" y="85"/>
                    <a:pt x="37" y="80"/>
                  </a:cubicBezTo>
                  <a:cubicBezTo>
                    <a:pt x="35" y="72"/>
                    <a:pt x="55" y="76"/>
                    <a:pt x="59" y="76"/>
                  </a:cubicBezTo>
                  <a:cubicBezTo>
                    <a:pt x="67" y="76"/>
                    <a:pt x="79" y="70"/>
                    <a:pt x="87" y="68"/>
                  </a:cubicBezTo>
                  <a:cubicBezTo>
                    <a:pt x="97" y="66"/>
                    <a:pt x="107" y="63"/>
                    <a:pt x="110" y="52"/>
                  </a:cubicBezTo>
                  <a:cubicBezTo>
                    <a:pt x="113" y="37"/>
                    <a:pt x="101" y="29"/>
                    <a:pt x="92" y="19"/>
                  </a:cubicBezTo>
                  <a:cubicBezTo>
                    <a:pt x="75" y="0"/>
                    <a:pt x="35" y="14"/>
                    <a:pt x="20" y="30"/>
                  </a:cubicBezTo>
                  <a:cubicBezTo>
                    <a:pt x="17" y="33"/>
                    <a:pt x="20" y="39"/>
                    <a:pt x="2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
            <p:cNvSpPr/>
            <p:nvPr/>
          </p:nvSpPr>
          <p:spPr bwMode="auto">
            <a:xfrm>
              <a:off x="5361" y="1810"/>
              <a:ext cx="116" cy="215"/>
            </a:xfrm>
            <a:custGeom>
              <a:avLst/>
              <a:gdLst>
                <a:gd name="T0" fmla="*/ 73 w 73"/>
                <a:gd name="T1" fmla="*/ 70 h 136"/>
                <a:gd name="T2" fmla="*/ 57 w 73"/>
                <a:gd name="T3" fmla="*/ 14 h 136"/>
                <a:gd name="T4" fmla="*/ 16 w 73"/>
                <a:gd name="T5" fmla="*/ 13 h 136"/>
                <a:gd name="T6" fmla="*/ 3 w 73"/>
                <a:gd name="T7" fmla="*/ 54 h 136"/>
                <a:gd name="T8" fmla="*/ 42 w 73"/>
                <a:gd name="T9" fmla="*/ 98 h 136"/>
                <a:gd name="T10" fmla="*/ 44 w 73"/>
                <a:gd name="T11" fmla="*/ 92 h 136"/>
                <a:gd name="T12" fmla="*/ 20 w 73"/>
                <a:gd name="T13" fmla="*/ 121 h 136"/>
                <a:gd name="T14" fmla="*/ 59 w 73"/>
                <a:gd name="T15" fmla="*/ 114 h 136"/>
                <a:gd name="T16" fmla="*/ 53 w 73"/>
                <a:gd name="T17" fmla="*/ 112 h 136"/>
                <a:gd name="T18" fmla="*/ 31 w 73"/>
                <a:gd name="T19" fmla="*/ 120 h 136"/>
                <a:gd name="T20" fmla="*/ 44 w 73"/>
                <a:gd name="T21" fmla="*/ 99 h 136"/>
                <a:gd name="T22" fmla="*/ 46 w 73"/>
                <a:gd name="T23" fmla="*/ 92 h 136"/>
                <a:gd name="T24" fmla="*/ 23 w 73"/>
                <a:gd name="T25" fmla="*/ 73 h 136"/>
                <a:gd name="T26" fmla="*/ 14 w 73"/>
                <a:gd name="T27" fmla="*/ 28 h 136"/>
                <a:gd name="T28" fmla="*/ 59 w 73"/>
                <a:gd name="T29" fmla="*/ 33 h 136"/>
                <a:gd name="T30" fmla="*/ 66 w 73"/>
                <a:gd name="T31" fmla="*/ 72 h 136"/>
                <a:gd name="T32" fmla="*/ 73 w 73"/>
                <a:gd name="T33" fmla="*/ 7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36">
                  <a:moveTo>
                    <a:pt x="73" y="70"/>
                  </a:moveTo>
                  <a:cubicBezTo>
                    <a:pt x="73" y="52"/>
                    <a:pt x="71" y="28"/>
                    <a:pt x="57" y="14"/>
                  </a:cubicBezTo>
                  <a:cubicBezTo>
                    <a:pt x="44" y="2"/>
                    <a:pt x="28" y="0"/>
                    <a:pt x="16" y="13"/>
                  </a:cubicBezTo>
                  <a:cubicBezTo>
                    <a:pt x="8" y="22"/>
                    <a:pt x="0" y="42"/>
                    <a:pt x="3" y="54"/>
                  </a:cubicBezTo>
                  <a:cubicBezTo>
                    <a:pt x="7" y="75"/>
                    <a:pt x="26" y="86"/>
                    <a:pt x="42" y="98"/>
                  </a:cubicBezTo>
                  <a:cubicBezTo>
                    <a:pt x="42" y="96"/>
                    <a:pt x="43" y="94"/>
                    <a:pt x="44" y="92"/>
                  </a:cubicBezTo>
                  <a:cubicBezTo>
                    <a:pt x="37" y="94"/>
                    <a:pt x="13" y="112"/>
                    <a:pt x="20" y="121"/>
                  </a:cubicBezTo>
                  <a:cubicBezTo>
                    <a:pt x="31" y="136"/>
                    <a:pt x="52" y="127"/>
                    <a:pt x="59" y="114"/>
                  </a:cubicBezTo>
                  <a:cubicBezTo>
                    <a:pt x="61" y="109"/>
                    <a:pt x="55" y="108"/>
                    <a:pt x="53" y="112"/>
                  </a:cubicBezTo>
                  <a:cubicBezTo>
                    <a:pt x="47" y="120"/>
                    <a:pt x="40" y="123"/>
                    <a:pt x="31" y="120"/>
                  </a:cubicBezTo>
                  <a:cubicBezTo>
                    <a:pt x="13" y="116"/>
                    <a:pt x="53" y="96"/>
                    <a:pt x="44" y="99"/>
                  </a:cubicBezTo>
                  <a:cubicBezTo>
                    <a:pt x="46" y="98"/>
                    <a:pt x="48" y="94"/>
                    <a:pt x="46" y="92"/>
                  </a:cubicBezTo>
                  <a:cubicBezTo>
                    <a:pt x="38" y="86"/>
                    <a:pt x="30" y="80"/>
                    <a:pt x="23" y="73"/>
                  </a:cubicBezTo>
                  <a:cubicBezTo>
                    <a:pt x="8" y="61"/>
                    <a:pt x="8" y="45"/>
                    <a:pt x="14" y="28"/>
                  </a:cubicBezTo>
                  <a:cubicBezTo>
                    <a:pt x="24" y="1"/>
                    <a:pt x="50" y="12"/>
                    <a:pt x="59" y="33"/>
                  </a:cubicBezTo>
                  <a:cubicBezTo>
                    <a:pt x="64" y="47"/>
                    <a:pt x="66" y="58"/>
                    <a:pt x="66" y="72"/>
                  </a:cubicBezTo>
                  <a:cubicBezTo>
                    <a:pt x="66" y="77"/>
                    <a:pt x="73" y="74"/>
                    <a:pt x="7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7"/>
            <p:cNvSpPr/>
            <p:nvPr/>
          </p:nvSpPr>
          <p:spPr bwMode="auto">
            <a:xfrm>
              <a:off x="5440" y="1897"/>
              <a:ext cx="40" cy="120"/>
            </a:xfrm>
            <a:custGeom>
              <a:avLst/>
              <a:gdLst>
                <a:gd name="T0" fmla="*/ 7 w 25"/>
                <a:gd name="T1" fmla="*/ 69 h 76"/>
                <a:gd name="T2" fmla="*/ 25 w 25"/>
                <a:gd name="T3" fmla="*/ 5 h 76"/>
                <a:gd name="T4" fmla="*/ 18 w 25"/>
                <a:gd name="T5" fmla="*/ 7 h 76"/>
                <a:gd name="T6" fmla="*/ 7 w 25"/>
                <a:gd name="T7" fmla="*/ 41 h 76"/>
                <a:gd name="T8" fmla="*/ 0 w 25"/>
                <a:gd name="T9" fmla="*/ 71 h 76"/>
                <a:gd name="T10" fmla="*/ 7 w 25"/>
                <a:gd name="T11" fmla="*/ 69 h 76"/>
              </a:gdLst>
              <a:ahLst/>
              <a:cxnLst>
                <a:cxn ang="0">
                  <a:pos x="T0" y="T1"/>
                </a:cxn>
                <a:cxn ang="0">
                  <a:pos x="T2" y="T3"/>
                </a:cxn>
                <a:cxn ang="0">
                  <a:pos x="T4" y="T5"/>
                </a:cxn>
                <a:cxn ang="0">
                  <a:pos x="T6" y="T7"/>
                </a:cxn>
                <a:cxn ang="0">
                  <a:pos x="T8" y="T9"/>
                </a:cxn>
                <a:cxn ang="0">
                  <a:pos x="T10" y="T11"/>
                </a:cxn>
              </a:cxnLst>
              <a:rect l="0" t="0" r="r" b="b"/>
              <a:pathLst>
                <a:path w="25" h="76">
                  <a:moveTo>
                    <a:pt x="7" y="69"/>
                  </a:moveTo>
                  <a:cubicBezTo>
                    <a:pt x="9" y="47"/>
                    <a:pt x="24" y="27"/>
                    <a:pt x="25" y="5"/>
                  </a:cubicBezTo>
                  <a:cubicBezTo>
                    <a:pt x="25" y="0"/>
                    <a:pt x="19" y="4"/>
                    <a:pt x="18" y="7"/>
                  </a:cubicBezTo>
                  <a:cubicBezTo>
                    <a:pt x="18" y="19"/>
                    <a:pt x="11" y="30"/>
                    <a:pt x="7" y="41"/>
                  </a:cubicBezTo>
                  <a:cubicBezTo>
                    <a:pt x="4" y="51"/>
                    <a:pt x="1" y="61"/>
                    <a:pt x="0" y="71"/>
                  </a:cubicBezTo>
                  <a:cubicBezTo>
                    <a:pt x="0" y="76"/>
                    <a:pt x="7" y="73"/>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
            <p:cNvSpPr/>
            <p:nvPr/>
          </p:nvSpPr>
          <p:spPr bwMode="auto">
            <a:xfrm>
              <a:off x="5472" y="1878"/>
              <a:ext cx="41" cy="47"/>
            </a:xfrm>
            <a:custGeom>
              <a:avLst/>
              <a:gdLst>
                <a:gd name="T0" fmla="*/ 8 w 26"/>
                <a:gd name="T1" fmla="*/ 26 h 30"/>
                <a:gd name="T2" fmla="*/ 10 w 26"/>
                <a:gd name="T3" fmla="*/ 22 h 30"/>
                <a:gd name="T4" fmla="*/ 14 w 26"/>
                <a:gd name="T5" fmla="*/ 19 h 30"/>
                <a:gd name="T6" fmla="*/ 21 w 26"/>
                <a:gd name="T7" fmla="*/ 9 h 30"/>
                <a:gd name="T8" fmla="*/ 17 w 26"/>
                <a:gd name="T9" fmla="*/ 12 h 30"/>
                <a:gd name="T10" fmla="*/ 24 w 26"/>
                <a:gd name="T11" fmla="*/ 7 h 30"/>
                <a:gd name="T12" fmla="*/ 25 w 26"/>
                <a:gd name="T13" fmla="*/ 1 h 30"/>
                <a:gd name="T14" fmla="*/ 20 w 26"/>
                <a:gd name="T15" fmla="*/ 2 h 30"/>
                <a:gd name="T16" fmla="*/ 18 w 26"/>
                <a:gd name="T17" fmla="*/ 4 h 30"/>
                <a:gd name="T18" fmla="*/ 19 w 26"/>
                <a:gd name="T19" fmla="*/ 4 h 30"/>
                <a:gd name="T20" fmla="*/ 17 w 26"/>
                <a:gd name="T21" fmla="*/ 5 h 30"/>
                <a:gd name="T22" fmla="*/ 12 w 26"/>
                <a:gd name="T23" fmla="*/ 12 h 30"/>
                <a:gd name="T24" fmla="*/ 7 w 26"/>
                <a:gd name="T25" fmla="*/ 16 h 30"/>
                <a:gd name="T26" fmla="*/ 3 w 26"/>
                <a:gd name="T27" fmla="*/ 22 h 30"/>
                <a:gd name="T28" fmla="*/ 8 w 26"/>
                <a:gd name="T2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0">
                  <a:moveTo>
                    <a:pt x="8" y="26"/>
                  </a:moveTo>
                  <a:cubicBezTo>
                    <a:pt x="9" y="25"/>
                    <a:pt x="10" y="23"/>
                    <a:pt x="10" y="22"/>
                  </a:cubicBezTo>
                  <a:cubicBezTo>
                    <a:pt x="11" y="20"/>
                    <a:pt x="12" y="20"/>
                    <a:pt x="14" y="19"/>
                  </a:cubicBezTo>
                  <a:cubicBezTo>
                    <a:pt x="16" y="16"/>
                    <a:pt x="19" y="13"/>
                    <a:pt x="21" y="9"/>
                  </a:cubicBezTo>
                  <a:cubicBezTo>
                    <a:pt x="20" y="10"/>
                    <a:pt x="18" y="11"/>
                    <a:pt x="17" y="12"/>
                  </a:cubicBezTo>
                  <a:cubicBezTo>
                    <a:pt x="21" y="11"/>
                    <a:pt x="21" y="9"/>
                    <a:pt x="24" y="7"/>
                  </a:cubicBezTo>
                  <a:cubicBezTo>
                    <a:pt x="25" y="5"/>
                    <a:pt x="26" y="3"/>
                    <a:pt x="25" y="1"/>
                  </a:cubicBezTo>
                  <a:cubicBezTo>
                    <a:pt x="24" y="0"/>
                    <a:pt x="21" y="0"/>
                    <a:pt x="20" y="2"/>
                  </a:cubicBezTo>
                  <a:cubicBezTo>
                    <a:pt x="19" y="3"/>
                    <a:pt x="19" y="3"/>
                    <a:pt x="18" y="4"/>
                  </a:cubicBezTo>
                  <a:cubicBezTo>
                    <a:pt x="17" y="6"/>
                    <a:pt x="17" y="6"/>
                    <a:pt x="19" y="4"/>
                  </a:cubicBezTo>
                  <a:cubicBezTo>
                    <a:pt x="18" y="5"/>
                    <a:pt x="17" y="5"/>
                    <a:pt x="17" y="5"/>
                  </a:cubicBezTo>
                  <a:cubicBezTo>
                    <a:pt x="15" y="6"/>
                    <a:pt x="14" y="10"/>
                    <a:pt x="12" y="12"/>
                  </a:cubicBezTo>
                  <a:cubicBezTo>
                    <a:pt x="11" y="13"/>
                    <a:pt x="8" y="15"/>
                    <a:pt x="7" y="16"/>
                  </a:cubicBezTo>
                  <a:cubicBezTo>
                    <a:pt x="6" y="18"/>
                    <a:pt x="5" y="21"/>
                    <a:pt x="3" y="22"/>
                  </a:cubicBezTo>
                  <a:cubicBezTo>
                    <a:pt x="0" y="26"/>
                    <a:pt x="5" y="30"/>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
            <p:cNvSpPr/>
            <p:nvPr/>
          </p:nvSpPr>
          <p:spPr bwMode="auto">
            <a:xfrm>
              <a:off x="5478" y="1862"/>
              <a:ext cx="11" cy="48"/>
            </a:xfrm>
            <a:custGeom>
              <a:avLst/>
              <a:gdLst>
                <a:gd name="T0" fmla="*/ 7 w 7"/>
                <a:gd name="T1" fmla="*/ 23 h 30"/>
                <a:gd name="T2" fmla="*/ 7 w 7"/>
                <a:gd name="T3" fmla="*/ 5 h 30"/>
                <a:gd name="T4" fmla="*/ 0 w 7"/>
                <a:gd name="T5" fmla="*/ 7 h 30"/>
                <a:gd name="T6" fmla="*/ 0 w 7"/>
                <a:gd name="T7" fmla="*/ 25 h 30"/>
                <a:gd name="T8" fmla="*/ 7 w 7"/>
                <a:gd name="T9" fmla="*/ 23 h 30"/>
              </a:gdLst>
              <a:ahLst/>
              <a:cxnLst>
                <a:cxn ang="0">
                  <a:pos x="T0" y="T1"/>
                </a:cxn>
                <a:cxn ang="0">
                  <a:pos x="T2" y="T3"/>
                </a:cxn>
                <a:cxn ang="0">
                  <a:pos x="T4" y="T5"/>
                </a:cxn>
                <a:cxn ang="0">
                  <a:pos x="T6" y="T7"/>
                </a:cxn>
                <a:cxn ang="0">
                  <a:pos x="T8" y="T9"/>
                </a:cxn>
              </a:cxnLst>
              <a:rect l="0" t="0" r="r" b="b"/>
              <a:pathLst>
                <a:path w="7" h="30">
                  <a:moveTo>
                    <a:pt x="7" y="23"/>
                  </a:moveTo>
                  <a:cubicBezTo>
                    <a:pt x="7" y="17"/>
                    <a:pt x="7" y="11"/>
                    <a:pt x="7" y="5"/>
                  </a:cubicBezTo>
                  <a:cubicBezTo>
                    <a:pt x="7" y="0"/>
                    <a:pt x="0" y="4"/>
                    <a:pt x="0" y="7"/>
                  </a:cubicBezTo>
                  <a:cubicBezTo>
                    <a:pt x="0" y="13"/>
                    <a:pt x="0" y="19"/>
                    <a:pt x="0" y="25"/>
                  </a:cubicBezTo>
                  <a:cubicBezTo>
                    <a:pt x="0" y="30"/>
                    <a:pt x="7" y="27"/>
                    <a:pt x="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0"/>
            <p:cNvSpPr/>
            <p:nvPr/>
          </p:nvSpPr>
          <p:spPr bwMode="auto">
            <a:xfrm>
              <a:off x="5513" y="2052"/>
              <a:ext cx="333" cy="311"/>
            </a:xfrm>
            <a:custGeom>
              <a:avLst/>
              <a:gdLst>
                <a:gd name="T0" fmla="*/ 178 w 211"/>
                <a:gd name="T1" fmla="*/ 50 h 197"/>
                <a:gd name="T2" fmla="*/ 147 w 211"/>
                <a:gd name="T3" fmla="*/ 170 h 197"/>
                <a:gd name="T4" fmla="*/ 45 w 211"/>
                <a:gd name="T5" fmla="*/ 160 h 197"/>
                <a:gd name="T6" fmla="*/ 18 w 211"/>
                <a:gd name="T7" fmla="*/ 98 h 197"/>
                <a:gd name="T8" fmla="*/ 56 w 211"/>
                <a:gd name="T9" fmla="*/ 34 h 197"/>
                <a:gd name="T10" fmla="*/ 128 w 211"/>
                <a:gd name="T11" fmla="*/ 14 h 197"/>
                <a:gd name="T12" fmla="*/ 178 w 211"/>
                <a:gd name="T13" fmla="*/ 50 h 197"/>
                <a:gd name="T14" fmla="*/ 183 w 211"/>
                <a:gd name="T15" fmla="*/ 45 h 197"/>
                <a:gd name="T16" fmla="*/ 124 w 211"/>
                <a:gd name="T17" fmla="*/ 5 h 197"/>
                <a:gd name="T18" fmla="*/ 49 w 211"/>
                <a:gd name="T19" fmla="*/ 31 h 197"/>
                <a:gd name="T20" fmla="*/ 32 w 211"/>
                <a:gd name="T21" fmla="*/ 158 h 197"/>
                <a:gd name="T22" fmla="*/ 159 w 211"/>
                <a:gd name="T23" fmla="*/ 172 h 197"/>
                <a:gd name="T24" fmla="*/ 183 w 211"/>
                <a:gd name="T25" fmla="*/ 45 h 197"/>
                <a:gd name="T26" fmla="*/ 178 w 211"/>
                <a:gd name="T27" fmla="*/ 5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197">
                  <a:moveTo>
                    <a:pt x="178" y="50"/>
                  </a:moveTo>
                  <a:cubicBezTo>
                    <a:pt x="207" y="91"/>
                    <a:pt x="195" y="151"/>
                    <a:pt x="147" y="170"/>
                  </a:cubicBezTo>
                  <a:cubicBezTo>
                    <a:pt x="113" y="184"/>
                    <a:pt x="74" y="184"/>
                    <a:pt x="45" y="160"/>
                  </a:cubicBezTo>
                  <a:cubicBezTo>
                    <a:pt x="27" y="145"/>
                    <a:pt x="19" y="120"/>
                    <a:pt x="18" y="98"/>
                  </a:cubicBezTo>
                  <a:cubicBezTo>
                    <a:pt x="17" y="70"/>
                    <a:pt x="35" y="49"/>
                    <a:pt x="56" y="34"/>
                  </a:cubicBezTo>
                  <a:cubicBezTo>
                    <a:pt x="77" y="20"/>
                    <a:pt x="102" y="9"/>
                    <a:pt x="128" y="14"/>
                  </a:cubicBezTo>
                  <a:cubicBezTo>
                    <a:pt x="146" y="17"/>
                    <a:pt x="167" y="36"/>
                    <a:pt x="178" y="50"/>
                  </a:cubicBezTo>
                  <a:cubicBezTo>
                    <a:pt x="180" y="54"/>
                    <a:pt x="186" y="48"/>
                    <a:pt x="183" y="45"/>
                  </a:cubicBezTo>
                  <a:cubicBezTo>
                    <a:pt x="169" y="26"/>
                    <a:pt x="147" y="9"/>
                    <a:pt x="124" y="5"/>
                  </a:cubicBezTo>
                  <a:cubicBezTo>
                    <a:pt x="99" y="0"/>
                    <a:pt x="69" y="18"/>
                    <a:pt x="49" y="31"/>
                  </a:cubicBezTo>
                  <a:cubicBezTo>
                    <a:pt x="6" y="61"/>
                    <a:pt x="0" y="118"/>
                    <a:pt x="32" y="158"/>
                  </a:cubicBezTo>
                  <a:cubicBezTo>
                    <a:pt x="62" y="197"/>
                    <a:pt x="119" y="191"/>
                    <a:pt x="159" y="172"/>
                  </a:cubicBezTo>
                  <a:cubicBezTo>
                    <a:pt x="205" y="150"/>
                    <a:pt x="211" y="83"/>
                    <a:pt x="183" y="45"/>
                  </a:cubicBezTo>
                  <a:cubicBezTo>
                    <a:pt x="181" y="41"/>
                    <a:pt x="175" y="47"/>
                    <a:pt x="17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1"/>
            <p:cNvSpPr/>
            <p:nvPr/>
          </p:nvSpPr>
          <p:spPr bwMode="auto">
            <a:xfrm>
              <a:off x="5684" y="2303"/>
              <a:ext cx="229" cy="257"/>
            </a:xfrm>
            <a:custGeom>
              <a:avLst/>
              <a:gdLst>
                <a:gd name="T0" fmla="*/ 61 w 145"/>
                <a:gd name="T1" fmla="*/ 9 h 163"/>
                <a:gd name="T2" fmla="*/ 79 w 145"/>
                <a:gd name="T3" fmla="*/ 38 h 163"/>
                <a:gd name="T4" fmla="*/ 110 w 145"/>
                <a:gd name="T5" fmla="*/ 66 h 163"/>
                <a:gd name="T6" fmla="*/ 132 w 145"/>
                <a:gd name="T7" fmla="*/ 107 h 163"/>
                <a:gd name="T8" fmla="*/ 103 w 145"/>
                <a:gd name="T9" fmla="*/ 147 h 163"/>
                <a:gd name="T10" fmla="*/ 31 w 145"/>
                <a:gd name="T11" fmla="*/ 120 h 163"/>
                <a:gd name="T12" fmla="*/ 11 w 145"/>
                <a:gd name="T13" fmla="*/ 23 h 163"/>
                <a:gd name="T14" fmla="*/ 5 w 145"/>
                <a:gd name="T15" fmla="*/ 24 h 163"/>
                <a:gd name="T16" fmla="*/ 25 w 145"/>
                <a:gd name="T17" fmla="*/ 125 h 163"/>
                <a:gd name="T18" fmla="*/ 104 w 145"/>
                <a:gd name="T19" fmla="*/ 154 h 163"/>
                <a:gd name="T20" fmla="*/ 139 w 145"/>
                <a:gd name="T21" fmla="*/ 103 h 163"/>
                <a:gd name="T22" fmla="*/ 111 w 145"/>
                <a:gd name="T23" fmla="*/ 56 h 163"/>
                <a:gd name="T24" fmla="*/ 85 w 145"/>
                <a:gd name="T25" fmla="*/ 32 h 163"/>
                <a:gd name="T26" fmla="*/ 67 w 145"/>
                <a:gd name="T27" fmla="*/ 3 h 163"/>
                <a:gd name="T28" fmla="*/ 61 w 145"/>
                <a:gd name="T29"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63">
                  <a:moveTo>
                    <a:pt x="61" y="9"/>
                  </a:moveTo>
                  <a:cubicBezTo>
                    <a:pt x="67" y="19"/>
                    <a:pt x="72" y="28"/>
                    <a:pt x="79" y="38"/>
                  </a:cubicBezTo>
                  <a:cubicBezTo>
                    <a:pt x="87" y="49"/>
                    <a:pt x="101" y="56"/>
                    <a:pt x="110" y="66"/>
                  </a:cubicBezTo>
                  <a:cubicBezTo>
                    <a:pt x="120" y="78"/>
                    <a:pt x="128" y="92"/>
                    <a:pt x="132" y="107"/>
                  </a:cubicBezTo>
                  <a:cubicBezTo>
                    <a:pt x="139" y="129"/>
                    <a:pt x="121" y="141"/>
                    <a:pt x="103" y="147"/>
                  </a:cubicBezTo>
                  <a:cubicBezTo>
                    <a:pt x="75" y="157"/>
                    <a:pt x="48" y="142"/>
                    <a:pt x="31" y="120"/>
                  </a:cubicBezTo>
                  <a:cubicBezTo>
                    <a:pt x="8" y="92"/>
                    <a:pt x="7" y="57"/>
                    <a:pt x="11" y="23"/>
                  </a:cubicBezTo>
                  <a:cubicBezTo>
                    <a:pt x="12" y="18"/>
                    <a:pt x="5" y="19"/>
                    <a:pt x="5" y="24"/>
                  </a:cubicBezTo>
                  <a:cubicBezTo>
                    <a:pt x="0" y="61"/>
                    <a:pt x="3" y="94"/>
                    <a:pt x="25" y="125"/>
                  </a:cubicBezTo>
                  <a:cubicBezTo>
                    <a:pt x="43" y="151"/>
                    <a:pt x="73" y="163"/>
                    <a:pt x="104" y="154"/>
                  </a:cubicBezTo>
                  <a:cubicBezTo>
                    <a:pt x="128" y="148"/>
                    <a:pt x="145" y="128"/>
                    <a:pt x="139" y="103"/>
                  </a:cubicBezTo>
                  <a:cubicBezTo>
                    <a:pt x="135" y="86"/>
                    <a:pt x="123" y="68"/>
                    <a:pt x="111" y="56"/>
                  </a:cubicBezTo>
                  <a:cubicBezTo>
                    <a:pt x="103" y="47"/>
                    <a:pt x="92" y="41"/>
                    <a:pt x="85" y="32"/>
                  </a:cubicBezTo>
                  <a:cubicBezTo>
                    <a:pt x="78" y="24"/>
                    <a:pt x="72" y="13"/>
                    <a:pt x="67" y="3"/>
                  </a:cubicBezTo>
                  <a:cubicBezTo>
                    <a:pt x="64" y="0"/>
                    <a:pt x="59"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
            <p:cNvSpPr/>
            <p:nvPr/>
          </p:nvSpPr>
          <p:spPr bwMode="auto">
            <a:xfrm>
              <a:off x="5838" y="2075"/>
              <a:ext cx="76" cy="86"/>
            </a:xfrm>
            <a:custGeom>
              <a:avLst/>
              <a:gdLst>
                <a:gd name="T0" fmla="*/ 10 w 48"/>
                <a:gd name="T1" fmla="*/ 46 h 54"/>
                <a:gd name="T2" fmla="*/ 9 w 48"/>
                <a:gd name="T3" fmla="*/ 25 h 54"/>
                <a:gd name="T4" fmla="*/ 13 w 48"/>
                <a:gd name="T5" fmla="*/ 11 h 54"/>
                <a:gd name="T6" fmla="*/ 28 w 48"/>
                <a:gd name="T7" fmla="*/ 16 h 54"/>
                <a:gd name="T8" fmla="*/ 33 w 48"/>
                <a:gd name="T9" fmla="*/ 43 h 54"/>
                <a:gd name="T10" fmla="*/ 14 w 48"/>
                <a:gd name="T11" fmla="*/ 46 h 54"/>
                <a:gd name="T12" fmla="*/ 12 w 48"/>
                <a:gd name="T13" fmla="*/ 53 h 54"/>
                <a:gd name="T14" fmla="*/ 40 w 48"/>
                <a:gd name="T15" fmla="*/ 44 h 54"/>
                <a:gd name="T16" fmla="*/ 32 w 48"/>
                <a:gd name="T17" fmla="*/ 9 h 54"/>
                <a:gd name="T18" fmla="*/ 6 w 48"/>
                <a:gd name="T19" fmla="*/ 11 h 54"/>
                <a:gd name="T20" fmla="*/ 4 w 48"/>
                <a:gd name="T21" fmla="*/ 50 h 54"/>
                <a:gd name="T22" fmla="*/ 10 w 48"/>
                <a:gd name="T23"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4">
                  <a:moveTo>
                    <a:pt x="10" y="46"/>
                  </a:moveTo>
                  <a:cubicBezTo>
                    <a:pt x="9" y="39"/>
                    <a:pt x="8" y="32"/>
                    <a:pt x="9" y="25"/>
                  </a:cubicBezTo>
                  <a:cubicBezTo>
                    <a:pt x="9" y="20"/>
                    <a:pt x="10" y="16"/>
                    <a:pt x="13" y="11"/>
                  </a:cubicBezTo>
                  <a:cubicBezTo>
                    <a:pt x="17" y="4"/>
                    <a:pt x="25" y="13"/>
                    <a:pt x="28" y="16"/>
                  </a:cubicBezTo>
                  <a:cubicBezTo>
                    <a:pt x="33" y="22"/>
                    <a:pt x="42" y="37"/>
                    <a:pt x="33" y="43"/>
                  </a:cubicBezTo>
                  <a:cubicBezTo>
                    <a:pt x="28" y="47"/>
                    <a:pt x="20" y="46"/>
                    <a:pt x="14" y="46"/>
                  </a:cubicBezTo>
                  <a:cubicBezTo>
                    <a:pt x="10" y="46"/>
                    <a:pt x="8" y="53"/>
                    <a:pt x="12" y="53"/>
                  </a:cubicBezTo>
                  <a:cubicBezTo>
                    <a:pt x="22" y="53"/>
                    <a:pt x="33" y="53"/>
                    <a:pt x="40" y="44"/>
                  </a:cubicBezTo>
                  <a:cubicBezTo>
                    <a:pt x="48" y="33"/>
                    <a:pt x="39" y="18"/>
                    <a:pt x="32" y="9"/>
                  </a:cubicBezTo>
                  <a:cubicBezTo>
                    <a:pt x="24" y="0"/>
                    <a:pt x="12" y="0"/>
                    <a:pt x="6" y="11"/>
                  </a:cubicBezTo>
                  <a:cubicBezTo>
                    <a:pt x="0" y="23"/>
                    <a:pt x="2" y="37"/>
                    <a:pt x="4" y="50"/>
                  </a:cubicBezTo>
                  <a:cubicBezTo>
                    <a:pt x="5" y="54"/>
                    <a:pt x="11" y="49"/>
                    <a:pt x="1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
            <p:cNvSpPr/>
            <p:nvPr/>
          </p:nvSpPr>
          <p:spPr bwMode="auto">
            <a:xfrm>
              <a:off x="5876" y="1970"/>
              <a:ext cx="95" cy="127"/>
            </a:xfrm>
            <a:custGeom>
              <a:avLst/>
              <a:gdLst>
                <a:gd name="T0" fmla="*/ 7 w 60"/>
                <a:gd name="T1" fmla="*/ 77 h 81"/>
                <a:gd name="T2" fmla="*/ 34 w 60"/>
                <a:gd name="T3" fmla="*/ 39 h 81"/>
                <a:gd name="T4" fmla="*/ 46 w 60"/>
                <a:gd name="T5" fmla="*/ 21 h 81"/>
                <a:gd name="T6" fmla="*/ 58 w 60"/>
                <a:gd name="T7" fmla="*/ 5 h 81"/>
                <a:gd name="T8" fmla="*/ 52 w 60"/>
                <a:gd name="T9" fmla="*/ 4 h 81"/>
                <a:gd name="T10" fmla="*/ 43 w 60"/>
                <a:gd name="T11" fmla="*/ 15 h 81"/>
                <a:gd name="T12" fmla="*/ 32 w 60"/>
                <a:gd name="T13" fmla="*/ 32 h 81"/>
                <a:gd name="T14" fmla="*/ 3 w 60"/>
                <a:gd name="T15" fmla="*/ 72 h 81"/>
                <a:gd name="T16" fmla="*/ 7 w 60"/>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81">
                  <a:moveTo>
                    <a:pt x="7" y="77"/>
                  </a:moveTo>
                  <a:cubicBezTo>
                    <a:pt x="18" y="66"/>
                    <a:pt x="25" y="52"/>
                    <a:pt x="34" y="39"/>
                  </a:cubicBezTo>
                  <a:cubicBezTo>
                    <a:pt x="38" y="33"/>
                    <a:pt x="42" y="27"/>
                    <a:pt x="46" y="21"/>
                  </a:cubicBezTo>
                  <a:cubicBezTo>
                    <a:pt x="49" y="15"/>
                    <a:pt x="55" y="12"/>
                    <a:pt x="58" y="5"/>
                  </a:cubicBezTo>
                  <a:cubicBezTo>
                    <a:pt x="60" y="1"/>
                    <a:pt x="54" y="0"/>
                    <a:pt x="52" y="4"/>
                  </a:cubicBezTo>
                  <a:cubicBezTo>
                    <a:pt x="50" y="8"/>
                    <a:pt x="46" y="11"/>
                    <a:pt x="43" y="15"/>
                  </a:cubicBezTo>
                  <a:cubicBezTo>
                    <a:pt x="39" y="20"/>
                    <a:pt x="36" y="26"/>
                    <a:pt x="32" y="32"/>
                  </a:cubicBezTo>
                  <a:cubicBezTo>
                    <a:pt x="22" y="45"/>
                    <a:pt x="15" y="60"/>
                    <a:pt x="3" y="72"/>
                  </a:cubicBezTo>
                  <a:cubicBezTo>
                    <a:pt x="0" y="75"/>
                    <a:pt x="3" y="81"/>
                    <a:pt x="7"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
            <p:cNvSpPr/>
            <p:nvPr/>
          </p:nvSpPr>
          <p:spPr bwMode="auto">
            <a:xfrm>
              <a:off x="5925" y="1714"/>
              <a:ext cx="285" cy="268"/>
            </a:xfrm>
            <a:custGeom>
              <a:avLst/>
              <a:gdLst>
                <a:gd name="T0" fmla="*/ 30 w 180"/>
                <a:gd name="T1" fmla="*/ 168 h 170"/>
                <a:gd name="T2" fmla="*/ 62 w 180"/>
                <a:gd name="T3" fmla="*/ 162 h 170"/>
                <a:gd name="T4" fmla="*/ 90 w 180"/>
                <a:gd name="T5" fmla="*/ 149 h 170"/>
                <a:gd name="T6" fmla="*/ 131 w 180"/>
                <a:gd name="T7" fmla="*/ 113 h 170"/>
                <a:gd name="T8" fmla="*/ 136 w 180"/>
                <a:gd name="T9" fmla="*/ 17 h 170"/>
                <a:gd name="T10" fmla="*/ 85 w 180"/>
                <a:gd name="T11" fmla="*/ 39 h 170"/>
                <a:gd name="T12" fmla="*/ 30 w 180"/>
                <a:gd name="T13" fmla="*/ 89 h 170"/>
                <a:gd name="T14" fmla="*/ 3 w 180"/>
                <a:gd name="T15" fmla="*/ 138 h 170"/>
                <a:gd name="T16" fmla="*/ 29 w 180"/>
                <a:gd name="T17" fmla="*/ 168 h 170"/>
                <a:gd name="T18" fmla="*/ 31 w 180"/>
                <a:gd name="T19" fmla="*/ 161 h 170"/>
                <a:gd name="T20" fmla="*/ 23 w 180"/>
                <a:gd name="T21" fmla="*/ 107 h 170"/>
                <a:gd name="T22" fmla="*/ 56 w 180"/>
                <a:gd name="T23" fmla="*/ 70 h 170"/>
                <a:gd name="T24" fmla="*/ 149 w 180"/>
                <a:gd name="T25" fmla="*/ 40 h 170"/>
                <a:gd name="T26" fmla="*/ 111 w 180"/>
                <a:gd name="T27" fmla="*/ 128 h 170"/>
                <a:gd name="T28" fmla="*/ 68 w 180"/>
                <a:gd name="T29" fmla="*/ 153 h 170"/>
                <a:gd name="T30" fmla="*/ 30 w 180"/>
                <a:gd name="T31" fmla="*/ 161 h 170"/>
                <a:gd name="T32" fmla="*/ 30 w 180"/>
                <a:gd name="T33" fmla="*/ 1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170">
                  <a:moveTo>
                    <a:pt x="30" y="168"/>
                  </a:moveTo>
                  <a:cubicBezTo>
                    <a:pt x="40" y="165"/>
                    <a:pt x="52" y="165"/>
                    <a:pt x="62" y="162"/>
                  </a:cubicBezTo>
                  <a:cubicBezTo>
                    <a:pt x="72" y="160"/>
                    <a:pt x="81" y="154"/>
                    <a:pt x="90" y="149"/>
                  </a:cubicBezTo>
                  <a:cubicBezTo>
                    <a:pt x="105" y="142"/>
                    <a:pt x="123" y="128"/>
                    <a:pt x="131" y="113"/>
                  </a:cubicBezTo>
                  <a:cubicBezTo>
                    <a:pt x="144" y="90"/>
                    <a:pt x="180" y="31"/>
                    <a:pt x="136" y="17"/>
                  </a:cubicBezTo>
                  <a:cubicBezTo>
                    <a:pt x="118" y="12"/>
                    <a:pt x="98" y="30"/>
                    <a:pt x="85" y="39"/>
                  </a:cubicBezTo>
                  <a:cubicBezTo>
                    <a:pt x="65" y="53"/>
                    <a:pt x="46" y="69"/>
                    <a:pt x="30" y="89"/>
                  </a:cubicBezTo>
                  <a:cubicBezTo>
                    <a:pt x="18" y="103"/>
                    <a:pt x="5" y="119"/>
                    <a:pt x="3" y="138"/>
                  </a:cubicBezTo>
                  <a:cubicBezTo>
                    <a:pt x="2" y="153"/>
                    <a:pt x="15" y="169"/>
                    <a:pt x="29" y="168"/>
                  </a:cubicBezTo>
                  <a:cubicBezTo>
                    <a:pt x="33" y="168"/>
                    <a:pt x="36" y="161"/>
                    <a:pt x="31" y="161"/>
                  </a:cubicBezTo>
                  <a:cubicBezTo>
                    <a:pt x="0" y="162"/>
                    <a:pt x="14" y="120"/>
                    <a:pt x="23" y="107"/>
                  </a:cubicBezTo>
                  <a:cubicBezTo>
                    <a:pt x="33" y="94"/>
                    <a:pt x="44" y="81"/>
                    <a:pt x="56" y="70"/>
                  </a:cubicBezTo>
                  <a:cubicBezTo>
                    <a:pt x="74" y="53"/>
                    <a:pt x="132" y="0"/>
                    <a:pt x="149" y="40"/>
                  </a:cubicBezTo>
                  <a:cubicBezTo>
                    <a:pt x="160" y="65"/>
                    <a:pt x="128" y="111"/>
                    <a:pt x="111" y="128"/>
                  </a:cubicBezTo>
                  <a:cubicBezTo>
                    <a:pt x="99" y="139"/>
                    <a:pt x="83" y="147"/>
                    <a:pt x="68" y="153"/>
                  </a:cubicBezTo>
                  <a:cubicBezTo>
                    <a:pt x="56" y="158"/>
                    <a:pt x="42" y="157"/>
                    <a:pt x="30" y="161"/>
                  </a:cubicBezTo>
                  <a:cubicBezTo>
                    <a:pt x="26" y="162"/>
                    <a:pt x="26" y="170"/>
                    <a:pt x="3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5"/>
            <p:cNvSpPr/>
            <p:nvPr/>
          </p:nvSpPr>
          <p:spPr bwMode="auto">
            <a:xfrm>
              <a:off x="6142" y="1783"/>
              <a:ext cx="88" cy="567"/>
            </a:xfrm>
            <a:custGeom>
              <a:avLst/>
              <a:gdLst>
                <a:gd name="T0" fmla="*/ 16 w 56"/>
                <a:gd name="T1" fmla="*/ 9 h 359"/>
                <a:gd name="T2" fmla="*/ 29 w 56"/>
                <a:gd name="T3" fmla="*/ 83 h 359"/>
                <a:gd name="T4" fmla="*/ 6 w 56"/>
                <a:gd name="T5" fmla="*/ 144 h 359"/>
                <a:gd name="T6" fmla="*/ 3 w 56"/>
                <a:gd name="T7" fmla="*/ 194 h 359"/>
                <a:gd name="T8" fmla="*/ 39 w 56"/>
                <a:gd name="T9" fmla="*/ 281 h 359"/>
                <a:gd name="T10" fmla="*/ 42 w 56"/>
                <a:gd name="T11" fmla="*/ 319 h 359"/>
                <a:gd name="T12" fmla="*/ 42 w 56"/>
                <a:gd name="T13" fmla="*/ 353 h 359"/>
                <a:gd name="T14" fmla="*/ 48 w 56"/>
                <a:gd name="T15" fmla="*/ 354 h 359"/>
                <a:gd name="T16" fmla="*/ 47 w 56"/>
                <a:gd name="T17" fmla="*/ 291 h 359"/>
                <a:gd name="T18" fmla="*/ 42 w 56"/>
                <a:gd name="T19" fmla="*/ 263 h 359"/>
                <a:gd name="T20" fmla="*/ 15 w 56"/>
                <a:gd name="T21" fmla="*/ 209 h 359"/>
                <a:gd name="T22" fmla="*/ 19 w 56"/>
                <a:gd name="T23" fmla="*/ 129 h 359"/>
                <a:gd name="T24" fmla="*/ 36 w 56"/>
                <a:gd name="T25" fmla="*/ 81 h 359"/>
                <a:gd name="T26" fmla="*/ 22 w 56"/>
                <a:gd name="T27" fmla="*/ 5 h 359"/>
                <a:gd name="T28" fmla="*/ 16 w 56"/>
                <a:gd name="T29" fmla="*/ 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59">
                  <a:moveTo>
                    <a:pt x="16" y="9"/>
                  </a:moveTo>
                  <a:cubicBezTo>
                    <a:pt x="22" y="33"/>
                    <a:pt x="29" y="58"/>
                    <a:pt x="29" y="83"/>
                  </a:cubicBezTo>
                  <a:cubicBezTo>
                    <a:pt x="29" y="105"/>
                    <a:pt x="14" y="124"/>
                    <a:pt x="6" y="144"/>
                  </a:cubicBezTo>
                  <a:cubicBezTo>
                    <a:pt x="0" y="158"/>
                    <a:pt x="0" y="179"/>
                    <a:pt x="3" y="194"/>
                  </a:cubicBezTo>
                  <a:cubicBezTo>
                    <a:pt x="9" y="226"/>
                    <a:pt x="34" y="250"/>
                    <a:pt x="39" y="281"/>
                  </a:cubicBezTo>
                  <a:cubicBezTo>
                    <a:pt x="40" y="294"/>
                    <a:pt x="41" y="307"/>
                    <a:pt x="42" y="319"/>
                  </a:cubicBezTo>
                  <a:cubicBezTo>
                    <a:pt x="43" y="329"/>
                    <a:pt x="46" y="344"/>
                    <a:pt x="42" y="353"/>
                  </a:cubicBezTo>
                  <a:cubicBezTo>
                    <a:pt x="40" y="358"/>
                    <a:pt x="46" y="359"/>
                    <a:pt x="48" y="354"/>
                  </a:cubicBezTo>
                  <a:cubicBezTo>
                    <a:pt x="56" y="337"/>
                    <a:pt x="49" y="308"/>
                    <a:pt x="47" y="291"/>
                  </a:cubicBezTo>
                  <a:cubicBezTo>
                    <a:pt x="46" y="281"/>
                    <a:pt x="45" y="272"/>
                    <a:pt x="42" y="263"/>
                  </a:cubicBezTo>
                  <a:cubicBezTo>
                    <a:pt x="37" y="244"/>
                    <a:pt x="22" y="227"/>
                    <a:pt x="15" y="209"/>
                  </a:cubicBezTo>
                  <a:cubicBezTo>
                    <a:pt x="3" y="184"/>
                    <a:pt x="7" y="152"/>
                    <a:pt x="19" y="129"/>
                  </a:cubicBezTo>
                  <a:cubicBezTo>
                    <a:pt x="27" y="113"/>
                    <a:pt x="35" y="99"/>
                    <a:pt x="36" y="81"/>
                  </a:cubicBezTo>
                  <a:cubicBezTo>
                    <a:pt x="38" y="56"/>
                    <a:pt x="29" y="29"/>
                    <a:pt x="22" y="5"/>
                  </a:cubicBezTo>
                  <a:cubicBezTo>
                    <a:pt x="21" y="0"/>
                    <a:pt x="15" y="5"/>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6"/>
            <p:cNvSpPr/>
            <p:nvPr/>
          </p:nvSpPr>
          <p:spPr bwMode="auto">
            <a:xfrm>
              <a:off x="5960" y="1968"/>
              <a:ext cx="259" cy="388"/>
            </a:xfrm>
            <a:custGeom>
              <a:avLst/>
              <a:gdLst>
                <a:gd name="T0" fmla="*/ 1 w 164"/>
                <a:gd name="T1" fmla="*/ 8 h 246"/>
                <a:gd name="T2" fmla="*/ 13 w 164"/>
                <a:gd name="T3" fmla="*/ 28 h 246"/>
                <a:gd name="T4" fmla="*/ 28 w 164"/>
                <a:gd name="T5" fmla="*/ 56 h 246"/>
                <a:gd name="T6" fmla="*/ 51 w 164"/>
                <a:gd name="T7" fmla="*/ 92 h 246"/>
                <a:gd name="T8" fmla="*/ 80 w 164"/>
                <a:gd name="T9" fmla="*/ 115 h 246"/>
                <a:gd name="T10" fmla="*/ 117 w 164"/>
                <a:gd name="T11" fmla="*/ 143 h 246"/>
                <a:gd name="T12" fmla="*/ 140 w 164"/>
                <a:gd name="T13" fmla="*/ 170 h 246"/>
                <a:gd name="T14" fmla="*/ 157 w 164"/>
                <a:gd name="T15" fmla="*/ 241 h 246"/>
                <a:gd name="T16" fmla="*/ 164 w 164"/>
                <a:gd name="T17" fmla="*/ 239 h 246"/>
                <a:gd name="T18" fmla="*/ 154 w 164"/>
                <a:gd name="T19" fmla="*/ 179 h 246"/>
                <a:gd name="T20" fmla="*/ 139 w 164"/>
                <a:gd name="T21" fmla="*/ 157 h 246"/>
                <a:gd name="T22" fmla="*/ 133 w 164"/>
                <a:gd name="T23" fmla="*/ 146 h 246"/>
                <a:gd name="T24" fmla="*/ 117 w 164"/>
                <a:gd name="T25" fmla="*/ 133 h 246"/>
                <a:gd name="T26" fmla="*/ 42 w 164"/>
                <a:gd name="T27" fmla="*/ 66 h 246"/>
                <a:gd name="T28" fmla="*/ 23 w 164"/>
                <a:gd name="T29" fmla="*/ 29 h 246"/>
                <a:gd name="T30" fmla="*/ 7 w 164"/>
                <a:gd name="T31" fmla="*/ 4 h 246"/>
                <a:gd name="T32" fmla="*/ 1 w 164"/>
                <a:gd name="T33" fmla="*/ 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46">
                  <a:moveTo>
                    <a:pt x="1" y="8"/>
                  </a:moveTo>
                  <a:cubicBezTo>
                    <a:pt x="3" y="16"/>
                    <a:pt x="9" y="22"/>
                    <a:pt x="13" y="28"/>
                  </a:cubicBezTo>
                  <a:cubicBezTo>
                    <a:pt x="19" y="36"/>
                    <a:pt x="23" y="48"/>
                    <a:pt x="28" y="56"/>
                  </a:cubicBezTo>
                  <a:cubicBezTo>
                    <a:pt x="35" y="69"/>
                    <a:pt x="42" y="81"/>
                    <a:pt x="51" y="92"/>
                  </a:cubicBezTo>
                  <a:cubicBezTo>
                    <a:pt x="59" y="102"/>
                    <a:pt x="71" y="106"/>
                    <a:pt x="80" y="115"/>
                  </a:cubicBezTo>
                  <a:cubicBezTo>
                    <a:pt x="91" y="126"/>
                    <a:pt x="105" y="133"/>
                    <a:pt x="117" y="143"/>
                  </a:cubicBezTo>
                  <a:cubicBezTo>
                    <a:pt x="127" y="151"/>
                    <a:pt x="132" y="161"/>
                    <a:pt x="140" y="170"/>
                  </a:cubicBezTo>
                  <a:cubicBezTo>
                    <a:pt x="156" y="188"/>
                    <a:pt x="157" y="219"/>
                    <a:pt x="157" y="241"/>
                  </a:cubicBezTo>
                  <a:cubicBezTo>
                    <a:pt x="157" y="246"/>
                    <a:pt x="164" y="242"/>
                    <a:pt x="164" y="239"/>
                  </a:cubicBezTo>
                  <a:cubicBezTo>
                    <a:pt x="163" y="219"/>
                    <a:pt x="161" y="198"/>
                    <a:pt x="154" y="179"/>
                  </a:cubicBezTo>
                  <a:cubicBezTo>
                    <a:pt x="151" y="170"/>
                    <a:pt x="145" y="164"/>
                    <a:pt x="139" y="157"/>
                  </a:cubicBezTo>
                  <a:cubicBezTo>
                    <a:pt x="136" y="153"/>
                    <a:pt x="136" y="149"/>
                    <a:pt x="133" y="146"/>
                  </a:cubicBezTo>
                  <a:cubicBezTo>
                    <a:pt x="128" y="141"/>
                    <a:pt x="122" y="137"/>
                    <a:pt x="117" y="133"/>
                  </a:cubicBezTo>
                  <a:cubicBezTo>
                    <a:pt x="91" y="111"/>
                    <a:pt x="59" y="96"/>
                    <a:pt x="42" y="66"/>
                  </a:cubicBezTo>
                  <a:cubicBezTo>
                    <a:pt x="37" y="55"/>
                    <a:pt x="26" y="42"/>
                    <a:pt x="23" y="29"/>
                  </a:cubicBezTo>
                  <a:cubicBezTo>
                    <a:pt x="21" y="20"/>
                    <a:pt x="10" y="14"/>
                    <a:pt x="7" y="4"/>
                  </a:cubicBezTo>
                  <a:cubicBezTo>
                    <a:pt x="6" y="0"/>
                    <a:pt x="0" y="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7"/>
            <p:cNvSpPr/>
            <p:nvPr/>
          </p:nvSpPr>
          <p:spPr bwMode="auto">
            <a:xfrm>
              <a:off x="5812" y="2118"/>
              <a:ext cx="55" cy="58"/>
            </a:xfrm>
            <a:custGeom>
              <a:avLst/>
              <a:gdLst>
                <a:gd name="T0" fmla="*/ 35 w 35"/>
                <a:gd name="T1" fmla="*/ 3 h 37"/>
                <a:gd name="T2" fmla="*/ 35 w 35"/>
                <a:gd name="T3" fmla="*/ 3 h 37"/>
                <a:gd name="T4" fmla="*/ 32 w 35"/>
                <a:gd name="T5" fmla="*/ 0 h 37"/>
                <a:gd name="T6" fmla="*/ 31 w 35"/>
                <a:gd name="T7" fmla="*/ 0 h 37"/>
                <a:gd name="T8" fmla="*/ 28 w 35"/>
                <a:gd name="T9" fmla="*/ 3 h 37"/>
                <a:gd name="T10" fmla="*/ 24 w 35"/>
                <a:gd name="T11" fmla="*/ 7 h 37"/>
                <a:gd name="T12" fmla="*/ 19 w 35"/>
                <a:gd name="T13" fmla="*/ 15 h 37"/>
                <a:gd name="T14" fmla="*/ 10 w 35"/>
                <a:gd name="T15" fmla="*/ 24 h 37"/>
                <a:gd name="T16" fmla="*/ 7 w 35"/>
                <a:gd name="T17" fmla="*/ 27 h 37"/>
                <a:gd name="T18" fmla="*/ 6 w 35"/>
                <a:gd name="T19" fmla="*/ 30 h 37"/>
                <a:gd name="T20" fmla="*/ 5 w 35"/>
                <a:gd name="T21" fmla="*/ 37 h 37"/>
                <a:gd name="T22" fmla="*/ 10 w 35"/>
                <a:gd name="T23" fmla="*/ 33 h 37"/>
                <a:gd name="T24" fmla="*/ 20 w 35"/>
                <a:gd name="T25" fmla="*/ 22 h 37"/>
                <a:gd name="T26" fmla="*/ 25 w 35"/>
                <a:gd name="T27" fmla="*/ 16 h 37"/>
                <a:gd name="T28" fmla="*/ 29 w 35"/>
                <a:gd name="T29" fmla="*/ 11 h 37"/>
                <a:gd name="T30" fmla="*/ 34 w 35"/>
                <a:gd name="T31" fmla="*/ 4 h 37"/>
                <a:gd name="T32" fmla="*/ 30 w 35"/>
                <a:gd name="T33" fmla="*/ 7 h 37"/>
                <a:gd name="T34" fmla="*/ 31 w 35"/>
                <a:gd name="T35" fmla="*/ 7 h 37"/>
                <a:gd name="T36" fmla="*/ 28 w 35"/>
                <a:gd name="T37" fmla="*/ 5 h 37"/>
                <a:gd name="T38" fmla="*/ 28 w 35"/>
                <a:gd name="T39" fmla="*/ 5 h 37"/>
                <a:gd name="T40" fmla="*/ 35 w 35"/>
                <a:gd name="T41"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7">
                  <a:moveTo>
                    <a:pt x="35" y="3"/>
                  </a:moveTo>
                  <a:cubicBezTo>
                    <a:pt x="35" y="3"/>
                    <a:pt x="35" y="3"/>
                    <a:pt x="35" y="3"/>
                  </a:cubicBezTo>
                  <a:cubicBezTo>
                    <a:pt x="35" y="1"/>
                    <a:pt x="34" y="0"/>
                    <a:pt x="32" y="0"/>
                  </a:cubicBezTo>
                  <a:cubicBezTo>
                    <a:pt x="32" y="0"/>
                    <a:pt x="32" y="0"/>
                    <a:pt x="31" y="0"/>
                  </a:cubicBezTo>
                  <a:cubicBezTo>
                    <a:pt x="30" y="0"/>
                    <a:pt x="28" y="2"/>
                    <a:pt x="28" y="3"/>
                  </a:cubicBezTo>
                  <a:cubicBezTo>
                    <a:pt x="27" y="5"/>
                    <a:pt x="26" y="5"/>
                    <a:pt x="24" y="7"/>
                  </a:cubicBezTo>
                  <a:cubicBezTo>
                    <a:pt x="22" y="9"/>
                    <a:pt x="21" y="12"/>
                    <a:pt x="19" y="15"/>
                  </a:cubicBezTo>
                  <a:cubicBezTo>
                    <a:pt x="16" y="18"/>
                    <a:pt x="13" y="21"/>
                    <a:pt x="10" y="24"/>
                  </a:cubicBezTo>
                  <a:cubicBezTo>
                    <a:pt x="9" y="25"/>
                    <a:pt x="8" y="26"/>
                    <a:pt x="7" y="27"/>
                  </a:cubicBezTo>
                  <a:cubicBezTo>
                    <a:pt x="6" y="29"/>
                    <a:pt x="4" y="30"/>
                    <a:pt x="6" y="30"/>
                  </a:cubicBezTo>
                  <a:cubicBezTo>
                    <a:pt x="3" y="30"/>
                    <a:pt x="0" y="37"/>
                    <a:pt x="5" y="37"/>
                  </a:cubicBezTo>
                  <a:cubicBezTo>
                    <a:pt x="7" y="37"/>
                    <a:pt x="9" y="35"/>
                    <a:pt x="10" y="33"/>
                  </a:cubicBezTo>
                  <a:cubicBezTo>
                    <a:pt x="13" y="29"/>
                    <a:pt x="17" y="25"/>
                    <a:pt x="20" y="22"/>
                  </a:cubicBezTo>
                  <a:cubicBezTo>
                    <a:pt x="22" y="20"/>
                    <a:pt x="23" y="18"/>
                    <a:pt x="25" y="16"/>
                  </a:cubicBezTo>
                  <a:cubicBezTo>
                    <a:pt x="26" y="14"/>
                    <a:pt x="27" y="12"/>
                    <a:pt x="29" y="11"/>
                  </a:cubicBezTo>
                  <a:cubicBezTo>
                    <a:pt x="31" y="9"/>
                    <a:pt x="33" y="7"/>
                    <a:pt x="34" y="4"/>
                  </a:cubicBezTo>
                  <a:cubicBezTo>
                    <a:pt x="32" y="5"/>
                    <a:pt x="31" y="6"/>
                    <a:pt x="30" y="7"/>
                  </a:cubicBezTo>
                  <a:cubicBezTo>
                    <a:pt x="30" y="7"/>
                    <a:pt x="31" y="7"/>
                    <a:pt x="31" y="7"/>
                  </a:cubicBezTo>
                  <a:cubicBezTo>
                    <a:pt x="30" y="7"/>
                    <a:pt x="29" y="6"/>
                    <a:pt x="28" y="5"/>
                  </a:cubicBezTo>
                  <a:cubicBezTo>
                    <a:pt x="28" y="5"/>
                    <a:pt x="28" y="5"/>
                    <a:pt x="28" y="5"/>
                  </a:cubicBezTo>
                  <a:cubicBezTo>
                    <a:pt x="28" y="10"/>
                    <a:pt x="35" y="7"/>
                    <a:pt x="3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8"/>
            <p:cNvSpPr/>
            <p:nvPr/>
          </p:nvSpPr>
          <p:spPr bwMode="auto">
            <a:xfrm>
              <a:off x="5949" y="1760"/>
              <a:ext cx="218" cy="214"/>
            </a:xfrm>
            <a:custGeom>
              <a:avLst/>
              <a:gdLst>
                <a:gd name="T0" fmla="*/ 134 w 138"/>
                <a:gd name="T1" fmla="*/ 0 h 136"/>
                <a:gd name="T2" fmla="*/ 91 w 138"/>
                <a:gd name="T3" fmla="*/ 18 h 136"/>
                <a:gd name="T4" fmla="*/ 41 w 138"/>
                <a:gd name="T5" fmla="*/ 56 h 136"/>
                <a:gd name="T6" fmla="*/ 14 w 138"/>
                <a:gd name="T7" fmla="*/ 90 h 136"/>
                <a:gd name="T8" fmla="*/ 0 w 138"/>
                <a:gd name="T9" fmla="*/ 131 h 136"/>
                <a:gd name="T10" fmla="*/ 7 w 138"/>
                <a:gd name="T11" fmla="*/ 129 h 136"/>
                <a:gd name="T12" fmla="*/ 47 w 138"/>
                <a:gd name="T13" fmla="*/ 59 h 136"/>
                <a:gd name="T14" fmla="*/ 87 w 138"/>
                <a:gd name="T15" fmla="*/ 28 h 136"/>
                <a:gd name="T16" fmla="*/ 132 w 138"/>
                <a:gd name="T17" fmla="*/ 8 h 136"/>
                <a:gd name="T18" fmla="*/ 134 w 138"/>
                <a:gd name="T1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6">
                  <a:moveTo>
                    <a:pt x="134" y="0"/>
                  </a:moveTo>
                  <a:cubicBezTo>
                    <a:pt x="118" y="0"/>
                    <a:pt x="104" y="10"/>
                    <a:pt x="91" y="18"/>
                  </a:cubicBezTo>
                  <a:cubicBezTo>
                    <a:pt x="74" y="28"/>
                    <a:pt x="55" y="42"/>
                    <a:pt x="41" y="56"/>
                  </a:cubicBezTo>
                  <a:cubicBezTo>
                    <a:pt x="31" y="66"/>
                    <a:pt x="23" y="79"/>
                    <a:pt x="14" y="90"/>
                  </a:cubicBezTo>
                  <a:cubicBezTo>
                    <a:pt x="5" y="103"/>
                    <a:pt x="0" y="115"/>
                    <a:pt x="0" y="131"/>
                  </a:cubicBezTo>
                  <a:cubicBezTo>
                    <a:pt x="0" y="136"/>
                    <a:pt x="7" y="133"/>
                    <a:pt x="7" y="129"/>
                  </a:cubicBezTo>
                  <a:cubicBezTo>
                    <a:pt x="6" y="104"/>
                    <a:pt x="30" y="76"/>
                    <a:pt x="47" y="59"/>
                  </a:cubicBezTo>
                  <a:cubicBezTo>
                    <a:pt x="58" y="47"/>
                    <a:pt x="73" y="37"/>
                    <a:pt x="87" y="28"/>
                  </a:cubicBezTo>
                  <a:cubicBezTo>
                    <a:pt x="99" y="20"/>
                    <a:pt x="117" y="7"/>
                    <a:pt x="132" y="8"/>
                  </a:cubicBezTo>
                  <a:cubicBezTo>
                    <a:pt x="136" y="8"/>
                    <a:pt x="138"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9"/>
            <p:cNvSpPr/>
            <p:nvPr/>
          </p:nvSpPr>
          <p:spPr bwMode="auto">
            <a:xfrm>
              <a:off x="5970" y="1791"/>
              <a:ext cx="202" cy="186"/>
            </a:xfrm>
            <a:custGeom>
              <a:avLst/>
              <a:gdLst>
                <a:gd name="T0" fmla="*/ 124 w 128"/>
                <a:gd name="T1" fmla="*/ 2 h 118"/>
                <a:gd name="T2" fmla="*/ 99 w 128"/>
                <a:gd name="T3" fmla="*/ 7 h 118"/>
                <a:gd name="T4" fmla="*/ 54 w 128"/>
                <a:gd name="T5" fmla="*/ 35 h 118"/>
                <a:gd name="T6" fmla="*/ 16 w 128"/>
                <a:gd name="T7" fmla="*/ 80 h 118"/>
                <a:gd name="T8" fmla="*/ 2 w 128"/>
                <a:gd name="T9" fmla="*/ 113 h 118"/>
                <a:gd name="T10" fmla="*/ 8 w 128"/>
                <a:gd name="T11" fmla="*/ 111 h 118"/>
                <a:gd name="T12" fmla="*/ 25 w 128"/>
                <a:gd name="T13" fmla="*/ 77 h 118"/>
                <a:gd name="T14" fmla="*/ 62 w 128"/>
                <a:gd name="T15" fmla="*/ 36 h 118"/>
                <a:gd name="T16" fmla="*/ 91 w 128"/>
                <a:gd name="T17" fmla="*/ 19 h 118"/>
                <a:gd name="T18" fmla="*/ 121 w 128"/>
                <a:gd name="T19" fmla="*/ 10 h 118"/>
                <a:gd name="T20" fmla="*/ 124 w 128"/>
                <a:gd name="T2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18">
                  <a:moveTo>
                    <a:pt x="124" y="2"/>
                  </a:moveTo>
                  <a:cubicBezTo>
                    <a:pt x="116" y="0"/>
                    <a:pt x="106" y="4"/>
                    <a:pt x="99" y="7"/>
                  </a:cubicBezTo>
                  <a:cubicBezTo>
                    <a:pt x="84" y="15"/>
                    <a:pt x="67" y="24"/>
                    <a:pt x="54" y="35"/>
                  </a:cubicBezTo>
                  <a:cubicBezTo>
                    <a:pt x="38" y="47"/>
                    <a:pt x="28" y="64"/>
                    <a:pt x="16" y="80"/>
                  </a:cubicBezTo>
                  <a:cubicBezTo>
                    <a:pt x="10" y="88"/>
                    <a:pt x="0" y="101"/>
                    <a:pt x="2" y="113"/>
                  </a:cubicBezTo>
                  <a:cubicBezTo>
                    <a:pt x="2" y="118"/>
                    <a:pt x="9" y="115"/>
                    <a:pt x="8" y="111"/>
                  </a:cubicBezTo>
                  <a:cubicBezTo>
                    <a:pt x="7" y="99"/>
                    <a:pt x="19" y="86"/>
                    <a:pt x="25" y="77"/>
                  </a:cubicBezTo>
                  <a:cubicBezTo>
                    <a:pt x="37" y="62"/>
                    <a:pt x="46" y="48"/>
                    <a:pt x="62" y="36"/>
                  </a:cubicBezTo>
                  <a:cubicBezTo>
                    <a:pt x="71" y="30"/>
                    <a:pt x="82" y="25"/>
                    <a:pt x="91" y="19"/>
                  </a:cubicBezTo>
                  <a:cubicBezTo>
                    <a:pt x="99" y="14"/>
                    <a:pt x="111" y="7"/>
                    <a:pt x="121" y="10"/>
                  </a:cubicBezTo>
                  <a:cubicBezTo>
                    <a:pt x="124" y="11"/>
                    <a:pt x="128" y="4"/>
                    <a:pt x="1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0"/>
            <p:cNvSpPr/>
            <p:nvPr/>
          </p:nvSpPr>
          <p:spPr bwMode="auto">
            <a:xfrm>
              <a:off x="5984" y="1832"/>
              <a:ext cx="174" cy="141"/>
            </a:xfrm>
            <a:custGeom>
              <a:avLst/>
              <a:gdLst>
                <a:gd name="T0" fmla="*/ 105 w 110"/>
                <a:gd name="T1" fmla="*/ 2 h 89"/>
                <a:gd name="T2" fmla="*/ 3 w 110"/>
                <a:gd name="T3" fmla="*/ 84 h 89"/>
                <a:gd name="T4" fmla="*/ 9 w 110"/>
                <a:gd name="T5" fmla="*/ 86 h 89"/>
                <a:gd name="T6" fmla="*/ 106 w 110"/>
                <a:gd name="T7" fmla="*/ 9 h 89"/>
                <a:gd name="T8" fmla="*/ 105 w 110"/>
                <a:gd name="T9" fmla="*/ 2 h 89"/>
              </a:gdLst>
              <a:ahLst/>
              <a:cxnLst>
                <a:cxn ang="0">
                  <a:pos x="T0" y="T1"/>
                </a:cxn>
                <a:cxn ang="0">
                  <a:pos x="T2" y="T3"/>
                </a:cxn>
                <a:cxn ang="0">
                  <a:pos x="T4" y="T5"/>
                </a:cxn>
                <a:cxn ang="0">
                  <a:pos x="T6" y="T7"/>
                </a:cxn>
                <a:cxn ang="0">
                  <a:pos x="T8" y="T9"/>
                </a:cxn>
              </a:cxnLst>
              <a:rect l="0" t="0" r="r" b="b"/>
              <a:pathLst>
                <a:path w="110" h="89">
                  <a:moveTo>
                    <a:pt x="105" y="2"/>
                  </a:moveTo>
                  <a:cubicBezTo>
                    <a:pt x="60" y="15"/>
                    <a:pt x="25" y="42"/>
                    <a:pt x="3" y="84"/>
                  </a:cubicBezTo>
                  <a:cubicBezTo>
                    <a:pt x="0" y="89"/>
                    <a:pt x="7" y="89"/>
                    <a:pt x="9" y="86"/>
                  </a:cubicBezTo>
                  <a:cubicBezTo>
                    <a:pt x="29" y="47"/>
                    <a:pt x="64" y="21"/>
                    <a:pt x="106" y="9"/>
                  </a:cubicBezTo>
                  <a:cubicBezTo>
                    <a:pt x="109" y="7"/>
                    <a:pt x="110" y="0"/>
                    <a:pt x="10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1"/>
            <p:cNvSpPr/>
            <p:nvPr/>
          </p:nvSpPr>
          <p:spPr bwMode="auto">
            <a:xfrm>
              <a:off x="6012" y="1876"/>
              <a:ext cx="125" cy="94"/>
            </a:xfrm>
            <a:custGeom>
              <a:avLst/>
              <a:gdLst>
                <a:gd name="T0" fmla="*/ 74 w 79"/>
                <a:gd name="T1" fmla="*/ 1 h 59"/>
                <a:gd name="T2" fmla="*/ 3 w 79"/>
                <a:gd name="T3" fmla="*/ 51 h 59"/>
                <a:gd name="T4" fmla="*/ 8 w 79"/>
                <a:gd name="T5" fmla="*/ 55 h 59"/>
                <a:gd name="T6" fmla="*/ 74 w 79"/>
                <a:gd name="T7" fmla="*/ 8 h 59"/>
                <a:gd name="T8" fmla="*/ 74 w 79"/>
                <a:gd name="T9" fmla="*/ 1 h 59"/>
              </a:gdLst>
              <a:ahLst/>
              <a:cxnLst>
                <a:cxn ang="0">
                  <a:pos x="T0" y="T1"/>
                </a:cxn>
                <a:cxn ang="0">
                  <a:pos x="T2" y="T3"/>
                </a:cxn>
                <a:cxn ang="0">
                  <a:pos x="T4" y="T5"/>
                </a:cxn>
                <a:cxn ang="0">
                  <a:pos x="T6" y="T7"/>
                </a:cxn>
                <a:cxn ang="0">
                  <a:pos x="T8" y="T9"/>
                </a:cxn>
              </a:cxnLst>
              <a:rect l="0" t="0" r="r" b="b"/>
              <a:pathLst>
                <a:path w="79" h="59">
                  <a:moveTo>
                    <a:pt x="74" y="1"/>
                  </a:moveTo>
                  <a:cubicBezTo>
                    <a:pt x="44" y="7"/>
                    <a:pt x="20" y="27"/>
                    <a:pt x="3" y="51"/>
                  </a:cubicBezTo>
                  <a:cubicBezTo>
                    <a:pt x="0" y="55"/>
                    <a:pt x="5" y="59"/>
                    <a:pt x="8" y="55"/>
                  </a:cubicBezTo>
                  <a:cubicBezTo>
                    <a:pt x="24" y="32"/>
                    <a:pt x="46" y="13"/>
                    <a:pt x="74" y="8"/>
                  </a:cubicBezTo>
                  <a:cubicBezTo>
                    <a:pt x="78" y="7"/>
                    <a:pt x="79" y="0"/>
                    <a:pt x="7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2"/>
            <p:cNvSpPr/>
            <p:nvPr/>
          </p:nvSpPr>
          <p:spPr bwMode="auto">
            <a:xfrm>
              <a:off x="6085" y="1753"/>
              <a:ext cx="69" cy="97"/>
            </a:xfrm>
            <a:custGeom>
              <a:avLst/>
              <a:gdLst>
                <a:gd name="T0" fmla="*/ 3 w 44"/>
                <a:gd name="T1" fmla="*/ 10 h 61"/>
                <a:gd name="T2" fmla="*/ 37 w 44"/>
                <a:gd name="T3" fmla="*/ 56 h 61"/>
                <a:gd name="T4" fmla="*/ 44 w 44"/>
                <a:gd name="T5" fmla="*/ 52 h 61"/>
                <a:gd name="T6" fmla="*/ 8 w 44"/>
                <a:gd name="T7" fmla="*/ 3 h 61"/>
                <a:gd name="T8" fmla="*/ 3 w 44"/>
                <a:gd name="T9" fmla="*/ 10 h 61"/>
              </a:gdLst>
              <a:ahLst/>
              <a:cxnLst>
                <a:cxn ang="0">
                  <a:pos x="T0" y="T1"/>
                </a:cxn>
                <a:cxn ang="0">
                  <a:pos x="T2" y="T3"/>
                </a:cxn>
                <a:cxn ang="0">
                  <a:pos x="T4" y="T5"/>
                </a:cxn>
                <a:cxn ang="0">
                  <a:pos x="T6" y="T7"/>
                </a:cxn>
                <a:cxn ang="0">
                  <a:pos x="T8" y="T9"/>
                </a:cxn>
              </a:cxnLst>
              <a:rect l="0" t="0" r="r" b="b"/>
              <a:pathLst>
                <a:path w="44" h="61">
                  <a:moveTo>
                    <a:pt x="3" y="10"/>
                  </a:moveTo>
                  <a:cubicBezTo>
                    <a:pt x="17" y="22"/>
                    <a:pt x="34" y="37"/>
                    <a:pt x="37" y="56"/>
                  </a:cubicBezTo>
                  <a:cubicBezTo>
                    <a:pt x="38" y="61"/>
                    <a:pt x="44" y="56"/>
                    <a:pt x="44" y="52"/>
                  </a:cubicBezTo>
                  <a:cubicBezTo>
                    <a:pt x="40" y="32"/>
                    <a:pt x="22" y="17"/>
                    <a:pt x="8" y="3"/>
                  </a:cubicBezTo>
                  <a:cubicBezTo>
                    <a:pt x="5" y="0"/>
                    <a:pt x="0" y="7"/>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3"/>
            <p:cNvSpPr/>
            <p:nvPr/>
          </p:nvSpPr>
          <p:spPr bwMode="auto">
            <a:xfrm>
              <a:off x="6052" y="1779"/>
              <a:ext cx="80" cy="115"/>
            </a:xfrm>
            <a:custGeom>
              <a:avLst/>
              <a:gdLst>
                <a:gd name="T0" fmla="*/ 2 w 51"/>
                <a:gd name="T1" fmla="*/ 8 h 73"/>
                <a:gd name="T2" fmla="*/ 44 w 51"/>
                <a:gd name="T3" fmla="*/ 68 h 73"/>
                <a:gd name="T4" fmla="*/ 51 w 51"/>
                <a:gd name="T5" fmla="*/ 66 h 73"/>
                <a:gd name="T6" fmla="*/ 8 w 51"/>
                <a:gd name="T7" fmla="*/ 3 h 73"/>
                <a:gd name="T8" fmla="*/ 2 w 51"/>
                <a:gd name="T9" fmla="*/ 8 h 73"/>
              </a:gdLst>
              <a:ahLst/>
              <a:cxnLst>
                <a:cxn ang="0">
                  <a:pos x="T0" y="T1"/>
                </a:cxn>
                <a:cxn ang="0">
                  <a:pos x="T2" y="T3"/>
                </a:cxn>
                <a:cxn ang="0">
                  <a:pos x="T4" y="T5"/>
                </a:cxn>
                <a:cxn ang="0">
                  <a:pos x="T6" y="T7"/>
                </a:cxn>
                <a:cxn ang="0">
                  <a:pos x="T8" y="T9"/>
                </a:cxn>
              </a:cxnLst>
              <a:rect l="0" t="0" r="r" b="b"/>
              <a:pathLst>
                <a:path w="51" h="73">
                  <a:moveTo>
                    <a:pt x="2" y="8"/>
                  </a:moveTo>
                  <a:cubicBezTo>
                    <a:pt x="17" y="28"/>
                    <a:pt x="41" y="41"/>
                    <a:pt x="44" y="68"/>
                  </a:cubicBezTo>
                  <a:cubicBezTo>
                    <a:pt x="45" y="73"/>
                    <a:pt x="51" y="69"/>
                    <a:pt x="51" y="66"/>
                  </a:cubicBezTo>
                  <a:cubicBezTo>
                    <a:pt x="48" y="37"/>
                    <a:pt x="23" y="24"/>
                    <a:pt x="8" y="3"/>
                  </a:cubicBezTo>
                  <a:cubicBezTo>
                    <a:pt x="6"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4"/>
            <p:cNvSpPr/>
            <p:nvPr/>
          </p:nvSpPr>
          <p:spPr bwMode="auto">
            <a:xfrm>
              <a:off x="6014" y="1807"/>
              <a:ext cx="88" cy="125"/>
            </a:xfrm>
            <a:custGeom>
              <a:avLst/>
              <a:gdLst>
                <a:gd name="T0" fmla="*/ 3 w 56"/>
                <a:gd name="T1" fmla="*/ 9 h 79"/>
                <a:gd name="T2" fmla="*/ 29 w 56"/>
                <a:gd name="T3" fmla="*/ 40 h 79"/>
                <a:gd name="T4" fmla="*/ 49 w 56"/>
                <a:gd name="T5" fmla="*/ 75 h 79"/>
                <a:gd name="T6" fmla="*/ 55 w 56"/>
                <a:gd name="T7" fmla="*/ 71 h 79"/>
                <a:gd name="T8" fmla="*/ 35 w 56"/>
                <a:gd name="T9" fmla="*/ 34 h 79"/>
                <a:gd name="T10" fmla="*/ 7 w 56"/>
                <a:gd name="T11" fmla="*/ 2 h 79"/>
                <a:gd name="T12" fmla="*/ 3 w 56"/>
                <a:gd name="T13" fmla="*/ 9 h 79"/>
              </a:gdLst>
              <a:ahLst/>
              <a:cxnLst>
                <a:cxn ang="0">
                  <a:pos x="T0" y="T1"/>
                </a:cxn>
                <a:cxn ang="0">
                  <a:pos x="T2" y="T3"/>
                </a:cxn>
                <a:cxn ang="0">
                  <a:pos x="T4" y="T5"/>
                </a:cxn>
                <a:cxn ang="0">
                  <a:pos x="T6" y="T7"/>
                </a:cxn>
                <a:cxn ang="0">
                  <a:pos x="T8" y="T9"/>
                </a:cxn>
                <a:cxn ang="0">
                  <a:pos x="T10" y="T11"/>
                </a:cxn>
                <a:cxn ang="0">
                  <a:pos x="T12" y="T13"/>
                </a:cxn>
              </a:cxnLst>
              <a:rect l="0" t="0" r="r" b="b"/>
              <a:pathLst>
                <a:path w="56" h="79">
                  <a:moveTo>
                    <a:pt x="3" y="9"/>
                  </a:moveTo>
                  <a:cubicBezTo>
                    <a:pt x="12" y="18"/>
                    <a:pt x="21" y="29"/>
                    <a:pt x="29" y="40"/>
                  </a:cubicBezTo>
                  <a:cubicBezTo>
                    <a:pt x="37" y="50"/>
                    <a:pt x="46" y="62"/>
                    <a:pt x="49" y="75"/>
                  </a:cubicBezTo>
                  <a:cubicBezTo>
                    <a:pt x="50" y="79"/>
                    <a:pt x="56" y="75"/>
                    <a:pt x="55" y="71"/>
                  </a:cubicBezTo>
                  <a:cubicBezTo>
                    <a:pt x="52" y="58"/>
                    <a:pt x="43" y="46"/>
                    <a:pt x="35" y="34"/>
                  </a:cubicBezTo>
                  <a:cubicBezTo>
                    <a:pt x="27" y="23"/>
                    <a:pt x="17" y="12"/>
                    <a:pt x="7" y="2"/>
                  </a:cubicBezTo>
                  <a:cubicBezTo>
                    <a:pt x="5" y="0"/>
                    <a:pt x="0" y="6"/>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5"/>
            <p:cNvSpPr/>
            <p:nvPr/>
          </p:nvSpPr>
          <p:spPr bwMode="auto">
            <a:xfrm>
              <a:off x="5974" y="1840"/>
              <a:ext cx="89" cy="117"/>
            </a:xfrm>
            <a:custGeom>
              <a:avLst/>
              <a:gdLst>
                <a:gd name="T0" fmla="*/ 2 w 56"/>
                <a:gd name="T1" fmla="*/ 9 h 74"/>
                <a:gd name="T2" fmla="*/ 22 w 56"/>
                <a:gd name="T3" fmla="*/ 32 h 74"/>
                <a:gd name="T4" fmla="*/ 49 w 56"/>
                <a:gd name="T5" fmla="*/ 70 h 74"/>
                <a:gd name="T6" fmla="*/ 55 w 56"/>
                <a:gd name="T7" fmla="*/ 65 h 74"/>
                <a:gd name="T8" fmla="*/ 30 w 56"/>
                <a:gd name="T9" fmla="*/ 30 h 74"/>
                <a:gd name="T10" fmla="*/ 8 w 56"/>
                <a:gd name="T11" fmla="*/ 4 h 74"/>
                <a:gd name="T12" fmla="*/ 2 w 56"/>
                <a:gd name="T13" fmla="*/ 9 h 74"/>
              </a:gdLst>
              <a:ahLst/>
              <a:cxnLst>
                <a:cxn ang="0">
                  <a:pos x="T0" y="T1"/>
                </a:cxn>
                <a:cxn ang="0">
                  <a:pos x="T2" y="T3"/>
                </a:cxn>
                <a:cxn ang="0">
                  <a:pos x="T4" y="T5"/>
                </a:cxn>
                <a:cxn ang="0">
                  <a:pos x="T6" y="T7"/>
                </a:cxn>
                <a:cxn ang="0">
                  <a:pos x="T8" y="T9"/>
                </a:cxn>
                <a:cxn ang="0">
                  <a:pos x="T10" y="T11"/>
                </a:cxn>
                <a:cxn ang="0">
                  <a:pos x="T12" y="T13"/>
                </a:cxn>
              </a:cxnLst>
              <a:rect l="0" t="0" r="r" b="b"/>
              <a:pathLst>
                <a:path w="56" h="74">
                  <a:moveTo>
                    <a:pt x="2" y="9"/>
                  </a:moveTo>
                  <a:cubicBezTo>
                    <a:pt x="7" y="18"/>
                    <a:pt x="16" y="25"/>
                    <a:pt x="22" y="32"/>
                  </a:cubicBezTo>
                  <a:cubicBezTo>
                    <a:pt x="31" y="45"/>
                    <a:pt x="42" y="57"/>
                    <a:pt x="49" y="70"/>
                  </a:cubicBezTo>
                  <a:cubicBezTo>
                    <a:pt x="51" y="74"/>
                    <a:pt x="56" y="68"/>
                    <a:pt x="55" y="65"/>
                  </a:cubicBezTo>
                  <a:cubicBezTo>
                    <a:pt x="49" y="52"/>
                    <a:pt x="38" y="41"/>
                    <a:pt x="30" y="30"/>
                  </a:cubicBezTo>
                  <a:cubicBezTo>
                    <a:pt x="23" y="22"/>
                    <a:pt x="13" y="13"/>
                    <a:pt x="8" y="4"/>
                  </a:cubicBezTo>
                  <a:cubicBezTo>
                    <a:pt x="6" y="0"/>
                    <a:pt x="0" y="6"/>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6"/>
            <p:cNvSpPr/>
            <p:nvPr/>
          </p:nvSpPr>
          <p:spPr bwMode="auto">
            <a:xfrm>
              <a:off x="5947" y="1895"/>
              <a:ext cx="64" cy="76"/>
            </a:xfrm>
            <a:custGeom>
              <a:avLst/>
              <a:gdLst>
                <a:gd name="T0" fmla="*/ 1 w 40"/>
                <a:gd name="T1" fmla="*/ 8 h 48"/>
                <a:gd name="T2" fmla="*/ 5 w 40"/>
                <a:gd name="T3" fmla="*/ 15 h 48"/>
                <a:gd name="T4" fmla="*/ 13 w 40"/>
                <a:gd name="T5" fmla="*/ 27 h 48"/>
                <a:gd name="T6" fmla="*/ 32 w 40"/>
                <a:gd name="T7" fmla="*/ 46 h 48"/>
                <a:gd name="T8" fmla="*/ 37 w 40"/>
                <a:gd name="T9" fmla="*/ 39 h 48"/>
                <a:gd name="T10" fmla="*/ 21 w 40"/>
                <a:gd name="T11" fmla="*/ 23 h 48"/>
                <a:gd name="T12" fmla="*/ 14 w 40"/>
                <a:gd name="T13" fmla="*/ 12 h 48"/>
                <a:gd name="T14" fmla="*/ 7 w 40"/>
                <a:gd name="T15" fmla="*/ 4 h 48"/>
                <a:gd name="T16" fmla="*/ 1 w 40"/>
                <a:gd name="T1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8">
                  <a:moveTo>
                    <a:pt x="1" y="8"/>
                  </a:moveTo>
                  <a:cubicBezTo>
                    <a:pt x="1" y="11"/>
                    <a:pt x="3" y="13"/>
                    <a:pt x="5" y="15"/>
                  </a:cubicBezTo>
                  <a:cubicBezTo>
                    <a:pt x="9" y="18"/>
                    <a:pt x="10" y="23"/>
                    <a:pt x="13" y="27"/>
                  </a:cubicBezTo>
                  <a:cubicBezTo>
                    <a:pt x="19" y="34"/>
                    <a:pt x="26" y="40"/>
                    <a:pt x="32" y="46"/>
                  </a:cubicBezTo>
                  <a:cubicBezTo>
                    <a:pt x="35" y="48"/>
                    <a:pt x="40" y="42"/>
                    <a:pt x="37" y="39"/>
                  </a:cubicBezTo>
                  <a:cubicBezTo>
                    <a:pt x="31" y="34"/>
                    <a:pt x="26" y="29"/>
                    <a:pt x="21" y="23"/>
                  </a:cubicBezTo>
                  <a:cubicBezTo>
                    <a:pt x="18" y="20"/>
                    <a:pt x="16" y="16"/>
                    <a:pt x="14" y="12"/>
                  </a:cubicBezTo>
                  <a:cubicBezTo>
                    <a:pt x="12" y="9"/>
                    <a:pt x="8" y="8"/>
                    <a:pt x="7" y="4"/>
                  </a:cubicBezTo>
                  <a:cubicBezTo>
                    <a:pt x="6" y="0"/>
                    <a:pt x="0" y="4"/>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7"/>
            <p:cNvSpPr/>
            <p:nvPr/>
          </p:nvSpPr>
          <p:spPr bwMode="auto">
            <a:xfrm>
              <a:off x="6099" y="2091"/>
              <a:ext cx="60" cy="66"/>
            </a:xfrm>
            <a:custGeom>
              <a:avLst/>
              <a:gdLst>
                <a:gd name="T0" fmla="*/ 31 w 38"/>
                <a:gd name="T1" fmla="*/ 4 h 42"/>
                <a:gd name="T2" fmla="*/ 21 w 38"/>
                <a:gd name="T3" fmla="*/ 23 h 42"/>
                <a:gd name="T4" fmla="*/ 19 w 38"/>
                <a:gd name="T5" fmla="*/ 26 h 42"/>
                <a:gd name="T6" fmla="*/ 16 w 38"/>
                <a:gd name="T7" fmla="*/ 27 h 42"/>
                <a:gd name="T8" fmla="*/ 5 w 38"/>
                <a:gd name="T9" fmla="*/ 34 h 42"/>
                <a:gd name="T10" fmla="*/ 5 w 38"/>
                <a:gd name="T11" fmla="*/ 41 h 42"/>
                <a:gd name="T12" fmla="*/ 16 w 38"/>
                <a:gd name="T13" fmla="*/ 36 h 42"/>
                <a:gd name="T14" fmla="*/ 22 w 38"/>
                <a:gd name="T15" fmla="*/ 32 h 42"/>
                <a:gd name="T16" fmla="*/ 24 w 38"/>
                <a:gd name="T17" fmla="*/ 28 h 42"/>
                <a:gd name="T18" fmla="*/ 36 w 38"/>
                <a:gd name="T19" fmla="*/ 6 h 42"/>
                <a:gd name="T20" fmla="*/ 31 w 38"/>
                <a:gd name="T2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2">
                  <a:moveTo>
                    <a:pt x="31" y="4"/>
                  </a:moveTo>
                  <a:cubicBezTo>
                    <a:pt x="28" y="11"/>
                    <a:pt x="26" y="18"/>
                    <a:pt x="21" y="23"/>
                  </a:cubicBezTo>
                  <a:cubicBezTo>
                    <a:pt x="20" y="24"/>
                    <a:pt x="19" y="25"/>
                    <a:pt x="19" y="26"/>
                  </a:cubicBezTo>
                  <a:cubicBezTo>
                    <a:pt x="19" y="25"/>
                    <a:pt x="17" y="27"/>
                    <a:pt x="16" y="27"/>
                  </a:cubicBezTo>
                  <a:cubicBezTo>
                    <a:pt x="13" y="30"/>
                    <a:pt x="9" y="33"/>
                    <a:pt x="5" y="34"/>
                  </a:cubicBezTo>
                  <a:cubicBezTo>
                    <a:pt x="1" y="34"/>
                    <a:pt x="0" y="42"/>
                    <a:pt x="5" y="41"/>
                  </a:cubicBezTo>
                  <a:cubicBezTo>
                    <a:pt x="9" y="40"/>
                    <a:pt x="13" y="38"/>
                    <a:pt x="16" y="36"/>
                  </a:cubicBezTo>
                  <a:cubicBezTo>
                    <a:pt x="18" y="34"/>
                    <a:pt x="20" y="33"/>
                    <a:pt x="22" y="32"/>
                  </a:cubicBezTo>
                  <a:cubicBezTo>
                    <a:pt x="23" y="31"/>
                    <a:pt x="23" y="29"/>
                    <a:pt x="24" y="28"/>
                  </a:cubicBezTo>
                  <a:cubicBezTo>
                    <a:pt x="31" y="23"/>
                    <a:pt x="34" y="14"/>
                    <a:pt x="36" y="6"/>
                  </a:cubicBezTo>
                  <a:cubicBezTo>
                    <a:pt x="38" y="1"/>
                    <a:pt x="32" y="0"/>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8"/>
            <p:cNvSpPr/>
            <p:nvPr/>
          </p:nvSpPr>
          <p:spPr bwMode="auto">
            <a:xfrm>
              <a:off x="6123" y="2135"/>
              <a:ext cx="54" cy="41"/>
            </a:xfrm>
            <a:custGeom>
              <a:avLst/>
              <a:gdLst>
                <a:gd name="T0" fmla="*/ 27 w 34"/>
                <a:gd name="T1" fmla="*/ 4 h 26"/>
                <a:gd name="T2" fmla="*/ 20 w 34"/>
                <a:gd name="T3" fmla="*/ 14 h 26"/>
                <a:gd name="T4" fmla="*/ 6 w 34"/>
                <a:gd name="T5" fmla="*/ 19 h 26"/>
                <a:gd name="T6" fmla="*/ 4 w 34"/>
                <a:gd name="T7" fmla="*/ 26 h 26"/>
                <a:gd name="T8" fmla="*/ 20 w 34"/>
                <a:gd name="T9" fmla="*/ 22 h 26"/>
                <a:gd name="T10" fmla="*/ 32 w 34"/>
                <a:gd name="T11" fmla="*/ 7 h 26"/>
                <a:gd name="T12" fmla="*/ 27 w 34"/>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34" h="26">
                  <a:moveTo>
                    <a:pt x="27" y="4"/>
                  </a:moveTo>
                  <a:cubicBezTo>
                    <a:pt x="25" y="8"/>
                    <a:pt x="22" y="11"/>
                    <a:pt x="20" y="14"/>
                  </a:cubicBezTo>
                  <a:cubicBezTo>
                    <a:pt x="16" y="18"/>
                    <a:pt x="11" y="18"/>
                    <a:pt x="6" y="19"/>
                  </a:cubicBezTo>
                  <a:cubicBezTo>
                    <a:pt x="2" y="19"/>
                    <a:pt x="0" y="26"/>
                    <a:pt x="4" y="26"/>
                  </a:cubicBezTo>
                  <a:cubicBezTo>
                    <a:pt x="10" y="26"/>
                    <a:pt x="16" y="26"/>
                    <a:pt x="20" y="22"/>
                  </a:cubicBezTo>
                  <a:cubicBezTo>
                    <a:pt x="25" y="18"/>
                    <a:pt x="28" y="13"/>
                    <a:pt x="32" y="7"/>
                  </a:cubicBezTo>
                  <a:cubicBezTo>
                    <a:pt x="34" y="3"/>
                    <a:pt x="29" y="0"/>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9"/>
            <p:cNvSpPr/>
            <p:nvPr/>
          </p:nvSpPr>
          <p:spPr bwMode="auto">
            <a:xfrm>
              <a:off x="6150" y="2169"/>
              <a:ext cx="47" cy="39"/>
            </a:xfrm>
            <a:custGeom>
              <a:avLst/>
              <a:gdLst>
                <a:gd name="T0" fmla="*/ 22 w 30"/>
                <a:gd name="T1" fmla="*/ 6 h 25"/>
                <a:gd name="T2" fmla="*/ 23 w 30"/>
                <a:gd name="T3" fmla="*/ 6 h 25"/>
                <a:gd name="T4" fmla="*/ 21 w 30"/>
                <a:gd name="T5" fmla="*/ 8 h 25"/>
                <a:gd name="T6" fmla="*/ 18 w 30"/>
                <a:gd name="T7" fmla="*/ 12 h 25"/>
                <a:gd name="T8" fmla="*/ 6 w 30"/>
                <a:gd name="T9" fmla="*/ 17 h 25"/>
                <a:gd name="T10" fmla="*/ 5 w 30"/>
                <a:gd name="T11" fmla="*/ 25 h 25"/>
                <a:gd name="T12" fmla="*/ 20 w 30"/>
                <a:gd name="T13" fmla="*/ 18 h 25"/>
                <a:gd name="T14" fmla="*/ 26 w 30"/>
                <a:gd name="T15" fmla="*/ 12 h 25"/>
                <a:gd name="T16" fmla="*/ 29 w 30"/>
                <a:gd name="T17" fmla="*/ 6 h 25"/>
                <a:gd name="T18" fmla="*/ 22 w 30"/>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5">
                  <a:moveTo>
                    <a:pt x="22" y="6"/>
                  </a:moveTo>
                  <a:cubicBezTo>
                    <a:pt x="22" y="7"/>
                    <a:pt x="22" y="7"/>
                    <a:pt x="23" y="6"/>
                  </a:cubicBezTo>
                  <a:cubicBezTo>
                    <a:pt x="22" y="7"/>
                    <a:pt x="22" y="7"/>
                    <a:pt x="21" y="8"/>
                  </a:cubicBezTo>
                  <a:cubicBezTo>
                    <a:pt x="20" y="9"/>
                    <a:pt x="19" y="11"/>
                    <a:pt x="18" y="12"/>
                  </a:cubicBezTo>
                  <a:cubicBezTo>
                    <a:pt x="15" y="15"/>
                    <a:pt x="11" y="17"/>
                    <a:pt x="6" y="17"/>
                  </a:cubicBezTo>
                  <a:cubicBezTo>
                    <a:pt x="3" y="18"/>
                    <a:pt x="0" y="25"/>
                    <a:pt x="5" y="25"/>
                  </a:cubicBezTo>
                  <a:cubicBezTo>
                    <a:pt x="11" y="25"/>
                    <a:pt x="16" y="22"/>
                    <a:pt x="20" y="18"/>
                  </a:cubicBezTo>
                  <a:cubicBezTo>
                    <a:pt x="22" y="16"/>
                    <a:pt x="24" y="13"/>
                    <a:pt x="26" y="12"/>
                  </a:cubicBezTo>
                  <a:cubicBezTo>
                    <a:pt x="28" y="10"/>
                    <a:pt x="28" y="8"/>
                    <a:pt x="29" y="6"/>
                  </a:cubicBezTo>
                  <a:cubicBezTo>
                    <a:pt x="30" y="0"/>
                    <a:pt x="23" y="2"/>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0"/>
            <p:cNvSpPr/>
            <p:nvPr/>
          </p:nvSpPr>
          <p:spPr bwMode="auto">
            <a:xfrm>
              <a:off x="6041" y="2041"/>
              <a:ext cx="118" cy="91"/>
            </a:xfrm>
            <a:custGeom>
              <a:avLst/>
              <a:gdLst>
                <a:gd name="T0" fmla="*/ 70 w 75"/>
                <a:gd name="T1" fmla="*/ 3 h 58"/>
                <a:gd name="T2" fmla="*/ 8 w 75"/>
                <a:gd name="T3" fmla="*/ 36 h 58"/>
                <a:gd name="T4" fmla="*/ 2 w 75"/>
                <a:gd name="T5" fmla="*/ 41 h 58"/>
                <a:gd name="T6" fmla="*/ 13 w 75"/>
                <a:gd name="T7" fmla="*/ 50 h 58"/>
                <a:gd name="T8" fmla="*/ 38 w 75"/>
                <a:gd name="T9" fmla="*/ 39 h 58"/>
                <a:gd name="T10" fmla="*/ 56 w 75"/>
                <a:gd name="T11" fmla="*/ 24 h 58"/>
                <a:gd name="T12" fmla="*/ 71 w 75"/>
                <a:gd name="T13" fmla="*/ 9 h 58"/>
                <a:gd name="T14" fmla="*/ 70 w 75"/>
                <a:gd name="T15" fmla="*/ 3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58">
                  <a:moveTo>
                    <a:pt x="70" y="3"/>
                  </a:moveTo>
                  <a:cubicBezTo>
                    <a:pt x="58" y="10"/>
                    <a:pt x="22" y="58"/>
                    <a:pt x="8" y="36"/>
                  </a:cubicBezTo>
                  <a:cubicBezTo>
                    <a:pt x="6" y="32"/>
                    <a:pt x="0" y="38"/>
                    <a:pt x="2" y="41"/>
                  </a:cubicBezTo>
                  <a:cubicBezTo>
                    <a:pt x="5" y="45"/>
                    <a:pt x="7" y="51"/>
                    <a:pt x="13" y="50"/>
                  </a:cubicBezTo>
                  <a:cubicBezTo>
                    <a:pt x="22" y="48"/>
                    <a:pt x="30" y="44"/>
                    <a:pt x="38" y="39"/>
                  </a:cubicBezTo>
                  <a:cubicBezTo>
                    <a:pt x="44" y="34"/>
                    <a:pt x="51" y="30"/>
                    <a:pt x="56" y="24"/>
                  </a:cubicBezTo>
                  <a:cubicBezTo>
                    <a:pt x="60" y="19"/>
                    <a:pt x="66" y="12"/>
                    <a:pt x="71" y="9"/>
                  </a:cubicBezTo>
                  <a:cubicBezTo>
                    <a:pt x="75" y="7"/>
                    <a:pt x="74" y="0"/>
                    <a:pt x="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1"/>
            <p:cNvSpPr/>
            <p:nvPr/>
          </p:nvSpPr>
          <p:spPr bwMode="auto">
            <a:xfrm>
              <a:off x="6003" y="1957"/>
              <a:ext cx="180" cy="122"/>
            </a:xfrm>
            <a:custGeom>
              <a:avLst/>
              <a:gdLst>
                <a:gd name="T0" fmla="*/ 107 w 114"/>
                <a:gd name="T1" fmla="*/ 4 h 77"/>
                <a:gd name="T2" fmla="*/ 78 w 114"/>
                <a:gd name="T3" fmla="*/ 33 h 77"/>
                <a:gd name="T4" fmla="*/ 58 w 114"/>
                <a:gd name="T5" fmla="*/ 49 h 77"/>
                <a:gd name="T6" fmla="*/ 8 w 114"/>
                <a:gd name="T7" fmla="*/ 52 h 77"/>
                <a:gd name="T8" fmla="*/ 1 w 114"/>
                <a:gd name="T9" fmla="*/ 56 h 77"/>
                <a:gd name="T10" fmla="*/ 49 w 114"/>
                <a:gd name="T11" fmla="*/ 62 h 77"/>
                <a:gd name="T12" fmla="*/ 111 w 114"/>
                <a:gd name="T13" fmla="*/ 9 h 77"/>
                <a:gd name="T14" fmla="*/ 107 w 114"/>
                <a:gd name="T15" fmla="*/ 4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77">
                  <a:moveTo>
                    <a:pt x="107" y="4"/>
                  </a:moveTo>
                  <a:cubicBezTo>
                    <a:pt x="98" y="15"/>
                    <a:pt x="89" y="25"/>
                    <a:pt x="78" y="33"/>
                  </a:cubicBezTo>
                  <a:cubicBezTo>
                    <a:pt x="71" y="39"/>
                    <a:pt x="65" y="44"/>
                    <a:pt x="58" y="49"/>
                  </a:cubicBezTo>
                  <a:cubicBezTo>
                    <a:pt x="47" y="57"/>
                    <a:pt x="14" y="74"/>
                    <a:pt x="8" y="52"/>
                  </a:cubicBezTo>
                  <a:cubicBezTo>
                    <a:pt x="6" y="48"/>
                    <a:pt x="0" y="52"/>
                    <a:pt x="1" y="56"/>
                  </a:cubicBezTo>
                  <a:cubicBezTo>
                    <a:pt x="7" y="77"/>
                    <a:pt x="34" y="69"/>
                    <a:pt x="49" y="62"/>
                  </a:cubicBezTo>
                  <a:cubicBezTo>
                    <a:pt x="73" y="50"/>
                    <a:pt x="93" y="29"/>
                    <a:pt x="111" y="9"/>
                  </a:cubicBezTo>
                  <a:cubicBezTo>
                    <a:pt x="114" y="6"/>
                    <a:pt x="111" y="0"/>
                    <a:pt x="10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2"/>
            <p:cNvSpPr/>
            <p:nvPr/>
          </p:nvSpPr>
          <p:spPr bwMode="auto">
            <a:xfrm>
              <a:off x="5971" y="1864"/>
              <a:ext cx="228" cy="155"/>
            </a:xfrm>
            <a:custGeom>
              <a:avLst/>
              <a:gdLst>
                <a:gd name="T0" fmla="*/ 136 w 144"/>
                <a:gd name="T1" fmla="*/ 4 h 98"/>
                <a:gd name="T2" fmla="*/ 76 w 144"/>
                <a:gd name="T3" fmla="*/ 67 h 98"/>
                <a:gd name="T4" fmla="*/ 38 w 144"/>
                <a:gd name="T5" fmla="*/ 86 h 98"/>
                <a:gd name="T6" fmla="*/ 7 w 144"/>
                <a:gd name="T7" fmla="*/ 80 h 98"/>
                <a:gd name="T8" fmla="*/ 3 w 144"/>
                <a:gd name="T9" fmla="*/ 87 h 98"/>
                <a:gd name="T10" fmla="*/ 22 w 144"/>
                <a:gd name="T11" fmla="*/ 97 h 98"/>
                <a:gd name="T12" fmla="*/ 66 w 144"/>
                <a:gd name="T13" fmla="*/ 81 h 98"/>
                <a:gd name="T14" fmla="*/ 141 w 144"/>
                <a:gd name="T15" fmla="*/ 5 h 98"/>
                <a:gd name="T16" fmla="*/ 136 w 144"/>
                <a:gd name="T17"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98">
                  <a:moveTo>
                    <a:pt x="136" y="4"/>
                  </a:moveTo>
                  <a:cubicBezTo>
                    <a:pt x="121" y="30"/>
                    <a:pt x="101" y="49"/>
                    <a:pt x="76" y="67"/>
                  </a:cubicBezTo>
                  <a:cubicBezTo>
                    <a:pt x="64" y="75"/>
                    <a:pt x="52" y="82"/>
                    <a:pt x="38" y="86"/>
                  </a:cubicBezTo>
                  <a:cubicBezTo>
                    <a:pt x="24" y="90"/>
                    <a:pt x="17" y="90"/>
                    <a:pt x="7" y="80"/>
                  </a:cubicBezTo>
                  <a:cubicBezTo>
                    <a:pt x="5" y="78"/>
                    <a:pt x="0" y="84"/>
                    <a:pt x="3" y="87"/>
                  </a:cubicBezTo>
                  <a:cubicBezTo>
                    <a:pt x="10" y="94"/>
                    <a:pt x="12" y="96"/>
                    <a:pt x="22" y="97"/>
                  </a:cubicBezTo>
                  <a:cubicBezTo>
                    <a:pt x="36" y="98"/>
                    <a:pt x="55" y="87"/>
                    <a:pt x="66" y="81"/>
                  </a:cubicBezTo>
                  <a:cubicBezTo>
                    <a:pt x="98" y="63"/>
                    <a:pt x="124" y="37"/>
                    <a:pt x="141" y="5"/>
                  </a:cubicBezTo>
                  <a:cubicBezTo>
                    <a:pt x="144" y="1"/>
                    <a:pt x="138" y="0"/>
                    <a:pt x="1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3"/>
            <p:cNvSpPr/>
            <p:nvPr/>
          </p:nvSpPr>
          <p:spPr bwMode="auto">
            <a:xfrm>
              <a:off x="6147" y="1824"/>
              <a:ext cx="41" cy="191"/>
            </a:xfrm>
            <a:custGeom>
              <a:avLst/>
              <a:gdLst>
                <a:gd name="T0" fmla="*/ 8 w 26"/>
                <a:gd name="T1" fmla="*/ 8 h 121"/>
                <a:gd name="T2" fmla="*/ 0 w 26"/>
                <a:gd name="T3" fmla="*/ 117 h 121"/>
                <a:gd name="T4" fmla="*/ 7 w 26"/>
                <a:gd name="T5" fmla="*/ 114 h 121"/>
                <a:gd name="T6" fmla="*/ 14 w 26"/>
                <a:gd name="T7" fmla="*/ 4 h 121"/>
                <a:gd name="T8" fmla="*/ 8 w 26"/>
                <a:gd name="T9" fmla="*/ 8 h 121"/>
              </a:gdLst>
              <a:ahLst/>
              <a:cxnLst>
                <a:cxn ang="0">
                  <a:pos x="T0" y="T1"/>
                </a:cxn>
                <a:cxn ang="0">
                  <a:pos x="T2" y="T3"/>
                </a:cxn>
                <a:cxn ang="0">
                  <a:pos x="T4" y="T5"/>
                </a:cxn>
                <a:cxn ang="0">
                  <a:pos x="T6" y="T7"/>
                </a:cxn>
                <a:cxn ang="0">
                  <a:pos x="T8" y="T9"/>
                </a:cxn>
              </a:cxnLst>
              <a:rect l="0" t="0" r="r" b="b"/>
              <a:pathLst>
                <a:path w="26" h="121">
                  <a:moveTo>
                    <a:pt x="8" y="8"/>
                  </a:moveTo>
                  <a:cubicBezTo>
                    <a:pt x="19" y="43"/>
                    <a:pt x="2" y="82"/>
                    <a:pt x="0" y="117"/>
                  </a:cubicBezTo>
                  <a:cubicBezTo>
                    <a:pt x="0" y="121"/>
                    <a:pt x="7" y="118"/>
                    <a:pt x="7" y="114"/>
                  </a:cubicBezTo>
                  <a:cubicBezTo>
                    <a:pt x="9" y="79"/>
                    <a:pt x="26" y="40"/>
                    <a:pt x="14" y="4"/>
                  </a:cubicBezTo>
                  <a:cubicBezTo>
                    <a:pt x="13" y="0"/>
                    <a:pt x="6" y="5"/>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4"/>
            <p:cNvSpPr/>
            <p:nvPr/>
          </p:nvSpPr>
          <p:spPr bwMode="auto">
            <a:xfrm>
              <a:off x="6109" y="1895"/>
              <a:ext cx="63" cy="255"/>
            </a:xfrm>
            <a:custGeom>
              <a:avLst/>
              <a:gdLst>
                <a:gd name="T0" fmla="*/ 4 w 40"/>
                <a:gd name="T1" fmla="*/ 8 h 161"/>
                <a:gd name="T2" fmla="*/ 2 w 40"/>
                <a:gd name="T3" fmla="*/ 90 h 161"/>
                <a:gd name="T4" fmla="*/ 33 w 40"/>
                <a:gd name="T5" fmla="*/ 158 h 161"/>
                <a:gd name="T6" fmla="*/ 38 w 40"/>
                <a:gd name="T7" fmla="*/ 152 h 161"/>
                <a:gd name="T8" fmla="*/ 10 w 40"/>
                <a:gd name="T9" fmla="*/ 72 h 161"/>
                <a:gd name="T10" fmla="*/ 11 w 40"/>
                <a:gd name="T11" fmla="*/ 4 h 161"/>
                <a:gd name="T12" fmla="*/ 4 w 40"/>
                <a:gd name="T13" fmla="*/ 8 h 161"/>
              </a:gdLst>
              <a:ahLst/>
              <a:cxnLst>
                <a:cxn ang="0">
                  <a:pos x="T0" y="T1"/>
                </a:cxn>
                <a:cxn ang="0">
                  <a:pos x="T2" y="T3"/>
                </a:cxn>
                <a:cxn ang="0">
                  <a:pos x="T4" y="T5"/>
                </a:cxn>
                <a:cxn ang="0">
                  <a:pos x="T6" y="T7"/>
                </a:cxn>
                <a:cxn ang="0">
                  <a:pos x="T8" y="T9"/>
                </a:cxn>
                <a:cxn ang="0">
                  <a:pos x="T10" y="T11"/>
                </a:cxn>
                <a:cxn ang="0">
                  <a:pos x="T12" y="T13"/>
                </a:cxn>
              </a:cxnLst>
              <a:rect l="0" t="0" r="r" b="b"/>
              <a:pathLst>
                <a:path w="40" h="161">
                  <a:moveTo>
                    <a:pt x="4" y="8"/>
                  </a:moveTo>
                  <a:cubicBezTo>
                    <a:pt x="10" y="35"/>
                    <a:pt x="4" y="63"/>
                    <a:pt x="2" y="90"/>
                  </a:cubicBezTo>
                  <a:cubicBezTo>
                    <a:pt x="0" y="114"/>
                    <a:pt x="20" y="139"/>
                    <a:pt x="33" y="158"/>
                  </a:cubicBezTo>
                  <a:cubicBezTo>
                    <a:pt x="35" y="161"/>
                    <a:pt x="40" y="156"/>
                    <a:pt x="38" y="152"/>
                  </a:cubicBezTo>
                  <a:cubicBezTo>
                    <a:pt x="22" y="128"/>
                    <a:pt x="5" y="103"/>
                    <a:pt x="10" y="72"/>
                  </a:cubicBezTo>
                  <a:cubicBezTo>
                    <a:pt x="13" y="50"/>
                    <a:pt x="15" y="27"/>
                    <a:pt x="11" y="4"/>
                  </a:cubicBezTo>
                  <a:cubicBezTo>
                    <a:pt x="10" y="0"/>
                    <a:pt x="4" y="5"/>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5"/>
            <p:cNvSpPr/>
            <p:nvPr/>
          </p:nvSpPr>
          <p:spPr bwMode="auto">
            <a:xfrm>
              <a:off x="6071" y="1932"/>
              <a:ext cx="140" cy="350"/>
            </a:xfrm>
            <a:custGeom>
              <a:avLst/>
              <a:gdLst>
                <a:gd name="T0" fmla="*/ 1 w 89"/>
                <a:gd name="T1" fmla="*/ 9 h 222"/>
                <a:gd name="T2" fmla="*/ 5 w 89"/>
                <a:gd name="T3" fmla="*/ 42 h 222"/>
                <a:gd name="T4" fmla="*/ 4 w 89"/>
                <a:gd name="T5" fmla="*/ 66 h 222"/>
                <a:gd name="T6" fmla="*/ 24 w 89"/>
                <a:gd name="T7" fmla="*/ 122 h 222"/>
                <a:gd name="T8" fmla="*/ 58 w 89"/>
                <a:gd name="T9" fmla="*/ 159 h 222"/>
                <a:gd name="T10" fmla="*/ 75 w 89"/>
                <a:gd name="T11" fmla="*/ 181 h 222"/>
                <a:gd name="T12" fmla="*/ 82 w 89"/>
                <a:gd name="T13" fmla="*/ 217 h 222"/>
                <a:gd name="T14" fmla="*/ 89 w 89"/>
                <a:gd name="T15" fmla="*/ 215 h 222"/>
                <a:gd name="T16" fmla="*/ 75 w 89"/>
                <a:gd name="T17" fmla="*/ 167 h 222"/>
                <a:gd name="T18" fmla="*/ 42 w 89"/>
                <a:gd name="T19" fmla="*/ 130 h 222"/>
                <a:gd name="T20" fmla="*/ 11 w 89"/>
                <a:gd name="T21" fmla="*/ 67 h 222"/>
                <a:gd name="T22" fmla="*/ 11 w 89"/>
                <a:gd name="T23" fmla="*/ 34 h 222"/>
                <a:gd name="T24" fmla="*/ 7 w 89"/>
                <a:gd name="T25" fmla="*/ 5 h 222"/>
                <a:gd name="T26" fmla="*/ 1 w 89"/>
                <a:gd name="T27"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222">
                  <a:moveTo>
                    <a:pt x="1" y="9"/>
                  </a:moveTo>
                  <a:cubicBezTo>
                    <a:pt x="3" y="20"/>
                    <a:pt x="5" y="31"/>
                    <a:pt x="5" y="42"/>
                  </a:cubicBezTo>
                  <a:cubicBezTo>
                    <a:pt x="5" y="50"/>
                    <a:pt x="2" y="58"/>
                    <a:pt x="4" y="66"/>
                  </a:cubicBezTo>
                  <a:cubicBezTo>
                    <a:pt x="7" y="86"/>
                    <a:pt x="12" y="105"/>
                    <a:pt x="24" y="122"/>
                  </a:cubicBezTo>
                  <a:cubicBezTo>
                    <a:pt x="33" y="135"/>
                    <a:pt x="52" y="144"/>
                    <a:pt x="58" y="159"/>
                  </a:cubicBezTo>
                  <a:cubicBezTo>
                    <a:pt x="61" y="167"/>
                    <a:pt x="71" y="172"/>
                    <a:pt x="75" y="181"/>
                  </a:cubicBezTo>
                  <a:cubicBezTo>
                    <a:pt x="80" y="192"/>
                    <a:pt x="81" y="204"/>
                    <a:pt x="82" y="217"/>
                  </a:cubicBezTo>
                  <a:cubicBezTo>
                    <a:pt x="82" y="222"/>
                    <a:pt x="89" y="218"/>
                    <a:pt x="89" y="215"/>
                  </a:cubicBezTo>
                  <a:cubicBezTo>
                    <a:pt x="87" y="198"/>
                    <a:pt x="86" y="181"/>
                    <a:pt x="75" y="167"/>
                  </a:cubicBezTo>
                  <a:cubicBezTo>
                    <a:pt x="66" y="153"/>
                    <a:pt x="53" y="142"/>
                    <a:pt x="42" y="130"/>
                  </a:cubicBezTo>
                  <a:cubicBezTo>
                    <a:pt x="25" y="110"/>
                    <a:pt x="15" y="93"/>
                    <a:pt x="11" y="67"/>
                  </a:cubicBezTo>
                  <a:cubicBezTo>
                    <a:pt x="9" y="57"/>
                    <a:pt x="11" y="44"/>
                    <a:pt x="11" y="34"/>
                  </a:cubicBezTo>
                  <a:cubicBezTo>
                    <a:pt x="11" y="23"/>
                    <a:pt x="9" y="15"/>
                    <a:pt x="7" y="5"/>
                  </a:cubicBezTo>
                  <a:cubicBezTo>
                    <a:pt x="7" y="0"/>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6"/>
            <p:cNvSpPr/>
            <p:nvPr/>
          </p:nvSpPr>
          <p:spPr bwMode="auto">
            <a:xfrm>
              <a:off x="6023" y="1955"/>
              <a:ext cx="45" cy="174"/>
            </a:xfrm>
            <a:custGeom>
              <a:avLst/>
              <a:gdLst>
                <a:gd name="T0" fmla="*/ 0 w 28"/>
                <a:gd name="T1" fmla="*/ 7 h 110"/>
                <a:gd name="T2" fmla="*/ 6 w 28"/>
                <a:gd name="T3" fmla="*/ 31 h 110"/>
                <a:gd name="T4" fmla="*/ 8 w 28"/>
                <a:gd name="T5" fmla="*/ 59 h 110"/>
                <a:gd name="T6" fmla="*/ 20 w 28"/>
                <a:gd name="T7" fmla="*/ 107 h 110"/>
                <a:gd name="T8" fmla="*/ 26 w 28"/>
                <a:gd name="T9" fmla="*/ 102 h 110"/>
                <a:gd name="T10" fmla="*/ 14 w 28"/>
                <a:gd name="T11" fmla="*/ 49 h 110"/>
                <a:gd name="T12" fmla="*/ 13 w 28"/>
                <a:gd name="T13" fmla="*/ 23 h 110"/>
                <a:gd name="T14" fmla="*/ 7 w 28"/>
                <a:gd name="T15" fmla="*/ 5 h 110"/>
                <a:gd name="T16" fmla="*/ 0 w 28"/>
                <a:gd name="T1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0">
                  <a:moveTo>
                    <a:pt x="0" y="7"/>
                  </a:moveTo>
                  <a:cubicBezTo>
                    <a:pt x="0" y="15"/>
                    <a:pt x="6" y="22"/>
                    <a:pt x="6" y="31"/>
                  </a:cubicBezTo>
                  <a:cubicBezTo>
                    <a:pt x="6" y="40"/>
                    <a:pt x="7" y="49"/>
                    <a:pt x="8" y="59"/>
                  </a:cubicBezTo>
                  <a:cubicBezTo>
                    <a:pt x="10" y="74"/>
                    <a:pt x="10" y="95"/>
                    <a:pt x="20" y="107"/>
                  </a:cubicBezTo>
                  <a:cubicBezTo>
                    <a:pt x="23" y="110"/>
                    <a:pt x="28" y="105"/>
                    <a:pt x="26" y="102"/>
                  </a:cubicBezTo>
                  <a:cubicBezTo>
                    <a:pt x="16" y="89"/>
                    <a:pt x="15" y="64"/>
                    <a:pt x="14" y="49"/>
                  </a:cubicBezTo>
                  <a:cubicBezTo>
                    <a:pt x="13" y="40"/>
                    <a:pt x="13" y="32"/>
                    <a:pt x="13" y="23"/>
                  </a:cubicBezTo>
                  <a:cubicBezTo>
                    <a:pt x="13" y="17"/>
                    <a:pt x="7" y="11"/>
                    <a:pt x="7" y="5"/>
                  </a:cubicBezTo>
                  <a:cubicBezTo>
                    <a:pt x="7"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7"/>
            <p:cNvSpPr/>
            <p:nvPr/>
          </p:nvSpPr>
          <p:spPr bwMode="auto">
            <a:xfrm>
              <a:off x="5981" y="1968"/>
              <a:ext cx="33" cy="92"/>
            </a:xfrm>
            <a:custGeom>
              <a:avLst/>
              <a:gdLst>
                <a:gd name="T0" fmla="*/ 0 w 21"/>
                <a:gd name="T1" fmla="*/ 7 h 58"/>
                <a:gd name="T2" fmla="*/ 7 w 21"/>
                <a:gd name="T3" fmla="*/ 20 h 58"/>
                <a:gd name="T4" fmla="*/ 14 w 21"/>
                <a:gd name="T5" fmla="*/ 53 h 58"/>
                <a:gd name="T6" fmla="*/ 21 w 21"/>
                <a:gd name="T7" fmla="*/ 51 h 58"/>
                <a:gd name="T8" fmla="*/ 16 w 21"/>
                <a:gd name="T9" fmla="*/ 24 h 58"/>
                <a:gd name="T10" fmla="*/ 11 w 21"/>
                <a:gd name="T11" fmla="*/ 13 h 58"/>
                <a:gd name="T12" fmla="*/ 7 w 21"/>
                <a:gd name="T13" fmla="*/ 5 h 58"/>
                <a:gd name="T14" fmla="*/ 0 w 21"/>
                <a:gd name="T15" fmla="*/ 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8">
                  <a:moveTo>
                    <a:pt x="0" y="7"/>
                  </a:moveTo>
                  <a:cubicBezTo>
                    <a:pt x="0" y="11"/>
                    <a:pt x="4" y="16"/>
                    <a:pt x="7" y="20"/>
                  </a:cubicBezTo>
                  <a:cubicBezTo>
                    <a:pt x="12" y="31"/>
                    <a:pt x="12" y="41"/>
                    <a:pt x="14" y="53"/>
                  </a:cubicBezTo>
                  <a:cubicBezTo>
                    <a:pt x="14" y="58"/>
                    <a:pt x="21" y="54"/>
                    <a:pt x="21" y="51"/>
                  </a:cubicBezTo>
                  <a:cubicBezTo>
                    <a:pt x="19" y="42"/>
                    <a:pt x="20" y="32"/>
                    <a:pt x="16" y="24"/>
                  </a:cubicBezTo>
                  <a:cubicBezTo>
                    <a:pt x="15" y="20"/>
                    <a:pt x="13" y="16"/>
                    <a:pt x="11" y="13"/>
                  </a:cubicBezTo>
                  <a:cubicBezTo>
                    <a:pt x="10" y="10"/>
                    <a:pt x="7" y="7"/>
                    <a:pt x="7" y="5"/>
                  </a:cubicBezTo>
                  <a:cubicBezTo>
                    <a:pt x="6"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8"/>
            <p:cNvSpPr/>
            <p:nvPr/>
          </p:nvSpPr>
          <p:spPr bwMode="auto">
            <a:xfrm>
              <a:off x="5772" y="2134"/>
              <a:ext cx="90" cy="240"/>
            </a:xfrm>
            <a:custGeom>
              <a:avLst/>
              <a:gdLst>
                <a:gd name="T0" fmla="*/ 25 w 57"/>
                <a:gd name="T1" fmla="*/ 145 h 152"/>
                <a:gd name="T2" fmla="*/ 15 w 57"/>
                <a:gd name="T3" fmla="*/ 74 h 152"/>
                <a:gd name="T4" fmla="*/ 54 w 57"/>
                <a:gd name="T5" fmla="*/ 8 h 152"/>
                <a:gd name="T6" fmla="*/ 50 w 57"/>
                <a:gd name="T7" fmla="*/ 3 h 152"/>
                <a:gd name="T8" fmla="*/ 27 w 57"/>
                <a:gd name="T9" fmla="*/ 32 h 152"/>
                <a:gd name="T10" fmla="*/ 10 w 57"/>
                <a:gd name="T11" fmla="*/ 57 h 152"/>
                <a:gd name="T12" fmla="*/ 18 w 57"/>
                <a:gd name="T13" fmla="*/ 147 h 152"/>
                <a:gd name="T14" fmla="*/ 25 w 57"/>
                <a:gd name="T15" fmla="*/ 145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52">
                  <a:moveTo>
                    <a:pt x="25" y="145"/>
                  </a:moveTo>
                  <a:cubicBezTo>
                    <a:pt x="21" y="121"/>
                    <a:pt x="16" y="98"/>
                    <a:pt x="15" y="74"/>
                  </a:cubicBezTo>
                  <a:cubicBezTo>
                    <a:pt x="13" y="54"/>
                    <a:pt x="38" y="21"/>
                    <a:pt x="54" y="8"/>
                  </a:cubicBezTo>
                  <a:cubicBezTo>
                    <a:pt x="57" y="6"/>
                    <a:pt x="54" y="0"/>
                    <a:pt x="50" y="3"/>
                  </a:cubicBezTo>
                  <a:cubicBezTo>
                    <a:pt x="40" y="11"/>
                    <a:pt x="35" y="22"/>
                    <a:pt x="27" y="32"/>
                  </a:cubicBezTo>
                  <a:cubicBezTo>
                    <a:pt x="21" y="39"/>
                    <a:pt x="14" y="48"/>
                    <a:pt x="10" y="57"/>
                  </a:cubicBezTo>
                  <a:cubicBezTo>
                    <a:pt x="0" y="83"/>
                    <a:pt x="14" y="121"/>
                    <a:pt x="18" y="147"/>
                  </a:cubicBezTo>
                  <a:cubicBezTo>
                    <a:pt x="19" y="152"/>
                    <a:pt x="25" y="149"/>
                    <a:pt x="2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9"/>
            <p:cNvSpPr/>
            <p:nvPr/>
          </p:nvSpPr>
          <p:spPr bwMode="auto">
            <a:xfrm>
              <a:off x="5639" y="2121"/>
              <a:ext cx="19" cy="22"/>
            </a:xfrm>
            <a:custGeom>
              <a:avLst/>
              <a:gdLst>
                <a:gd name="T0" fmla="*/ 5 w 12"/>
                <a:gd name="T1" fmla="*/ 4 h 14"/>
                <a:gd name="T2" fmla="*/ 9 w 12"/>
                <a:gd name="T3" fmla="*/ 7 h 14"/>
                <a:gd name="T4" fmla="*/ 3 w 12"/>
                <a:gd name="T5" fmla="*/ 7 h 14"/>
                <a:gd name="T6" fmla="*/ 4 w 12"/>
                <a:gd name="T7" fmla="*/ 4 h 14"/>
                <a:gd name="T8" fmla="*/ 7 w 12"/>
                <a:gd name="T9" fmla="*/ 3 h 14"/>
                <a:gd name="T10" fmla="*/ 3 w 12"/>
                <a:gd name="T11" fmla="*/ 5 h 14"/>
                <a:gd name="T12" fmla="*/ 5 w 12"/>
                <a:gd name="T13" fmla="*/ 3 h 14"/>
                <a:gd name="T14" fmla="*/ 6 w 12"/>
                <a:gd name="T15" fmla="*/ 3 h 14"/>
                <a:gd name="T16" fmla="*/ 7 w 12"/>
                <a:gd name="T17" fmla="*/ 9 h 14"/>
                <a:gd name="T18" fmla="*/ 5 w 12"/>
                <a:gd name="T19" fmla="*/ 10 h 14"/>
                <a:gd name="T20" fmla="*/ 2 w 12"/>
                <a:gd name="T21" fmla="*/ 7 h 14"/>
                <a:gd name="T22" fmla="*/ 3 w 12"/>
                <a:gd name="T23" fmla="*/ 5 h 14"/>
                <a:gd name="T24" fmla="*/ 3 w 12"/>
                <a:gd name="T25" fmla="*/ 5 h 14"/>
                <a:gd name="T26" fmla="*/ 7 w 12"/>
                <a:gd name="T27" fmla="*/ 10 h 14"/>
                <a:gd name="T28" fmla="*/ 10 w 12"/>
                <a:gd name="T29" fmla="*/ 7 h 14"/>
                <a:gd name="T30" fmla="*/ 7 w 12"/>
                <a:gd name="T31" fmla="*/ 4 h 14"/>
                <a:gd name="T32" fmla="*/ 8 w 12"/>
                <a:gd name="T33" fmla="*/ 4 h 14"/>
                <a:gd name="T34" fmla="*/ 3 w 12"/>
                <a:gd name="T35" fmla="*/ 7 h 14"/>
                <a:gd name="T36" fmla="*/ 7 w 12"/>
                <a:gd name="T37" fmla="*/ 9 h 14"/>
                <a:gd name="T38" fmla="*/ 6 w 12"/>
                <a:gd name="T39" fmla="*/ 10 h 14"/>
                <a:gd name="T40" fmla="*/ 4 w 12"/>
                <a:gd name="T41" fmla="*/ 10 h 14"/>
                <a:gd name="T42" fmla="*/ 3 w 12"/>
                <a:gd name="T43" fmla="*/ 9 h 14"/>
                <a:gd name="T44" fmla="*/ 4 w 12"/>
                <a:gd name="T45" fmla="*/ 6 h 14"/>
                <a:gd name="T46" fmla="*/ 8 w 12"/>
                <a:gd name="T47" fmla="*/ 8 h 14"/>
                <a:gd name="T48" fmla="*/ 1 w 12"/>
                <a:gd name="T49" fmla="*/ 10 h 14"/>
                <a:gd name="T50" fmla="*/ 6 w 12"/>
                <a:gd name="T51" fmla="*/ 12 h 14"/>
                <a:gd name="T52" fmla="*/ 6 w 12"/>
                <a:gd name="T53" fmla="*/ 3 h 14"/>
                <a:gd name="T54" fmla="*/ 5 w 12"/>
                <a:gd name="T55" fmla="*/ 13 h 14"/>
                <a:gd name="T56" fmla="*/ 4 w 12"/>
                <a:gd name="T57" fmla="*/ 11 h 14"/>
                <a:gd name="T58" fmla="*/ 7 w 12"/>
                <a:gd name="T59" fmla="*/ 2 h 14"/>
                <a:gd name="T60" fmla="*/ 6 w 12"/>
                <a:gd name="T61" fmla="*/ 3 h 14"/>
                <a:gd name="T62" fmla="*/ 2 w 12"/>
                <a:gd name="T63" fmla="*/ 6 h 14"/>
                <a:gd name="T64" fmla="*/ 3 w 12"/>
                <a:gd name="T65" fmla="*/ 12 h 14"/>
                <a:gd name="T66" fmla="*/ 5 w 12"/>
                <a:gd name="T67" fmla="*/ 3 h 14"/>
                <a:gd name="T68" fmla="*/ 1 w 12"/>
                <a:gd name="T69" fmla="*/ 10 h 14"/>
                <a:gd name="T70" fmla="*/ 7 w 12"/>
                <a:gd name="T71" fmla="*/ 9 h 14"/>
                <a:gd name="T72" fmla="*/ 9 w 12"/>
                <a:gd name="T73" fmla="*/ 7 h 14"/>
                <a:gd name="T74" fmla="*/ 10 w 12"/>
                <a:gd name="T75" fmla="*/ 5 h 14"/>
                <a:gd name="T76" fmla="*/ 3 w 12"/>
                <a:gd name="T77" fmla="*/ 6 h 14"/>
                <a:gd name="T78" fmla="*/ 8 w 12"/>
                <a:gd name="T79" fmla="*/ 9 h 14"/>
                <a:gd name="T80" fmla="*/ 8 w 12"/>
                <a:gd name="T8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 h="14">
                  <a:moveTo>
                    <a:pt x="4" y="4"/>
                  </a:moveTo>
                  <a:cubicBezTo>
                    <a:pt x="5" y="3"/>
                    <a:pt x="5" y="3"/>
                    <a:pt x="5" y="4"/>
                  </a:cubicBezTo>
                  <a:cubicBezTo>
                    <a:pt x="4" y="4"/>
                    <a:pt x="4" y="5"/>
                    <a:pt x="3" y="6"/>
                  </a:cubicBezTo>
                  <a:cubicBezTo>
                    <a:pt x="5" y="6"/>
                    <a:pt x="7" y="7"/>
                    <a:pt x="9" y="7"/>
                  </a:cubicBezTo>
                  <a:cubicBezTo>
                    <a:pt x="9" y="7"/>
                    <a:pt x="9" y="6"/>
                    <a:pt x="9" y="6"/>
                  </a:cubicBezTo>
                  <a:cubicBezTo>
                    <a:pt x="7" y="6"/>
                    <a:pt x="5" y="6"/>
                    <a:pt x="3" y="7"/>
                  </a:cubicBezTo>
                  <a:cubicBezTo>
                    <a:pt x="3" y="7"/>
                    <a:pt x="3" y="7"/>
                    <a:pt x="3" y="7"/>
                  </a:cubicBezTo>
                  <a:cubicBezTo>
                    <a:pt x="3" y="6"/>
                    <a:pt x="4" y="5"/>
                    <a:pt x="4" y="4"/>
                  </a:cubicBezTo>
                  <a:cubicBezTo>
                    <a:pt x="4" y="4"/>
                    <a:pt x="4" y="4"/>
                    <a:pt x="4" y="4"/>
                  </a:cubicBezTo>
                  <a:cubicBezTo>
                    <a:pt x="5" y="3"/>
                    <a:pt x="6" y="3"/>
                    <a:pt x="7" y="3"/>
                  </a:cubicBezTo>
                  <a:cubicBezTo>
                    <a:pt x="7" y="3"/>
                    <a:pt x="7" y="3"/>
                    <a:pt x="6" y="3"/>
                  </a:cubicBezTo>
                  <a:cubicBezTo>
                    <a:pt x="5" y="3"/>
                    <a:pt x="3" y="4"/>
                    <a:pt x="3" y="5"/>
                  </a:cubicBezTo>
                  <a:cubicBezTo>
                    <a:pt x="3" y="6"/>
                    <a:pt x="3" y="6"/>
                    <a:pt x="3" y="6"/>
                  </a:cubicBezTo>
                  <a:cubicBezTo>
                    <a:pt x="3" y="5"/>
                    <a:pt x="4" y="4"/>
                    <a:pt x="5" y="3"/>
                  </a:cubicBezTo>
                  <a:cubicBezTo>
                    <a:pt x="5" y="4"/>
                    <a:pt x="4" y="4"/>
                    <a:pt x="4" y="4"/>
                  </a:cubicBezTo>
                  <a:cubicBezTo>
                    <a:pt x="5" y="3"/>
                    <a:pt x="6" y="3"/>
                    <a:pt x="6" y="3"/>
                  </a:cubicBezTo>
                  <a:cubicBezTo>
                    <a:pt x="4" y="3"/>
                    <a:pt x="4" y="4"/>
                    <a:pt x="2" y="5"/>
                  </a:cubicBezTo>
                  <a:cubicBezTo>
                    <a:pt x="4" y="7"/>
                    <a:pt x="5" y="8"/>
                    <a:pt x="7" y="9"/>
                  </a:cubicBezTo>
                  <a:cubicBezTo>
                    <a:pt x="7" y="9"/>
                    <a:pt x="7" y="9"/>
                    <a:pt x="7" y="9"/>
                  </a:cubicBezTo>
                  <a:cubicBezTo>
                    <a:pt x="6" y="9"/>
                    <a:pt x="6" y="10"/>
                    <a:pt x="5" y="10"/>
                  </a:cubicBezTo>
                  <a:cubicBezTo>
                    <a:pt x="5" y="10"/>
                    <a:pt x="5" y="10"/>
                    <a:pt x="5" y="10"/>
                  </a:cubicBezTo>
                  <a:cubicBezTo>
                    <a:pt x="4" y="9"/>
                    <a:pt x="3" y="8"/>
                    <a:pt x="2" y="7"/>
                  </a:cubicBezTo>
                  <a:cubicBezTo>
                    <a:pt x="2" y="7"/>
                    <a:pt x="2" y="7"/>
                    <a:pt x="2" y="7"/>
                  </a:cubicBezTo>
                  <a:cubicBezTo>
                    <a:pt x="2" y="7"/>
                    <a:pt x="2" y="6"/>
                    <a:pt x="3" y="5"/>
                  </a:cubicBezTo>
                  <a:cubicBezTo>
                    <a:pt x="2" y="6"/>
                    <a:pt x="2" y="6"/>
                    <a:pt x="3" y="5"/>
                  </a:cubicBezTo>
                  <a:cubicBezTo>
                    <a:pt x="2" y="6"/>
                    <a:pt x="2" y="6"/>
                    <a:pt x="3" y="5"/>
                  </a:cubicBezTo>
                  <a:cubicBezTo>
                    <a:pt x="3" y="7"/>
                    <a:pt x="4" y="10"/>
                    <a:pt x="4" y="12"/>
                  </a:cubicBezTo>
                  <a:cubicBezTo>
                    <a:pt x="5" y="11"/>
                    <a:pt x="6" y="11"/>
                    <a:pt x="7" y="10"/>
                  </a:cubicBezTo>
                  <a:cubicBezTo>
                    <a:pt x="5" y="11"/>
                    <a:pt x="8" y="9"/>
                    <a:pt x="8" y="9"/>
                  </a:cubicBezTo>
                  <a:cubicBezTo>
                    <a:pt x="9" y="8"/>
                    <a:pt x="10" y="7"/>
                    <a:pt x="10" y="7"/>
                  </a:cubicBezTo>
                  <a:cubicBezTo>
                    <a:pt x="9" y="6"/>
                    <a:pt x="7" y="6"/>
                    <a:pt x="5" y="5"/>
                  </a:cubicBezTo>
                  <a:cubicBezTo>
                    <a:pt x="5" y="5"/>
                    <a:pt x="6" y="4"/>
                    <a:pt x="7" y="4"/>
                  </a:cubicBezTo>
                  <a:cubicBezTo>
                    <a:pt x="7" y="4"/>
                    <a:pt x="8" y="4"/>
                    <a:pt x="8" y="4"/>
                  </a:cubicBezTo>
                  <a:cubicBezTo>
                    <a:pt x="8" y="4"/>
                    <a:pt x="8" y="4"/>
                    <a:pt x="8" y="4"/>
                  </a:cubicBezTo>
                  <a:cubicBezTo>
                    <a:pt x="6" y="2"/>
                    <a:pt x="3" y="5"/>
                    <a:pt x="3" y="7"/>
                  </a:cubicBezTo>
                  <a:cubicBezTo>
                    <a:pt x="4" y="6"/>
                    <a:pt x="4" y="6"/>
                    <a:pt x="3" y="7"/>
                  </a:cubicBezTo>
                  <a:cubicBezTo>
                    <a:pt x="5" y="8"/>
                    <a:pt x="6" y="9"/>
                    <a:pt x="7" y="10"/>
                  </a:cubicBezTo>
                  <a:cubicBezTo>
                    <a:pt x="7" y="9"/>
                    <a:pt x="8" y="9"/>
                    <a:pt x="7" y="9"/>
                  </a:cubicBezTo>
                  <a:cubicBezTo>
                    <a:pt x="7" y="10"/>
                    <a:pt x="6" y="10"/>
                    <a:pt x="6" y="10"/>
                  </a:cubicBezTo>
                  <a:cubicBezTo>
                    <a:pt x="6" y="10"/>
                    <a:pt x="6" y="10"/>
                    <a:pt x="6" y="10"/>
                  </a:cubicBezTo>
                  <a:cubicBezTo>
                    <a:pt x="5" y="10"/>
                    <a:pt x="4" y="10"/>
                    <a:pt x="3" y="10"/>
                  </a:cubicBezTo>
                  <a:cubicBezTo>
                    <a:pt x="4" y="10"/>
                    <a:pt x="4" y="10"/>
                    <a:pt x="4" y="10"/>
                  </a:cubicBezTo>
                  <a:cubicBezTo>
                    <a:pt x="3" y="10"/>
                    <a:pt x="3" y="9"/>
                    <a:pt x="3" y="9"/>
                  </a:cubicBezTo>
                  <a:cubicBezTo>
                    <a:pt x="3" y="9"/>
                    <a:pt x="3" y="9"/>
                    <a:pt x="3" y="9"/>
                  </a:cubicBezTo>
                  <a:cubicBezTo>
                    <a:pt x="3" y="9"/>
                    <a:pt x="3" y="8"/>
                    <a:pt x="3" y="8"/>
                  </a:cubicBezTo>
                  <a:cubicBezTo>
                    <a:pt x="3" y="7"/>
                    <a:pt x="3" y="7"/>
                    <a:pt x="4" y="6"/>
                  </a:cubicBezTo>
                  <a:cubicBezTo>
                    <a:pt x="5" y="7"/>
                    <a:pt x="7" y="7"/>
                    <a:pt x="8" y="8"/>
                  </a:cubicBezTo>
                  <a:cubicBezTo>
                    <a:pt x="8" y="8"/>
                    <a:pt x="8" y="8"/>
                    <a:pt x="8" y="8"/>
                  </a:cubicBezTo>
                  <a:cubicBezTo>
                    <a:pt x="8" y="6"/>
                    <a:pt x="6" y="5"/>
                    <a:pt x="5" y="5"/>
                  </a:cubicBezTo>
                  <a:cubicBezTo>
                    <a:pt x="3" y="6"/>
                    <a:pt x="1" y="8"/>
                    <a:pt x="1" y="10"/>
                  </a:cubicBezTo>
                  <a:cubicBezTo>
                    <a:pt x="1" y="10"/>
                    <a:pt x="1" y="10"/>
                    <a:pt x="1" y="10"/>
                  </a:cubicBezTo>
                  <a:cubicBezTo>
                    <a:pt x="1" y="13"/>
                    <a:pt x="4" y="14"/>
                    <a:pt x="6" y="12"/>
                  </a:cubicBezTo>
                  <a:cubicBezTo>
                    <a:pt x="8" y="11"/>
                    <a:pt x="11" y="6"/>
                    <a:pt x="8" y="3"/>
                  </a:cubicBezTo>
                  <a:cubicBezTo>
                    <a:pt x="7" y="3"/>
                    <a:pt x="6" y="3"/>
                    <a:pt x="6" y="3"/>
                  </a:cubicBezTo>
                  <a:cubicBezTo>
                    <a:pt x="3" y="4"/>
                    <a:pt x="1" y="7"/>
                    <a:pt x="1" y="10"/>
                  </a:cubicBezTo>
                  <a:cubicBezTo>
                    <a:pt x="1" y="13"/>
                    <a:pt x="3" y="14"/>
                    <a:pt x="5" y="13"/>
                  </a:cubicBezTo>
                  <a:cubicBezTo>
                    <a:pt x="7" y="12"/>
                    <a:pt x="9" y="10"/>
                    <a:pt x="9" y="7"/>
                  </a:cubicBezTo>
                  <a:cubicBezTo>
                    <a:pt x="8" y="8"/>
                    <a:pt x="6" y="9"/>
                    <a:pt x="4" y="11"/>
                  </a:cubicBezTo>
                  <a:cubicBezTo>
                    <a:pt x="8" y="13"/>
                    <a:pt x="12" y="7"/>
                    <a:pt x="12" y="3"/>
                  </a:cubicBezTo>
                  <a:cubicBezTo>
                    <a:pt x="12" y="0"/>
                    <a:pt x="9" y="0"/>
                    <a:pt x="7" y="2"/>
                  </a:cubicBezTo>
                  <a:cubicBezTo>
                    <a:pt x="6" y="2"/>
                    <a:pt x="6" y="3"/>
                    <a:pt x="5" y="4"/>
                  </a:cubicBezTo>
                  <a:cubicBezTo>
                    <a:pt x="5" y="4"/>
                    <a:pt x="5" y="4"/>
                    <a:pt x="6" y="3"/>
                  </a:cubicBezTo>
                  <a:cubicBezTo>
                    <a:pt x="5" y="4"/>
                    <a:pt x="5" y="4"/>
                    <a:pt x="4" y="4"/>
                  </a:cubicBezTo>
                  <a:cubicBezTo>
                    <a:pt x="3" y="5"/>
                    <a:pt x="3" y="5"/>
                    <a:pt x="2" y="6"/>
                  </a:cubicBezTo>
                  <a:cubicBezTo>
                    <a:pt x="1" y="7"/>
                    <a:pt x="0" y="8"/>
                    <a:pt x="0" y="10"/>
                  </a:cubicBezTo>
                  <a:cubicBezTo>
                    <a:pt x="0" y="12"/>
                    <a:pt x="2" y="13"/>
                    <a:pt x="3" y="12"/>
                  </a:cubicBezTo>
                  <a:cubicBezTo>
                    <a:pt x="6" y="12"/>
                    <a:pt x="8" y="9"/>
                    <a:pt x="8" y="7"/>
                  </a:cubicBezTo>
                  <a:cubicBezTo>
                    <a:pt x="9" y="4"/>
                    <a:pt x="7" y="2"/>
                    <a:pt x="5" y="3"/>
                  </a:cubicBezTo>
                  <a:cubicBezTo>
                    <a:pt x="4" y="4"/>
                    <a:pt x="3" y="5"/>
                    <a:pt x="2" y="6"/>
                  </a:cubicBezTo>
                  <a:cubicBezTo>
                    <a:pt x="1" y="7"/>
                    <a:pt x="0" y="9"/>
                    <a:pt x="1" y="10"/>
                  </a:cubicBezTo>
                  <a:cubicBezTo>
                    <a:pt x="2" y="12"/>
                    <a:pt x="5" y="11"/>
                    <a:pt x="6" y="10"/>
                  </a:cubicBezTo>
                  <a:cubicBezTo>
                    <a:pt x="6" y="10"/>
                    <a:pt x="7" y="10"/>
                    <a:pt x="7" y="9"/>
                  </a:cubicBezTo>
                  <a:cubicBezTo>
                    <a:pt x="6" y="10"/>
                    <a:pt x="5" y="10"/>
                    <a:pt x="4" y="10"/>
                  </a:cubicBezTo>
                  <a:cubicBezTo>
                    <a:pt x="6" y="10"/>
                    <a:pt x="8" y="9"/>
                    <a:pt x="9" y="7"/>
                  </a:cubicBezTo>
                  <a:cubicBezTo>
                    <a:pt x="7" y="8"/>
                    <a:pt x="6" y="9"/>
                    <a:pt x="5" y="10"/>
                  </a:cubicBezTo>
                  <a:cubicBezTo>
                    <a:pt x="8" y="10"/>
                    <a:pt x="9" y="7"/>
                    <a:pt x="10" y="5"/>
                  </a:cubicBezTo>
                  <a:cubicBezTo>
                    <a:pt x="10" y="3"/>
                    <a:pt x="8" y="2"/>
                    <a:pt x="7" y="2"/>
                  </a:cubicBezTo>
                  <a:cubicBezTo>
                    <a:pt x="5" y="2"/>
                    <a:pt x="3" y="4"/>
                    <a:pt x="3" y="6"/>
                  </a:cubicBezTo>
                  <a:cubicBezTo>
                    <a:pt x="3" y="6"/>
                    <a:pt x="3" y="7"/>
                    <a:pt x="2" y="7"/>
                  </a:cubicBezTo>
                  <a:cubicBezTo>
                    <a:pt x="1" y="11"/>
                    <a:pt x="6" y="12"/>
                    <a:pt x="8" y="9"/>
                  </a:cubicBezTo>
                  <a:cubicBezTo>
                    <a:pt x="9" y="7"/>
                    <a:pt x="11" y="6"/>
                    <a:pt x="11" y="4"/>
                  </a:cubicBezTo>
                  <a:cubicBezTo>
                    <a:pt x="11" y="2"/>
                    <a:pt x="10" y="0"/>
                    <a:pt x="8" y="1"/>
                  </a:cubicBezTo>
                  <a:cubicBezTo>
                    <a:pt x="6" y="1"/>
                    <a:pt x="5"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0"/>
            <p:cNvSpPr/>
            <p:nvPr/>
          </p:nvSpPr>
          <p:spPr bwMode="auto">
            <a:xfrm>
              <a:off x="5600" y="2109"/>
              <a:ext cx="20" cy="20"/>
            </a:xfrm>
            <a:custGeom>
              <a:avLst/>
              <a:gdLst>
                <a:gd name="T0" fmla="*/ 6 w 13"/>
                <a:gd name="T1" fmla="*/ 5 h 13"/>
                <a:gd name="T2" fmla="*/ 6 w 13"/>
                <a:gd name="T3" fmla="*/ 5 h 13"/>
                <a:gd name="T4" fmla="*/ 7 w 13"/>
                <a:gd name="T5" fmla="*/ 4 h 13"/>
                <a:gd name="T6" fmla="*/ 10 w 13"/>
                <a:gd name="T7" fmla="*/ 5 h 13"/>
                <a:gd name="T8" fmla="*/ 10 w 13"/>
                <a:gd name="T9" fmla="*/ 5 h 13"/>
                <a:gd name="T10" fmla="*/ 10 w 13"/>
                <a:gd name="T11" fmla="*/ 7 h 13"/>
                <a:gd name="T12" fmla="*/ 10 w 13"/>
                <a:gd name="T13" fmla="*/ 6 h 13"/>
                <a:gd name="T14" fmla="*/ 9 w 13"/>
                <a:gd name="T15" fmla="*/ 8 h 13"/>
                <a:gd name="T16" fmla="*/ 10 w 13"/>
                <a:gd name="T17" fmla="*/ 8 h 13"/>
                <a:gd name="T18" fmla="*/ 5 w 13"/>
                <a:gd name="T19" fmla="*/ 7 h 13"/>
                <a:gd name="T20" fmla="*/ 5 w 13"/>
                <a:gd name="T21" fmla="*/ 7 h 13"/>
                <a:gd name="T22" fmla="*/ 5 w 13"/>
                <a:gd name="T23" fmla="*/ 6 h 13"/>
                <a:gd name="T24" fmla="*/ 5 w 13"/>
                <a:gd name="T25" fmla="*/ 5 h 13"/>
                <a:gd name="T26" fmla="*/ 6 w 13"/>
                <a:gd name="T27" fmla="*/ 5 h 13"/>
                <a:gd name="T28" fmla="*/ 8 w 13"/>
                <a:gd name="T29" fmla="*/ 6 h 13"/>
                <a:gd name="T30" fmla="*/ 8 w 13"/>
                <a:gd name="T31" fmla="*/ 9 h 13"/>
                <a:gd name="T32" fmla="*/ 7 w 13"/>
                <a:gd name="T33" fmla="*/ 9 h 13"/>
                <a:gd name="T34" fmla="*/ 6 w 13"/>
                <a:gd name="T35" fmla="*/ 3 h 13"/>
                <a:gd name="T36" fmla="*/ 4 w 13"/>
                <a:gd name="T37" fmla="*/ 6 h 13"/>
                <a:gd name="T38" fmla="*/ 5 w 13"/>
                <a:gd name="T39" fmla="*/ 5 h 13"/>
                <a:gd name="T40" fmla="*/ 3 w 13"/>
                <a:gd name="T41" fmla="*/ 6 h 13"/>
                <a:gd name="T42" fmla="*/ 2 w 13"/>
                <a:gd name="T43" fmla="*/ 11 h 13"/>
                <a:gd name="T44" fmla="*/ 7 w 13"/>
                <a:gd name="T45" fmla="*/ 11 h 13"/>
                <a:gd name="T46" fmla="*/ 8 w 13"/>
                <a:gd name="T47" fmla="*/ 10 h 13"/>
                <a:gd name="T48" fmla="*/ 8 w 13"/>
                <a:gd name="T49" fmla="*/ 10 h 13"/>
                <a:gd name="T50" fmla="*/ 8 w 13"/>
                <a:gd name="T51" fmla="*/ 10 h 13"/>
                <a:gd name="T52" fmla="*/ 7 w 13"/>
                <a:gd name="T53" fmla="*/ 10 h 13"/>
                <a:gd name="T54" fmla="*/ 7 w 13"/>
                <a:gd name="T55" fmla="*/ 10 h 13"/>
                <a:gd name="T56" fmla="*/ 5 w 13"/>
                <a:gd name="T57" fmla="*/ 10 h 13"/>
                <a:gd name="T58" fmla="*/ 5 w 13"/>
                <a:gd name="T59" fmla="*/ 10 h 13"/>
                <a:gd name="T60" fmla="*/ 4 w 13"/>
                <a:gd name="T61" fmla="*/ 8 h 13"/>
                <a:gd name="T62" fmla="*/ 4 w 13"/>
                <a:gd name="T63" fmla="*/ 8 h 13"/>
                <a:gd name="T64" fmla="*/ 5 w 13"/>
                <a:gd name="T65" fmla="*/ 6 h 13"/>
                <a:gd name="T66" fmla="*/ 5 w 13"/>
                <a:gd name="T67" fmla="*/ 6 h 13"/>
                <a:gd name="T68" fmla="*/ 6 w 13"/>
                <a:gd name="T69" fmla="*/ 5 h 13"/>
                <a:gd name="T70" fmla="*/ 6 w 13"/>
                <a:gd name="T71" fmla="*/ 5 h 13"/>
                <a:gd name="T72" fmla="*/ 5 w 13"/>
                <a:gd name="T73" fmla="*/ 12 h 13"/>
                <a:gd name="T74" fmla="*/ 10 w 13"/>
                <a:gd name="T75" fmla="*/ 10 h 13"/>
                <a:gd name="T76" fmla="*/ 11 w 13"/>
                <a:gd name="T77" fmla="*/ 4 h 13"/>
                <a:gd name="T78" fmla="*/ 3 w 13"/>
                <a:gd name="T79" fmla="*/ 6 h 13"/>
                <a:gd name="T80" fmla="*/ 7 w 13"/>
                <a:gd name="T81" fmla="*/ 11 h 13"/>
                <a:gd name="T82" fmla="*/ 10 w 13"/>
                <a:gd name="T83" fmla="*/ 8 h 13"/>
                <a:gd name="T84" fmla="*/ 10 w 13"/>
                <a:gd name="T85" fmla="*/ 2 h 13"/>
                <a:gd name="T86" fmla="*/ 2 w 13"/>
                <a:gd name="T87" fmla="*/ 10 h 13"/>
                <a:gd name="T88" fmla="*/ 4 w 13"/>
                <a:gd name="T89" fmla="*/ 12 h 13"/>
                <a:gd name="T90" fmla="*/ 11 w 13"/>
                <a:gd name="T91" fmla="*/ 3 h 13"/>
                <a:gd name="T92" fmla="*/ 6 w 13"/>
                <a:gd name="T93" fmla="*/ 3 h 13"/>
                <a:gd name="T94" fmla="*/ 6 w 13"/>
                <a:gd name="T95" fmla="*/ 3 h 13"/>
                <a:gd name="T96" fmla="*/ 4 w 13"/>
                <a:gd name="T97" fmla="*/ 5 h 13"/>
                <a:gd name="T98" fmla="*/ 3 w 13"/>
                <a:gd name="T99" fmla="*/ 9 h 13"/>
                <a:gd name="T100" fmla="*/ 6 w 13"/>
                <a:gd name="T101" fmla="*/ 11 h 13"/>
                <a:gd name="T102" fmla="*/ 13 w 13"/>
                <a:gd name="T103" fmla="*/ 3 h 13"/>
                <a:gd name="T104" fmla="*/ 9 w 13"/>
                <a:gd name="T105" fmla="*/ 0 h 13"/>
                <a:gd name="T106" fmla="*/ 6 w 13"/>
                <a:gd name="T10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6" y="5"/>
                  </a:moveTo>
                  <a:cubicBezTo>
                    <a:pt x="6" y="5"/>
                    <a:pt x="6" y="5"/>
                    <a:pt x="6" y="5"/>
                  </a:cubicBezTo>
                  <a:cubicBezTo>
                    <a:pt x="6" y="4"/>
                    <a:pt x="7" y="4"/>
                    <a:pt x="7" y="4"/>
                  </a:cubicBezTo>
                  <a:cubicBezTo>
                    <a:pt x="8" y="4"/>
                    <a:pt x="9" y="5"/>
                    <a:pt x="10" y="5"/>
                  </a:cubicBezTo>
                  <a:cubicBezTo>
                    <a:pt x="10" y="5"/>
                    <a:pt x="10" y="5"/>
                    <a:pt x="10" y="5"/>
                  </a:cubicBezTo>
                  <a:cubicBezTo>
                    <a:pt x="10" y="5"/>
                    <a:pt x="10" y="6"/>
                    <a:pt x="10" y="7"/>
                  </a:cubicBezTo>
                  <a:cubicBezTo>
                    <a:pt x="10" y="7"/>
                    <a:pt x="10" y="6"/>
                    <a:pt x="10" y="6"/>
                  </a:cubicBezTo>
                  <a:cubicBezTo>
                    <a:pt x="10" y="7"/>
                    <a:pt x="9" y="8"/>
                    <a:pt x="9" y="8"/>
                  </a:cubicBezTo>
                  <a:cubicBezTo>
                    <a:pt x="8" y="10"/>
                    <a:pt x="9" y="8"/>
                    <a:pt x="10" y="8"/>
                  </a:cubicBezTo>
                  <a:cubicBezTo>
                    <a:pt x="8" y="8"/>
                    <a:pt x="7" y="7"/>
                    <a:pt x="5" y="7"/>
                  </a:cubicBezTo>
                  <a:cubicBezTo>
                    <a:pt x="5" y="7"/>
                    <a:pt x="5" y="7"/>
                    <a:pt x="5" y="7"/>
                  </a:cubicBezTo>
                  <a:cubicBezTo>
                    <a:pt x="5" y="7"/>
                    <a:pt x="5" y="6"/>
                    <a:pt x="5" y="6"/>
                  </a:cubicBezTo>
                  <a:cubicBezTo>
                    <a:pt x="5" y="5"/>
                    <a:pt x="6" y="4"/>
                    <a:pt x="5" y="5"/>
                  </a:cubicBezTo>
                  <a:cubicBezTo>
                    <a:pt x="6" y="5"/>
                    <a:pt x="6" y="5"/>
                    <a:pt x="6" y="5"/>
                  </a:cubicBezTo>
                  <a:cubicBezTo>
                    <a:pt x="7" y="5"/>
                    <a:pt x="8" y="6"/>
                    <a:pt x="8" y="6"/>
                  </a:cubicBezTo>
                  <a:cubicBezTo>
                    <a:pt x="9" y="7"/>
                    <a:pt x="8" y="8"/>
                    <a:pt x="8" y="9"/>
                  </a:cubicBezTo>
                  <a:cubicBezTo>
                    <a:pt x="8" y="8"/>
                    <a:pt x="8" y="9"/>
                    <a:pt x="7" y="9"/>
                  </a:cubicBezTo>
                  <a:cubicBezTo>
                    <a:pt x="7" y="7"/>
                    <a:pt x="7" y="5"/>
                    <a:pt x="6" y="3"/>
                  </a:cubicBezTo>
                  <a:cubicBezTo>
                    <a:pt x="5" y="4"/>
                    <a:pt x="5" y="5"/>
                    <a:pt x="4" y="6"/>
                  </a:cubicBezTo>
                  <a:cubicBezTo>
                    <a:pt x="4" y="6"/>
                    <a:pt x="5" y="5"/>
                    <a:pt x="5" y="5"/>
                  </a:cubicBezTo>
                  <a:cubicBezTo>
                    <a:pt x="4" y="5"/>
                    <a:pt x="4" y="6"/>
                    <a:pt x="3" y="6"/>
                  </a:cubicBezTo>
                  <a:cubicBezTo>
                    <a:pt x="2" y="7"/>
                    <a:pt x="1" y="10"/>
                    <a:pt x="2" y="11"/>
                  </a:cubicBezTo>
                  <a:cubicBezTo>
                    <a:pt x="3" y="13"/>
                    <a:pt x="6" y="12"/>
                    <a:pt x="7" y="11"/>
                  </a:cubicBezTo>
                  <a:cubicBezTo>
                    <a:pt x="7" y="11"/>
                    <a:pt x="7" y="11"/>
                    <a:pt x="8" y="10"/>
                  </a:cubicBezTo>
                  <a:cubicBezTo>
                    <a:pt x="8" y="10"/>
                    <a:pt x="8" y="10"/>
                    <a:pt x="8" y="10"/>
                  </a:cubicBezTo>
                  <a:cubicBezTo>
                    <a:pt x="8" y="10"/>
                    <a:pt x="8" y="10"/>
                    <a:pt x="8" y="10"/>
                  </a:cubicBezTo>
                  <a:cubicBezTo>
                    <a:pt x="8" y="10"/>
                    <a:pt x="7" y="10"/>
                    <a:pt x="7" y="10"/>
                  </a:cubicBezTo>
                  <a:cubicBezTo>
                    <a:pt x="7" y="10"/>
                    <a:pt x="7" y="10"/>
                    <a:pt x="7" y="10"/>
                  </a:cubicBezTo>
                  <a:cubicBezTo>
                    <a:pt x="6" y="10"/>
                    <a:pt x="6" y="10"/>
                    <a:pt x="5" y="10"/>
                  </a:cubicBezTo>
                  <a:cubicBezTo>
                    <a:pt x="5" y="10"/>
                    <a:pt x="5" y="10"/>
                    <a:pt x="5" y="10"/>
                  </a:cubicBezTo>
                  <a:cubicBezTo>
                    <a:pt x="5" y="9"/>
                    <a:pt x="5" y="9"/>
                    <a:pt x="4" y="8"/>
                  </a:cubicBezTo>
                  <a:cubicBezTo>
                    <a:pt x="4" y="7"/>
                    <a:pt x="4" y="7"/>
                    <a:pt x="4" y="8"/>
                  </a:cubicBezTo>
                  <a:cubicBezTo>
                    <a:pt x="5" y="7"/>
                    <a:pt x="5" y="7"/>
                    <a:pt x="5" y="6"/>
                  </a:cubicBezTo>
                  <a:cubicBezTo>
                    <a:pt x="5" y="6"/>
                    <a:pt x="5" y="6"/>
                    <a:pt x="5" y="6"/>
                  </a:cubicBezTo>
                  <a:cubicBezTo>
                    <a:pt x="5" y="6"/>
                    <a:pt x="6" y="5"/>
                    <a:pt x="6" y="5"/>
                  </a:cubicBezTo>
                  <a:cubicBezTo>
                    <a:pt x="7" y="4"/>
                    <a:pt x="7" y="5"/>
                    <a:pt x="6" y="5"/>
                  </a:cubicBezTo>
                  <a:cubicBezTo>
                    <a:pt x="3" y="5"/>
                    <a:pt x="0" y="12"/>
                    <a:pt x="5" y="12"/>
                  </a:cubicBezTo>
                  <a:cubicBezTo>
                    <a:pt x="7" y="12"/>
                    <a:pt x="9" y="11"/>
                    <a:pt x="10" y="10"/>
                  </a:cubicBezTo>
                  <a:cubicBezTo>
                    <a:pt x="11" y="8"/>
                    <a:pt x="12" y="6"/>
                    <a:pt x="11" y="4"/>
                  </a:cubicBezTo>
                  <a:cubicBezTo>
                    <a:pt x="9" y="1"/>
                    <a:pt x="5" y="5"/>
                    <a:pt x="3" y="6"/>
                  </a:cubicBezTo>
                  <a:cubicBezTo>
                    <a:pt x="5" y="8"/>
                    <a:pt x="6" y="10"/>
                    <a:pt x="7" y="11"/>
                  </a:cubicBezTo>
                  <a:cubicBezTo>
                    <a:pt x="8" y="10"/>
                    <a:pt x="9" y="8"/>
                    <a:pt x="10" y="8"/>
                  </a:cubicBezTo>
                  <a:cubicBezTo>
                    <a:pt x="11" y="6"/>
                    <a:pt x="13" y="2"/>
                    <a:pt x="10" y="2"/>
                  </a:cubicBezTo>
                  <a:cubicBezTo>
                    <a:pt x="6" y="0"/>
                    <a:pt x="1" y="6"/>
                    <a:pt x="2" y="10"/>
                  </a:cubicBezTo>
                  <a:cubicBezTo>
                    <a:pt x="2" y="11"/>
                    <a:pt x="3" y="12"/>
                    <a:pt x="4" y="12"/>
                  </a:cubicBezTo>
                  <a:cubicBezTo>
                    <a:pt x="8" y="11"/>
                    <a:pt x="12" y="7"/>
                    <a:pt x="11" y="3"/>
                  </a:cubicBezTo>
                  <a:cubicBezTo>
                    <a:pt x="11" y="1"/>
                    <a:pt x="8" y="2"/>
                    <a:pt x="6" y="3"/>
                  </a:cubicBezTo>
                  <a:cubicBezTo>
                    <a:pt x="7" y="2"/>
                    <a:pt x="5" y="4"/>
                    <a:pt x="6" y="3"/>
                  </a:cubicBezTo>
                  <a:cubicBezTo>
                    <a:pt x="5" y="4"/>
                    <a:pt x="5" y="4"/>
                    <a:pt x="4" y="5"/>
                  </a:cubicBezTo>
                  <a:cubicBezTo>
                    <a:pt x="3" y="6"/>
                    <a:pt x="3" y="8"/>
                    <a:pt x="3" y="9"/>
                  </a:cubicBezTo>
                  <a:cubicBezTo>
                    <a:pt x="4" y="10"/>
                    <a:pt x="5" y="11"/>
                    <a:pt x="6" y="11"/>
                  </a:cubicBezTo>
                  <a:cubicBezTo>
                    <a:pt x="10" y="11"/>
                    <a:pt x="12" y="7"/>
                    <a:pt x="13" y="3"/>
                  </a:cubicBezTo>
                  <a:cubicBezTo>
                    <a:pt x="13" y="1"/>
                    <a:pt x="11" y="0"/>
                    <a:pt x="9" y="0"/>
                  </a:cubicBezTo>
                  <a:cubicBezTo>
                    <a:pt x="7" y="1"/>
                    <a:pt x="6" y="3"/>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1"/>
            <p:cNvSpPr/>
            <p:nvPr/>
          </p:nvSpPr>
          <p:spPr bwMode="auto">
            <a:xfrm>
              <a:off x="5573" y="2150"/>
              <a:ext cx="51" cy="39"/>
            </a:xfrm>
            <a:custGeom>
              <a:avLst/>
              <a:gdLst>
                <a:gd name="T0" fmla="*/ 27 w 32"/>
                <a:gd name="T1" fmla="*/ 16 h 25"/>
                <a:gd name="T2" fmla="*/ 26 w 32"/>
                <a:gd name="T3" fmla="*/ 16 h 25"/>
                <a:gd name="T4" fmla="*/ 29 w 32"/>
                <a:gd name="T5" fmla="*/ 18 h 25"/>
                <a:gd name="T6" fmla="*/ 29 w 32"/>
                <a:gd name="T7" fmla="*/ 18 h 25"/>
                <a:gd name="T8" fmla="*/ 27 w 32"/>
                <a:gd name="T9" fmla="*/ 15 h 25"/>
                <a:gd name="T10" fmla="*/ 23 w 32"/>
                <a:gd name="T11" fmla="*/ 16 h 25"/>
                <a:gd name="T12" fmla="*/ 16 w 32"/>
                <a:gd name="T13" fmla="*/ 15 h 25"/>
                <a:gd name="T14" fmla="*/ 10 w 32"/>
                <a:gd name="T15" fmla="*/ 10 h 25"/>
                <a:gd name="T16" fmla="*/ 8 w 32"/>
                <a:gd name="T17" fmla="*/ 6 h 25"/>
                <a:gd name="T18" fmla="*/ 8 w 32"/>
                <a:gd name="T19" fmla="*/ 5 h 25"/>
                <a:gd name="T20" fmla="*/ 1 w 32"/>
                <a:gd name="T21" fmla="*/ 7 h 25"/>
                <a:gd name="T22" fmla="*/ 9 w 32"/>
                <a:gd name="T23" fmla="*/ 20 h 25"/>
                <a:gd name="T24" fmla="*/ 26 w 32"/>
                <a:gd name="T25" fmla="*/ 22 h 25"/>
                <a:gd name="T26" fmla="*/ 23 w 32"/>
                <a:gd name="T27" fmla="*/ 22 h 25"/>
                <a:gd name="T28" fmla="*/ 24 w 32"/>
                <a:gd name="T29" fmla="*/ 22 h 25"/>
                <a:gd name="T30" fmla="*/ 22 w 32"/>
                <a:gd name="T31" fmla="*/ 20 h 25"/>
                <a:gd name="T32" fmla="*/ 22 w 32"/>
                <a:gd name="T33" fmla="*/ 20 h 25"/>
                <a:gd name="T34" fmla="*/ 24 w 32"/>
                <a:gd name="T35" fmla="*/ 23 h 25"/>
                <a:gd name="T36" fmla="*/ 25 w 32"/>
                <a:gd name="T37" fmla="*/ 23 h 25"/>
                <a:gd name="T38" fmla="*/ 27 w 32"/>
                <a:gd name="T39"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5">
                  <a:moveTo>
                    <a:pt x="27" y="16"/>
                  </a:moveTo>
                  <a:cubicBezTo>
                    <a:pt x="27" y="16"/>
                    <a:pt x="26" y="16"/>
                    <a:pt x="26" y="16"/>
                  </a:cubicBezTo>
                  <a:cubicBezTo>
                    <a:pt x="27" y="16"/>
                    <a:pt x="28" y="17"/>
                    <a:pt x="29" y="18"/>
                  </a:cubicBezTo>
                  <a:cubicBezTo>
                    <a:pt x="29" y="18"/>
                    <a:pt x="29" y="18"/>
                    <a:pt x="29" y="18"/>
                  </a:cubicBezTo>
                  <a:cubicBezTo>
                    <a:pt x="29" y="17"/>
                    <a:pt x="28" y="15"/>
                    <a:pt x="27" y="15"/>
                  </a:cubicBezTo>
                  <a:cubicBezTo>
                    <a:pt x="25" y="15"/>
                    <a:pt x="24" y="15"/>
                    <a:pt x="23" y="16"/>
                  </a:cubicBezTo>
                  <a:cubicBezTo>
                    <a:pt x="21" y="17"/>
                    <a:pt x="18" y="16"/>
                    <a:pt x="16" y="15"/>
                  </a:cubicBezTo>
                  <a:cubicBezTo>
                    <a:pt x="14" y="14"/>
                    <a:pt x="12" y="12"/>
                    <a:pt x="10" y="10"/>
                  </a:cubicBezTo>
                  <a:cubicBezTo>
                    <a:pt x="10" y="9"/>
                    <a:pt x="9" y="7"/>
                    <a:pt x="8" y="6"/>
                  </a:cubicBezTo>
                  <a:cubicBezTo>
                    <a:pt x="8" y="6"/>
                    <a:pt x="7" y="3"/>
                    <a:pt x="8" y="5"/>
                  </a:cubicBezTo>
                  <a:cubicBezTo>
                    <a:pt x="7" y="0"/>
                    <a:pt x="0" y="3"/>
                    <a:pt x="1" y="7"/>
                  </a:cubicBezTo>
                  <a:cubicBezTo>
                    <a:pt x="1" y="12"/>
                    <a:pt x="5" y="18"/>
                    <a:pt x="9" y="20"/>
                  </a:cubicBezTo>
                  <a:cubicBezTo>
                    <a:pt x="14" y="24"/>
                    <a:pt x="20" y="25"/>
                    <a:pt x="26" y="22"/>
                  </a:cubicBezTo>
                  <a:cubicBezTo>
                    <a:pt x="25" y="22"/>
                    <a:pt x="24" y="22"/>
                    <a:pt x="23" y="22"/>
                  </a:cubicBezTo>
                  <a:cubicBezTo>
                    <a:pt x="23" y="22"/>
                    <a:pt x="23" y="22"/>
                    <a:pt x="24" y="22"/>
                  </a:cubicBezTo>
                  <a:cubicBezTo>
                    <a:pt x="23" y="22"/>
                    <a:pt x="22" y="21"/>
                    <a:pt x="22" y="20"/>
                  </a:cubicBezTo>
                  <a:cubicBezTo>
                    <a:pt x="22" y="20"/>
                    <a:pt x="22" y="20"/>
                    <a:pt x="22" y="20"/>
                  </a:cubicBezTo>
                  <a:cubicBezTo>
                    <a:pt x="22" y="22"/>
                    <a:pt x="23" y="23"/>
                    <a:pt x="24" y="23"/>
                  </a:cubicBezTo>
                  <a:cubicBezTo>
                    <a:pt x="25" y="23"/>
                    <a:pt x="25" y="23"/>
                    <a:pt x="25" y="23"/>
                  </a:cubicBezTo>
                  <a:cubicBezTo>
                    <a:pt x="29" y="23"/>
                    <a:pt x="32" y="16"/>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2"/>
            <p:cNvSpPr/>
            <p:nvPr/>
          </p:nvSpPr>
          <p:spPr bwMode="auto">
            <a:xfrm>
              <a:off x="5582" y="2271"/>
              <a:ext cx="24" cy="22"/>
            </a:xfrm>
            <a:custGeom>
              <a:avLst/>
              <a:gdLst>
                <a:gd name="T0" fmla="*/ 5 w 15"/>
                <a:gd name="T1" fmla="*/ 9 h 14"/>
                <a:gd name="T2" fmla="*/ 6 w 15"/>
                <a:gd name="T3" fmla="*/ 9 h 14"/>
                <a:gd name="T4" fmla="*/ 7 w 15"/>
                <a:gd name="T5" fmla="*/ 10 h 14"/>
                <a:gd name="T6" fmla="*/ 8 w 15"/>
                <a:gd name="T7" fmla="*/ 10 h 14"/>
                <a:gd name="T8" fmla="*/ 8 w 15"/>
                <a:gd name="T9" fmla="*/ 11 h 14"/>
                <a:gd name="T10" fmla="*/ 8 w 15"/>
                <a:gd name="T11" fmla="*/ 8 h 14"/>
                <a:gd name="T12" fmla="*/ 8 w 15"/>
                <a:gd name="T13" fmla="*/ 8 h 14"/>
                <a:gd name="T14" fmla="*/ 10 w 15"/>
                <a:gd name="T15" fmla="*/ 6 h 14"/>
                <a:gd name="T16" fmla="*/ 10 w 15"/>
                <a:gd name="T17" fmla="*/ 5 h 14"/>
                <a:gd name="T18" fmla="*/ 9 w 15"/>
                <a:gd name="T19" fmla="*/ 5 h 14"/>
                <a:gd name="T20" fmla="*/ 8 w 15"/>
                <a:gd name="T21" fmla="*/ 4 h 14"/>
                <a:gd name="T22" fmla="*/ 8 w 15"/>
                <a:gd name="T23" fmla="*/ 5 h 14"/>
                <a:gd name="T24" fmla="*/ 4 w 15"/>
                <a:gd name="T25" fmla="*/ 9 h 14"/>
                <a:gd name="T26" fmla="*/ 7 w 15"/>
                <a:gd name="T27" fmla="*/ 10 h 14"/>
                <a:gd name="T28" fmla="*/ 12 w 15"/>
                <a:gd name="T29" fmla="*/ 5 h 14"/>
                <a:gd name="T30" fmla="*/ 7 w 15"/>
                <a:gd name="T31" fmla="*/ 1 h 14"/>
                <a:gd name="T32" fmla="*/ 3 w 15"/>
                <a:gd name="T33" fmla="*/ 3 h 14"/>
                <a:gd name="T34" fmla="*/ 3 w 15"/>
                <a:gd name="T35" fmla="*/ 8 h 14"/>
                <a:gd name="T36" fmla="*/ 9 w 15"/>
                <a:gd name="T37" fmla="*/ 12 h 14"/>
                <a:gd name="T38" fmla="*/ 13 w 15"/>
                <a:gd name="T39" fmla="*/ 6 h 14"/>
                <a:gd name="T40" fmla="*/ 5 w 15"/>
                <a:gd name="T41" fmla="*/ 2 h 14"/>
                <a:gd name="T42" fmla="*/ 1 w 15"/>
                <a:gd name="T43" fmla="*/ 5 h 14"/>
                <a:gd name="T44" fmla="*/ 5 w 15"/>
                <a:gd name="T45" fmla="*/ 12 h 14"/>
                <a:gd name="T46" fmla="*/ 13 w 15"/>
                <a:gd name="T47" fmla="*/ 11 h 14"/>
                <a:gd name="T48" fmla="*/ 14 w 15"/>
                <a:gd name="T49" fmla="*/ 6 h 14"/>
                <a:gd name="T50" fmla="*/ 11 w 15"/>
                <a:gd name="T51" fmla="*/ 3 h 14"/>
                <a:gd name="T52" fmla="*/ 3 w 15"/>
                <a:gd name="T53" fmla="*/ 3 h 14"/>
                <a:gd name="T54" fmla="*/ 0 w 15"/>
                <a:gd name="T55" fmla="*/ 8 h 14"/>
                <a:gd name="T56" fmla="*/ 5 w 15"/>
                <a:gd name="T5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4">
                  <a:moveTo>
                    <a:pt x="5" y="9"/>
                  </a:moveTo>
                  <a:cubicBezTo>
                    <a:pt x="5" y="9"/>
                    <a:pt x="6" y="9"/>
                    <a:pt x="6" y="9"/>
                  </a:cubicBezTo>
                  <a:cubicBezTo>
                    <a:pt x="7" y="10"/>
                    <a:pt x="7" y="10"/>
                    <a:pt x="7" y="10"/>
                  </a:cubicBezTo>
                  <a:cubicBezTo>
                    <a:pt x="7" y="10"/>
                    <a:pt x="8" y="10"/>
                    <a:pt x="8" y="10"/>
                  </a:cubicBezTo>
                  <a:cubicBezTo>
                    <a:pt x="8" y="11"/>
                    <a:pt x="8" y="11"/>
                    <a:pt x="8" y="11"/>
                  </a:cubicBezTo>
                  <a:cubicBezTo>
                    <a:pt x="8" y="10"/>
                    <a:pt x="8" y="9"/>
                    <a:pt x="8" y="8"/>
                  </a:cubicBezTo>
                  <a:cubicBezTo>
                    <a:pt x="8" y="8"/>
                    <a:pt x="8" y="8"/>
                    <a:pt x="8" y="8"/>
                  </a:cubicBezTo>
                  <a:cubicBezTo>
                    <a:pt x="9" y="7"/>
                    <a:pt x="9" y="7"/>
                    <a:pt x="10" y="6"/>
                  </a:cubicBezTo>
                  <a:cubicBezTo>
                    <a:pt x="10" y="6"/>
                    <a:pt x="11" y="6"/>
                    <a:pt x="10" y="5"/>
                  </a:cubicBezTo>
                  <a:cubicBezTo>
                    <a:pt x="10" y="5"/>
                    <a:pt x="10" y="5"/>
                    <a:pt x="9" y="5"/>
                  </a:cubicBezTo>
                  <a:cubicBezTo>
                    <a:pt x="9" y="5"/>
                    <a:pt x="9" y="5"/>
                    <a:pt x="8" y="4"/>
                  </a:cubicBezTo>
                  <a:cubicBezTo>
                    <a:pt x="8" y="4"/>
                    <a:pt x="8" y="3"/>
                    <a:pt x="8" y="5"/>
                  </a:cubicBezTo>
                  <a:cubicBezTo>
                    <a:pt x="7" y="6"/>
                    <a:pt x="5" y="8"/>
                    <a:pt x="4" y="9"/>
                  </a:cubicBezTo>
                  <a:cubicBezTo>
                    <a:pt x="5" y="9"/>
                    <a:pt x="7" y="10"/>
                    <a:pt x="7" y="10"/>
                  </a:cubicBezTo>
                  <a:cubicBezTo>
                    <a:pt x="9" y="8"/>
                    <a:pt x="10" y="6"/>
                    <a:pt x="12" y="5"/>
                  </a:cubicBezTo>
                  <a:cubicBezTo>
                    <a:pt x="10" y="4"/>
                    <a:pt x="9" y="3"/>
                    <a:pt x="7" y="1"/>
                  </a:cubicBezTo>
                  <a:cubicBezTo>
                    <a:pt x="6" y="0"/>
                    <a:pt x="4" y="2"/>
                    <a:pt x="3" y="3"/>
                  </a:cubicBezTo>
                  <a:cubicBezTo>
                    <a:pt x="2" y="5"/>
                    <a:pt x="1" y="7"/>
                    <a:pt x="3" y="8"/>
                  </a:cubicBezTo>
                  <a:cubicBezTo>
                    <a:pt x="4" y="10"/>
                    <a:pt x="6" y="12"/>
                    <a:pt x="9" y="12"/>
                  </a:cubicBezTo>
                  <a:cubicBezTo>
                    <a:pt x="12" y="12"/>
                    <a:pt x="14" y="9"/>
                    <a:pt x="13" y="6"/>
                  </a:cubicBezTo>
                  <a:cubicBezTo>
                    <a:pt x="13" y="3"/>
                    <a:pt x="8" y="2"/>
                    <a:pt x="5" y="2"/>
                  </a:cubicBezTo>
                  <a:cubicBezTo>
                    <a:pt x="4" y="2"/>
                    <a:pt x="2" y="4"/>
                    <a:pt x="1" y="5"/>
                  </a:cubicBezTo>
                  <a:cubicBezTo>
                    <a:pt x="1" y="8"/>
                    <a:pt x="2" y="10"/>
                    <a:pt x="5" y="12"/>
                  </a:cubicBezTo>
                  <a:cubicBezTo>
                    <a:pt x="7" y="13"/>
                    <a:pt x="10" y="14"/>
                    <a:pt x="13" y="11"/>
                  </a:cubicBezTo>
                  <a:cubicBezTo>
                    <a:pt x="14" y="10"/>
                    <a:pt x="15" y="8"/>
                    <a:pt x="14" y="6"/>
                  </a:cubicBezTo>
                  <a:cubicBezTo>
                    <a:pt x="14" y="5"/>
                    <a:pt x="12" y="4"/>
                    <a:pt x="11" y="3"/>
                  </a:cubicBezTo>
                  <a:cubicBezTo>
                    <a:pt x="9" y="1"/>
                    <a:pt x="5" y="1"/>
                    <a:pt x="3" y="3"/>
                  </a:cubicBezTo>
                  <a:cubicBezTo>
                    <a:pt x="1" y="4"/>
                    <a:pt x="0" y="6"/>
                    <a:pt x="0" y="8"/>
                  </a:cubicBezTo>
                  <a:cubicBezTo>
                    <a:pt x="1" y="10"/>
                    <a:pt x="3"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3"/>
            <p:cNvSpPr/>
            <p:nvPr/>
          </p:nvSpPr>
          <p:spPr bwMode="auto">
            <a:xfrm>
              <a:off x="5562" y="2285"/>
              <a:ext cx="65" cy="29"/>
            </a:xfrm>
            <a:custGeom>
              <a:avLst/>
              <a:gdLst>
                <a:gd name="T0" fmla="*/ 3 w 41"/>
                <a:gd name="T1" fmla="*/ 10 h 18"/>
                <a:gd name="T2" fmla="*/ 25 w 41"/>
                <a:gd name="T3" fmla="*/ 18 h 18"/>
                <a:gd name="T4" fmla="*/ 40 w 41"/>
                <a:gd name="T5" fmla="*/ 7 h 18"/>
                <a:gd name="T6" fmla="*/ 33 w 41"/>
                <a:gd name="T7" fmla="*/ 7 h 18"/>
                <a:gd name="T8" fmla="*/ 20 w 41"/>
                <a:gd name="T9" fmla="*/ 10 h 18"/>
                <a:gd name="T10" fmla="*/ 8 w 41"/>
                <a:gd name="T11" fmla="*/ 3 h 18"/>
                <a:gd name="T12" fmla="*/ 3 w 41"/>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41" h="18">
                  <a:moveTo>
                    <a:pt x="3" y="10"/>
                  </a:moveTo>
                  <a:cubicBezTo>
                    <a:pt x="10" y="15"/>
                    <a:pt x="16" y="18"/>
                    <a:pt x="25" y="18"/>
                  </a:cubicBezTo>
                  <a:cubicBezTo>
                    <a:pt x="32" y="18"/>
                    <a:pt x="39" y="13"/>
                    <a:pt x="40" y="7"/>
                  </a:cubicBezTo>
                  <a:cubicBezTo>
                    <a:pt x="41" y="1"/>
                    <a:pt x="34" y="3"/>
                    <a:pt x="33" y="7"/>
                  </a:cubicBezTo>
                  <a:cubicBezTo>
                    <a:pt x="33" y="11"/>
                    <a:pt x="24" y="10"/>
                    <a:pt x="20" y="10"/>
                  </a:cubicBezTo>
                  <a:cubicBezTo>
                    <a:pt x="16" y="9"/>
                    <a:pt x="12" y="6"/>
                    <a:pt x="8" y="3"/>
                  </a:cubicBezTo>
                  <a:cubicBezTo>
                    <a:pt x="5" y="0"/>
                    <a:pt x="0" y="7"/>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4"/>
            <p:cNvSpPr/>
            <p:nvPr/>
          </p:nvSpPr>
          <p:spPr bwMode="auto">
            <a:xfrm>
              <a:off x="5850" y="2505"/>
              <a:ext cx="123" cy="139"/>
            </a:xfrm>
            <a:custGeom>
              <a:avLst/>
              <a:gdLst>
                <a:gd name="T0" fmla="*/ 1 w 78"/>
                <a:gd name="T1" fmla="*/ 9 h 88"/>
                <a:gd name="T2" fmla="*/ 13 w 78"/>
                <a:gd name="T3" fmla="*/ 35 h 88"/>
                <a:gd name="T4" fmla="*/ 47 w 78"/>
                <a:gd name="T5" fmla="*/ 57 h 88"/>
                <a:gd name="T6" fmla="*/ 66 w 78"/>
                <a:gd name="T7" fmla="*/ 68 h 88"/>
                <a:gd name="T8" fmla="*/ 49 w 78"/>
                <a:gd name="T9" fmla="*/ 78 h 88"/>
                <a:gd name="T10" fmla="*/ 48 w 78"/>
                <a:gd name="T11" fmla="*/ 71 h 88"/>
                <a:gd name="T12" fmla="*/ 70 w 78"/>
                <a:gd name="T13" fmla="*/ 73 h 88"/>
                <a:gd name="T14" fmla="*/ 76 w 78"/>
                <a:gd name="T15" fmla="*/ 68 h 88"/>
                <a:gd name="T16" fmla="*/ 57 w 78"/>
                <a:gd name="T17" fmla="*/ 63 h 88"/>
                <a:gd name="T18" fmla="*/ 33 w 78"/>
                <a:gd name="T19" fmla="*/ 70 h 88"/>
                <a:gd name="T20" fmla="*/ 63 w 78"/>
                <a:gd name="T21" fmla="*/ 84 h 88"/>
                <a:gd name="T22" fmla="*/ 76 w 78"/>
                <a:gd name="T23" fmla="*/ 70 h 88"/>
                <a:gd name="T24" fmla="*/ 67 w 78"/>
                <a:gd name="T25" fmla="*/ 58 h 88"/>
                <a:gd name="T26" fmla="*/ 51 w 78"/>
                <a:gd name="T27" fmla="*/ 50 h 88"/>
                <a:gd name="T28" fmla="*/ 34 w 78"/>
                <a:gd name="T29" fmla="*/ 41 h 88"/>
                <a:gd name="T30" fmla="*/ 7 w 78"/>
                <a:gd name="T31" fmla="*/ 5 h 88"/>
                <a:gd name="T32" fmla="*/ 1 w 78"/>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1" y="9"/>
                  </a:moveTo>
                  <a:cubicBezTo>
                    <a:pt x="4" y="17"/>
                    <a:pt x="8" y="26"/>
                    <a:pt x="13" y="35"/>
                  </a:cubicBezTo>
                  <a:cubicBezTo>
                    <a:pt x="20" y="47"/>
                    <a:pt x="36" y="50"/>
                    <a:pt x="47" y="57"/>
                  </a:cubicBezTo>
                  <a:cubicBezTo>
                    <a:pt x="52" y="61"/>
                    <a:pt x="60" y="65"/>
                    <a:pt x="66" y="68"/>
                  </a:cubicBezTo>
                  <a:cubicBezTo>
                    <a:pt x="62" y="77"/>
                    <a:pt x="57" y="80"/>
                    <a:pt x="49" y="78"/>
                  </a:cubicBezTo>
                  <a:cubicBezTo>
                    <a:pt x="44" y="77"/>
                    <a:pt x="43" y="72"/>
                    <a:pt x="48" y="71"/>
                  </a:cubicBezTo>
                  <a:cubicBezTo>
                    <a:pt x="55" y="71"/>
                    <a:pt x="65" y="68"/>
                    <a:pt x="70" y="73"/>
                  </a:cubicBezTo>
                  <a:cubicBezTo>
                    <a:pt x="73" y="77"/>
                    <a:pt x="78" y="71"/>
                    <a:pt x="76" y="68"/>
                  </a:cubicBezTo>
                  <a:cubicBezTo>
                    <a:pt x="71" y="62"/>
                    <a:pt x="64" y="63"/>
                    <a:pt x="57" y="63"/>
                  </a:cubicBezTo>
                  <a:cubicBezTo>
                    <a:pt x="51" y="63"/>
                    <a:pt x="37" y="64"/>
                    <a:pt x="33" y="70"/>
                  </a:cubicBezTo>
                  <a:cubicBezTo>
                    <a:pt x="22" y="85"/>
                    <a:pt x="55" y="88"/>
                    <a:pt x="63" y="84"/>
                  </a:cubicBezTo>
                  <a:cubicBezTo>
                    <a:pt x="68" y="81"/>
                    <a:pt x="75" y="76"/>
                    <a:pt x="76" y="70"/>
                  </a:cubicBezTo>
                  <a:cubicBezTo>
                    <a:pt x="76" y="64"/>
                    <a:pt x="72" y="62"/>
                    <a:pt x="67" y="58"/>
                  </a:cubicBezTo>
                  <a:cubicBezTo>
                    <a:pt x="63" y="55"/>
                    <a:pt x="56" y="54"/>
                    <a:pt x="51" y="50"/>
                  </a:cubicBezTo>
                  <a:cubicBezTo>
                    <a:pt x="46" y="47"/>
                    <a:pt x="40" y="44"/>
                    <a:pt x="34" y="41"/>
                  </a:cubicBezTo>
                  <a:cubicBezTo>
                    <a:pt x="19" y="35"/>
                    <a:pt x="12" y="19"/>
                    <a:pt x="7" y="5"/>
                  </a:cubicBezTo>
                  <a:cubicBezTo>
                    <a:pt x="6" y="0"/>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5"/>
            <p:cNvSpPr/>
            <p:nvPr/>
          </p:nvSpPr>
          <p:spPr bwMode="auto">
            <a:xfrm>
              <a:off x="5494" y="2281"/>
              <a:ext cx="201" cy="116"/>
            </a:xfrm>
            <a:custGeom>
              <a:avLst/>
              <a:gdLst>
                <a:gd name="T0" fmla="*/ 124 w 127"/>
                <a:gd name="T1" fmla="*/ 64 h 74"/>
                <a:gd name="T2" fmla="*/ 104 w 127"/>
                <a:gd name="T3" fmla="*/ 56 h 74"/>
                <a:gd name="T4" fmla="*/ 61 w 127"/>
                <a:gd name="T5" fmla="*/ 35 h 74"/>
                <a:gd name="T6" fmla="*/ 23 w 127"/>
                <a:gd name="T7" fmla="*/ 9 h 74"/>
                <a:gd name="T8" fmla="*/ 53 w 127"/>
                <a:gd name="T9" fmla="*/ 36 h 74"/>
                <a:gd name="T10" fmla="*/ 51 w 127"/>
                <a:gd name="T11" fmla="*/ 31 h 74"/>
                <a:gd name="T12" fmla="*/ 50 w 127"/>
                <a:gd name="T13" fmla="*/ 31 h 74"/>
                <a:gd name="T14" fmla="*/ 48 w 127"/>
                <a:gd name="T15" fmla="*/ 38 h 74"/>
                <a:gd name="T16" fmla="*/ 49 w 127"/>
                <a:gd name="T17" fmla="*/ 38 h 74"/>
                <a:gd name="T18" fmla="*/ 48 w 127"/>
                <a:gd name="T19" fmla="*/ 33 h 74"/>
                <a:gd name="T20" fmla="*/ 38 w 127"/>
                <a:gd name="T21" fmla="*/ 32 h 74"/>
                <a:gd name="T22" fmla="*/ 30 w 127"/>
                <a:gd name="T23" fmla="*/ 28 h 74"/>
                <a:gd name="T24" fmla="*/ 41 w 127"/>
                <a:gd name="T25" fmla="*/ 25 h 74"/>
                <a:gd name="T26" fmla="*/ 62 w 127"/>
                <a:gd name="T27" fmla="*/ 45 h 74"/>
                <a:gd name="T28" fmla="*/ 88 w 127"/>
                <a:gd name="T29" fmla="*/ 58 h 74"/>
                <a:gd name="T30" fmla="*/ 120 w 127"/>
                <a:gd name="T31" fmla="*/ 71 h 74"/>
                <a:gd name="T32" fmla="*/ 124 w 127"/>
                <a:gd name="T33"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74">
                  <a:moveTo>
                    <a:pt x="124" y="64"/>
                  </a:moveTo>
                  <a:cubicBezTo>
                    <a:pt x="119" y="59"/>
                    <a:pt x="111" y="58"/>
                    <a:pt x="104" y="56"/>
                  </a:cubicBezTo>
                  <a:cubicBezTo>
                    <a:pt x="89" y="50"/>
                    <a:pt x="74" y="44"/>
                    <a:pt x="61" y="35"/>
                  </a:cubicBezTo>
                  <a:cubicBezTo>
                    <a:pt x="52" y="28"/>
                    <a:pt x="39" y="0"/>
                    <a:pt x="23" y="9"/>
                  </a:cubicBezTo>
                  <a:cubicBezTo>
                    <a:pt x="0" y="24"/>
                    <a:pt x="41" y="53"/>
                    <a:pt x="53" y="36"/>
                  </a:cubicBezTo>
                  <a:cubicBezTo>
                    <a:pt x="54" y="35"/>
                    <a:pt x="54" y="31"/>
                    <a:pt x="51" y="31"/>
                  </a:cubicBezTo>
                  <a:cubicBezTo>
                    <a:pt x="51" y="31"/>
                    <a:pt x="50" y="31"/>
                    <a:pt x="50" y="31"/>
                  </a:cubicBezTo>
                  <a:cubicBezTo>
                    <a:pt x="46" y="31"/>
                    <a:pt x="44" y="38"/>
                    <a:pt x="48" y="38"/>
                  </a:cubicBezTo>
                  <a:cubicBezTo>
                    <a:pt x="49" y="38"/>
                    <a:pt x="49" y="38"/>
                    <a:pt x="49" y="38"/>
                  </a:cubicBezTo>
                  <a:cubicBezTo>
                    <a:pt x="49" y="37"/>
                    <a:pt x="48" y="35"/>
                    <a:pt x="48" y="33"/>
                  </a:cubicBezTo>
                  <a:cubicBezTo>
                    <a:pt x="45" y="34"/>
                    <a:pt x="41" y="33"/>
                    <a:pt x="38" y="32"/>
                  </a:cubicBezTo>
                  <a:cubicBezTo>
                    <a:pt x="36" y="31"/>
                    <a:pt x="33" y="29"/>
                    <a:pt x="30" y="28"/>
                  </a:cubicBezTo>
                  <a:cubicBezTo>
                    <a:pt x="33" y="16"/>
                    <a:pt x="36" y="15"/>
                    <a:pt x="41" y="25"/>
                  </a:cubicBezTo>
                  <a:cubicBezTo>
                    <a:pt x="47" y="34"/>
                    <a:pt x="53" y="39"/>
                    <a:pt x="62" y="45"/>
                  </a:cubicBezTo>
                  <a:cubicBezTo>
                    <a:pt x="70" y="51"/>
                    <a:pt x="79" y="54"/>
                    <a:pt x="88" y="58"/>
                  </a:cubicBezTo>
                  <a:cubicBezTo>
                    <a:pt x="97" y="62"/>
                    <a:pt x="113" y="64"/>
                    <a:pt x="120" y="71"/>
                  </a:cubicBezTo>
                  <a:cubicBezTo>
                    <a:pt x="123" y="74"/>
                    <a:pt x="127" y="67"/>
                    <a:pt x="12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6"/>
            <p:cNvSpPr/>
            <p:nvPr/>
          </p:nvSpPr>
          <p:spPr bwMode="auto">
            <a:xfrm>
              <a:off x="5671" y="2487"/>
              <a:ext cx="65" cy="111"/>
            </a:xfrm>
            <a:custGeom>
              <a:avLst/>
              <a:gdLst>
                <a:gd name="T0" fmla="*/ 34 w 41"/>
                <a:gd name="T1" fmla="*/ 3 h 70"/>
                <a:gd name="T2" fmla="*/ 7 w 41"/>
                <a:gd name="T3" fmla="*/ 27 h 70"/>
                <a:gd name="T4" fmla="*/ 0 w 41"/>
                <a:gd name="T5" fmla="*/ 65 h 70"/>
                <a:gd name="T6" fmla="*/ 7 w 41"/>
                <a:gd name="T7" fmla="*/ 63 h 70"/>
                <a:gd name="T8" fmla="*/ 14 w 41"/>
                <a:gd name="T9" fmla="*/ 27 h 70"/>
                <a:gd name="T10" fmla="*/ 28 w 41"/>
                <a:gd name="T11" fmla="*/ 16 h 70"/>
                <a:gd name="T12" fmla="*/ 37 w 41"/>
                <a:gd name="T13" fmla="*/ 8 h 70"/>
                <a:gd name="T14" fmla="*/ 34 w 41"/>
                <a:gd name="T15" fmla="*/ 3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0">
                  <a:moveTo>
                    <a:pt x="34" y="3"/>
                  </a:moveTo>
                  <a:cubicBezTo>
                    <a:pt x="24" y="11"/>
                    <a:pt x="14" y="16"/>
                    <a:pt x="7" y="27"/>
                  </a:cubicBezTo>
                  <a:cubicBezTo>
                    <a:pt x="0" y="38"/>
                    <a:pt x="0" y="52"/>
                    <a:pt x="0" y="65"/>
                  </a:cubicBezTo>
                  <a:cubicBezTo>
                    <a:pt x="0" y="70"/>
                    <a:pt x="7" y="66"/>
                    <a:pt x="7" y="63"/>
                  </a:cubicBezTo>
                  <a:cubicBezTo>
                    <a:pt x="7" y="50"/>
                    <a:pt x="7" y="38"/>
                    <a:pt x="14" y="27"/>
                  </a:cubicBezTo>
                  <a:cubicBezTo>
                    <a:pt x="17" y="22"/>
                    <a:pt x="23" y="19"/>
                    <a:pt x="28" y="16"/>
                  </a:cubicBezTo>
                  <a:cubicBezTo>
                    <a:pt x="32" y="13"/>
                    <a:pt x="34" y="11"/>
                    <a:pt x="37" y="8"/>
                  </a:cubicBezTo>
                  <a:cubicBezTo>
                    <a:pt x="41" y="5"/>
                    <a:pt x="38" y="0"/>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7"/>
            <p:cNvSpPr/>
            <p:nvPr/>
          </p:nvSpPr>
          <p:spPr bwMode="auto">
            <a:xfrm>
              <a:off x="5614" y="2541"/>
              <a:ext cx="66" cy="57"/>
            </a:xfrm>
            <a:custGeom>
              <a:avLst/>
              <a:gdLst>
                <a:gd name="T0" fmla="*/ 38 w 42"/>
                <a:gd name="T1" fmla="*/ 28 h 36"/>
                <a:gd name="T2" fmla="*/ 34 w 42"/>
                <a:gd name="T3" fmla="*/ 27 h 36"/>
                <a:gd name="T4" fmla="*/ 26 w 42"/>
                <a:gd name="T5" fmla="*/ 22 h 36"/>
                <a:gd name="T6" fmla="*/ 12 w 42"/>
                <a:gd name="T7" fmla="*/ 12 h 36"/>
                <a:gd name="T8" fmla="*/ 16 w 42"/>
                <a:gd name="T9" fmla="*/ 11 h 36"/>
                <a:gd name="T10" fmla="*/ 24 w 42"/>
                <a:gd name="T11" fmla="*/ 17 h 36"/>
                <a:gd name="T12" fmla="*/ 30 w 42"/>
                <a:gd name="T13" fmla="*/ 23 h 36"/>
                <a:gd name="T14" fmla="*/ 33 w 42"/>
                <a:gd name="T15" fmla="*/ 26 h 36"/>
                <a:gd name="T16" fmla="*/ 34 w 42"/>
                <a:gd name="T17" fmla="*/ 29 h 36"/>
                <a:gd name="T18" fmla="*/ 34 w 42"/>
                <a:gd name="T19" fmla="*/ 27 h 36"/>
                <a:gd name="T20" fmla="*/ 32 w 42"/>
                <a:gd name="T21" fmla="*/ 34 h 36"/>
                <a:gd name="T22" fmla="*/ 40 w 42"/>
                <a:gd name="T23" fmla="*/ 30 h 36"/>
                <a:gd name="T24" fmla="*/ 36 w 42"/>
                <a:gd name="T25" fmla="*/ 18 h 36"/>
                <a:gd name="T26" fmla="*/ 24 w 42"/>
                <a:gd name="T27" fmla="*/ 7 h 36"/>
                <a:gd name="T28" fmla="*/ 10 w 42"/>
                <a:gd name="T29" fmla="*/ 1 h 36"/>
                <a:gd name="T30" fmla="*/ 10 w 42"/>
                <a:gd name="T31" fmla="*/ 21 h 36"/>
                <a:gd name="T32" fmla="*/ 25 w 42"/>
                <a:gd name="T33" fmla="*/ 31 h 36"/>
                <a:gd name="T34" fmla="*/ 31 w 42"/>
                <a:gd name="T35" fmla="*/ 34 h 36"/>
                <a:gd name="T36" fmla="*/ 35 w 42"/>
                <a:gd name="T37" fmla="*/ 35 h 36"/>
                <a:gd name="T38" fmla="*/ 38 w 42"/>
                <a:gd name="T3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38" y="28"/>
                  </a:moveTo>
                  <a:cubicBezTo>
                    <a:pt x="37" y="27"/>
                    <a:pt x="35" y="28"/>
                    <a:pt x="34" y="27"/>
                  </a:cubicBezTo>
                  <a:cubicBezTo>
                    <a:pt x="31" y="26"/>
                    <a:pt x="28" y="24"/>
                    <a:pt x="26" y="22"/>
                  </a:cubicBezTo>
                  <a:cubicBezTo>
                    <a:pt x="21" y="19"/>
                    <a:pt x="15" y="17"/>
                    <a:pt x="12" y="12"/>
                  </a:cubicBezTo>
                  <a:cubicBezTo>
                    <a:pt x="8" y="7"/>
                    <a:pt x="13" y="9"/>
                    <a:pt x="16" y="11"/>
                  </a:cubicBezTo>
                  <a:cubicBezTo>
                    <a:pt x="18" y="13"/>
                    <a:pt x="21" y="15"/>
                    <a:pt x="24" y="17"/>
                  </a:cubicBezTo>
                  <a:cubicBezTo>
                    <a:pt x="26" y="19"/>
                    <a:pt x="28" y="21"/>
                    <a:pt x="30" y="23"/>
                  </a:cubicBezTo>
                  <a:cubicBezTo>
                    <a:pt x="31" y="24"/>
                    <a:pt x="32" y="25"/>
                    <a:pt x="33" y="26"/>
                  </a:cubicBezTo>
                  <a:cubicBezTo>
                    <a:pt x="33" y="27"/>
                    <a:pt x="34" y="28"/>
                    <a:pt x="34" y="29"/>
                  </a:cubicBezTo>
                  <a:cubicBezTo>
                    <a:pt x="35" y="27"/>
                    <a:pt x="35" y="27"/>
                    <a:pt x="34" y="27"/>
                  </a:cubicBezTo>
                  <a:cubicBezTo>
                    <a:pt x="30" y="27"/>
                    <a:pt x="28" y="34"/>
                    <a:pt x="32" y="34"/>
                  </a:cubicBezTo>
                  <a:cubicBezTo>
                    <a:pt x="35" y="34"/>
                    <a:pt x="39" y="34"/>
                    <a:pt x="40" y="30"/>
                  </a:cubicBezTo>
                  <a:cubicBezTo>
                    <a:pt x="42" y="25"/>
                    <a:pt x="39" y="22"/>
                    <a:pt x="36" y="18"/>
                  </a:cubicBezTo>
                  <a:cubicBezTo>
                    <a:pt x="33" y="13"/>
                    <a:pt x="28" y="10"/>
                    <a:pt x="24" y="7"/>
                  </a:cubicBezTo>
                  <a:cubicBezTo>
                    <a:pt x="20" y="4"/>
                    <a:pt x="15" y="0"/>
                    <a:pt x="10" y="1"/>
                  </a:cubicBezTo>
                  <a:cubicBezTo>
                    <a:pt x="0" y="5"/>
                    <a:pt x="5" y="17"/>
                    <a:pt x="10" y="21"/>
                  </a:cubicBezTo>
                  <a:cubicBezTo>
                    <a:pt x="14" y="25"/>
                    <a:pt x="20" y="28"/>
                    <a:pt x="25" y="31"/>
                  </a:cubicBezTo>
                  <a:cubicBezTo>
                    <a:pt x="27" y="32"/>
                    <a:pt x="29" y="34"/>
                    <a:pt x="31" y="34"/>
                  </a:cubicBezTo>
                  <a:cubicBezTo>
                    <a:pt x="32" y="35"/>
                    <a:pt x="35" y="35"/>
                    <a:pt x="35" y="35"/>
                  </a:cubicBezTo>
                  <a:cubicBezTo>
                    <a:pt x="39" y="36"/>
                    <a:pt x="42" y="29"/>
                    <a:pt x="3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
            <p:cNvSpPr/>
            <p:nvPr/>
          </p:nvSpPr>
          <p:spPr bwMode="auto">
            <a:xfrm>
              <a:off x="5385" y="2049"/>
              <a:ext cx="98" cy="53"/>
            </a:xfrm>
            <a:custGeom>
              <a:avLst/>
              <a:gdLst>
                <a:gd name="T0" fmla="*/ 55 w 62"/>
                <a:gd name="T1" fmla="*/ 20 h 34"/>
                <a:gd name="T2" fmla="*/ 25 w 62"/>
                <a:gd name="T3" fmla="*/ 19 h 34"/>
                <a:gd name="T4" fmla="*/ 7 w 62"/>
                <a:gd name="T5" fmla="*/ 4 h 34"/>
                <a:gd name="T6" fmla="*/ 1 w 62"/>
                <a:gd name="T7" fmla="*/ 8 h 34"/>
                <a:gd name="T8" fmla="*/ 25 w 62"/>
                <a:gd name="T9" fmla="*/ 27 h 34"/>
                <a:gd name="T10" fmla="*/ 59 w 62"/>
                <a:gd name="T11" fmla="*/ 25 h 34"/>
                <a:gd name="T12" fmla="*/ 55 w 62"/>
                <a:gd name="T13" fmla="*/ 20 h 34"/>
              </a:gdLst>
              <a:ahLst/>
              <a:cxnLst>
                <a:cxn ang="0">
                  <a:pos x="T0" y="T1"/>
                </a:cxn>
                <a:cxn ang="0">
                  <a:pos x="T2" y="T3"/>
                </a:cxn>
                <a:cxn ang="0">
                  <a:pos x="T4" y="T5"/>
                </a:cxn>
                <a:cxn ang="0">
                  <a:pos x="T6" y="T7"/>
                </a:cxn>
                <a:cxn ang="0">
                  <a:pos x="T8" y="T9"/>
                </a:cxn>
                <a:cxn ang="0">
                  <a:pos x="T10" y="T11"/>
                </a:cxn>
                <a:cxn ang="0">
                  <a:pos x="T12" y="T13"/>
                </a:cxn>
              </a:cxnLst>
              <a:rect l="0" t="0" r="r" b="b"/>
              <a:pathLst>
                <a:path w="62" h="34">
                  <a:moveTo>
                    <a:pt x="55" y="20"/>
                  </a:moveTo>
                  <a:cubicBezTo>
                    <a:pt x="46" y="28"/>
                    <a:pt x="35" y="22"/>
                    <a:pt x="25" y="19"/>
                  </a:cubicBezTo>
                  <a:cubicBezTo>
                    <a:pt x="20" y="17"/>
                    <a:pt x="8" y="10"/>
                    <a:pt x="7" y="4"/>
                  </a:cubicBezTo>
                  <a:cubicBezTo>
                    <a:pt x="6" y="0"/>
                    <a:pt x="0" y="5"/>
                    <a:pt x="1" y="8"/>
                  </a:cubicBezTo>
                  <a:cubicBezTo>
                    <a:pt x="3" y="18"/>
                    <a:pt x="17" y="24"/>
                    <a:pt x="25" y="27"/>
                  </a:cubicBezTo>
                  <a:cubicBezTo>
                    <a:pt x="38" y="31"/>
                    <a:pt x="48" y="34"/>
                    <a:pt x="59" y="25"/>
                  </a:cubicBezTo>
                  <a:cubicBezTo>
                    <a:pt x="62" y="22"/>
                    <a:pt x="59" y="17"/>
                    <a:pt x="5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9"/>
            <p:cNvSpPr/>
            <p:nvPr/>
          </p:nvSpPr>
          <p:spPr bwMode="auto">
            <a:xfrm>
              <a:off x="5399" y="2102"/>
              <a:ext cx="54" cy="24"/>
            </a:xfrm>
            <a:custGeom>
              <a:avLst/>
              <a:gdLst>
                <a:gd name="T0" fmla="*/ 4 w 34"/>
                <a:gd name="T1" fmla="*/ 7 h 15"/>
                <a:gd name="T2" fmla="*/ 5 w 34"/>
                <a:gd name="T3" fmla="*/ 7 h 15"/>
                <a:gd name="T4" fmla="*/ 3 w 34"/>
                <a:gd name="T5" fmla="*/ 6 h 15"/>
                <a:gd name="T6" fmla="*/ 28 w 34"/>
                <a:gd name="T7" fmla="*/ 15 h 15"/>
                <a:gd name="T8" fmla="*/ 30 w 34"/>
                <a:gd name="T9" fmla="*/ 8 h 15"/>
                <a:gd name="T10" fmla="*/ 15 w 34"/>
                <a:gd name="T11" fmla="*/ 6 h 15"/>
                <a:gd name="T12" fmla="*/ 9 w 34"/>
                <a:gd name="T13" fmla="*/ 2 h 15"/>
                <a:gd name="T14" fmla="*/ 6 w 34"/>
                <a:gd name="T15" fmla="*/ 0 h 15"/>
                <a:gd name="T16" fmla="*/ 4 w 3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
                  <a:moveTo>
                    <a:pt x="4" y="7"/>
                  </a:moveTo>
                  <a:cubicBezTo>
                    <a:pt x="4" y="7"/>
                    <a:pt x="5" y="7"/>
                    <a:pt x="5" y="7"/>
                  </a:cubicBezTo>
                  <a:cubicBezTo>
                    <a:pt x="4" y="7"/>
                    <a:pt x="4" y="7"/>
                    <a:pt x="3" y="6"/>
                  </a:cubicBezTo>
                  <a:cubicBezTo>
                    <a:pt x="8" y="15"/>
                    <a:pt x="19" y="15"/>
                    <a:pt x="28" y="15"/>
                  </a:cubicBezTo>
                  <a:cubicBezTo>
                    <a:pt x="32" y="15"/>
                    <a:pt x="34" y="8"/>
                    <a:pt x="30" y="8"/>
                  </a:cubicBezTo>
                  <a:cubicBezTo>
                    <a:pt x="25" y="8"/>
                    <a:pt x="19" y="8"/>
                    <a:pt x="15" y="6"/>
                  </a:cubicBezTo>
                  <a:cubicBezTo>
                    <a:pt x="13" y="5"/>
                    <a:pt x="10" y="4"/>
                    <a:pt x="9" y="2"/>
                  </a:cubicBezTo>
                  <a:cubicBezTo>
                    <a:pt x="8" y="0"/>
                    <a:pt x="8" y="0"/>
                    <a:pt x="6" y="0"/>
                  </a:cubicBezTo>
                  <a:cubicBezTo>
                    <a:pt x="2" y="0"/>
                    <a:pt x="0"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0" name="Group 4"/>
          <p:cNvGrpSpPr>
            <a:grpSpLocks noChangeAspect="1"/>
          </p:cNvGrpSpPr>
          <p:nvPr/>
        </p:nvGrpSpPr>
        <p:grpSpPr bwMode="auto">
          <a:xfrm>
            <a:off x="8734428" y="4480579"/>
            <a:ext cx="1216026" cy="1301385"/>
            <a:chOff x="5361" y="1714"/>
            <a:chExt cx="869" cy="930"/>
          </a:xfrm>
          <a:solidFill>
            <a:srgbClr val="FFC000"/>
          </a:solidFill>
        </p:grpSpPr>
        <p:sp>
          <p:nvSpPr>
            <p:cNvPr id="171" name="Freeform 5"/>
            <p:cNvSpPr/>
            <p:nvPr/>
          </p:nvSpPr>
          <p:spPr bwMode="auto">
            <a:xfrm>
              <a:off x="5440" y="1878"/>
              <a:ext cx="199" cy="166"/>
            </a:xfrm>
            <a:custGeom>
              <a:avLst/>
              <a:gdLst>
                <a:gd name="T0" fmla="*/ 24 w 126"/>
                <a:gd name="T1" fmla="*/ 35 h 105"/>
                <a:gd name="T2" fmla="*/ 61 w 126"/>
                <a:gd name="T3" fmla="*/ 18 h 105"/>
                <a:gd name="T4" fmla="*/ 94 w 126"/>
                <a:gd name="T5" fmla="*/ 31 h 105"/>
                <a:gd name="T6" fmla="*/ 43 w 126"/>
                <a:gd name="T7" fmla="*/ 68 h 105"/>
                <a:gd name="T8" fmla="*/ 29 w 126"/>
                <a:gd name="T9" fmla="*/ 79 h 105"/>
                <a:gd name="T10" fmla="*/ 31 w 126"/>
                <a:gd name="T11" fmla="*/ 84 h 105"/>
                <a:gd name="T12" fmla="*/ 16 w 126"/>
                <a:gd name="T13" fmla="*/ 91 h 105"/>
                <a:gd name="T14" fmla="*/ 9 w 126"/>
                <a:gd name="T15" fmla="*/ 73 h 105"/>
                <a:gd name="T16" fmla="*/ 3 w 126"/>
                <a:gd name="T17" fmla="*/ 79 h 105"/>
                <a:gd name="T18" fmla="*/ 15 w 126"/>
                <a:gd name="T19" fmla="*/ 101 h 105"/>
                <a:gd name="T20" fmla="*/ 36 w 126"/>
                <a:gd name="T21" fmla="*/ 96 h 105"/>
                <a:gd name="T22" fmla="*/ 37 w 126"/>
                <a:gd name="T23" fmla="*/ 80 h 105"/>
                <a:gd name="T24" fmla="*/ 59 w 126"/>
                <a:gd name="T25" fmla="*/ 76 h 105"/>
                <a:gd name="T26" fmla="*/ 87 w 126"/>
                <a:gd name="T27" fmla="*/ 68 h 105"/>
                <a:gd name="T28" fmla="*/ 110 w 126"/>
                <a:gd name="T29" fmla="*/ 52 h 105"/>
                <a:gd name="T30" fmla="*/ 92 w 126"/>
                <a:gd name="T31" fmla="*/ 19 h 105"/>
                <a:gd name="T32" fmla="*/ 20 w 126"/>
                <a:gd name="T33" fmla="*/ 30 h 105"/>
                <a:gd name="T34" fmla="*/ 24 w 126"/>
                <a:gd name="T3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05">
                  <a:moveTo>
                    <a:pt x="24" y="35"/>
                  </a:moveTo>
                  <a:cubicBezTo>
                    <a:pt x="31" y="27"/>
                    <a:pt x="51" y="19"/>
                    <a:pt x="61" y="18"/>
                  </a:cubicBezTo>
                  <a:cubicBezTo>
                    <a:pt x="76" y="17"/>
                    <a:pt x="83" y="22"/>
                    <a:pt x="94" y="31"/>
                  </a:cubicBezTo>
                  <a:cubicBezTo>
                    <a:pt x="126" y="61"/>
                    <a:pt x="61" y="68"/>
                    <a:pt x="43" y="68"/>
                  </a:cubicBezTo>
                  <a:cubicBezTo>
                    <a:pt x="35" y="68"/>
                    <a:pt x="29" y="71"/>
                    <a:pt x="29" y="79"/>
                  </a:cubicBezTo>
                  <a:cubicBezTo>
                    <a:pt x="30" y="81"/>
                    <a:pt x="30" y="82"/>
                    <a:pt x="31" y="84"/>
                  </a:cubicBezTo>
                  <a:cubicBezTo>
                    <a:pt x="33" y="91"/>
                    <a:pt x="26" y="104"/>
                    <a:pt x="16" y="91"/>
                  </a:cubicBezTo>
                  <a:cubicBezTo>
                    <a:pt x="12" y="86"/>
                    <a:pt x="13" y="78"/>
                    <a:pt x="9" y="73"/>
                  </a:cubicBezTo>
                  <a:cubicBezTo>
                    <a:pt x="6" y="70"/>
                    <a:pt x="0" y="76"/>
                    <a:pt x="3" y="79"/>
                  </a:cubicBezTo>
                  <a:cubicBezTo>
                    <a:pt x="9" y="85"/>
                    <a:pt x="7" y="95"/>
                    <a:pt x="15" y="101"/>
                  </a:cubicBezTo>
                  <a:cubicBezTo>
                    <a:pt x="20" y="105"/>
                    <a:pt x="31" y="101"/>
                    <a:pt x="36" y="96"/>
                  </a:cubicBezTo>
                  <a:cubicBezTo>
                    <a:pt x="40" y="92"/>
                    <a:pt x="39" y="85"/>
                    <a:pt x="37" y="80"/>
                  </a:cubicBezTo>
                  <a:cubicBezTo>
                    <a:pt x="35" y="72"/>
                    <a:pt x="55" y="76"/>
                    <a:pt x="59" y="76"/>
                  </a:cubicBezTo>
                  <a:cubicBezTo>
                    <a:pt x="67" y="76"/>
                    <a:pt x="79" y="70"/>
                    <a:pt x="87" y="68"/>
                  </a:cubicBezTo>
                  <a:cubicBezTo>
                    <a:pt x="97" y="66"/>
                    <a:pt x="107" y="63"/>
                    <a:pt x="110" y="52"/>
                  </a:cubicBezTo>
                  <a:cubicBezTo>
                    <a:pt x="113" y="37"/>
                    <a:pt x="101" y="29"/>
                    <a:pt x="92" y="19"/>
                  </a:cubicBezTo>
                  <a:cubicBezTo>
                    <a:pt x="75" y="0"/>
                    <a:pt x="35" y="14"/>
                    <a:pt x="20" y="30"/>
                  </a:cubicBezTo>
                  <a:cubicBezTo>
                    <a:pt x="17" y="33"/>
                    <a:pt x="20" y="39"/>
                    <a:pt x="2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6"/>
            <p:cNvSpPr/>
            <p:nvPr/>
          </p:nvSpPr>
          <p:spPr bwMode="auto">
            <a:xfrm>
              <a:off x="5361" y="1810"/>
              <a:ext cx="116" cy="215"/>
            </a:xfrm>
            <a:custGeom>
              <a:avLst/>
              <a:gdLst>
                <a:gd name="T0" fmla="*/ 73 w 73"/>
                <a:gd name="T1" fmla="*/ 70 h 136"/>
                <a:gd name="T2" fmla="*/ 57 w 73"/>
                <a:gd name="T3" fmla="*/ 14 h 136"/>
                <a:gd name="T4" fmla="*/ 16 w 73"/>
                <a:gd name="T5" fmla="*/ 13 h 136"/>
                <a:gd name="T6" fmla="*/ 3 w 73"/>
                <a:gd name="T7" fmla="*/ 54 h 136"/>
                <a:gd name="T8" fmla="*/ 42 w 73"/>
                <a:gd name="T9" fmla="*/ 98 h 136"/>
                <a:gd name="T10" fmla="*/ 44 w 73"/>
                <a:gd name="T11" fmla="*/ 92 h 136"/>
                <a:gd name="T12" fmla="*/ 20 w 73"/>
                <a:gd name="T13" fmla="*/ 121 h 136"/>
                <a:gd name="T14" fmla="*/ 59 w 73"/>
                <a:gd name="T15" fmla="*/ 114 h 136"/>
                <a:gd name="T16" fmla="*/ 53 w 73"/>
                <a:gd name="T17" fmla="*/ 112 h 136"/>
                <a:gd name="T18" fmla="*/ 31 w 73"/>
                <a:gd name="T19" fmla="*/ 120 h 136"/>
                <a:gd name="T20" fmla="*/ 44 w 73"/>
                <a:gd name="T21" fmla="*/ 99 h 136"/>
                <a:gd name="T22" fmla="*/ 46 w 73"/>
                <a:gd name="T23" fmla="*/ 92 h 136"/>
                <a:gd name="T24" fmla="*/ 23 w 73"/>
                <a:gd name="T25" fmla="*/ 73 h 136"/>
                <a:gd name="T26" fmla="*/ 14 w 73"/>
                <a:gd name="T27" fmla="*/ 28 h 136"/>
                <a:gd name="T28" fmla="*/ 59 w 73"/>
                <a:gd name="T29" fmla="*/ 33 h 136"/>
                <a:gd name="T30" fmla="*/ 66 w 73"/>
                <a:gd name="T31" fmla="*/ 72 h 136"/>
                <a:gd name="T32" fmla="*/ 73 w 73"/>
                <a:gd name="T33" fmla="*/ 7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36">
                  <a:moveTo>
                    <a:pt x="73" y="70"/>
                  </a:moveTo>
                  <a:cubicBezTo>
                    <a:pt x="73" y="52"/>
                    <a:pt x="71" y="28"/>
                    <a:pt x="57" y="14"/>
                  </a:cubicBezTo>
                  <a:cubicBezTo>
                    <a:pt x="44" y="2"/>
                    <a:pt x="28" y="0"/>
                    <a:pt x="16" y="13"/>
                  </a:cubicBezTo>
                  <a:cubicBezTo>
                    <a:pt x="8" y="22"/>
                    <a:pt x="0" y="42"/>
                    <a:pt x="3" y="54"/>
                  </a:cubicBezTo>
                  <a:cubicBezTo>
                    <a:pt x="7" y="75"/>
                    <a:pt x="26" y="86"/>
                    <a:pt x="42" y="98"/>
                  </a:cubicBezTo>
                  <a:cubicBezTo>
                    <a:pt x="42" y="96"/>
                    <a:pt x="43" y="94"/>
                    <a:pt x="44" y="92"/>
                  </a:cubicBezTo>
                  <a:cubicBezTo>
                    <a:pt x="37" y="94"/>
                    <a:pt x="13" y="112"/>
                    <a:pt x="20" y="121"/>
                  </a:cubicBezTo>
                  <a:cubicBezTo>
                    <a:pt x="31" y="136"/>
                    <a:pt x="52" y="127"/>
                    <a:pt x="59" y="114"/>
                  </a:cubicBezTo>
                  <a:cubicBezTo>
                    <a:pt x="61" y="109"/>
                    <a:pt x="55" y="108"/>
                    <a:pt x="53" y="112"/>
                  </a:cubicBezTo>
                  <a:cubicBezTo>
                    <a:pt x="47" y="120"/>
                    <a:pt x="40" y="123"/>
                    <a:pt x="31" y="120"/>
                  </a:cubicBezTo>
                  <a:cubicBezTo>
                    <a:pt x="13" y="116"/>
                    <a:pt x="53" y="96"/>
                    <a:pt x="44" y="99"/>
                  </a:cubicBezTo>
                  <a:cubicBezTo>
                    <a:pt x="46" y="98"/>
                    <a:pt x="48" y="94"/>
                    <a:pt x="46" y="92"/>
                  </a:cubicBezTo>
                  <a:cubicBezTo>
                    <a:pt x="38" y="86"/>
                    <a:pt x="30" y="80"/>
                    <a:pt x="23" y="73"/>
                  </a:cubicBezTo>
                  <a:cubicBezTo>
                    <a:pt x="8" y="61"/>
                    <a:pt x="8" y="45"/>
                    <a:pt x="14" y="28"/>
                  </a:cubicBezTo>
                  <a:cubicBezTo>
                    <a:pt x="24" y="1"/>
                    <a:pt x="50" y="12"/>
                    <a:pt x="59" y="33"/>
                  </a:cubicBezTo>
                  <a:cubicBezTo>
                    <a:pt x="64" y="47"/>
                    <a:pt x="66" y="58"/>
                    <a:pt x="66" y="72"/>
                  </a:cubicBezTo>
                  <a:cubicBezTo>
                    <a:pt x="66" y="77"/>
                    <a:pt x="73" y="74"/>
                    <a:pt x="7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7"/>
            <p:cNvSpPr/>
            <p:nvPr/>
          </p:nvSpPr>
          <p:spPr bwMode="auto">
            <a:xfrm>
              <a:off x="5440" y="1897"/>
              <a:ext cx="40" cy="120"/>
            </a:xfrm>
            <a:custGeom>
              <a:avLst/>
              <a:gdLst>
                <a:gd name="T0" fmla="*/ 7 w 25"/>
                <a:gd name="T1" fmla="*/ 69 h 76"/>
                <a:gd name="T2" fmla="*/ 25 w 25"/>
                <a:gd name="T3" fmla="*/ 5 h 76"/>
                <a:gd name="T4" fmla="*/ 18 w 25"/>
                <a:gd name="T5" fmla="*/ 7 h 76"/>
                <a:gd name="T6" fmla="*/ 7 w 25"/>
                <a:gd name="T7" fmla="*/ 41 h 76"/>
                <a:gd name="T8" fmla="*/ 0 w 25"/>
                <a:gd name="T9" fmla="*/ 71 h 76"/>
                <a:gd name="T10" fmla="*/ 7 w 25"/>
                <a:gd name="T11" fmla="*/ 69 h 76"/>
              </a:gdLst>
              <a:ahLst/>
              <a:cxnLst>
                <a:cxn ang="0">
                  <a:pos x="T0" y="T1"/>
                </a:cxn>
                <a:cxn ang="0">
                  <a:pos x="T2" y="T3"/>
                </a:cxn>
                <a:cxn ang="0">
                  <a:pos x="T4" y="T5"/>
                </a:cxn>
                <a:cxn ang="0">
                  <a:pos x="T6" y="T7"/>
                </a:cxn>
                <a:cxn ang="0">
                  <a:pos x="T8" y="T9"/>
                </a:cxn>
                <a:cxn ang="0">
                  <a:pos x="T10" y="T11"/>
                </a:cxn>
              </a:cxnLst>
              <a:rect l="0" t="0" r="r" b="b"/>
              <a:pathLst>
                <a:path w="25" h="76">
                  <a:moveTo>
                    <a:pt x="7" y="69"/>
                  </a:moveTo>
                  <a:cubicBezTo>
                    <a:pt x="9" y="47"/>
                    <a:pt x="24" y="27"/>
                    <a:pt x="25" y="5"/>
                  </a:cubicBezTo>
                  <a:cubicBezTo>
                    <a:pt x="25" y="0"/>
                    <a:pt x="19" y="4"/>
                    <a:pt x="18" y="7"/>
                  </a:cubicBezTo>
                  <a:cubicBezTo>
                    <a:pt x="18" y="19"/>
                    <a:pt x="11" y="30"/>
                    <a:pt x="7" y="41"/>
                  </a:cubicBezTo>
                  <a:cubicBezTo>
                    <a:pt x="4" y="51"/>
                    <a:pt x="1" y="61"/>
                    <a:pt x="0" y="71"/>
                  </a:cubicBezTo>
                  <a:cubicBezTo>
                    <a:pt x="0" y="76"/>
                    <a:pt x="7" y="73"/>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8"/>
            <p:cNvSpPr/>
            <p:nvPr/>
          </p:nvSpPr>
          <p:spPr bwMode="auto">
            <a:xfrm>
              <a:off x="5472" y="1878"/>
              <a:ext cx="41" cy="47"/>
            </a:xfrm>
            <a:custGeom>
              <a:avLst/>
              <a:gdLst>
                <a:gd name="T0" fmla="*/ 8 w 26"/>
                <a:gd name="T1" fmla="*/ 26 h 30"/>
                <a:gd name="T2" fmla="*/ 10 w 26"/>
                <a:gd name="T3" fmla="*/ 22 h 30"/>
                <a:gd name="T4" fmla="*/ 14 w 26"/>
                <a:gd name="T5" fmla="*/ 19 h 30"/>
                <a:gd name="T6" fmla="*/ 21 w 26"/>
                <a:gd name="T7" fmla="*/ 9 h 30"/>
                <a:gd name="T8" fmla="*/ 17 w 26"/>
                <a:gd name="T9" fmla="*/ 12 h 30"/>
                <a:gd name="T10" fmla="*/ 24 w 26"/>
                <a:gd name="T11" fmla="*/ 7 h 30"/>
                <a:gd name="T12" fmla="*/ 25 w 26"/>
                <a:gd name="T13" fmla="*/ 1 h 30"/>
                <a:gd name="T14" fmla="*/ 20 w 26"/>
                <a:gd name="T15" fmla="*/ 2 h 30"/>
                <a:gd name="T16" fmla="*/ 18 w 26"/>
                <a:gd name="T17" fmla="*/ 4 h 30"/>
                <a:gd name="T18" fmla="*/ 19 w 26"/>
                <a:gd name="T19" fmla="*/ 4 h 30"/>
                <a:gd name="T20" fmla="*/ 17 w 26"/>
                <a:gd name="T21" fmla="*/ 5 h 30"/>
                <a:gd name="T22" fmla="*/ 12 w 26"/>
                <a:gd name="T23" fmla="*/ 12 h 30"/>
                <a:gd name="T24" fmla="*/ 7 w 26"/>
                <a:gd name="T25" fmla="*/ 16 h 30"/>
                <a:gd name="T26" fmla="*/ 3 w 26"/>
                <a:gd name="T27" fmla="*/ 22 h 30"/>
                <a:gd name="T28" fmla="*/ 8 w 26"/>
                <a:gd name="T2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0">
                  <a:moveTo>
                    <a:pt x="8" y="26"/>
                  </a:moveTo>
                  <a:cubicBezTo>
                    <a:pt x="9" y="25"/>
                    <a:pt x="10" y="23"/>
                    <a:pt x="10" y="22"/>
                  </a:cubicBezTo>
                  <a:cubicBezTo>
                    <a:pt x="11" y="20"/>
                    <a:pt x="12" y="20"/>
                    <a:pt x="14" y="19"/>
                  </a:cubicBezTo>
                  <a:cubicBezTo>
                    <a:pt x="16" y="16"/>
                    <a:pt x="19" y="13"/>
                    <a:pt x="21" y="9"/>
                  </a:cubicBezTo>
                  <a:cubicBezTo>
                    <a:pt x="20" y="10"/>
                    <a:pt x="18" y="11"/>
                    <a:pt x="17" y="12"/>
                  </a:cubicBezTo>
                  <a:cubicBezTo>
                    <a:pt x="21" y="11"/>
                    <a:pt x="21" y="9"/>
                    <a:pt x="24" y="7"/>
                  </a:cubicBezTo>
                  <a:cubicBezTo>
                    <a:pt x="25" y="5"/>
                    <a:pt x="26" y="3"/>
                    <a:pt x="25" y="1"/>
                  </a:cubicBezTo>
                  <a:cubicBezTo>
                    <a:pt x="24" y="0"/>
                    <a:pt x="21" y="0"/>
                    <a:pt x="20" y="2"/>
                  </a:cubicBezTo>
                  <a:cubicBezTo>
                    <a:pt x="19" y="3"/>
                    <a:pt x="19" y="3"/>
                    <a:pt x="18" y="4"/>
                  </a:cubicBezTo>
                  <a:cubicBezTo>
                    <a:pt x="17" y="6"/>
                    <a:pt x="17" y="6"/>
                    <a:pt x="19" y="4"/>
                  </a:cubicBezTo>
                  <a:cubicBezTo>
                    <a:pt x="18" y="5"/>
                    <a:pt x="17" y="5"/>
                    <a:pt x="17" y="5"/>
                  </a:cubicBezTo>
                  <a:cubicBezTo>
                    <a:pt x="15" y="6"/>
                    <a:pt x="14" y="10"/>
                    <a:pt x="12" y="12"/>
                  </a:cubicBezTo>
                  <a:cubicBezTo>
                    <a:pt x="11" y="13"/>
                    <a:pt x="8" y="15"/>
                    <a:pt x="7" y="16"/>
                  </a:cubicBezTo>
                  <a:cubicBezTo>
                    <a:pt x="6" y="18"/>
                    <a:pt x="5" y="21"/>
                    <a:pt x="3" y="22"/>
                  </a:cubicBezTo>
                  <a:cubicBezTo>
                    <a:pt x="0" y="26"/>
                    <a:pt x="5" y="30"/>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9"/>
            <p:cNvSpPr/>
            <p:nvPr/>
          </p:nvSpPr>
          <p:spPr bwMode="auto">
            <a:xfrm>
              <a:off x="5478" y="1862"/>
              <a:ext cx="11" cy="48"/>
            </a:xfrm>
            <a:custGeom>
              <a:avLst/>
              <a:gdLst>
                <a:gd name="T0" fmla="*/ 7 w 7"/>
                <a:gd name="T1" fmla="*/ 23 h 30"/>
                <a:gd name="T2" fmla="*/ 7 w 7"/>
                <a:gd name="T3" fmla="*/ 5 h 30"/>
                <a:gd name="T4" fmla="*/ 0 w 7"/>
                <a:gd name="T5" fmla="*/ 7 h 30"/>
                <a:gd name="T6" fmla="*/ 0 w 7"/>
                <a:gd name="T7" fmla="*/ 25 h 30"/>
                <a:gd name="T8" fmla="*/ 7 w 7"/>
                <a:gd name="T9" fmla="*/ 23 h 30"/>
              </a:gdLst>
              <a:ahLst/>
              <a:cxnLst>
                <a:cxn ang="0">
                  <a:pos x="T0" y="T1"/>
                </a:cxn>
                <a:cxn ang="0">
                  <a:pos x="T2" y="T3"/>
                </a:cxn>
                <a:cxn ang="0">
                  <a:pos x="T4" y="T5"/>
                </a:cxn>
                <a:cxn ang="0">
                  <a:pos x="T6" y="T7"/>
                </a:cxn>
                <a:cxn ang="0">
                  <a:pos x="T8" y="T9"/>
                </a:cxn>
              </a:cxnLst>
              <a:rect l="0" t="0" r="r" b="b"/>
              <a:pathLst>
                <a:path w="7" h="30">
                  <a:moveTo>
                    <a:pt x="7" y="23"/>
                  </a:moveTo>
                  <a:cubicBezTo>
                    <a:pt x="7" y="17"/>
                    <a:pt x="7" y="11"/>
                    <a:pt x="7" y="5"/>
                  </a:cubicBezTo>
                  <a:cubicBezTo>
                    <a:pt x="7" y="0"/>
                    <a:pt x="0" y="4"/>
                    <a:pt x="0" y="7"/>
                  </a:cubicBezTo>
                  <a:cubicBezTo>
                    <a:pt x="0" y="13"/>
                    <a:pt x="0" y="19"/>
                    <a:pt x="0" y="25"/>
                  </a:cubicBezTo>
                  <a:cubicBezTo>
                    <a:pt x="0" y="30"/>
                    <a:pt x="7" y="27"/>
                    <a:pt x="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0"/>
            <p:cNvSpPr/>
            <p:nvPr/>
          </p:nvSpPr>
          <p:spPr bwMode="auto">
            <a:xfrm>
              <a:off x="5513" y="2052"/>
              <a:ext cx="333" cy="311"/>
            </a:xfrm>
            <a:custGeom>
              <a:avLst/>
              <a:gdLst>
                <a:gd name="T0" fmla="*/ 178 w 211"/>
                <a:gd name="T1" fmla="*/ 50 h 197"/>
                <a:gd name="T2" fmla="*/ 147 w 211"/>
                <a:gd name="T3" fmla="*/ 170 h 197"/>
                <a:gd name="T4" fmla="*/ 45 w 211"/>
                <a:gd name="T5" fmla="*/ 160 h 197"/>
                <a:gd name="T6" fmla="*/ 18 w 211"/>
                <a:gd name="T7" fmla="*/ 98 h 197"/>
                <a:gd name="T8" fmla="*/ 56 w 211"/>
                <a:gd name="T9" fmla="*/ 34 h 197"/>
                <a:gd name="T10" fmla="*/ 128 w 211"/>
                <a:gd name="T11" fmla="*/ 14 h 197"/>
                <a:gd name="T12" fmla="*/ 178 w 211"/>
                <a:gd name="T13" fmla="*/ 50 h 197"/>
                <a:gd name="T14" fmla="*/ 183 w 211"/>
                <a:gd name="T15" fmla="*/ 45 h 197"/>
                <a:gd name="T16" fmla="*/ 124 w 211"/>
                <a:gd name="T17" fmla="*/ 5 h 197"/>
                <a:gd name="T18" fmla="*/ 49 w 211"/>
                <a:gd name="T19" fmla="*/ 31 h 197"/>
                <a:gd name="T20" fmla="*/ 32 w 211"/>
                <a:gd name="T21" fmla="*/ 158 h 197"/>
                <a:gd name="T22" fmla="*/ 159 w 211"/>
                <a:gd name="T23" fmla="*/ 172 h 197"/>
                <a:gd name="T24" fmla="*/ 183 w 211"/>
                <a:gd name="T25" fmla="*/ 45 h 197"/>
                <a:gd name="T26" fmla="*/ 178 w 211"/>
                <a:gd name="T27" fmla="*/ 5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197">
                  <a:moveTo>
                    <a:pt x="178" y="50"/>
                  </a:moveTo>
                  <a:cubicBezTo>
                    <a:pt x="207" y="91"/>
                    <a:pt x="195" y="151"/>
                    <a:pt x="147" y="170"/>
                  </a:cubicBezTo>
                  <a:cubicBezTo>
                    <a:pt x="113" y="184"/>
                    <a:pt x="74" y="184"/>
                    <a:pt x="45" y="160"/>
                  </a:cubicBezTo>
                  <a:cubicBezTo>
                    <a:pt x="27" y="145"/>
                    <a:pt x="19" y="120"/>
                    <a:pt x="18" y="98"/>
                  </a:cubicBezTo>
                  <a:cubicBezTo>
                    <a:pt x="17" y="70"/>
                    <a:pt x="35" y="49"/>
                    <a:pt x="56" y="34"/>
                  </a:cubicBezTo>
                  <a:cubicBezTo>
                    <a:pt x="77" y="20"/>
                    <a:pt x="102" y="9"/>
                    <a:pt x="128" y="14"/>
                  </a:cubicBezTo>
                  <a:cubicBezTo>
                    <a:pt x="146" y="17"/>
                    <a:pt x="167" y="36"/>
                    <a:pt x="178" y="50"/>
                  </a:cubicBezTo>
                  <a:cubicBezTo>
                    <a:pt x="180" y="54"/>
                    <a:pt x="186" y="48"/>
                    <a:pt x="183" y="45"/>
                  </a:cubicBezTo>
                  <a:cubicBezTo>
                    <a:pt x="169" y="26"/>
                    <a:pt x="147" y="9"/>
                    <a:pt x="124" y="5"/>
                  </a:cubicBezTo>
                  <a:cubicBezTo>
                    <a:pt x="99" y="0"/>
                    <a:pt x="69" y="18"/>
                    <a:pt x="49" y="31"/>
                  </a:cubicBezTo>
                  <a:cubicBezTo>
                    <a:pt x="6" y="61"/>
                    <a:pt x="0" y="118"/>
                    <a:pt x="32" y="158"/>
                  </a:cubicBezTo>
                  <a:cubicBezTo>
                    <a:pt x="62" y="197"/>
                    <a:pt x="119" y="191"/>
                    <a:pt x="159" y="172"/>
                  </a:cubicBezTo>
                  <a:cubicBezTo>
                    <a:pt x="205" y="150"/>
                    <a:pt x="211" y="83"/>
                    <a:pt x="183" y="45"/>
                  </a:cubicBezTo>
                  <a:cubicBezTo>
                    <a:pt x="181" y="41"/>
                    <a:pt x="175" y="47"/>
                    <a:pt x="17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1"/>
            <p:cNvSpPr/>
            <p:nvPr/>
          </p:nvSpPr>
          <p:spPr bwMode="auto">
            <a:xfrm>
              <a:off x="5684" y="2303"/>
              <a:ext cx="229" cy="257"/>
            </a:xfrm>
            <a:custGeom>
              <a:avLst/>
              <a:gdLst>
                <a:gd name="T0" fmla="*/ 61 w 145"/>
                <a:gd name="T1" fmla="*/ 9 h 163"/>
                <a:gd name="T2" fmla="*/ 79 w 145"/>
                <a:gd name="T3" fmla="*/ 38 h 163"/>
                <a:gd name="T4" fmla="*/ 110 w 145"/>
                <a:gd name="T5" fmla="*/ 66 h 163"/>
                <a:gd name="T6" fmla="*/ 132 w 145"/>
                <a:gd name="T7" fmla="*/ 107 h 163"/>
                <a:gd name="T8" fmla="*/ 103 w 145"/>
                <a:gd name="T9" fmla="*/ 147 h 163"/>
                <a:gd name="T10" fmla="*/ 31 w 145"/>
                <a:gd name="T11" fmla="*/ 120 h 163"/>
                <a:gd name="T12" fmla="*/ 11 w 145"/>
                <a:gd name="T13" fmla="*/ 23 h 163"/>
                <a:gd name="T14" fmla="*/ 5 w 145"/>
                <a:gd name="T15" fmla="*/ 24 h 163"/>
                <a:gd name="T16" fmla="*/ 25 w 145"/>
                <a:gd name="T17" fmla="*/ 125 h 163"/>
                <a:gd name="T18" fmla="*/ 104 w 145"/>
                <a:gd name="T19" fmla="*/ 154 h 163"/>
                <a:gd name="T20" fmla="*/ 139 w 145"/>
                <a:gd name="T21" fmla="*/ 103 h 163"/>
                <a:gd name="T22" fmla="*/ 111 w 145"/>
                <a:gd name="T23" fmla="*/ 56 h 163"/>
                <a:gd name="T24" fmla="*/ 85 w 145"/>
                <a:gd name="T25" fmla="*/ 32 h 163"/>
                <a:gd name="T26" fmla="*/ 67 w 145"/>
                <a:gd name="T27" fmla="*/ 3 h 163"/>
                <a:gd name="T28" fmla="*/ 61 w 145"/>
                <a:gd name="T29"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63">
                  <a:moveTo>
                    <a:pt x="61" y="9"/>
                  </a:moveTo>
                  <a:cubicBezTo>
                    <a:pt x="67" y="19"/>
                    <a:pt x="72" y="28"/>
                    <a:pt x="79" y="38"/>
                  </a:cubicBezTo>
                  <a:cubicBezTo>
                    <a:pt x="87" y="49"/>
                    <a:pt x="101" y="56"/>
                    <a:pt x="110" y="66"/>
                  </a:cubicBezTo>
                  <a:cubicBezTo>
                    <a:pt x="120" y="78"/>
                    <a:pt x="128" y="92"/>
                    <a:pt x="132" y="107"/>
                  </a:cubicBezTo>
                  <a:cubicBezTo>
                    <a:pt x="139" y="129"/>
                    <a:pt x="121" y="141"/>
                    <a:pt x="103" y="147"/>
                  </a:cubicBezTo>
                  <a:cubicBezTo>
                    <a:pt x="75" y="157"/>
                    <a:pt x="48" y="142"/>
                    <a:pt x="31" y="120"/>
                  </a:cubicBezTo>
                  <a:cubicBezTo>
                    <a:pt x="8" y="92"/>
                    <a:pt x="7" y="57"/>
                    <a:pt x="11" y="23"/>
                  </a:cubicBezTo>
                  <a:cubicBezTo>
                    <a:pt x="12" y="18"/>
                    <a:pt x="5" y="19"/>
                    <a:pt x="5" y="24"/>
                  </a:cubicBezTo>
                  <a:cubicBezTo>
                    <a:pt x="0" y="61"/>
                    <a:pt x="3" y="94"/>
                    <a:pt x="25" y="125"/>
                  </a:cubicBezTo>
                  <a:cubicBezTo>
                    <a:pt x="43" y="151"/>
                    <a:pt x="73" y="163"/>
                    <a:pt x="104" y="154"/>
                  </a:cubicBezTo>
                  <a:cubicBezTo>
                    <a:pt x="128" y="148"/>
                    <a:pt x="145" y="128"/>
                    <a:pt x="139" y="103"/>
                  </a:cubicBezTo>
                  <a:cubicBezTo>
                    <a:pt x="135" y="86"/>
                    <a:pt x="123" y="68"/>
                    <a:pt x="111" y="56"/>
                  </a:cubicBezTo>
                  <a:cubicBezTo>
                    <a:pt x="103" y="47"/>
                    <a:pt x="92" y="41"/>
                    <a:pt x="85" y="32"/>
                  </a:cubicBezTo>
                  <a:cubicBezTo>
                    <a:pt x="78" y="24"/>
                    <a:pt x="72" y="13"/>
                    <a:pt x="67" y="3"/>
                  </a:cubicBezTo>
                  <a:cubicBezTo>
                    <a:pt x="64" y="0"/>
                    <a:pt x="59"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2"/>
            <p:cNvSpPr/>
            <p:nvPr/>
          </p:nvSpPr>
          <p:spPr bwMode="auto">
            <a:xfrm>
              <a:off x="5838" y="2075"/>
              <a:ext cx="76" cy="86"/>
            </a:xfrm>
            <a:custGeom>
              <a:avLst/>
              <a:gdLst>
                <a:gd name="T0" fmla="*/ 10 w 48"/>
                <a:gd name="T1" fmla="*/ 46 h 54"/>
                <a:gd name="T2" fmla="*/ 9 w 48"/>
                <a:gd name="T3" fmla="*/ 25 h 54"/>
                <a:gd name="T4" fmla="*/ 13 w 48"/>
                <a:gd name="T5" fmla="*/ 11 h 54"/>
                <a:gd name="T6" fmla="*/ 28 w 48"/>
                <a:gd name="T7" fmla="*/ 16 h 54"/>
                <a:gd name="T8" fmla="*/ 33 w 48"/>
                <a:gd name="T9" fmla="*/ 43 h 54"/>
                <a:gd name="T10" fmla="*/ 14 w 48"/>
                <a:gd name="T11" fmla="*/ 46 h 54"/>
                <a:gd name="T12" fmla="*/ 12 w 48"/>
                <a:gd name="T13" fmla="*/ 53 h 54"/>
                <a:gd name="T14" fmla="*/ 40 w 48"/>
                <a:gd name="T15" fmla="*/ 44 h 54"/>
                <a:gd name="T16" fmla="*/ 32 w 48"/>
                <a:gd name="T17" fmla="*/ 9 h 54"/>
                <a:gd name="T18" fmla="*/ 6 w 48"/>
                <a:gd name="T19" fmla="*/ 11 h 54"/>
                <a:gd name="T20" fmla="*/ 4 w 48"/>
                <a:gd name="T21" fmla="*/ 50 h 54"/>
                <a:gd name="T22" fmla="*/ 10 w 48"/>
                <a:gd name="T23"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4">
                  <a:moveTo>
                    <a:pt x="10" y="46"/>
                  </a:moveTo>
                  <a:cubicBezTo>
                    <a:pt x="9" y="39"/>
                    <a:pt x="8" y="32"/>
                    <a:pt x="9" y="25"/>
                  </a:cubicBezTo>
                  <a:cubicBezTo>
                    <a:pt x="9" y="20"/>
                    <a:pt x="10" y="16"/>
                    <a:pt x="13" y="11"/>
                  </a:cubicBezTo>
                  <a:cubicBezTo>
                    <a:pt x="17" y="4"/>
                    <a:pt x="25" y="13"/>
                    <a:pt x="28" y="16"/>
                  </a:cubicBezTo>
                  <a:cubicBezTo>
                    <a:pt x="33" y="22"/>
                    <a:pt x="42" y="37"/>
                    <a:pt x="33" y="43"/>
                  </a:cubicBezTo>
                  <a:cubicBezTo>
                    <a:pt x="28" y="47"/>
                    <a:pt x="20" y="46"/>
                    <a:pt x="14" y="46"/>
                  </a:cubicBezTo>
                  <a:cubicBezTo>
                    <a:pt x="10" y="46"/>
                    <a:pt x="8" y="53"/>
                    <a:pt x="12" y="53"/>
                  </a:cubicBezTo>
                  <a:cubicBezTo>
                    <a:pt x="22" y="53"/>
                    <a:pt x="33" y="53"/>
                    <a:pt x="40" y="44"/>
                  </a:cubicBezTo>
                  <a:cubicBezTo>
                    <a:pt x="48" y="33"/>
                    <a:pt x="39" y="18"/>
                    <a:pt x="32" y="9"/>
                  </a:cubicBezTo>
                  <a:cubicBezTo>
                    <a:pt x="24" y="0"/>
                    <a:pt x="12" y="0"/>
                    <a:pt x="6" y="11"/>
                  </a:cubicBezTo>
                  <a:cubicBezTo>
                    <a:pt x="0" y="23"/>
                    <a:pt x="2" y="37"/>
                    <a:pt x="4" y="50"/>
                  </a:cubicBezTo>
                  <a:cubicBezTo>
                    <a:pt x="5" y="54"/>
                    <a:pt x="11" y="49"/>
                    <a:pt x="1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3"/>
            <p:cNvSpPr/>
            <p:nvPr/>
          </p:nvSpPr>
          <p:spPr bwMode="auto">
            <a:xfrm>
              <a:off x="5876" y="1970"/>
              <a:ext cx="95" cy="127"/>
            </a:xfrm>
            <a:custGeom>
              <a:avLst/>
              <a:gdLst>
                <a:gd name="T0" fmla="*/ 7 w 60"/>
                <a:gd name="T1" fmla="*/ 77 h 81"/>
                <a:gd name="T2" fmla="*/ 34 w 60"/>
                <a:gd name="T3" fmla="*/ 39 h 81"/>
                <a:gd name="T4" fmla="*/ 46 w 60"/>
                <a:gd name="T5" fmla="*/ 21 h 81"/>
                <a:gd name="T6" fmla="*/ 58 w 60"/>
                <a:gd name="T7" fmla="*/ 5 h 81"/>
                <a:gd name="T8" fmla="*/ 52 w 60"/>
                <a:gd name="T9" fmla="*/ 4 h 81"/>
                <a:gd name="T10" fmla="*/ 43 w 60"/>
                <a:gd name="T11" fmla="*/ 15 h 81"/>
                <a:gd name="T12" fmla="*/ 32 w 60"/>
                <a:gd name="T13" fmla="*/ 32 h 81"/>
                <a:gd name="T14" fmla="*/ 3 w 60"/>
                <a:gd name="T15" fmla="*/ 72 h 81"/>
                <a:gd name="T16" fmla="*/ 7 w 60"/>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81">
                  <a:moveTo>
                    <a:pt x="7" y="77"/>
                  </a:moveTo>
                  <a:cubicBezTo>
                    <a:pt x="18" y="66"/>
                    <a:pt x="25" y="52"/>
                    <a:pt x="34" y="39"/>
                  </a:cubicBezTo>
                  <a:cubicBezTo>
                    <a:pt x="38" y="33"/>
                    <a:pt x="42" y="27"/>
                    <a:pt x="46" y="21"/>
                  </a:cubicBezTo>
                  <a:cubicBezTo>
                    <a:pt x="49" y="15"/>
                    <a:pt x="55" y="12"/>
                    <a:pt x="58" y="5"/>
                  </a:cubicBezTo>
                  <a:cubicBezTo>
                    <a:pt x="60" y="1"/>
                    <a:pt x="54" y="0"/>
                    <a:pt x="52" y="4"/>
                  </a:cubicBezTo>
                  <a:cubicBezTo>
                    <a:pt x="50" y="8"/>
                    <a:pt x="46" y="11"/>
                    <a:pt x="43" y="15"/>
                  </a:cubicBezTo>
                  <a:cubicBezTo>
                    <a:pt x="39" y="20"/>
                    <a:pt x="36" y="26"/>
                    <a:pt x="32" y="32"/>
                  </a:cubicBezTo>
                  <a:cubicBezTo>
                    <a:pt x="22" y="45"/>
                    <a:pt x="15" y="60"/>
                    <a:pt x="3" y="72"/>
                  </a:cubicBezTo>
                  <a:cubicBezTo>
                    <a:pt x="0" y="75"/>
                    <a:pt x="3" y="81"/>
                    <a:pt x="7"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4"/>
            <p:cNvSpPr/>
            <p:nvPr/>
          </p:nvSpPr>
          <p:spPr bwMode="auto">
            <a:xfrm>
              <a:off x="5925" y="1714"/>
              <a:ext cx="285" cy="268"/>
            </a:xfrm>
            <a:custGeom>
              <a:avLst/>
              <a:gdLst>
                <a:gd name="T0" fmla="*/ 30 w 180"/>
                <a:gd name="T1" fmla="*/ 168 h 170"/>
                <a:gd name="T2" fmla="*/ 62 w 180"/>
                <a:gd name="T3" fmla="*/ 162 h 170"/>
                <a:gd name="T4" fmla="*/ 90 w 180"/>
                <a:gd name="T5" fmla="*/ 149 h 170"/>
                <a:gd name="T6" fmla="*/ 131 w 180"/>
                <a:gd name="T7" fmla="*/ 113 h 170"/>
                <a:gd name="T8" fmla="*/ 136 w 180"/>
                <a:gd name="T9" fmla="*/ 17 h 170"/>
                <a:gd name="T10" fmla="*/ 85 w 180"/>
                <a:gd name="T11" fmla="*/ 39 h 170"/>
                <a:gd name="T12" fmla="*/ 30 w 180"/>
                <a:gd name="T13" fmla="*/ 89 h 170"/>
                <a:gd name="T14" fmla="*/ 3 w 180"/>
                <a:gd name="T15" fmla="*/ 138 h 170"/>
                <a:gd name="T16" fmla="*/ 29 w 180"/>
                <a:gd name="T17" fmla="*/ 168 h 170"/>
                <a:gd name="T18" fmla="*/ 31 w 180"/>
                <a:gd name="T19" fmla="*/ 161 h 170"/>
                <a:gd name="T20" fmla="*/ 23 w 180"/>
                <a:gd name="T21" fmla="*/ 107 h 170"/>
                <a:gd name="T22" fmla="*/ 56 w 180"/>
                <a:gd name="T23" fmla="*/ 70 h 170"/>
                <a:gd name="T24" fmla="*/ 149 w 180"/>
                <a:gd name="T25" fmla="*/ 40 h 170"/>
                <a:gd name="T26" fmla="*/ 111 w 180"/>
                <a:gd name="T27" fmla="*/ 128 h 170"/>
                <a:gd name="T28" fmla="*/ 68 w 180"/>
                <a:gd name="T29" fmla="*/ 153 h 170"/>
                <a:gd name="T30" fmla="*/ 30 w 180"/>
                <a:gd name="T31" fmla="*/ 161 h 170"/>
                <a:gd name="T32" fmla="*/ 30 w 180"/>
                <a:gd name="T33" fmla="*/ 1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170">
                  <a:moveTo>
                    <a:pt x="30" y="168"/>
                  </a:moveTo>
                  <a:cubicBezTo>
                    <a:pt x="40" y="165"/>
                    <a:pt x="52" y="165"/>
                    <a:pt x="62" y="162"/>
                  </a:cubicBezTo>
                  <a:cubicBezTo>
                    <a:pt x="72" y="160"/>
                    <a:pt x="81" y="154"/>
                    <a:pt x="90" y="149"/>
                  </a:cubicBezTo>
                  <a:cubicBezTo>
                    <a:pt x="105" y="142"/>
                    <a:pt x="123" y="128"/>
                    <a:pt x="131" y="113"/>
                  </a:cubicBezTo>
                  <a:cubicBezTo>
                    <a:pt x="144" y="90"/>
                    <a:pt x="180" y="31"/>
                    <a:pt x="136" y="17"/>
                  </a:cubicBezTo>
                  <a:cubicBezTo>
                    <a:pt x="118" y="12"/>
                    <a:pt x="98" y="30"/>
                    <a:pt x="85" y="39"/>
                  </a:cubicBezTo>
                  <a:cubicBezTo>
                    <a:pt x="65" y="53"/>
                    <a:pt x="46" y="69"/>
                    <a:pt x="30" y="89"/>
                  </a:cubicBezTo>
                  <a:cubicBezTo>
                    <a:pt x="18" y="103"/>
                    <a:pt x="5" y="119"/>
                    <a:pt x="3" y="138"/>
                  </a:cubicBezTo>
                  <a:cubicBezTo>
                    <a:pt x="2" y="153"/>
                    <a:pt x="15" y="169"/>
                    <a:pt x="29" y="168"/>
                  </a:cubicBezTo>
                  <a:cubicBezTo>
                    <a:pt x="33" y="168"/>
                    <a:pt x="36" y="161"/>
                    <a:pt x="31" y="161"/>
                  </a:cubicBezTo>
                  <a:cubicBezTo>
                    <a:pt x="0" y="162"/>
                    <a:pt x="14" y="120"/>
                    <a:pt x="23" y="107"/>
                  </a:cubicBezTo>
                  <a:cubicBezTo>
                    <a:pt x="33" y="94"/>
                    <a:pt x="44" y="81"/>
                    <a:pt x="56" y="70"/>
                  </a:cubicBezTo>
                  <a:cubicBezTo>
                    <a:pt x="74" y="53"/>
                    <a:pt x="132" y="0"/>
                    <a:pt x="149" y="40"/>
                  </a:cubicBezTo>
                  <a:cubicBezTo>
                    <a:pt x="160" y="65"/>
                    <a:pt x="128" y="111"/>
                    <a:pt x="111" y="128"/>
                  </a:cubicBezTo>
                  <a:cubicBezTo>
                    <a:pt x="99" y="139"/>
                    <a:pt x="83" y="147"/>
                    <a:pt x="68" y="153"/>
                  </a:cubicBezTo>
                  <a:cubicBezTo>
                    <a:pt x="56" y="158"/>
                    <a:pt x="42" y="157"/>
                    <a:pt x="30" y="161"/>
                  </a:cubicBezTo>
                  <a:cubicBezTo>
                    <a:pt x="26" y="162"/>
                    <a:pt x="26" y="170"/>
                    <a:pt x="3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5"/>
            <p:cNvSpPr/>
            <p:nvPr/>
          </p:nvSpPr>
          <p:spPr bwMode="auto">
            <a:xfrm>
              <a:off x="6142" y="1783"/>
              <a:ext cx="88" cy="567"/>
            </a:xfrm>
            <a:custGeom>
              <a:avLst/>
              <a:gdLst>
                <a:gd name="T0" fmla="*/ 16 w 56"/>
                <a:gd name="T1" fmla="*/ 9 h 359"/>
                <a:gd name="T2" fmla="*/ 29 w 56"/>
                <a:gd name="T3" fmla="*/ 83 h 359"/>
                <a:gd name="T4" fmla="*/ 6 w 56"/>
                <a:gd name="T5" fmla="*/ 144 h 359"/>
                <a:gd name="T6" fmla="*/ 3 w 56"/>
                <a:gd name="T7" fmla="*/ 194 h 359"/>
                <a:gd name="T8" fmla="*/ 39 w 56"/>
                <a:gd name="T9" fmla="*/ 281 h 359"/>
                <a:gd name="T10" fmla="*/ 42 w 56"/>
                <a:gd name="T11" fmla="*/ 319 h 359"/>
                <a:gd name="T12" fmla="*/ 42 w 56"/>
                <a:gd name="T13" fmla="*/ 353 h 359"/>
                <a:gd name="T14" fmla="*/ 48 w 56"/>
                <a:gd name="T15" fmla="*/ 354 h 359"/>
                <a:gd name="T16" fmla="*/ 47 w 56"/>
                <a:gd name="T17" fmla="*/ 291 h 359"/>
                <a:gd name="T18" fmla="*/ 42 w 56"/>
                <a:gd name="T19" fmla="*/ 263 h 359"/>
                <a:gd name="T20" fmla="*/ 15 w 56"/>
                <a:gd name="T21" fmla="*/ 209 h 359"/>
                <a:gd name="T22" fmla="*/ 19 w 56"/>
                <a:gd name="T23" fmla="*/ 129 h 359"/>
                <a:gd name="T24" fmla="*/ 36 w 56"/>
                <a:gd name="T25" fmla="*/ 81 h 359"/>
                <a:gd name="T26" fmla="*/ 22 w 56"/>
                <a:gd name="T27" fmla="*/ 5 h 359"/>
                <a:gd name="T28" fmla="*/ 16 w 56"/>
                <a:gd name="T29" fmla="*/ 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59">
                  <a:moveTo>
                    <a:pt x="16" y="9"/>
                  </a:moveTo>
                  <a:cubicBezTo>
                    <a:pt x="22" y="33"/>
                    <a:pt x="29" y="58"/>
                    <a:pt x="29" y="83"/>
                  </a:cubicBezTo>
                  <a:cubicBezTo>
                    <a:pt x="29" y="105"/>
                    <a:pt x="14" y="124"/>
                    <a:pt x="6" y="144"/>
                  </a:cubicBezTo>
                  <a:cubicBezTo>
                    <a:pt x="0" y="158"/>
                    <a:pt x="0" y="179"/>
                    <a:pt x="3" y="194"/>
                  </a:cubicBezTo>
                  <a:cubicBezTo>
                    <a:pt x="9" y="226"/>
                    <a:pt x="34" y="250"/>
                    <a:pt x="39" y="281"/>
                  </a:cubicBezTo>
                  <a:cubicBezTo>
                    <a:pt x="40" y="294"/>
                    <a:pt x="41" y="307"/>
                    <a:pt x="42" y="319"/>
                  </a:cubicBezTo>
                  <a:cubicBezTo>
                    <a:pt x="43" y="329"/>
                    <a:pt x="46" y="344"/>
                    <a:pt x="42" y="353"/>
                  </a:cubicBezTo>
                  <a:cubicBezTo>
                    <a:pt x="40" y="358"/>
                    <a:pt x="46" y="359"/>
                    <a:pt x="48" y="354"/>
                  </a:cubicBezTo>
                  <a:cubicBezTo>
                    <a:pt x="56" y="337"/>
                    <a:pt x="49" y="308"/>
                    <a:pt x="47" y="291"/>
                  </a:cubicBezTo>
                  <a:cubicBezTo>
                    <a:pt x="46" y="281"/>
                    <a:pt x="45" y="272"/>
                    <a:pt x="42" y="263"/>
                  </a:cubicBezTo>
                  <a:cubicBezTo>
                    <a:pt x="37" y="244"/>
                    <a:pt x="22" y="227"/>
                    <a:pt x="15" y="209"/>
                  </a:cubicBezTo>
                  <a:cubicBezTo>
                    <a:pt x="3" y="184"/>
                    <a:pt x="7" y="152"/>
                    <a:pt x="19" y="129"/>
                  </a:cubicBezTo>
                  <a:cubicBezTo>
                    <a:pt x="27" y="113"/>
                    <a:pt x="35" y="99"/>
                    <a:pt x="36" y="81"/>
                  </a:cubicBezTo>
                  <a:cubicBezTo>
                    <a:pt x="38" y="56"/>
                    <a:pt x="29" y="29"/>
                    <a:pt x="22" y="5"/>
                  </a:cubicBezTo>
                  <a:cubicBezTo>
                    <a:pt x="21" y="0"/>
                    <a:pt x="15" y="5"/>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6"/>
            <p:cNvSpPr/>
            <p:nvPr/>
          </p:nvSpPr>
          <p:spPr bwMode="auto">
            <a:xfrm>
              <a:off x="5960" y="1968"/>
              <a:ext cx="259" cy="388"/>
            </a:xfrm>
            <a:custGeom>
              <a:avLst/>
              <a:gdLst>
                <a:gd name="T0" fmla="*/ 1 w 164"/>
                <a:gd name="T1" fmla="*/ 8 h 246"/>
                <a:gd name="T2" fmla="*/ 13 w 164"/>
                <a:gd name="T3" fmla="*/ 28 h 246"/>
                <a:gd name="T4" fmla="*/ 28 w 164"/>
                <a:gd name="T5" fmla="*/ 56 h 246"/>
                <a:gd name="T6" fmla="*/ 51 w 164"/>
                <a:gd name="T7" fmla="*/ 92 h 246"/>
                <a:gd name="T8" fmla="*/ 80 w 164"/>
                <a:gd name="T9" fmla="*/ 115 h 246"/>
                <a:gd name="T10" fmla="*/ 117 w 164"/>
                <a:gd name="T11" fmla="*/ 143 h 246"/>
                <a:gd name="T12" fmla="*/ 140 w 164"/>
                <a:gd name="T13" fmla="*/ 170 h 246"/>
                <a:gd name="T14" fmla="*/ 157 w 164"/>
                <a:gd name="T15" fmla="*/ 241 h 246"/>
                <a:gd name="T16" fmla="*/ 164 w 164"/>
                <a:gd name="T17" fmla="*/ 239 h 246"/>
                <a:gd name="T18" fmla="*/ 154 w 164"/>
                <a:gd name="T19" fmla="*/ 179 h 246"/>
                <a:gd name="T20" fmla="*/ 139 w 164"/>
                <a:gd name="T21" fmla="*/ 157 h 246"/>
                <a:gd name="T22" fmla="*/ 133 w 164"/>
                <a:gd name="T23" fmla="*/ 146 h 246"/>
                <a:gd name="T24" fmla="*/ 117 w 164"/>
                <a:gd name="T25" fmla="*/ 133 h 246"/>
                <a:gd name="T26" fmla="*/ 42 w 164"/>
                <a:gd name="T27" fmla="*/ 66 h 246"/>
                <a:gd name="T28" fmla="*/ 23 w 164"/>
                <a:gd name="T29" fmla="*/ 29 h 246"/>
                <a:gd name="T30" fmla="*/ 7 w 164"/>
                <a:gd name="T31" fmla="*/ 4 h 246"/>
                <a:gd name="T32" fmla="*/ 1 w 164"/>
                <a:gd name="T33" fmla="*/ 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46">
                  <a:moveTo>
                    <a:pt x="1" y="8"/>
                  </a:moveTo>
                  <a:cubicBezTo>
                    <a:pt x="3" y="16"/>
                    <a:pt x="9" y="22"/>
                    <a:pt x="13" y="28"/>
                  </a:cubicBezTo>
                  <a:cubicBezTo>
                    <a:pt x="19" y="36"/>
                    <a:pt x="23" y="48"/>
                    <a:pt x="28" y="56"/>
                  </a:cubicBezTo>
                  <a:cubicBezTo>
                    <a:pt x="35" y="69"/>
                    <a:pt x="42" y="81"/>
                    <a:pt x="51" y="92"/>
                  </a:cubicBezTo>
                  <a:cubicBezTo>
                    <a:pt x="59" y="102"/>
                    <a:pt x="71" y="106"/>
                    <a:pt x="80" y="115"/>
                  </a:cubicBezTo>
                  <a:cubicBezTo>
                    <a:pt x="91" y="126"/>
                    <a:pt x="105" y="133"/>
                    <a:pt x="117" y="143"/>
                  </a:cubicBezTo>
                  <a:cubicBezTo>
                    <a:pt x="127" y="151"/>
                    <a:pt x="132" y="161"/>
                    <a:pt x="140" y="170"/>
                  </a:cubicBezTo>
                  <a:cubicBezTo>
                    <a:pt x="156" y="188"/>
                    <a:pt x="157" y="219"/>
                    <a:pt x="157" y="241"/>
                  </a:cubicBezTo>
                  <a:cubicBezTo>
                    <a:pt x="157" y="246"/>
                    <a:pt x="164" y="242"/>
                    <a:pt x="164" y="239"/>
                  </a:cubicBezTo>
                  <a:cubicBezTo>
                    <a:pt x="163" y="219"/>
                    <a:pt x="161" y="198"/>
                    <a:pt x="154" y="179"/>
                  </a:cubicBezTo>
                  <a:cubicBezTo>
                    <a:pt x="151" y="170"/>
                    <a:pt x="145" y="164"/>
                    <a:pt x="139" y="157"/>
                  </a:cubicBezTo>
                  <a:cubicBezTo>
                    <a:pt x="136" y="153"/>
                    <a:pt x="136" y="149"/>
                    <a:pt x="133" y="146"/>
                  </a:cubicBezTo>
                  <a:cubicBezTo>
                    <a:pt x="128" y="141"/>
                    <a:pt x="122" y="137"/>
                    <a:pt x="117" y="133"/>
                  </a:cubicBezTo>
                  <a:cubicBezTo>
                    <a:pt x="91" y="111"/>
                    <a:pt x="59" y="96"/>
                    <a:pt x="42" y="66"/>
                  </a:cubicBezTo>
                  <a:cubicBezTo>
                    <a:pt x="37" y="55"/>
                    <a:pt x="26" y="42"/>
                    <a:pt x="23" y="29"/>
                  </a:cubicBezTo>
                  <a:cubicBezTo>
                    <a:pt x="21" y="20"/>
                    <a:pt x="10" y="14"/>
                    <a:pt x="7" y="4"/>
                  </a:cubicBezTo>
                  <a:cubicBezTo>
                    <a:pt x="6" y="0"/>
                    <a:pt x="0" y="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7"/>
            <p:cNvSpPr/>
            <p:nvPr/>
          </p:nvSpPr>
          <p:spPr bwMode="auto">
            <a:xfrm>
              <a:off x="5812" y="2118"/>
              <a:ext cx="55" cy="58"/>
            </a:xfrm>
            <a:custGeom>
              <a:avLst/>
              <a:gdLst>
                <a:gd name="T0" fmla="*/ 35 w 35"/>
                <a:gd name="T1" fmla="*/ 3 h 37"/>
                <a:gd name="T2" fmla="*/ 35 w 35"/>
                <a:gd name="T3" fmla="*/ 3 h 37"/>
                <a:gd name="T4" fmla="*/ 32 w 35"/>
                <a:gd name="T5" fmla="*/ 0 h 37"/>
                <a:gd name="T6" fmla="*/ 31 w 35"/>
                <a:gd name="T7" fmla="*/ 0 h 37"/>
                <a:gd name="T8" fmla="*/ 28 w 35"/>
                <a:gd name="T9" fmla="*/ 3 h 37"/>
                <a:gd name="T10" fmla="*/ 24 w 35"/>
                <a:gd name="T11" fmla="*/ 7 h 37"/>
                <a:gd name="T12" fmla="*/ 19 w 35"/>
                <a:gd name="T13" fmla="*/ 15 h 37"/>
                <a:gd name="T14" fmla="*/ 10 w 35"/>
                <a:gd name="T15" fmla="*/ 24 h 37"/>
                <a:gd name="T16" fmla="*/ 7 w 35"/>
                <a:gd name="T17" fmla="*/ 27 h 37"/>
                <a:gd name="T18" fmla="*/ 6 w 35"/>
                <a:gd name="T19" fmla="*/ 30 h 37"/>
                <a:gd name="T20" fmla="*/ 5 w 35"/>
                <a:gd name="T21" fmla="*/ 37 h 37"/>
                <a:gd name="T22" fmla="*/ 10 w 35"/>
                <a:gd name="T23" fmla="*/ 33 h 37"/>
                <a:gd name="T24" fmla="*/ 20 w 35"/>
                <a:gd name="T25" fmla="*/ 22 h 37"/>
                <a:gd name="T26" fmla="*/ 25 w 35"/>
                <a:gd name="T27" fmla="*/ 16 h 37"/>
                <a:gd name="T28" fmla="*/ 29 w 35"/>
                <a:gd name="T29" fmla="*/ 11 h 37"/>
                <a:gd name="T30" fmla="*/ 34 w 35"/>
                <a:gd name="T31" fmla="*/ 4 h 37"/>
                <a:gd name="T32" fmla="*/ 30 w 35"/>
                <a:gd name="T33" fmla="*/ 7 h 37"/>
                <a:gd name="T34" fmla="*/ 31 w 35"/>
                <a:gd name="T35" fmla="*/ 7 h 37"/>
                <a:gd name="T36" fmla="*/ 28 w 35"/>
                <a:gd name="T37" fmla="*/ 5 h 37"/>
                <a:gd name="T38" fmla="*/ 28 w 35"/>
                <a:gd name="T39" fmla="*/ 5 h 37"/>
                <a:gd name="T40" fmla="*/ 35 w 35"/>
                <a:gd name="T41"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7">
                  <a:moveTo>
                    <a:pt x="35" y="3"/>
                  </a:moveTo>
                  <a:cubicBezTo>
                    <a:pt x="35" y="3"/>
                    <a:pt x="35" y="3"/>
                    <a:pt x="35" y="3"/>
                  </a:cubicBezTo>
                  <a:cubicBezTo>
                    <a:pt x="35" y="1"/>
                    <a:pt x="34" y="0"/>
                    <a:pt x="32" y="0"/>
                  </a:cubicBezTo>
                  <a:cubicBezTo>
                    <a:pt x="32" y="0"/>
                    <a:pt x="32" y="0"/>
                    <a:pt x="31" y="0"/>
                  </a:cubicBezTo>
                  <a:cubicBezTo>
                    <a:pt x="30" y="0"/>
                    <a:pt x="28" y="2"/>
                    <a:pt x="28" y="3"/>
                  </a:cubicBezTo>
                  <a:cubicBezTo>
                    <a:pt x="27" y="5"/>
                    <a:pt x="26" y="5"/>
                    <a:pt x="24" y="7"/>
                  </a:cubicBezTo>
                  <a:cubicBezTo>
                    <a:pt x="22" y="9"/>
                    <a:pt x="21" y="12"/>
                    <a:pt x="19" y="15"/>
                  </a:cubicBezTo>
                  <a:cubicBezTo>
                    <a:pt x="16" y="18"/>
                    <a:pt x="13" y="21"/>
                    <a:pt x="10" y="24"/>
                  </a:cubicBezTo>
                  <a:cubicBezTo>
                    <a:pt x="9" y="25"/>
                    <a:pt x="8" y="26"/>
                    <a:pt x="7" y="27"/>
                  </a:cubicBezTo>
                  <a:cubicBezTo>
                    <a:pt x="6" y="29"/>
                    <a:pt x="4" y="30"/>
                    <a:pt x="6" y="30"/>
                  </a:cubicBezTo>
                  <a:cubicBezTo>
                    <a:pt x="3" y="30"/>
                    <a:pt x="0" y="37"/>
                    <a:pt x="5" y="37"/>
                  </a:cubicBezTo>
                  <a:cubicBezTo>
                    <a:pt x="7" y="37"/>
                    <a:pt x="9" y="35"/>
                    <a:pt x="10" y="33"/>
                  </a:cubicBezTo>
                  <a:cubicBezTo>
                    <a:pt x="13" y="29"/>
                    <a:pt x="17" y="25"/>
                    <a:pt x="20" y="22"/>
                  </a:cubicBezTo>
                  <a:cubicBezTo>
                    <a:pt x="22" y="20"/>
                    <a:pt x="23" y="18"/>
                    <a:pt x="25" y="16"/>
                  </a:cubicBezTo>
                  <a:cubicBezTo>
                    <a:pt x="26" y="14"/>
                    <a:pt x="27" y="12"/>
                    <a:pt x="29" y="11"/>
                  </a:cubicBezTo>
                  <a:cubicBezTo>
                    <a:pt x="31" y="9"/>
                    <a:pt x="33" y="7"/>
                    <a:pt x="34" y="4"/>
                  </a:cubicBezTo>
                  <a:cubicBezTo>
                    <a:pt x="32" y="5"/>
                    <a:pt x="31" y="6"/>
                    <a:pt x="30" y="7"/>
                  </a:cubicBezTo>
                  <a:cubicBezTo>
                    <a:pt x="30" y="7"/>
                    <a:pt x="31" y="7"/>
                    <a:pt x="31" y="7"/>
                  </a:cubicBezTo>
                  <a:cubicBezTo>
                    <a:pt x="30" y="7"/>
                    <a:pt x="29" y="6"/>
                    <a:pt x="28" y="5"/>
                  </a:cubicBezTo>
                  <a:cubicBezTo>
                    <a:pt x="28" y="5"/>
                    <a:pt x="28" y="5"/>
                    <a:pt x="28" y="5"/>
                  </a:cubicBezTo>
                  <a:cubicBezTo>
                    <a:pt x="28" y="10"/>
                    <a:pt x="35" y="7"/>
                    <a:pt x="3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8"/>
            <p:cNvSpPr/>
            <p:nvPr/>
          </p:nvSpPr>
          <p:spPr bwMode="auto">
            <a:xfrm>
              <a:off x="5949" y="1760"/>
              <a:ext cx="218" cy="214"/>
            </a:xfrm>
            <a:custGeom>
              <a:avLst/>
              <a:gdLst>
                <a:gd name="T0" fmla="*/ 134 w 138"/>
                <a:gd name="T1" fmla="*/ 0 h 136"/>
                <a:gd name="T2" fmla="*/ 91 w 138"/>
                <a:gd name="T3" fmla="*/ 18 h 136"/>
                <a:gd name="T4" fmla="*/ 41 w 138"/>
                <a:gd name="T5" fmla="*/ 56 h 136"/>
                <a:gd name="T6" fmla="*/ 14 w 138"/>
                <a:gd name="T7" fmla="*/ 90 h 136"/>
                <a:gd name="T8" fmla="*/ 0 w 138"/>
                <a:gd name="T9" fmla="*/ 131 h 136"/>
                <a:gd name="T10" fmla="*/ 7 w 138"/>
                <a:gd name="T11" fmla="*/ 129 h 136"/>
                <a:gd name="T12" fmla="*/ 47 w 138"/>
                <a:gd name="T13" fmla="*/ 59 h 136"/>
                <a:gd name="T14" fmla="*/ 87 w 138"/>
                <a:gd name="T15" fmla="*/ 28 h 136"/>
                <a:gd name="T16" fmla="*/ 132 w 138"/>
                <a:gd name="T17" fmla="*/ 8 h 136"/>
                <a:gd name="T18" fmla="*/ 134 w 138"/>
                <a:gd name="T1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6">
                  <a:moveTo>
                    <a:pt x="134" y="0"/>
                  </a:moveTo>
                  <a:cubicBezTo>
                    <a:pt x="118" y="0"/>
                    <a:pt x="104" y="10"/>
                    <a:pt x="91" y="18"/>
                  </a:cubicBezTo>
                  <a:cubicBezTo>
                    <a:pt x="74" y="28"/>
                    <a:pt x="55" y="42"/>
                    <a:pt x="41" y="56"/>
                  </a:cubicBezTo>
                  <a:cubicBezTo>
                    <a:pt x="31" y="66"/>
                    <a:pt x="23" y="79"/>
                    <a:pt x="14" y="90"/>
                  </a:cubicBezTo>
                  <a:cubicBezTo>
                    <a:pt x="5" y="103"/>
                    <a:pt x="0" y="115"/>
                    <a:pt x="0" y="131"/>
                  </a:cubicBezTo>
                  <a:cubicBezTo>
                    <a:pt x="0" y="136"/>
                    <a:pt x="7" y="133"/>
                    <a:pt x="7" y="129"/>
                  </a:cubicBezTo>
                  <a:cubicBezTo>
                    <a:pt x="6" y="104"/>
                    <a:pt x="30" y="76"/>
                    <a:pt x="47" y="59"/>
                  </a:cubicBezTo>
                  <a:cubicBezTo>
                    <a:pt x="58" y="47"/>
                    <a:pt x="73" y="37"/>
                    <a:pt x="87" y="28"/>
                  </a:cubicBezTo>
                  <a:cubicBezTo>
                    <a:pt x="99" y="20"/>
                    <a:pt x="117" y="7"/>
                    <a:pt x="132" y="8"/>
                  </a:cubicBezTo>
                  <a:cubicBezTo>
                    <a:pt x="136" y="8"/>
                    <a:pt x="138"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9"/>
            <p:cNvSpPr/>
            <p:nvPr/>
          </p:nvSpPr>
          <p:spPr bwMode="auto">
            <a:xfrm>
              <a:off x="5970" y="1791"/>
              <a:ext cx="202" cy="186"/>
            </a:xfrm>
            <a:custGeom>
              <a:avLst/>
              <a:gdLst>
                <a:gd name="T0" fmla="*/ 124 w 128"/>
                <a:gd name="T1" fmla="*/ 2 h 118"/>
                <a:gd name="T2" fmla="*/ 99 w 128"/>
                <a:gd name="T3" fmla="*/ 7 h 118"/>
                <a:gd name="T4" fmla="*/ 54 w 128"/>
                <a:gd name="T5" fmla="*/ 35 h 118"/>
                <a:gd name="T6" fmla="*/ 16 w 128"/>
                <a:gd name="T7" fmla="*/ 80 h 118"/>
                <a:gd name="T8" fmla="*/ 2 w 128"/>
                <a:gd name="T9" fmla="*/ 113 h 118"/>
                <a:gd name="T10" fmla="*/ 8 w 128"/>
                <a:gd name="T11" fmla="*/ 111 h 118"/>
                <a:gd name="T12" fmla="*/ 25 w 128"/>
                <a:gd name="T13" fmla="*/ 77 h 118"/>
                <a:gd name="T14" fmla="*/ 62 w 128"/>
                <a:gd name="T15" fmla="*/ 36 h 118"/>
                <a:gd name="T16" fmla="*/ 91 w 128"/>
                <a:gd name="T17" fmla="*/ 19 h 118"/>
                <a:gd name="T18" fmla="*/ 121 w 128"/>
                <a:gd name="T19" fmla="*/ 10 h 118"/>
                <a:gd name="T20" fmla="*/ 124 w 128"/>
                <a:gd name="T2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18">
                  <a:moveTo>
                    <a:pt x="124" y="2"/>
                  </a:moveTo>
                  <a:cubicBezTo>
                    <a:pt x="116" y="0"/>
                    <a:pt x="106" y="4"/>
                    <a:pt x="99" y="7"/>
                  </a:cubicBezTo>
                  <a:cubicBezTo>
                    <a:pt x="84" y="15"/>
                    <a:pt x="67" y="24"/>
                    <a:pt x="54" y="35"/>
                  </a:cubicBezTo>
                  <a:cubicBezTo>
                    <a:pt x="38" y="47"/>
                    <a:pt x="28" y="64"/>
                    <a:pt x="16" y="80"/>
                  </a:cubicBezTo>
                  <a:cubicBezTo>
                    <a:pt x="10" y="88"/>
                    <a:pt x="0" y="101"/>
                    <a:pt x="2" y="113"/>
                  </a:cubicBezTo>
                  <a:cubicBezTo>
                    <a:pt x="2" y="118"/>
                    <a:pt x="9" y="115"/>
                    <a:pt x="8" y="111"/>
                  </a:cubicBezTo>
                  <a:cubicBezTo>
                    <a:pt x="7" y="99"/>
                    <a:pt x="19" y="86"/>
                    <a:pt x="25" y="77"/>
                  </a:cubicBezTo>
                  <a:cubicBezTo>
                    <a:pt x="37" y="62"/>
                    <a:pt x="46" y="48"/>
                    <a:pt x="62" y="36"/>
                  </a:cubicBezTo>
                  <a:cubicBezTo>
                    <a:pt x="71" y="30"/>
                    <a:pt x="82" y="25"/>
                    <a:pt x="91" y="19"/>
                  </a:cubicBezTo>
                  <a:cubicBezTo>
                    <a:pt x="99" y="14"/>
                    <a:pt x="111" y="7"/>
                    <a:pt x="121" y="10"/>
                  </a:cubicBezTo>
                  <a:cubicBezTo>
                    <a:pt x="124" y="11"/>
                    <a:pt x="128" y="4"/>
                    <a:pt x="1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0"/>
            <p:cNvSpPr/>
            <p:nvPr/>
          </p:nvSpPr>
          <p:spPr bwMode="auto">
            <a:xfrm>
              <a:off x="5984" y="1832"/>
              <a:ext cx="174" cy="141"/>
            </a:xfrm>
            <a:custGeom>
              <a:avLst/>
              <a:gdLst>
                <a:gd name="T0" fmla="*/ 105 w 110"/>
                <a:gd name="T1" fmla="*/ 2 h 89"/>
                <a:gd name="T2" fmla="*/ 3 w 110"/>
                <a:gd name="T3" fmla="*/ 84 h 89"/>
                <a:gd name="T4" fmla="*/ 9 w 110"/>
                <a:gd name="T5" fmla="*/ 86 h 89"/>
                <a:gd name="T6" fmla="*/ 106 w 110"/>
                <a:gd name="T7" fmla="*/ 9 h 89"/>
                <a:gd name="T8" fmla="*/ 105 w 110"/>
                <a:gd name="T9" fmla="*/ 2 h 89"/>
              </a:gdLst>
              <a:ahLst/>
              <a:cxnLst>
                <a:cxn ang="0">
                  <a:pos x="T0" y="T1"/>
                </a:cxn>
                <a:cxn ang="0">
                  <a:pos x="T2" y="T3"/>
                </a:cxn>
                <a:cxn ang="0">
                  <a:pos x="T4" y="T5"/>
                </a:cxn>
                <a:cxn ang="0">
                  <a:pos x="T6" y="T7"/>
                </a:cxn>
                <a:cxn ang="0">
                  <a:pos x="T8" y="T9"/>
                </a:cxn>
              </a:cxnLst>
              <a:rect l="0" t="0" r="r" b="b"/>
              <a:pathLst>
                <a:path w="110" h="89">
                  <a:moveTo>
                    <a:pt x="105" y="2"/>
                  </a:moveTo>
                  <a:cubicBezTo>
                    <a:pt x="60" y="15"/>
                    <a:pt x="25" y="42"/>
                    <a:pt x="3" y="84"/>
                  </a:cubicBezTo>
                  <a:cubicBezTo>
                    <a:pt x="0" y="89"/>
                    <a:pt x="7" y="89"/>
                    <a:pt x="9" y="86"/>
                  </a:cubicBezTo>
                  <a:cubicBezTo>
                    <a:pt x="29" y="47"/>
                    <a:pt x="64" y="21"/>
                    <a:pt x="106" y="9"/>
                  </a:cubicBezTo>
                  <a:cubicBezTo>
                    <a:pt x="109" y="7"/>
                    <a:pt x="110" y="0"/>
                    <a:pt x="10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1"/>
            <p:cNvSpPr/>
            <p:nvPr/>
          </p:nvSpPr>
          <p:spPr bwMode="auto">
            <a:xfrm>
              <a:off x="6012" y="1876"/>
              <a:ext cx="125" cy="94"/>
            </a:xfrm>
            <a:custGeom>
              <a:avLst/>
              <a:gdLst>
                <a:gd name="T0" fmla="*/ 74 w 79"/>
                <a:gd name="T1" fmla="*/ 1 h 59"/>
                <a:gd name="T2" fmla="*/ 3 w 79"/>
                <a:gd name="T3" fmla="*/ 51 h 59"/>
                <a:gd name="T4" fmla="*/ 8 w 79"/>
                <a:gd name="T5" fmla="*/ 55 h 59"/>
                <a:gd name="T6" fmla="*/ 74 w 79"/>
                <a:gd name="T7" fmla="*/ 8 h 59"/>
                <a:gd name="T8" fmla="*/ 74 w 79"/>
                <a:gd name="T9" fmla="*/ 1 h 59"/>
              </a:gdLst>
              <a:ahLst/>
              <a:cxnLst>
                <a:cxn ang="0">
                  <a:pos x="T0" y="T1"/>
                </a:cxn>
                <a:cxn ang="0">
                  <a:pos x="T2" y="T3"/>
                </a:cxn>
                <a:cxn ang="0">
                  <a:pos x="T4" y="T5"/>
                </a:cxn>
                <a:cxn ang="0">
                  <a:pos x="T6" y="T7"/>
                </a:cxn>
                <a:cxn ang="0">
                  <a:pos x="T8" y="T9"/>
                </a:cxn>
              </a:cxnLst>
              <a:rect l="0" t="0" r="r" b="b"/>
              <a:pathLst>
                <a:path w="79" h="59">
                  <a:moveTo>
                    <a:pt x="74" y="1"/>
                  </a:moveTo>
                  <a:cubicBezTo>
                    <a:pt x="44" y="7"/>
                    <a:pt x="20" y="27"/>
                    <a:pt x="3" y="51"/>
                  </a:cubicBezTo>
                  <a:cubicBezTo>
                    <a:pt x="0" y="55"/>
                    <a:pt x="5" y="59"/>
                    <a:pt x="8" y="55"/>
                  </a:cubicBezTo>
                  <a:cubicBezTo>
                    <a:pt x="24" y="32"/>
                    <a:pt x="46" y="13"/>
                    <a:pt x="74" y="8"/>
                  </a:cubicBezTo>
                  <a:cubicBezTo>
                    <a:pt x="78" y="7"/>
                    <a:pt x="79" y="0"/>
                    <a:pt x="7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2"/>
            <p:cNvSpPr/>
            <p:nvPr/>
          </p:nvSpPr>
          <p:spPr bwMode="auto">
            <a:xfrm>
              <a:off x="6085" y="1753"/>
              <a:ext cx="69" cy="97"/>
            </a:xfrm>
            <a:custGeom>
              <a:avLst/>
              <a:gdLst>
                <a:gd name="T0" fmla="*/ 3 w 44"/>
                <a:gd name="T1" fmla="*/ 10 h 61"/>
                <a:gd name="T2" fmla="*/ 37 w 44"/>
                <a:gd name="T3" fmla="*/ 56 h 61"/>
                <a:gd name="T4" fmla="*/ 44 w 44"/>
                <a:gd name="T5" fmla="*/ 52 h 61"/>
                <a:gd name="T6" fmla="*/ 8 w 44"/>
                <a:gd name="T7" fmla="*/ 3 h 61"/>
                <a:gd name="T8" fmla="*/ 3 w 44"/>
                <a:gd name="T9" fmla="*/ 10 h 61"/>
              </a:gdLst>
              <a:ahLst/>
              <a:cxnLst>
                <a:cxn ang="0">
                  <a:pos x="T0" y="T1"/>
                </a:cxn>
                <a:cxn ang="0">
                  <a:pos x="T2" y="T3"/>
                </a:cxn>
                <a:cxn ang="0">
                  <a:pos x="T4" y="T5"/>
                </a:cxn>
                <a:cxn ang="0">
                  <a:pos x="T6" y="T7"/>
                </a:cxn>
                <a:cxn ang="0">
                  <a:pos x="T8" y="T9"/>
                </a:cxn>
              </a:cxnLst>
              <a:rect l="0" t="0" r="r" b="b"/>
              <a:pathLst>
                <a:path w="44" h="61">
                  <a:moveTo>
                    <a:pt x="3" y="10"/>
                  </a:moveTo>
                  <a:cubicBezTo>
                    <a:pt x="17" y="22"/>
                    <a:pt x="34" y="37"/>
                    <a:pt x="37" y="56"/>
                  </a:cubicBezTo>
                  <a:cubicBezTo>
                    <a:pt x="38" y="61"/>
                    <a:pt x="44" y="56"/>
                    <a:pt x="44" y="52"/>
                  </a:cubicBezTo>
                  <a:cubicBezTo>
                    <a:pt x="40" y="32"/>
                    <a:pt x="22" y="17"/>
                    <a:pt x="8" y="3"/>
                  </a:cubicBezTo>
                  <a:cubicBezTo>
                    <a:pt x="5" y="0"/>
                    <a:pt x="0" y="7"/>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3"/>
            <p:cNvSpPr/>
            <p:nvPr/>
          </p:nvSpPr>
          <p:spPr bwMode="auto">
            <a:xfrm>
              <a:off x="6052" y="1779"/>
              <a:ext cx="80" cy="115"/>
            </a:xfrm>
            <a:custGeom>
              <a:avLst/>
              <a:gdLst>
                <a:gd name="T0" fmla="*/ 2 w 51"/>
                <a:gd name="T1" fmla="*/ 8 h 73"/>
                <a:gd name="T2" fmla="*/ 44 w 51"/>
                <a:gd name="T3" fmla="*/ 68 h 73"/>
                <a:gd name="T4" fmla="*/ 51 w 51"/>
                <a:gd name="T5" fmla="*/ 66 h 73"/>
                <a:gd name="T6" fmla="*/ 8 w 51"/>
                <a:gd name="T7" fmla="*/ 3 h 73"/>
                <a:gd name="T8" fmla="*/ 2 w 51"/>
                <a:gd name="T9" fmla="*/ 8 h 73"/>
              </a:gdLst>
              <a:ahLst/>
              <a:cxnLst>
                <a:cxn ang="0">
                  <a:pos x="T0" y="T1"/>
                </a:cxn>
                <a:cxn ang="0">
                  <a:pos x="T2" y="T3"/>
                </a:cxn>
                <a:cxn ang="0">
                  <a:pos x="T4" y="T5"/>
                </a:cxn>
                <a:cxn ang="0">
                  <a:pos x="T6" y="T7"/>
                </a:cxn>
                <a:cxn ang="0">
                  <a:pos x="T8" y="T9"/>
                </a:cxn>
              </a:cxnLst>
              <a:rect l="0" t="0" r="r" b="b"/>
              <a:pathLst>
                <a:path w="51" h="73">
                  <a:moveTo>
                    <a:pt x="2" y="8"/>
                  </a:moveTo>
                  <a:cubicBezTo>
                    <a:pt x="17" y="28"/>
                    <a:pt x="41" y="41"/>
                    <a:pt x="44" y="68"/>
                  </a:cubicBezTo>
                  <a:cubicBezTo>
                    <a:pt x="45" y="73"/>
                    <a:pt x="51" y="69"/>
                    <a:pt x="51" y="66"/>
                  </a:cubicBezTo>
                  <a:cubicBezTo>
                    <a:pt x="48" y="37"/>
                    <a:pt x="23" y="24"/>
                    <a:pt x="8" y="3"/>
                  </a:cubicBezTo>
                  <a:cubicBezTo>
                    <a:pt x="6"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4"/>
            <p:cNvSpPr/>
            <p:nvPr/>
          </p:nvSpPr>
          <p:spPr bwMode="auto">
            <a:xfrm>
              <a:off x="6014" y="1807"/>
              <a:ext cx="88" cy="125"/>
            </a:xfrm>
            <a:custGeom>
              <a:avLst/>
              <a:gdLst>
                <a:gd name="T0" fmla="*/ 3 w 56"/>
                <a:gd name="T1" fmla="*/ 9 h 79"/>
                <a:gd name="T2" fmla="*/ 29 w 56"/>
                <a:gd name="T3" fmla="*/ 40 h 79"/>
                <a:gd name="T4" fmla="*/ 49 w 56"/>
                <a:gd name="T5" fmla="*/ 75 h 79"/>
                <a:gd name="T6" fmla="*/ 55 w 56"/>
                <a:gd name="T7" fmla="*/ 71 h 79"/>
                <a:gd name="T8" fmla="*/ 35 w 56"/>
                <a:gd name="T9" fmla="*/ 34 h 79"/>
                <a:gd name="T10" fmla="*/ 7 w 56"/>
                <a:gd name="T11" fmla="*/ 2 h 79"/>
                <a:gd name="T12" fmla="*/ 3 w 56"/>
                <a:gd name="T13" fmla="*/ 9 h 79"/>
              </a:gdLst>
              <a:ahLst/>
              <a:cxnLst>
                <a:cxn ang="0">
                  <a:pos x="T0" y="T1"/>
                </a:cxn>
                <a:cxn ang="0">
                  <a:pos x="T2" y="T3"/>
                </a:cxn>
                <a:cxn ang="0">
                  <a:pos x="T4" y="T5"/>
                </a:cxn>
                <a:cxn ang="0">
                  <a:pos x="T6" y="T7"/>
                </a:cxn>
                <a:cxn ang="0">
                  <a:pos x="T8" y="T9"/>
                </a:cxn>
                <a:cxn ang="0">
                  <a:pos x="T10" y="T11"/>
                </a:cxn>
                <a:cxn ang="0">
                  <a:pos x="T12" y="T13"/>
                </a:cxn>
              </a:cxnLst>
              <a:rect l="0" t="0" r="r" b="b"/>
              <a:pathLst>
                <a:path w="56" h="79">
                  <a:moveTo>
                    <a:pt x="3" y="9"/>
                  </a:moveTo>
                  <a:cubicBezTo>
                    <a:pt x="12" y="18"/>
                    <a:pt x="21" y="29"/>
                    <a:pt x="29" y="40"/>
                  </a:cubicBezTo>
                  <a:cubicBezTo>
                    <a:pt x="37" y="50"/>
                    <a:pt x="46" y="62"/>
                    <a:pt x="49" y="75"/>
                  </a:cubicBezTo>
                  <a:cubicBezTo>
                    <a:pt x="50" y="79"/>
                    <a:pt x="56" y="75"/>
                    <a:pt x="55" y="71"/>
                  </a:cubicBezTo>
                  <a:cubicBezTo>
                    <a:pt x="52" y="58"/>
                    <a:pt x="43" y="46"/>
                    <a:pt x="35" y="34"/>
                  </a:cubicBezTo>
                  <a:cubicBezTo>
                    <a:pt x="27" y="23"/>
                    <a:pt x="17" y="12"/>
                    <a:pt x="7" y="2"/>
                  </a:cubicBezTo>
                  <a:cubicBezTo>
                    <a:pt x="5" y="0"/>
                    <a:pt x="0" y="6"/>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5"/>
            <p:cNvSpPr/>
            <p:nvPr/>
          </p:nvSpPr>
          <p:spPr bwMode="auto">
            <a:xfrm>
              <a:off x="5974" y="1840"/>
              <a:ext cx="89" cy="117"/>
            </a:xfrm>
            <a:custGeom>
              <a:avLst/>
              <a:gdLst>
                <a:gd name="T0" fmla="*/ 2 w 56"/>
                <a:gd name="T1" fmla="*/ 9 h 74"/>
                <a:gd name="T2" fmla="*/ 22 w 56"/>
                <a:gd name="T3" fmla="*/ 32 h 74"/>
                <a:gd name="T4" fmla="*/ 49 w 56"/>
                <a:gd name="T5" fmla="*/ 70 h 74"/>
                <a:gd name="T6" fmla="*/ 55 w 56"/>
                <a:gd name="T7" fmla="*/ 65 h 74"/>
                <a:gd name="T8" fmla="*/ 30 w 56"/>
                <a:gd name="T9" fmla="*/ 30 h 74"/>
                <a:gd name="T10" fmla="*/ 8 w 56"/>
                <a:gd name="T11" fmla="*/ 4 h 74"/>
                <a:gd name="T12" fmla="*/ 2 w 56"/>
                <a:gd name="T13" fmla="*/ 9 h 74"/>
              </a:gdLst>
              <a:ahLst/>
              <a:cxnLst>
                <a:cxn ang="0">
                  <a:pos x="T0" y="T1"/>
                </a:cxn>
                <a:cxn ang="0">
                  <a:pos x="T2" y="T3"/>
                </a:cxn>
                <a:cxn ang="0">
                  <a:pos x="T4" y="T5"/>
                </a:cxn>
                <a:cxn ang="0">
                  <a:pos x="T6" y="T7"/>
                </a:cxn>
                <a:cxn ang="0">
                  <a:pos x="T8" y="T9"/>
                </a:cxn>
                <a:cxn ang="0">
                  <a:pos x="T10" y="T11"/>
                </a:cxn>
                <a:cxn ang="0">
                  <a:pos x="T12" y="T13"/>
                </a:cxn>
              </a:cxnLst>
              <a:rect l="0" t="0" r="r" b="b"/>
              <a:pathLst>
                <a:path w="56" h="74">
                  <a:moveTo>
                    <a:pt x="2" y="9"/>
                  </a:moveTo>
                  <a:cubicBezTo>
                    <a:pt x="7" y="18"/>
                    <a:pt x="16" y="25"/>
                    <a:pt x="22" y="32"/>
                  </a:cubicBezTo>
                  <a:cubicBezTo>
                    <a:pt x="31" y="45"/>
                    <a:pt x="42" y="57"/>
                    <a:pt x="49" y="70"/>
                  </a:cubicBezTo>
                  <a:cubicBezTo>
                    <a:pt x="51" y="74"/>
                    <a:pt x="56" y="68"/>
                    <a:pt x="55" y="65"/>
                  </a:cubicBezTo>
                  <a:cubicBezTo>
                    <a:pt x="49" y="52"/>
                    <a:pt x="38" y="41"/>
                    <a:pt x="30" y="30"/>
                  </a:cubicBezTo>
                  <a:cubicBezTo>
                    <a:pt x="23" y="22"/>
                    <a:pt x="13" y="13"/>
                    <a:pt x="8" y="4"/>
                  </a:cubicBezTo>
                  <a:cubicBezTo>
                    <a:pt x="6" y="0"/>
                    <a:pt x="0" y="6"/>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6"/>
            <p:cNvSpPr/>
            <p:nvPr/>
          </p:nvSpPr>
          <p:spPr bwMode="auto">
            <a:xfrm>
              <a:off x="5947" y="1895"/>
              <a:ext cx="64" cy="76"/>
            </a:xfrm>
            <a:custGeom>
              <a:avLst/>
              <a:gdLst>
                <a:gd name="T0" fmla="*/ 1 w 40"/>
                <a:gd name="T1" fmla="*/ 8 h 48"/>
                <a:gd name="T2" fmla="*/ 5 w 40"/>
                <a:gd name="T3" fmla="*/ 15 h 48"/>
                <a:gd name="T4" fmla="*/ 13 w 40"/>
                <a:gd name="T5" fmla="*/ 27 h 48"/>
                <a:gd name="T6" fmla="*/ 32 w 40"/>
                <a:gd name="T7" fmla="*/ 46 h 48"/>
                <a:gd name="T8" fmla="*/ 37 w 40"/>
                <a:gd name="T9" fmla="*/ 39 h 48"/>
                <a:gd name="T10" fmla="*/ 21 w 40"/>
                <a:gd name="T11" fmla="*/ 23 h 48"/>
                <a:gd name="T12" fmla="*/ 14 w 40"/>
                <a:gd name="T13" fmla="*/ 12 h 48"/>
                <a:gd name="T14" fmla="*/ 7 w 40"/>
                <a:gd name="T15" fmla="*/ 4 h 48"/>
                <a:gd name="T16" fmla="*/ 1 w 40"/>
                <a:gd name="T1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8">
                  <a:moveTo>
                    <a:pt x="1" y="8"/>
                  </a:moveTo>
                  <a:cubicBezTo>
                    <a:pt x="1" y="11"/>
                    <a:pt x="3" y="13"/>
                    <a:pt x="5" y="15"/>
                  </a:cubicBezTo>
                  <a:cubicBezTo>
                    <a:pt x="9" y="18"/>
                    <a:pt x="10" y="23"/>
                    <a:pt x="13" y="27"/>
                  </a:cubicBezTo>
                  <a:cubicBezTo>
                    <a:pt x="19" y="34"/>
                    <a:pt x="26" y="40"/>
                    <a:pt x="32" y="46"/>
                  </a:cubicBezTo>
                  <a:cubicBezTo>
                    <a:pt x="35" y="48"/>
                    <a:pt x="40" y="42"/>
                    <a:pt x="37" y="39"/>
                  </a:cubicBezTo>
                  <a:cubicBezTo>
                    <a:pt x="31" y="34"/>
                    <a:pt x="26" y="29"/>
                    <a:pt x="21" y="23"/>
                  </a:cubicBezTo>
                  <a:cubicBezTo>
                    <a:pt x="18" y="20"/>
                    <a:pt x="16" y="16"/>
                    <a:pt x="14" y="12"/>
                  </a:cubicBezTo>
                  <a:cubicBezTo>
                    <a:pt x="12" y="9"/>
                    <a:pt x="8" y="8"/>
                    <a:pt x="7" y="4"/>
                  </a:cubicBezTo>
                  <a:cubicBezTo>
                    <a:pt x="6" y="0"/>
                    <a:pt x="0" y="4"/>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7"/>
            <p:cNvSpPr/>
            <p:nvPr/>
          </p:nvSpPr>
          <p:spPr bwMode="auto">
            <a:xfrm>
              <a:off x="6099" y="2091"/>
              <a:ext cx="60" cy="66"/>
            </a:xfrm>
            <a:custGeom>
              <a:avLst/>
              <a:gdLst>
                <a:gd name="T0" fmla="*/ 31 w 38"/>
                <a:gd name="T1" fmla="*/ 4 h 42"/>
                <a:gd name="T2" fmla="*/ 21 w 38"/>
                <a:gd name="T3" fmla="*/ 23 h 42"/>
                <a:gd name="T4" fmla="*/ 19 w 38"/>
                <a:gd name="T5" fmla="*/ 26 h 42"/>
                <a:gd name="T6" fmla="*/ 16 w 38"/>
                <a:gd name="T7" fmla="*/ 27 h 42"/>
                <a:gd name="T8" fmla="*/ 5 w 38"/>
                <a:gd name="T9" fmla="*/ 34 h 42"/>
                <a:gd name="T10" fmla="*/ 5 w 38"/>
                <a:gd name="T11" fmla="*/ 41 h 42"/>
                <a:gd name="T12" fmla="*/ 16 w 38"/>
                <a:gd name="T13" fmla="*/ 36 h 42"/>
                <a:gd name="T14" fmla="*/ 22 w 38"/>
                <a:gd name="T15" fmla="*/ 32 h 42"/>
                <a:gd name="T16" fmla="*/ 24 w 38"/>
                <a:gd name="T17" fmla="*/ 28 h 42"/>
                <a:gd name="T18" fmla="*/ 36 w 38"/>
                <a:gd name="T19" fmla="*/ 6 h 42"/>
                <a:gd name="T20" fmla="*/ 31 w 38"/>
                <a:gd name="T2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2">
                  <a:moveTo>
                    <a:pt x="31" y="4"/>
                  </a:moveTo>
                  <a:cubicBezTo>
                    <a:pt x="28" y="11"/>
                    <a:pt x="26" y="18"/>
                    <a:pt x="21" y="23"/>
                  </a:cubicBezTo>
                  <a:cubicBezTo>
                    <a:pt x="20" y="24"/>
                    <a:pt x="19" y="25"/>
                    <a:pt x="19" y="26"/>
                  </a:cubicBezTo>
                  <a:cubicBezTo>
                    <a:pt x="19" y="25"/>
                    <a:pt x="17" y="27"/>
                    <a:pt x="16" y="27"/>
                  </a:cubicBezTo>
                  <a:cubicBezTo>
                    <a:pt x="13" y="30"/>
                    <a:pt x="9" y="33"/>
                    <a:pt x="5" y="34"/>
                  </a:cubicBezTo>
                  <a:cubicBezTo>
                    <a:pt x="1" y="34"/>
                    <a:pt x="0" y="42"/>
                    <a:pt x="5" y="41"/>
                  </a:cubicBezTo>
                  <a:cubicBezTo>
                    <a:pt x="9" y="40"/>
                    <a:pt x="13" y="38"/>
                    <a:pt x="16" y="36"/>
                  </a:cubicBezTo>
                  <a:cubicBezTo>
                    <a:pt x="18" y="34"/>
                    <a:pt x="20" y="33"/>
                    <a:pt x="22" y="32"/>
                  </a:cubicBezTo>
                  <a:cubicBezTo>
                    <a:pt x="23" y="31"/>
                    <a:pt x="23" y="29"/>
                    <a:pt x="24" y="28"/>
                  </a:cubicBezTo>
                  <a:cubicBezTo>
                    <a:pt x="31" y="23"/>
                    <a:pt x="34" y="14"/>
                    <a:pt x="36" y="6"/>
                  </a:cubicBezTo>
                  <a:cubicBezTo>
                    <a:pt x="38" y="1"/>
                    <a:pt x="32" y="0"/>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8"/>
            <p:cNvSpPr/>
            <p:nvPr/>
          </p:nvSpPr>
          <p:spPr bwMode="auto">
            <a:xfrm>
              <a:off x="6123" y="2135"/>
              <a:ext cx="54" cy="41"/>
            </a:xfrm>
            <a:custGeom>
              <a:avLst/>
              <a:gdLst>
                <a:gd name="T0" fmla="*/ 27 w 34"/>
                <a:gd name="T1" fmla="*/ 4 h 26"/>
                <a:gd name="T2" fmla="*/ 20 w 34"/>
                <a:gd name="T3" fmla="*/ 14 h 26"/>
                <a:gd name="T4" fmla="*/ 6 w 34"/>
                <a:gd name="T5" fmla="*/ 19 h 26"/>
                <a:gd name="T6" fmla="*/ 4 w 34"/>
                <a:gd name="T7" fmla="*/ 26 h 26"/>
                <a:gd name="T8" fmla="*/ 20 w 34"/>
                <a:gd name="T9" fmla="*/ 22 h 26"/>
                <a:gd name="T10" fmla="*/ 32 w 34"/>
                <a:gd name="T11" fmla="*/ 7 h 26"/>
                <a:gd name="T12" fmla="*/ 27 w 34"/>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34" h="26">
                  <a:moveTo>
                    <a:pt x="27" y="4"/>
                  </a:moveTo>
                  <a:cubicBezTo>
                    <a:pt x="25" y="8"/>
                    <a:pt x="22" y="11"/>
                    <a:pt x="20" y="14"/>
                  </a:cubicBezTo>
                  <a:cubicBezTo>
                    <a:pt x="16" y="18"/>
                    <a:pt x="11" y="18"/>
                    <a:pt x="6" y="19"/>
                  </a:cubicBezTo>
                  <a:cubicBezTo>
                    <a:pt x="2" y="19"/>
                    <a:pt x="0" y="26"/>
                    <a:pt x="4" y="26"/>
                  </a:cubicBezTo>
                  <a:cubicBezTo>
                    <a:pt x="10" y="26"/>
                    <a:pt x="16" y="26"/>
                    <a:pt x="20" y="22"/>
                  </a:cubicBezTo>
                  <a:cubicBezTo>
                    <a:pt x="25" y="18"/>
                    <a:pt x="28" y="13"/>
                    <a:pt x="32" y="7"/>
                  </a:cubicBezTo>
                  <a:cubicBezTo>
                    <a:pt x="34" y="3"/>
                    <a:pt x="29" y="0"/>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9"/>
            <p:cNvSpPr/>
            <p:nvPr/>
          </p:nvSpPr>
          <p:spPr bwMode="auto">
            <a:xfrm>
              <a:off x="6150" y="2169"/>
              <a:ext cx="47" cy="39"/>
            </a:xfrm>
            <a:custGeom>
              <a:avLst/>
              <a:gdLst>
                <a:gd name="T0" fmla="*/ 22 w 30"/>
                <a:gd name="T1" fmla="*/ 6 h 25"/>
                <a:gd name="T2" fmla="*/ 23 w 30"/>
                <a:gd name="T3" fmla="*/ 6 h 25"/>
                <a:gd name="T4" fmla="*/ 21 w 30"/>
                <a:gd name="T5" fmla="*/ 8 h 25"/>
                <a:gd name="T6" fmla="*/ 18 w 30"/>
                <a:gd name="T7" fmla="*/ 12 h 25"/>
                <a:gd name="T8" fmla="*/ 6 w 30"/>
                <a:gd name="T9" fmla="*/ 17 h 25"/>
                <a:gd name="T10" fmla="*/ 5 w 30"/>
                <a:gd name="T11" fmla="*/ 25 h 25"/>
                <a:gd name="T12" fmla="*/ 20 w 30"/>
                <a:gd name="T13" fmla="*/ 18 h 25"/>
                <a:gd name="T14" fmla="*/ 26 w 30"/>
                <a:gd name="T15" fmla="*/ 12 h 25"/>
                <a:gd name="T16" fmla="*/ 29 w 30"/>
                <a:gd name="T17" fmla="*/ 6 h 25"/>
                <a:gd name="T18" fmla="*/ 22 w 30"/>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5">
                  <a:moveTo>
                    <a:pt x="22" y="6"/>
                  </a:moveTo>
                  <a:cubicBezTo>
                    <a:pt x="22" y="7"/>
                    <a:pt x="22" y="7"/>
                    <a:pt x="23" y="6"/>
                  </a:cubicBezTo>
                  <a:cubicBezTo>
                    <a:pt x="22" y="7"/>
                    <a:pt x="22" y="7"/>
                    <a:pt x="21" y="8"/>
                  </a:cubicBezTo>
                  <a:cubicBezTo>
                    <a:pt x="20" y="9"/>
                    <a:pt x="19" y="11"/>
                    <a:pt x="18" y="12"/>
                  </a:cubicBezTo>
                  <a:cubicBezTo>
                    <a:pt x="15" y="15"/>
                    <a:pt x="11" y="17"/>
                    <a:pt x="6" y="17"/>
                  </a:cubicBezTo>
                  <a:cubicBezTo>
                    <a:pt x="3" y="18"/>
                    <a:pt x="0" y="25"/>
                    <a:pt x="5" y="25"/>
                  </a:cubicBezTo>
                  <a:cubicBezTo>
                    <a:pt x="11" y="25"/>
                    <a:pt x="16" y="22"/>
                    <a:pt x="20" y="18"/>
                  </a:cubicBezTo>
                  <a:cubicBezTo>
                    <a:pt x="22" y="16"/>
                    <a:pt x="24" y="13"/>
                    <a:pt x="26" y="12"/>
                  </a:cubicBezTo>
                  <a:cubicBezTo>
                    <a:pt x="28" y="10"/>
                    <a:pt x="28" y="8"/>
                    <a:pt x="29" y="6"/>
                  </a:cubicBezTo>
                  <a:cubicBezTo>
                    <a:pt x="30" y="0"/>
                    <a:pt x="23" y="2"/>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0"/>
            <p:cNvSpPr/>
            <p:nvPr/>
          </p:nvSpPr>
          <p:spPr bwMode="auto">
            <a:xfrm>
              <a:off x="6041" y="2041"/>
              <a:ext cx="118" cy="91"/>
            </a:xfrm>
            <a:custGeom>
              <a:avLst/>
              <a:gdLst>
                <a:gd name="T0" fmla="*/ 70 w 75"/>
                <a:gd name="T1" fmla="*/ 3 h 58"/>
                <a:gd name="T2" fmla="*/ 8 w 75"/>
                <a:gd name="T3" fmla="*/ 36 h 58"/>
                <a:gd name="T4" fmla="*/ 2 w 75"/>
                <a:gd name="T5" fmla="*/ 41 h 58"/>
                <a:gd name="T6" fmla="*/ 13 w 75"/>
                <a:gd name="T7" fmla="*/ 50 h 58"/>
                <a:gd name="T8" fmla="*/ 38 w 75"/>
                <a:gd name="T9" fmla="*/ 39 h 58"/>
                <a:gd name="T10" fmla="*/ 56 w 75"/>
                <a:gd name="T11" fmla="*/ 24 h 58"/>
                <a:gd name="T12" fmla="*/ 71 w 75"/>
                <a:gd name="T13" fmla="*/ 9 h 58"/>
                <a:gd name="T14" fmla="*/ 70 w 75"/>
                <a:gd name="T15" fmla="*/ 3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58">
                  <a:moveTo>
                    <a:pt x="70" y="3"/>
                  </a:moveTo>
                  <a:cubicBezTo>
                    <a:pt x="58" y="10"/>
                    <a:pt x="22" y="58"/>
                    <a:pt x="8" y="36"/>
                  </a:cubicBezTo>
                  <a:cubicBezTo>
                    <a:pt x="6" y="32"/>
                    <a:pt x="0" y="38"/>
                    <a:pt x="2" y="41"/>
                  </a:cubicBezTo>
                  <a:cubicBezTo>
                    <a:pt x="5" y="45"/>
                    <a:pt x="7" y="51"/>
                    <a:pt x="13" y="50"/>
                  </a:cubicBezTo>
                  <a:cubicBezTo>
                    <a:pt x="22" y="48"/>
                    <a:pt x="30" y="44"/>
                    <a:pt x="38" y="39"/>
                  </a:cubicBezTo>
                  <a:cubicBezTo>
                    <a:pt x="44" y="34"/>
                    <a:pt x="51" y="30"/>
                    <a:pt x="56" y="24"/>
                  </a:cubicBezTo>
                  <a:cubicBezTo>
                    <a:pt x="60" y="19"/>
                    <a:pt x="66" y="12"/>
                    <a:pt x="71" y="9"/>
                  </a:cubicBezTo>
                  <a:cubicBezTo>
                    <a:pt x="75" y="7"/>
                    <a:pt x="74" y="0"/>
                    <a:pt x="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1"/>
            <p:cNvSpPr/>
            <p:nvPr/>
          </p:nvSpPr>
          <p:spPr bwMode="auto">
            <a:xfrm>
              <a:off x="6003" y="1957"/>
              <a:ext cx="180" cy="122"/>
            </a:xfrm>
            <a:custGeom>
              <a:avLst/>
              <a:gdLst>
                <a:gd name="T0" fmla="*/ 107 w 114"/>
                <a:gd name="T1" fmla="*/ 4 h 77"/>
                <a:gd name="T2" fmla="*/ 78 w 114"/>
                <a:gd name="T3" fmla="*/ 33 h 77"/>
                <a:gd name="T4" fmla="*/ 58 w 114"/>
                <a:gd name="T5" fmla="*/ 49 h 77"/>
                <a:gd name="T6" fmla="*/ 8 w 114"/>
                <a:gd name="T7" fmla="*/ 52 h 77"/>
                <a:gd name="T8" fmla="*/ 1 w 114"/>
                <a:gd name="T9" fmla="*/ 56 h 77"/>
                <a:gd name="T10" fmla="*/ 49 w 114"/>
                <a:gd name="T11" fmla="*/ 62 h 77"/>
                <a:gd name="T12" fmla="*/ 111 w 114"/>
                <a:gd name="T13" fmla="*/ 9 h 77"/>
                <a:gd name="T14" fmla="*/ 107 w 114"/>
                <a:gd name="T15" fmla="*/ 4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77">
                  <a:moveTo>
                    <a:pt x="107" y="4"/>
                  </a:moveTo>
                  <a:cubicBezTo>
                    <a:pt x="98" y="15"/>
                    <a:pt x="89" y="25"/>
                    <a:pt x="78" y="33"/>
                  </a:cubicBezTo>
                  <a:cubicBezTo>
                    <a:pt x="71" y="39"/>
                    <a:pt x="65" y="44"/>
                    <a:pt x="58" y="49"/>
                  </a:cubicBezTo>
                  <a:cubicBezTo>
                    <a:pt x="47" y="57"/>
                    <a:pt x="14" y="74"/>
                    <a:pt x="8" y="52"/>
                  </a:cubicBezTo>
                  <a:cubicBezTo>
                    <a:pt x="6" y="48"/>
                    <a:pt x="0" y="52"/>
                    <a:pt x="1" y="56"/>
                  </a:cubicBezTo>
                  <a:cubicBezTo>
                    <a:pt x="7" y="77"/>
                    <a:pt x="34" y="69"/>
                    <a:pt x="49" y="62"/>
                  </a:cubicBezTo>
                  <a:cubicBezTo>
                    <a:pt x="73" y="50"/>
                    <a:pt x="93" y="29"/>
                    <a:pt x="111" y="9"/>
                  </a:cubicBezTo>
                  <a:cubicBezTo>
                    <a:pt x="114" y="6"/>
                    <a:pt x="111" y="0"/>
                    <a:pt x="10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2"/>
            <p:cNvSpPr/>
            <p:nvPr/>
          </p:nvSpPr>
          <p:spPr bwMode="auto">
            <a:xfrm>
              <a:off x="5971" y="1864"/>
              <a:ext cx="228" cy="155"/>
            </a:xfrm>
            <a:custGeom>
              <a:avLst/>
              <a:gdLst>
                <a:gd name="T0" fmla="*/ 136 w 144"/>
                <a:gd name="T1" fmla="*/ 4 h 98"/>
                <a:gd name="T2" fmla="*/ 76 w 144"/>
                <a:gd name="T3" fmla="*/ 67 h 98"/>
                <a:gd name="T4" fmla="*/ 38 w 144"/>
                <a:gd name="T5" fmla="*/ 86 h 98"/>
                <a:gd name="T6" fmla="*/ 7 w 144"/>
                <a:gd name="T7" fmla="*/ 80 h 98"/>
                <a:gd name="T8" fmla="*/ 3 w 144"/>
                <a:gd name="T9" fmla="*/ 87 h 98"/>
                <a:gd name="T10" fmla="*/ 22 w 144"/>
                <a:gd name="T11" fmla="*/ 97 h 98"/>
                <a:gd name="T12" fmla="*/ 66 w 144"/>
                <a:gd name="T13" fmla="*/ 81 h 98"/>
                <a:gd name="T14" fmla="*/ 141 w 144"/>
                <a:gd name="T15" fmla="*/ 5 h 98"/>
                <a:gd name="T16" fmla="*/ 136 w 144"/>
                <a:gd name="T17"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98">
                  <a:moveTo>
                    <a:pt x="136" y="4"/>
                  </a:moveTo>
                  <a:cubicBezTo>
                    <a:pt x="121" y="30"/>
                    <a:pt x="101" y="49"/>
                    <a:pt x="76" y="67"/>
                  </a:cubicBezTo>
                  <a:cubicBezTo>
                    <a:pt x="64" y="75"/>
                    <a:pt x="52" y="82"/>
                    <a:pt x="38" y="86"/>
                  </a:cubicBezTo>
                  <a:cubicBezTo>
                    <a:pt x="24" y="90"/>
                    <a:pt x="17" y="90"/>
                    <a:pt x="7" y="80"/>
                  </a:cubicBezTo>
                  <a:cubicBezTo>
                    <a:pt x="5" y="78"/>
                    <a:pt x="0" y="84"/>
                    <a:pt x="3" y="87"/>
                  </a:cubicBezTo>
                  <a:cubicBezTo>
                    <a:pt x="10" y="94"/>
                    <a:pt x="12" y="96"/>
                    <a:pt x="22" y="97"/>
                  </a:cubicBezTo>
                  <a:cubicBezTo>
                    <a:pt x="36" y="98"/>
                    <a:pt x="55" y="87"/>
                    <a:pt x="66" y="81"/>
                  </a:cubicBezTo>
                  <a:cubicBezTo>
                    <a:pt x="98" y="63"/>
                    <a:pt x="124" y="37"/>
                    <a:pt x="141" y="5"/>
                  </a:cubicBezTo>
                  <a:cubicBezTo>
                    <a:pt x="144" y="1"/>
                    <a:pt x="138" y="0"/>
                    <a:pt x="1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3"/>
            <p:cNvSpPr/>
            <p:nvPr/>
          </p:nvSpPr>
          <p:spPr bwMode="auto">
            <a:xfrm>
              <a:off x="6147" y="1824"/>
              <a:ext cx="41" cy="191"/>
            </a:xfrm>
            <a:custGeom>
              <a:avLst/>
              <a:gdLst>
                <a:gd name="T0" fmla="*/ 8 w 26"/>
                <a:gd name="T1" fmla="*/ 8 h 121"/>
                <a:gd name="T2" fmla="*/ 0 w 26"/>
                <a:gd name="T3" fmla="*/ 117 h 121"/>
                <a:gd name="T4" fmla="*/ 7 w 26"/>
                <a:gd name="T5" fmla="*/ 114 h 121"/>
                <a:gd name="T6" fmla="*/ 14 w 26"/>
                <a:gd name="T7" fmla="*/ 4 h 121"/>
                <a:gd name="T8" fmla="*/ 8 w 26"/>
                <a:gd name="T9" fmla="*/ 8 h 121"/>
              </a:gdLst>
              <a:ahLst/>
              <a:cxnLst>
                <a:cxn ang="0">
                  <a:pos x="T0" y="T1"/>
                </a:cxn>
                <a:cxn ang="0">
                  <a:pos x="T2" y="T3"/>
                </a:cxn>
                <a:cxn ang="0">
                  <a:pos x="T4" y="T5"/>
                </a:cxn>
                <a:cxn ang="0">
                  <a:pos x="T6" y="T7"/>
                </a:cxn>
                <a:cxn ang="0">
                  <a:pos x="T8" y="T9"/>
                </a:cxn>
              </a:cxnLst>
              <a:rect l="0" t="0" r="r" b="b"/>
              <a:pathLst>
                <a:path w="26" h="121">
                  <a:moveTo>
                    <a:pt x="8" y="8"/>
                  </a:moveTo>
                  <a:cubicBezTo>
                    <a:pt x="19" y="43"/>
                    <a:pt x="2" y="82"/>
                    <a:pt x="0" y="117"/>
                  </a:cubicBezTo>
                  <a:cubicBezTo>
                    <a:pt x="0" y="121"/>
                    <a:pt x="7" y="118"/>
                    <a:pt x="7" y="114"/>
                  </a:cubicBezTo>
                  <a:cubicBezTo>
                    <a:pt x="9" y="79"/>
                    <a:pt x="26" y="40"/>
                    <a:pt x="14" y="4"/>
                  </a:cubicBezTo>
                  <a:cubicBezTo>
                    <a:pt x="13" y="0"/>
                    <a:pt x="6" y="5"/>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4"/>
            <p:cNvSpPr/>
            <p:nvPr/>
          </p:nvSpPr>
          <p:spPr bwMode="auto">
            <a:xfrm>
              <a:off x="6109" y="1895"/>
              <a:ext cx="63" cy="255"/>
            </a:xfrm>
            <a:custGeom>
              <a:avLst/>
              <a:gdLst>
                <a:gd name="T0" fmla="*/ 4 w 40"/>
                <a:gd name="T1" fmla="*/ 8 h 161"/>
                <a:gd name="T2" fmla="*/ 2 w 40"/>
                <a:gd name="T3" fmla="*/ 90 h 161"/>
                <a:gd name="T4" fmla="*/ 33 w 40"/>
                <a:gd name="T5" fmla="*/ 158 h 161"/>
                <a:gd name="T6" fmla="*/ 38 w 40"/>
                <a:gd name="T7" fmla="*/ 152 h 161"/>
                <a:gd name="T8" fmla="*/ 10 w 40"/>
                <a:gd name="T9" fmla="*/ 72 h 161"/>
                <a:gd name="T10" fmla="*/ 11 w 40"/>
                <a:gd name="T11" fmla="*/ 4 h 161"/>
                <a:gd name="T12" fmla="*/ 4 w 40"/>
                <a:gd name="T13" fmla="*/ 8 h 161"/>
              </a:gdLst>
              <a:ahLst/>
              <a:cxnLst>
                <a:cxn ang="0">
                  <a:pos x="T0" y="T1"/>
                </a:cxn>
                <a:cxn ang="0">
                  <a:pos x="T2" y="T3"/>
                </a:cxn>
                <a:cxn ang="0">
                  <a:pos x="T4" y="T5"/>
                </a:cxn>
                <a:cxn ang="0">
                  <a:pos x="T6" y="T7"/>
                </a:cxn>
                <a:cxn ang="0">
                  <a:pos x="T8" y="T9"/>
                </a:cxn>
                <a:cxn ang="0">
                  <a:pos x="T10" y="T11"/>
                </a:cxn>
                <a:cxn ang="0">
                  <a:pos x="T12" y="T13"/>
                </a:cxn>
              </a:cxnLst>
              <a:rect l="0" t="0" r="r" b="b"/>
              <a:pathLst>
                <a:path w="40" h="161">
                  <a:moveTo>
                    <a:pt x="4" y="8"/>
                  </a:moveTo>
                  <a:cubicBezTo>
                    <a:pt x="10" y="35"/>
                    <a:pt x="4" y="63"/>
                    <a:pt x="2" y="90"/>
                  </a:cubicBezTo>
                  <a:cubicBezTo>
                    <a:pt x="0" y="114"/>
                    <a:pt x="20" y="139"/>
                    <a:pt x="33" y="158"/>
                  </a:cubicBezTo>
                  <a:cubicBezTo>
                    <a:pt x="35" y="161"/>
                    <a:pt x="40" y="156"/>
                    <a:pt x="38" y="152"/>
                  </a:cubicBezTo>
                  <a:cubicBezTo>
                    <a:pt x="22" y="128"/>
                    <a:pt x="5" y="103"/>
                    <a:pt x="10" y="72"/>
                  </a:cubicBezTo>
                  <a:cubicBezTo>
                    <a:pt x="13" y="50"/>
                    <a:pt x="15" y="27"/>
                    <a:pt x="11" y="4"/>
                  </a:cubicBezTo>
                  <a:cubicBezTo>
                    <a:pt x="10" y="0"/>
                    <a:pt x="4" y="5"/>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5"/>
            <p:cNvSpPr/>
            <p:nvPr/>
          </p:nvSpPr>
          <p:spPr bwMode="auto">
            <a:xfrm>
              <a:off x="6071" y="1932"/>
              <a:ext cx="140" cy="350"/>
            </a:xfrm>
            <a:custGeom>
              <a:avLst/>
              <a:gdLst>
                <a:gd name="T0" fmla="*/ 1 w 89"/>
                <a:gd name="T1" fmla="*/ 9 h 222"/>
                <a:gd name="T2" fmla="*/ 5 w 89"/>
                <a:gd name="T3" fmla="*/ 42 h 222"/>
                <a:gd name="T4" fmla="*/ 4 w 89"/>
                <a:gd name="T5" fmla="*/ 66 h 222"/>
                <a:gd name="T6" fmla="*/ 24 w 89"/>
                <a:gd name="T7" fmla="*/ 122 h 222"/>
                <a:gd name="T8" fmla="*/ 58 w 89"/>
                <a:gd name="T9" fmla="*/ 159 h 222"/>
                <a:gd name="T10" fmla="*/ 75 w 89"/>
                <a:gd name="T11" fmla="*/ 181 h 222"/>
                <a:gd name="T12" fmla="*/ 82 w 89"/>
                <a:gd name="T13" fmla="*/ 217 h 222"/>
                <a:gd name="T14" fmla="*/ 89 w 89"/>
                <a:gd name="T15" fmla="*/ 215 h 222"/>
                <a:gd name="T16" fmla="*/ 75 w 89"/>
                <a:gd name="T17" fmla="*/ 167 h 222"/>
                <a:gd name="T18" fmla="*/ 42 w 89"/>
                <a:gd name="T19" fmla="*/ 130 h 222"/>
                <a:gd name="T20" fmla="*/ 11 w 89"/>
                <a:gd name="T21" fmla="*/ 67 h 222"/>
                <a:gd name="T22" fmla="*/ 11 w 89"/>
                <a:gd name="T23" fmla="*/ 34 h 222"/>
                <a:gd name="T24" fmla="*/ 7 w 89"/>
                <a:gd name="T25" fmla="*/ 5 h 222"/>
                <a:gd name="T26" fmla="*/ 1 w 89"/>
                <a:gd name="T27"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222">
                  <a:moveTo>
                    <a:pt x="1" y="9"/>
                  </a:moveTo>
                  <a:cubicBezTo>
                    <a:pt x="3" y="20"/>
                    <a:pt x="5" y="31"/>
                    <a:pt x="5" y="42"/>
                  </a:cubicBezTo>
                  <a:cubicBezTo>
                    <a:pt x="5" y="50"/>
                    <a:pt x="2" y="58"/>
                    <a:pt x="4" y="66"/>
                  </a:cubicBezTo>
                  <a:cubicBezTo>
                    <a:pt x="7" y="86"/>
                    <a:pt x="12" y="105"/>
                    <a:pt x="24" y="122"/>
                  </a:cubicBezTo>
                  <a:cubicBezTo>
                    <a:pt x="33" y="135"/>
                    <a:pt x="52" y="144"/>
                    <a:pt x="58" y="159"/>
                  </a:cubicBezTo>
                  <a:cubicBezTo>
                    <a:pt x="61" y="167"/>
                    <a:pt x="71" y="172"/>
                    <a:pt x="75" y="181"/>
                  </a:cubicBezTo>
                  <a:cubicBezTo>
                    <a:pt x="80" y="192"/>
                    <a:pt x="81" y="204"/>
                    <a:pt x="82" y="217"/>
                  </a:cubicBezTo>
                  <a:cubicBezTo>
                    <a:pt x="82" y="222"/>
                    <a:pt x="89" y="218"/>
                    <a:pt x="89" y="215"/>
                  </a:cubicBezTo>
                  <a:cubicBezTo>
                    <a:pt x="87" y="198"/>
                    <a:pt x="86" y="181"/>
                    <a:pt x="75" y="167"/>
                  </a:cubicBezTo>
                  <a:cubicBezTo>
                    <a:pt x="66" y="153"/>
                    <a:pt x="53" y="142"/>
                    <a:pt x="42" y="130"/>
                  </a:cubicBezTo>
                  <a:cubicBezTo>
                    <a:pt x="25" y="110"/>
                    <a:pt x="15" y="93"/>
                    <a:pt x="11" y="67"/>
                  </a:cubicBezTo>
                  <a:cubicBezTo>
                    <a:pt x="9" y="57"/>
                    <a:pt x="11" y="44"/>
                    <a:pt x="11" y="34"/>
                  </a:cubicBezTo>
                  <a:cubicBezTo>
                    <a:pt x="11" y="23"/>
                    <a:pt x="9" y="15"/>
                    <a:pt x="7" y="5"/>
                  </a:cubicBezTo>
                  <a:cubicBezTo>
                    <a:pt x="7" y="0"/>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6"/>
            <p:cNvSpPr/>
            <p:nvPr/>
          </p:nvSpPr>
          <p:spPr bwMode="auto">
            <a:xfrm>
              <a:off x="6023" y="1955"/>
              <a:ext cx="45" cy="174"/>
            </a:xfrm>
            <a:custGeom>
              <a:avLst/>
              <a:gdLst>
                <a:gd name="T0" fmla="*/ 0 w 28"/>
                <a:gd name="T1" fmla="*/ 7 h 110"/>
                <a:gd name="T2" fmla="*/ 6 w 28"/>
                <a:gd name="T3" fmla="*/ 31 h 110"/>
                <a:gd name="T4" fmla="*/ 8 w 28"/>
                <a:gd name="T5" fmla="*/ 59 h 110"/>
                <a:gd name="T6" fmla="*/ 20 w 28"/>
                <a:gd name="T7" fmla="*/ 107 h 110"/>
                <a:gd name="T8" fmla="*/ 26 w 28"/>
                <a:gd name="T9" fmla="*/ 102 h 110"/>
                <a:gd name="T10" fmla="*/ 14 w 28"/>
                <a:gd name="T11" fmla="*/ 49 h 110"/>
                <a:gd name="T12" fmla="*/ 13 w 28"/>
                <a:gd name="T13" fmla="*/ 23 h 110"/>
                <a:gd name="T14" fmla="*/ 7 w 28"/>
                <a:gd name="T15" fmla="*/ 5 h 110"/>
                <a:gd name="T16" fmla="*/ 0 w 28"/>
                <a:gd name="T1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0">
                  <a:moveTo>
                    <a:pt x="0" y="7"/>
                  </a:moveTo>
                  <a:cubicBezTo>
                    <a:pt x="0" y="15"/>
                    <a:pt x="6" y="22"/>
                    <a:pt x="6" y="31"/>
                  </a:cubicBezTo>
                  <a:cubicBezTo>
                    <a:pt x="6" y="40"/>
                    <a:pt x="7" y="49"/>
                    <a:pt x="8" y="59"/>
                  </a:cubicBezTo>
                  <a:cubicBezTo>
                    <a:pt x="10" y="74"/>
                    <a:pt x="10" y="95"/>
                    <a:pt x="20" y="107"/>
                  </a:cubicBezTo>
                  <a:cubicBezTo>
                    <a:pt x="23" y="110"/>
                    <a:pt x="28" y="105"/>
                    <a:pt x="26" y="102"/>
                  </a:cubicBezTo>
                  <a:cubicBezTo>
                    <a:pt x="16" y="89"/>
                    <a:pt x="15" y="64"/>
                    <a:pt x="14" y="49"/>
                  </a:cubicBezTo>
                  <a:cubicBezTo>
                    <a:pt x="13" y="40"/>
                    <a:pt x="13" y="32"/>
                    <a:pt x="13" y="23"/>
                  </a:cubicBezTo>
                  <a:cubicBezTo>
                    <a:pt x="13" y="17"/>
                    <a:pt x="7" y="11"/>
                    <a:pt x="7" y="5"/>
                  </a:cubicBezTo>
                  <a:cubicBezTo>
                    <a:pt x="7"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37"/>
            <p:cNvSpPr/>
            <p:nvPr/>
          </p:nvSpPr>
          <p:spPr bwMode="auto">
            <a:xfrm>
              <a:off x="5981" y="1968"/>
              <a:ext cx="33" cy="92"/>
            </a:xfrm>
            <a:custGeom>
              <a:avLst/>
              <a:gdLst>
                <a:gd name="T0" fmla="*/ 0 w 21"/>
                <a:gd name="T1" fmla="*/ 7 h 58"/>
                <a:gd name="T2" fmla="*/ 7 w 21"/>
                <a:gd name="T3" fmla="*/ 20 h 58"/>
                <a:gd name="T4" fmla="*/ 14 w 21"/>
                <a:gd name="T5" fmla="*/ 53 h 58"/>
                <a:gd name="T6" fmla="*/ 21 w 21"/>
                <a:gd name="T7" fmla="*/ 51 h 58"/>
                <a:gd name="T8" fmla="*/ 16 w 21"/>
                <a:gd name="T9" fmla="*/ 24 h 58"/>
                <a:gd name="T10" fmla="*/ 11 w 21"/>
                <a:gd name="T11" fmla="*/ 13 h 58"/>
                <a:gd name="T12" fmla="*/ 7 w 21"/>
                <a:gd name="T13" fmla="*/ 5 h 58"/>
                <a:gd name="T14" fmla="*/ 0 w 21"/>
                <a:gd name="T15" fmla="*/ 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8">
                  <a:moveTo>
                    <a:pt x="0" y="7"/>
                  </a:moveTo>
                  <a:cubicBezTo>
                    <a:pt x="0" y="11"/>
                    <a:pt x="4" y="16"/>
                    <a:pt x="7" y="20"/>
                  </a:cubicBezTo>
                  <a:cubicBezTo>
                    <a:pt x="12" y="31"/>
                    <a:pt x="12" y="41"/>
                    <a:pt x="14" y="53"/>
                  </a:cubicBezTo>
                  <a:cubicBezTo>
                    <a:pt x="14" y="58"/>
                    <a:pt x="21" y="54"/>
                    <a:pt x="21" y="51"/>
                  </a:cubicBezTo>
                  <a:cubicBezTo>
                    <a:pt x="19" y="42"/>
                    <a:pt x="20" y="32"/>
                    <a:pt x="16" y="24"/>
                  </a:cubicBezTo>
                  <a:cubicBezTo>
                    <a:pt x="15" y="20"/>
                    <a:pt x="13" y="16"/>
                    <a:pt x="11" y="13"/>
                  </a:cubicBezTo>
                  <a:cubicBezTo>
                    <a:pt x="10" y="10"/>
                    <a:pt x="7" y="7"/>
                    <a:pt x="7" y="5"/>
                  </a:cubicBezTo>
                  <a:cubicBezTo>
                    <a:pt x="6" y="0"/>
                    <a:pt x="0" y="3"/>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38"/>
            <p:cNvSpPr/>
            <p:nvPr/>
          </p:nvSpPr>
          <p:spPr bwMode="auto">
            <a:xfrm>
              <a:off x="5772" y="2134"/>
              <a:ext cx="90" cy="240"/>
            </a:xfrm>
            <a:custGeom>
              <a:avLst/>
              <a:gdLst>
                <a:gd name="T0" fmla="*/ 25 w 57"/>
                <a:gd name="T1" fmla="*/ 145 h 152"/>
                <a:gd name="T2" fmla="*/ 15 w 57"/>
                <a:gd name="T3" fmla="*/ 74 h 152"/>
                <a:gd name="T4" fmla="*/ 54 w 57"/>
                <a:gd name="T5" fmla="*/ 8 h 152"/>
                <a:gd name="T6" fmla="*/ 50 w 57"/>
                <a:gd name="T7" fmla="*/ 3 h 152"/>
                <a:gd name="T8" fmla="*/ 27 w 57"/>
                <a:gd name="T9" fmla="*/ 32 h 152"/>
                <a:gd name="T10" fmla="*/ 10 w 57"/>
                <a:gd name="T11" fmla="*/ 57 h 152"/>
                <a:gd name="T12" fmla="*/ 18 w 57"/>
                <a:gd name="T13" fmla="*/ 147 h 152"/>
                <a:gd name="T14" fmla="*/ 25 w 57"/>
                <a:gd name="T15" fmla="*/ 145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52">
                  <a:moveTo>
                    <a:pt x="25" y="145"/>
                  </a:moveTo>
                  <a:cubicBezTo>
                    <a:pt x="21" y="121"/>
                    <a:pt x="16" y="98"/>
                    <a:pt x="15" y="74"/>
                  </a:cubicBezTo>
                  <a:cubicBezTo>
                    <a:pt x="13" y="54"/>
                    <a:pt x="38" y="21"/>
                    <a:pt x="54" y="8"/>
                  </a:cubicBezTo>
                  <a:cubicBezTo>
                    <a:pt x="57" y="6"/>
                    <a:pt x="54" y="0"/>
                    <a:pt x="50" y="3"/>
                  </a:cubicBezTo>
                  <a:cubicBezTo>
                    <a:pt x="40" y="11"/>
                    <a:pt x="35" y="22"/>
                    <a:pt x="27" y="32"/>
                  </a:cubicBezTo>
                  <a:cubicBezTo>
                    <a:pt x="21" y="39"/>
                    <a:pt x="14" y="48"/>
                    <a:pt x="10" y="57"/>
                  </a:cubicBezTo>
                  <a:cubicBezTo>
                    <a:pt x="0" y="83"/>
                    <a:pt x="14" y="121"/>
                    <a:pt x="18" y="147"/>
                  </a:cubicBezTo>
                  <a:cubicBezTo>
                    <a:pt x="19" y="152"/>
                    <a:pt x="25" y="149"/>
                    <a:pt x="2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9"/>
            <p:cNvSpPr/>
            <p:nvPr/>
          </p:nvSpPr>
          <p:spPr bwMode="auto">
            <a:xfrm>
              <a:off x="5639" y="2121"/>
              <a:ext cx="19" cy="22"/>
            </a:xfrm>
            <a:custGeom>
              <a:avLst/>
              <a:gdLst>
                <a:gd name="T0" fmla="*/ 5 w 12"/>
                <a:gd name="T1" fmla="*/ 4 h 14"/>
                <a:gd name="T2" fmla="*/ 9 w 12"/>
                <a:gd name="T3" fmla="*/ 7 h 14"/>
                <a:gd name="T4" fmla="*/ 3 w 12"/>
                <a:gd name="T5" fmla="*/ 7 h 14"/>
                <a:gd name="T6" fmla="*/ 4 w 12"/>
                <a:gd name="T7" fmla="*/ 4 h 14"/>
                <a:gd name="T8" fmla="*/ 7 w 12"/>
                <a:gd name="T9" fmla="*/ 3 h 14"/>
                <a:gd name="T10" fmla="*/ 3 w 12"/>
                <a:gd name="T11" fmla="*/ 5 h 14"/>
                <a:gd name="T12" fmla="*/ 5 w 12"/>
                <a:gd name="T13" fmla="*/ 3 h 14"/>
                <a:gd name="T14" fmla="*/ 6 w 12"/>
                <a:gd name="T15" fmla="*/ 3 h 14"/>
                <a:gd name="T16" fmla="*/ 7 w 12"/>
                <a:gd name="T17" fmla="*/ 9 h 14"/>
                <a:gd name="T18" fmla="*/ 5 w 12"/>
                <a:gd name="T19" fmla="*/ 10 h 14"/>
                <a:gd name="T20" fmla="*/ 2 w 12"/>
                <a:gd name="T21" fmla="*/ 7 h 14"/>
                <a:gd name="T22" fmla="*/ 3 w 12"/>
                <a:gd name="T23" fmla="*/ 5 h 14"/>
                <a:gd name="T24" fmla="*/ 3 w 12"/>
                <a:gd name="T25" fmla="*/ 5 h 14"/>
                <a:gd name="T26" fmla="*/ 7 w 12"/>
                <a:gd name="T27" fmla="*/ 10 h 14"/>
                <a:gd name="T28" fmla="*/ 10 w 12"/>
                <a:gd name="T29" fmla="*/ 7 h 14"/>
                <a:gd name="T30" fmla="*/ 7 w 12"/>
                <a:gd name="T31" fmla="*/ 4 h 14"/>
                <a:gd name="T32" fmla="*/ 8 w 12"/>
                <a:gd name="T33" fmla="*/ 4 h 14"/>
                <a:gd name="T34" fmla="*/ 3 w 12"/>
                <a:gd name="T35" fmla="*/ 7 h 14"/>
                <a:gd name="T36" fmla="*/ 7 w 12"/>
                <a:gd name="T37" fmla="*/ 9 h 14"/>
                <a:gd name="T38" fmla="*/ 6 w 12"/>
                <a:gd name="T39" fmla="*/ 10 h 14"/>
                <a:gd name="T40" fmla="*/ 4 w 12"/>
                <a:gd name="T41" fmla="*/ 10 h 14"/>
                <a:gd name="T42" fmla="*/ 3 w 12"/>
                <a:gd name="T43" fmla="*/ 9 h 14"/>
                <a:gd name="T44" fmla="*/ 4 w 12"/>
                <a:gd name="T45" fmla="*/ 6 h 14"/>
                <a:gd name="T46" fmla="*/ 8 w 12"/>
                <a:gd name="T47" fmla="*/ 8 h 14"/>
                <a:gd name="T48" fmla="*/ 1 w 12"/>
                <a:gd name="T49" fmla="*/ 10 h 14"/>
                <a:gd name="T50" fmla="*/ 6 w 12"/>
                <a:gd name="T51" fmla="*/ 12 h 14"/>
                <a:gd name="T52" fmla="*/ 6 w 12"/>
                <a:gd name="T53" fmla="*/ 3 h 14"/>
                <a:gd name="T54" fmla="*/ 5 w 12"/>
                <a:gd name="T55" fmla="*/ 13 h 14"/>
                <a:gd name="T56" fmla="*/ 4 w 12"/>
                <a:gd name="T57" fmla="*/ 11 h 14"/>
                <a:gd name="T58" fmla="*/ 7 w 12"/>
                <a:gd name="T59" fmla="*/ 2 h 14"/>
                <a:gd name="T60" fmla="*/ 6 w 12"/>
                <a:gd name="T61" fmla="*/ 3 h 14"/>
                <a:gd name="T62" fmla="*/ 2 w 12"/>
                <a:gd name="T63" fmla="*/ 6 h 14"/>
                <a:gd name="T64" fmla="*/ 3 w 12"/>
                <a:gd name="T65" fmla="*/ 12 h 14"/>
                <a:gd name="T66" fmla="*/ 5 w 12"/>
                <a:gd name="T67" fmla="*/ 3 h 14"/>
                <a:gd name="T68" fmla="*/ 1 w 12"/>
                <a:gd name="T69" fmla="*/ 10 h 14"/>
                <a:gd name="T70" fmla="*/ 7 w 12"/>
                <a:gd name="T71" fmla="*/ 9 h 14"/>
                <a:gd name="T72" fmla="*/ 9 w 12"/>
                <a:gd name="T73" fmla="*/ 7 h 14"/>
                <a:gd name="T74" fmla="*/ 10 w 12"/>
                <a:gd name="T75" fmla="*/ 5 h 14"/>
                <a:gd name="T76" fmla="*/ 3 w 12"/>
                <a:gd name="T77" fmla="*/ 6 h 14"/>
                <a:gd name="T78" fmla="*/ 8 w 12"/>
                <a:gd name="T79" fmla="*/ 9 h 14"/>
                <a:gd name="T80" fmla="*/ 8 w 12"/>
                <a:gd name="T8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 h="14">
                  <a:moveTo>
                    <a:pt x="4" y="4"/>
                  </a:moveTo>
                  <a:cubicBezTo>
                    <a:pt x="5" y="3"/>
                    <a:pt x="5" y="3"/>
                    <a:pt x="5" y="4"/>
                  </a:cubicBezTo>
                  <a:cubicBezTo>
                    <a:pt x="4" y="4"/>
                    <a:pt x="4" y="5"/>
                    <a:pt x="3" y="6"/>
                  </a:cubicBezTo>
                  <a:cubicBezTo>
                    <a:pt x="5" y="6"/>
                    <a:pt x="7" y="7"/>
                    <a:pt x="9" y="7"/>
                  </a:cubicBezTo>
                  <a:cubicBezTo>
                    <a:pt x="9" y="7"/>
                    <a:pt x="9" y="6"/>
                    <a:pt x="9" y="6"/>
                  </a:cubicBezTo>
                  <a:cubicBezTo>
                    <a:pt x="7" y="6"/>
                    <a:pt x="5" y="6"/>
                    <a:pt x="3" y="7"/>
                  </a:cubicBezTo>
                  <a:cubicBezTo>
                    <a:pt x="3" y="7"/>
                    <a:pt x="3" y="7"/>
                    <a:pt x="3" y="7"/>
                  </a:cubicBezTo>
                  <a:cubicBezTo>
                    <a:pt x="3" y="6"/>
                    <a:pt x="4" y="5"/>
                    <a:pt x="4" y="4"/>
                  </a:cubicBezTo>
                  <a:cubicBezTo>
                    <a:pt x="4" y="4"/>
                    <a:pt x="4" y="4"/>
                    <a:pt x="4" y="4"/>
                  </a:cubicBezTo>
                  <a:cubicBezTo>
                    <a:pt x="5" y="3"/>
                    <a:pt x="6" y="3"/>
                    <a:pt x="7" y="3"/>
                  </a:cubicBezTo>
                  <a:cubicBezTo>
                    <a:pt x="7" y="3"/>
                    <a:pt x="7" y="3"/>
                    <a:pt x="6" y="3"/>
                  </a:cubicBezTo>
                  <a:cubicBezTo>
                    <a:pt x="5" y="3"/>
                    <a:pt x="3" y="4"/>
                    <a:pt x="3" y="5"/>
                  </a:cubicBezTo>
                  <a:cubicBezTo>
                    <a:pt x="3" y="6"/>
                    <a:pt x="3" y="6"/>
                    <a:pt x="3" y="6"/>
                  </a:cubicBezTo>
                  <a:cubicBezTo>
                    <a:pt x="3" y="5"/>
                    <a:pt x="4" y="4"/>
                    <a:pt x="5" y="3"/>
                  </a:cubicBezTo>
                  <a:cubicBezTo>
                    <a:pt x="5" y="4"/>
                    <a:pt x="4" y="4"/>
                    <a:pt x="4" y="4"/>
                  </a:cubicBezTo>
                  <a:cubicBezTo>
                    <a:pt x="5" y="3"/>
                    <a:pt x="6" y="3"/>
                    <a:pt x="6" y="3"/>
                  </a:cubicBezTo>
                  <a:cubicBezTo>
                    <a:pt x="4" y="3"/>
                    <a:pt x="4" y="4"/>
                    <a:pt x="2" y="5"/>
                  </a:cubicBezTo>
                  <a:cubicBezTo>
                    <a:pt x="4" y="7"/>
                    <a:pt x="5" y="8"/>
                    <a:pt x="7" y="9"/>
                  </a:cubicBezTo>
                  <a:cubicBezTo>
                    <a:pt x="7" y="9"/>
                    <a:pt x="7" y="9"/>
                    <a:pt x="7" y="9"/>
                  </a:cubicBezTo>
                  <a:cubicBezTo>
                    <a:pt x="6" y="9"/>
                    <a:pt x="6" y="10"/>
                    <a:pt x="5" y="10"/>
                  </a:cubicBezTo>
                  <a:cubicBezTo>
                    <a:pt x="5" y="10"/>
                    <a:pt x="5" y="10"/>
                    <a:pt x="5" y="10"/>
                  </a:cubicBezTo>
                  <a:cubicBezTo>
                    <a:pt x="4" y="9"/>
                    <a:pt x="3" y="8"/>
                    <a:pt x="2" y="7"/>
                  </a:cubicBezTo>
                  <a:cubicBezTo>
                    <a:pt x="2" y="7"/>
                    <a:pt x="2" y="7"/>
                    <a:pt x="2" y="7"/>
                  </a:cubicBezTo>
                  <a:cubicBezTo>
                    <a:pt x="2" y="7"/>
                    <a:pt x="2" y="6"/>
                    <a:pt x="3" y="5"/>
                  </a:cubicBezTo>
                  <a:cubicBezTo>
                    <a:pt x="2" y="6"/>
                    <a:pt x="2" y="6"/>
                    <a:pt x="3" y="5"/>
                  </a:cubicBezTo>
                  <a:cubicBezTo>
                    <a:pt x="2" y="6"/>
                    <a:pt x="2" y="6"/>
                    <a:pt x="3" y="5"/>
                  </a:cubicBezTo>
                  <a:cubicBezTo>
                    <a:pt x="3" y="7"/>
                    <a:pt x="4" y="10"/>
                    <a:pt x="4" y="12"/>
                  </a:cubicBezTo>
                  <a:cubicBezTo>
                    <a:pt x="5" y="11"/>
                    <a:pt x="6" y="11"/>
                    <a:pt x="7" y="10"/>
                  </a:cubicBezTo>
                  <a:cubicBezTo>
                    <a:pt x="5" y="11"/>
                    <a:pt x="8" y="9"/>
                    <a:pt x="8" y="9"/>
                  </a:cubicBezTo>
                  <a:cubicBezTo>
                    <a:pt x="9" y="8"/>
                    <a:pt x="10" y="7"/>
                    <a:pt x="10" y="7"/>
                  </a:cubicBezTo>
                  <a:cubicBezTo>
                    <a:pt x="9" y="6"/>
                    <a:pt x="7" y="6"/>
                    <a:pt x="5" y="5"/>
                  </a:cubicBezTo>
                  <a:cubicBezTo>
                    <a:pt x="5" y="5"/>
                    <a:pt x="6" y="4"/>
                    <a:pt x="7" y="4"/>
                  </a:cubicBezTo>
                  <a:cubicBezTo>
                    <a:pt x="7" y="4"/>
                    <a:pt x="8" y="4"/>
                    <a:pt x="8" y="4"/>
                  </a:cubicBezTo>
                  <a:cubicBezTo>
                    <a:pt x="8" y="4"/>
                    <a:pt x="8" y="4"/>
                    <a:pt x="8" y="4"/>
                  </a:cubicBezTo>
                  <a:cubicBezTo>
                    <a:pt x="6" y="2"/>
                    <a:pt x="3" y="5"/>
                    <a:pt x="3" y="7"/>
                  </a:cubicBezTo>
                  <a:cubicBezTo>
                    <a:pt x="4" y="6"/>
                    <a:pt x="4" y="6"/>
                    <a:pt x="3" y="7"/>
                  </a:cubicBezTo>
                  <a:cubicBezTo>
                    <a:pt x="5" y="8"/>
                    <a:pt x="6" y="9"/>
                    <a:pt x="7" y="10"/>
                  </a:cubicBezTo>
                  <a:cubicBezTo>
                    <a:pt x="7" y="9"/>
                    <a:pt x="8" y="9"/>
                    <a:pt x="7" y="9"/>
                  </a:cubicBezTo>
                  <a:cubicBezTo>
                    <a:pt x="7" y="10"/>
                    <a:pt x="6" y="10"/>
                    <a:pt x="6" y="10"/>
                  </a:cubicBezTo>
                  <a:cubicBezTo>
                    <a:pt x="6" y="10"/>
                    <a:pt x="6" y="10"/>
                    <a:pt x="6" y="10"/>
                  </a:cubicBezTo>
                  <a:cubicBezTo>
                    <a:pt x="5" y="10"/>
                    <a:pt x="4" y="10"/>
                    <a:pt x="3" y="10"/>
                  </a:cubicBezTo>
                  <a:cubicBezTo>
                    <a:pt x="4" y="10"/>
                    <a:pt x="4" y="10"/>
                    <a:pt x="4" y="10"/>
                  </a:cubicBezTo>
                  <a:cubicBezTo>
                    <a:pt x="3" y="10"/>
                    <a:pt x="3" y="9"/>
                    <a:pt x="3" y="9"/>
                  </a:cubicBezTo>
                  <a:cubicBezTo>
                    <a:pt x="3" y="9"/>
                    <a:pt x="3" y="9"/>
                    <a:pt x="3" y="9"/>
                  </a:cubicBezTo>
                  <a:cubicBezTo>
                    <a:pt x="3" y="9"/>
                    <a:pt x="3" y="8"/>
                    <a:pt x="3" y="8"/>
                  </a:cubicBezTo>
                  <a:cubicBezTo>
                    <a:pt x="3" y="7"/>
                    <a:pt x="3" y="7"/>
                    <a:pt x="4" y="6"/>
                  </a:cubicBezTo>
                  <a:cubicBezTo>
                    <a:pt x="5" y="7"/>
                    <a:pt x="7" y="7"/>
                    <a:pt x="8" y="8"/>
                  </a:cubicBezTo>
                  <a:cubicBezTo>
                    <a:pt x="8" y="8"/>
                    <a:pt x="8" y="8"/>
                    <a:pt x="8" y="8"/>
                  </a:cubicBezTo>
                  <a:cubicBezTo>
                    <a:pt x="8" y="6"/>
                    <a:pt x="6" y="5"/>
                    <a:pt x="5" y="5"/>
                  </a:cubicBezTo>
                  <a:cubicBezTo>
                    <a:pt x="3" y="6"/>
                    <a:pt x="1" y="8"/>
                    <a:pt x="1" y="10"/>
                  </a:cubicBezTo>
                  <a:cubicBezTo>
                    <a:pt x="1" y="10"/>
                    <a:pt x="1" y="10"/>
                    <a:pt x="1" y="10"/>
                  </a:cubicBezTo>
                  <a:cubicBezTo>
                    <a:pt x="1" y="13"/>
                    <a:pt x="4" y="14"/>
                    <a:pt x="6" y="12"/>
                  </a:cubicBezTo>
                  <a:cubicBezTo>
                    <a:pt x="8" y="11"/>
                    <a:pt x="11" y="6"/>
                    <a:pt x="8" y="3"/>
                  </a:cubicBezTo>
                  <a:cubicBezTo>
                    <a:pt x="7" y="3"/>
                    <a:pt x="6" y="3"/>
                    <a:pt x="6" y="3"/>
                  </a:cubicBezTo>
                  <a:cubicBezTo>
                    <a:pt x="3" y="4"/>
                    <a:pt x="1" y="7"/>
                    <a:pt x="1" y="10"/>
                  </a:cubicBezTo>
                  <a:cubicBezTo>
                    <a:pt x="1" y="13"/>
                    <a:pt x="3" y="14"/>
                    <a:pt x="5" y="13"/>
                  </a:cubicBezTo>
                  <a:cubicBezTo>
                    <a:pt x="7" y="12"/>
                    <a:pt x="9" y="10"/>
                    <a:pt x="9" y="7"/>
                  </a:cubicBezTo>
                  <a:cubicBezTo>
                    <a:pt x="8" y="8"/>
                    <a:pt x="6" y="9"/>
                    <a:pt x="4" y="11"/>
                  </a:cubicBezTo>
                  <a:cubicBezTo>
                    <a:pt x="8" y="13"/>
                    <a:pt x="12" y="7"/>
                    <a:pt x="12" y="3"/>
                  </a:cubicBezTo>
                  <a:cubicBezTo>
                    <a:pt x="12" y="0"/>
                    <a:pt x="9" y="0"/>
                    <a:pt x="7" y="2"/>
                  </a:cubicBezTo>
                  <a:cubicBezTo>
                    <a:pt x="6" y="2"/>
                    <a:pt x="6" y="3"/>
                    <a:pt x="5" y="4"/>
                  </a:cubicBezTo>
                  <a:cubicBezTo>
                    <a:pt x="5" y="4"/>
                    <a:pt x="5" y="4"/>
                    <a:pt x="6" y="3"/>
                  </a:cubicBezTo>
                  <a:cubicBezTo>
                    <a:pt x="5" y="4"/>
                    <a:pt x="5" y="4"/>
                    <a:pt x="4" y="4"/>
                  </a:cubicBezTo>
                  <a:cubicBezTo>
                    <a:pt x="3" y="5"/>
                    <a:pt x="3" y="5"/>
                    <a:pt x="2" y="6"/>
                  </a:cubicBezTo>
                  <a:cubicBezTo>
                    <a:pt x="1" y="7"/>
                    <a:pt x="0" y="8"/>
                    <a:pt x="0" y="10"/>
                  </a:cubicBezTo>
                  <a:cubicBezTo>
                    <a:pt x="0" y="12"/>
                    <a:pt x="2" y="13"/>
                    <a:pt x="3" y="12"/>
                  </a:cubicBezTo>
                  <a:cubicBezTo>
                    <a:pt x="6" y="12"/>
                    <a:pt x="8" y="9"/>
                    <a:pt x="8" y="7"/>
                  </a:cubicBezTo>
                  <a:cubicBezTo>
                    <a:pt x="9" y="4"/>
                    <a:pt x="7" y="2"/>
                    <a:pt x="5" y="3"/>
                  </a:cubicBezTo>
                  <a:cubicBezTo>
                    <a:pt x="4" y="4"/>
                    <a:pt x="3" y="5"/>
                    <a:pt x="2" y="6"/>
                  </a:cubicBezTo>
                  <a:cubicBezTo>
                    <a:pt x="1" y="7"/>
                    <a:pt x="0" y="9"/>
                    <a:pt x="1" y="10"/>
                  </a:cubicBezTo>
                  <a:cubicBezTo>
                    <a:pt x="2" y="12"/>
                    <a:pt x="5" y="11"/>
                    <a:pt x="6" y="10"/>
                  </a:cubicBezTo>
                  <a:cubicBezTo>
                    <a:pt x="6" y="10"/>
                    <a:pt x="7" y="10"/>
                    <a:pt x="7" y="9"/>
                  </a:cubicBezTo>
                  <a:cubicBezTo>
                    <a:pt x="6" y="10"/>
                    <a:pt x="5" y="10"/>
                    <a:pt x="4" y="10"/>
                  </a:cubicBezTo>
                  <a:cubicBezTo>
                    <a:pt x="6" y="10"/>
                    <a:pt x="8" y="9"/>
                    <a:pt x="9" y="7"/>
                  </a:cubicBezTo>
                  <a:cubicBezTo>
                    <a:pt x="7" y="8"/>
                    <a:pt x="6" y="9"/>
                    <a:pt x="5" y="10"/>
                  </a:cubicBezTo>
                  <a:cubicBezTo>
                    <a:pt x="8" y="10"/>
                    <a:pt x="9" y="7"/>
                    <a:pt x="10" y="5"/>
                  </a:cubicBezTo>
                  <a:cubicBezTo>
                    <a:pt x="10" y="3"/>
                    <a:pt x="8" y="2"/>
                    <a:pt x="7" y="2"/>
                  </a:cubicBezTo>
                  <a:cubicBezTo>
                    <a:pt x="5" y="2"/>
                    <a:pt x="3" y="4"/>
                    <a:pt x="3" y="6"/>
                  </a:cubicBezTo>
                  <a:cubicBezTo>
                    <a:pt x="3" y="6"/>
                    <a:pt x="3" y="7"/>
                    <a:pt x="2" y="7"/>
                  </a:cubicBezTo>
                  <a:cubicBezTo>
                    <a:pt x="1" y="11"/>
                    <a:pt x="6" y="12"/>
                    <a:pt x="8" y="9"/>
                  </a:cubicBezTo>
                  <a:cubicBezTo>
                    <a:pt x="9" y="7"/>
                    <a:pt x="11" y="6"/>
                    <a:pt x="11" y="4"/>
                  </a:cubicBezTo>
                  <a:cubicBezTo>
                    <a:pt x="11" y="2"/>
                    <a:pt x="10" y="0"/>
                    <a:pt x="8" y="1"/>
                  </a:cubicBezTo>
                  <a:cubicBezTo>
                    <a:pt x="6" y="1"/>
                    <a:pt x="5"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0"/>
            <p:cNvSpPr/>
            <p:nvPr/>
          </p:nvSpPr>
          <p:spPr bwMode="auto">
            <a:xfrm>
              <a:off x="5600" y="2109"/>
              <a:ext cx="20" cy="20"/>
            </a:xfrm>
            <a:custGeom>
              <a:avLst/>
              <a:gdLst>
                <a:gd name="T0" fmla="*/ 6 w 13"/>
                <a:gd name="T1" fmla="*/ 5 h 13"/>
                <a:gd name="T2" fmla="*/ 6 w 13"/>
                <a:gd name="T3" fmla="*/ 5 h 13"/>
                <a:gd name="T4" fmla="*/ 7 w 13"/>
                <a:gd name="T5" fmla="*/ 4 h 13"/>
                <a:gd name="T6" fmla="*/ 10 w 13"/>
                <a:gd name="T7" fmla="*/ 5 h 13"/>
                <a:gd name="T8" fmla="*/ 10 w 13"/>
                <a:gd name="T9" fmla="*/ 5 h 13"/>
                <a:gd name="T10" fmla="*/ 10 w 13"/>
                <a:gd name="T11" fmla="*/ 7 h 13"/>
                <a:gd name="T12" fmla="*/ 10 w 13"/>
                <a:gd name="T13" fmla="*/ 6 h 13"/>
                <a:gd name="T14" fmla="*/ 9 w 13"/>
                <a:gd name="T15" fmla="*/ 8 h 13"/>
                <a:gd name="T16" fmla="*/ 10 w 13"/>
                <a:gd name="T17" fmla="*/ 8 h 13"/>
                <a:gd name="T18" fmla="*/ 5 w 13"/>
                <a:gd name="T19" fmla="*/ 7 h 13"/>
                <a:gd name="T20" fmla="*/ 5 w 13"/>
                <a:gd name="T21" fmla="*/ 7 h 13"/>
                <a:gd name="T22" fmla="*/ 5 w 13"/>
                <a:gd name="T23" fmla="*/ 6 h 13"/>
                <a:gd name="T24" fmla="*/ 5 w 13"/>
                <a:gd name="T25" fmla="*/ 5 h 13"/>
                <a:gd name="T26" fmla="*/ 6 w 13"/>
                <a:gd name="T27" fmla="*/ 5 h 13"/>
                <a:gd name="T28" fmla="*/ 8 w 13"/>
                <a:gd name="T29" fmla="*/ 6 h 13"/>
                <a:gd name="T30" fmla="*/ 8 w 13"/>
                <a:gd name="T31" fmla="*/ 9 h 13"/>
                <a:gd name="T32" fmla="*/ 7 w 13"/>
                <a:gd name="T33" fmla="*/ 9 h 13"/>
                <a:gd name="T34" fmla="*/ 6 w 13"/>
                <a:gd name="T35" fmla="*/ 3 h 13"/>
                <a:gd name="T36" fmla="*/ 4 w 13"/>
                <a:gd name="T37" fmla="*/ 6 h 13"/>
                <a:gd name="T38" fmla="*/ 5 w 13"/>
                <a:gd name="T39" fmla="*/ 5 h 13"/>
                <a:gd name="T40" fmla="*/ 3 w 13"/>
                <a:gd name="T41" fmla="*/ 6 h 13"/>
                <a:gd name="T42" fmla="*/ 2 w 13"/>
                <a:gd name="T43" fmla="*/ 11 h 13"/>
                <a:gd name="T44" fmla="*/ 7 w 13"/>
                <a:gd name="T45" fmla="*/ 11 h 13"/>
                <a:gd name="T46" fmla="*/ 8 w 13"/>
                <a:gd name="T47" fmla="*/ 10 h 13"/>
                <a:gd name="T48" fmla="*/ 8 w 13"/>
                <a:gd name="T49" fmla="*/ 10 h 13"/>
                <a:gd name="T50" fmla="*/ 8 w 13"/>
                <a:gd name="T51" fmla="*/ 10 h 13"/>
                <a:gd name="T52" fmla="*/ 7 w 13"/>
                <a:gd name="T53" fmla="*/ 10 h 13"/>
                <a:gd name="T54" fmla="*/ 7 w 13"/>
                <a:gd name="T55" fmla="*/ 10 h 13"/>
                <a:gd name="T56" fmla="*/ 5 w 13"/>
                <a:gd name="T57" fmla="*/ 10 h 13"/>
                <a:gd name="T58" fmla="*/ 5 w 13"/>
                <a:gd name="T59" fmla="*/ 10 h 13"/>
                <a:gd name="T60" fmla="*/ 4 w 13"/>
                <a:gd name="T61" fmla="*/ 8 h 13"/>
                <a:gd name="T62" fmla="*/ 4 w 13"/>
                <a:gd name="T63" fmla="*/ 8 h 13"/>
                <a:gd name="T64" fmla="*/ 5 w 13"/>
                <a:gd name="T65" fmla="*/ 6 h 13"/>
                <a:gd name="T66" fmla="*/ 5 w 13"/>
                <a:gd name="T67" fmla="*/ 6 h 13"/>
                <a:gd name="T68" fmla="*/ 6 w 13"/>
                <a:gd name="T69" fmla="*/ 5 h 13"/>
                <a:gd name="T70" fmla="*/ 6 w 13"/>
                <a:gd name="T71" fmla="*/ 5 h 13"/>
                <a:gd name="T72" fmla="*/ 5 w 13"/>
                <a:gd name="T73" fmla="*/ 12 h 13"/>
                <a:gd name="T74" fmla="*/ 10 w 13"/>
                <a:gd name="T75" fmla="*/ 10 h 13"/>
                <a:gd name="T76" fmla="*/ 11 w 13"/>
                <a:gd name="T77" fmla="*/ 4 h 13"/>
                <a:gd name="T78" fmla="*/ 3 w 13"/>
                <a:gd name="T79" fmla="*/ 6 h 13"/>
                <a:gd name="T80" fmla="*/ 7 w 13"/>
                <a:gd name="T81" fmla="*/ 11 h 13"/>
                <a:gd name="T82" fmla="*/ 10 w 13"/>
                <a:gd name="T83" fmla="*/ 8 h 13"/>
                <a:gd name="T84" fmla="*/ 10 w 13"/>
                <a:gd name="T85" fmla="*/ 2 h 13"/>
                <a:gd name="T86" fmla="*/ 2 w 13"/>
                <a:gd name="T87" fmla="*/ 10 h 13"/>
                <a:gd name="T88" fmla="*/ 4 w 13"/>
                <a:gd name="T89" fmla="*/ 12 h 13"/>
                <a:gd name="T90" fmla="*/ 11 w 13"/>
                <a:gd name="T91" fmla="*/ 3 h 13"/>
                <a:gd name="T92" fmla="*/ 6 w 13"/>
                <a:gd name="T93" fmla="*/ 3 h 13"/>
                <a:gd name="T94" fmla="*/ 6 w 13"/>
                <a:gd name="T95" fmla="*/ 3 h 13"/>
                <a:gd name="T96" fmla="*/ 4 w 13"/>
                <a:gd name="T97" fmla="*/ 5 h 13"/>
                <a:gd name="T98" fmla="*/ 3 w 13"/>
                <a:gd name="T99" fmla="*/ 9 h 13"/>
                <a:gd name="T100" fmla="*/ 6 w 13"/>
                <a:gd name="T101" fmla="*/ 11 h 13"/>
                <a:gd name="T102" fmla="*/ 13 w 13"/>
                <a:gd name="T103" fmla="*/ 3 h 13"/>
                <a:gd name="T104" fmla="*/ 9 w 13"/>
                <a:gd name="T105" fmla="*/ 0 h 13"/>
                <a:gd name="T106" fmla="*/ 6 w 13"/>
                <a:gd name="T10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6" y="5"/>
                  </a:moveTo>
                  <a:cubicBezTo>
                    <a:pt x="6" y="5"/>
                    <a:pt x="6" y="5"/>
                    <a:pt x="6" y="5"/>
                  </a:cubicBezTo>
                  <a:cubicBezTo>
                    <a:pt x="6" y="4"/>
                    <a:pt x="7" y="4"/>
                    <a:pt x="7" y="4"/>
                  </a:cubicBezTo>
                  <a:cubicBezTo>
                    <a:pt x="8" y="4"/>
                    <a:pt x="9" y="5"/>
                    <a:pt x="10" y="5"/>
                  </a:cubicBezTo>
                  <a:cubicBezTo>
                    <a:pt x="10" y="5"/>
                    <a:pt x="10" y="5"/>
                    <a:pt x="10" y="5"/>
                  </a:cubicBezTo>
                  <a:cubicBezTo>
                    <a:pt x="10" y="5"/>
                    <a:pt x="10" y="6"/>
                    <a:pt x="10" y="7"/>
                  </a:cubicBezTo>
                  <a:cubicBezTo>
                    <a:pt x="10" y="7"/>
                    <a:pt x="10" y="6"/>
                    <a:pt x="10" y="6"/>
                  </a:cubicBezTo>
                  <a:cubicBezTo>
                    <a:pt x="10" y="7"/>
                    <a:pt x="9" y="8"/>
                    <a:pt x="9" y="8"/>
                  </a:cubicBezTo>
                  <a:cubicBezTo>
                    <a:pt x="8" y="10"/>
                    <a:pt x="9" y="8"/>
                    <a:pt x="10" y="8"/>
                  </a:cubicBezTo>
                  <a:cubicBezTo>
                    <a:pt x="8" y="8"/>
                    <a:pt x="7" y="7"/>
                    <a:pt x="5" y="7"/>
                  </a:cubicBezTo>
                  <a:cubicBezTo>
                    <a:pt x="5" y="7"/>
                    <a:pt x="5" y="7"/>
                    <a:pt x="5" y="7"/>
                  </a:cubicBezTo>
                  <a:cubicBezTo>
                    <a:pt x="5" y="7"/>
                    <a:pt x="5" y="6"/>
                    <a:pt x="5" y="6"/>
                  </a:cubicBezTo>
                  <a:cubicBezTo>
                    <a:pt x="5" y="5"/>
                    <a:pt x="6" y="4"/>
                    <a:pt x="5" y="5"/>
                  </a:cubicBezTo>
                  <a:cubicBezTo>
                    <a:pt x="6" y="5"/>
                    <a:pt x="6" y="5"/>
                    <a:pt x="6" y="5"/>
                  </a:cubicBezTo>
                  <a:cubicBezTo>
                    <a:pt x="7" y="5"/>
                    <a:pt x="8" y="6"/>
                    <a:pt x="8" y="6"/>
                  </a:cubicBezTo>
                  <a:cubicBezTo>
                    <a:pt x="9" y="7"/>
                    <a:pt x="8" y="8"/>
                    <a:pt x="8" y="9"/>
                  </a:cubicBezTo>
                  <a:cubicBezTo>
                    <a:pt x="8" y="8"/>
                    <a:pt x="8" y="9"/>
                    <a:pt x="7" y="9"/>
                  </a:cubicBezTo>
                  <a:cubicBezTo>
                    <a:pt x="7" y="7"/>
                    <a:pt x="7" y="5"/>
                    <a:pt x="6" y="3"/>
                  </a:cubicBezTo>
                  <a:cubicBezTo>
                    <a:pt x="5" y="4"/>
                    <a:pt x="5" y="5"/>
                    <a:pt x="4" y="6"/>
                  </a:cubicBezTo>
                  <a:cubicBezTo>
                    <a:pt x="4" y="6"/>
                    <a:pt x="5" y="5"/>
                    <a:pt x="5" y="5"/>
                  </a:cubicBezTo>
                  <a:cubicBezTo>
                    <a:pt x="4" y="5"/>
                    <a:pt x="4" y="6"/>
                    <a:pt x="3" y="6"/>
                  </a:cubicBezTo>
                  <a:cubicBezTo>
                    <a:pt x="2" y="7"/>
                    <a:pt x="1" y="10"/>
                    <a:pt x="2" y="11"/>
                  </a:cubicBezTo>
                  <a:cubicBezTo>
                    <a:pt x="3" y="13"/>
                    <a:pt x="6" y="12"/>
                    <a:pt x="7" y="11"/>
                  </a:cubicBezTo>
                  <a:cubicBezTo>
                    <a:pt x="7" y="11"/>
                    <a:pt x="7" y="11"/>
                    <a:pt x="8" y="10"/>
                  </a:cubicBezTo>
                  <a:cubicBezTo>
                    <a:pt x="8" y="10"/>
                    <a:pt x="8" y="10"/>
                    <a:pt x="8" y="10"/>
                  </a:cubicBezTo>
                  <a:cubicBezTo>
                    <a:pt x="8" y="10"/>
                    <a:pt x="8" y="10"/>
                    <a:pt x="8" y="10"/>
                  </a:cubicBezTo>
                  <a:cubicBezTo>
                    <a:pt x="8" y="10"/>
                    <a:pt x="7" y="10"/>
                    <a:pt x="7" y="10"/>
                  </a:cubicBezTo>
                  <a:cubicBezTo>
                    <a:pt x="7" y="10"/>
                    <a:pt x="7" y="10"/>
                    <a:pt x="7" y="10"/>
                  </a:cubicBezTo>
                  <a:cubicBezTo>
                    <a:pt x="6" y="10"/>
                    <a:pt x="6" y="10"/>
                    <a:pt x="5" y="10"/>
                  </a:cubicBezTo>
                  <a:cubicBezTo>
                    <a:pt x="5" y="10"/>
                    <a:pt x="5" y="10"/>
                    <a:pt x="5" y="10"/>
                  </a:cubicBezTo>
                  <a:cubicBezTo>
                    <a:pt x="5" y="9"/>
                    <a:pt x="5" y="9"/>
                    <a:pt x="4" y="8"/>
                  </a:cubicBezTo>
                  <a:cubicBezTo>
                    <a:pt x="4" y="7"/>
                    <a:pt x="4" y="7"/>
                    <a:pt x="4" y="8"/>
                  </a:cubicBezTo>
                  <a:cubicBezTo>
                    <a:pt x="5" y="7"/>
                    <a:pt x="5" y="7"/>
                    <a:pt x="5" y="6"/>
                  </a:cubicBezTo>
                  <a:cubicBezTo>
                    <a:pt x="5" y="6"/>
                    <a:pt x="5" y="6"/>
                    <a:pt x="5" y="6"/>
                  </a:cubicBezTo>
                  <a:cubicBezTo>
                    <a:pt x="5" y="6"/>
                    <a:pt x="6" y="5"/>
                    <a:pt x="6" y="5"/>
                  </a:cubicBezTo>
                  <a:cubicBezTo>
                    <a:pt x="7" y="4"/>
                    <a:pt x="7" y="5"/>
                    <a:pt x="6" y="5"/>
                  </a:cubicBezTo>
                  <a:cubicBezTo>
                    <a:pt x="3" y="5"/>
                    <a:pt x="0" y="12"/>
                    <a:pt x="5" y="12"/>
                  </a:cubicBezTo>
                  <a:cubicBezTo>
                    <a:pt x="7" y="12"/>
                    <a:pt x="9" y="11"/>
                    <a:pt x="10" y="10"/>
                  </a:cubicBezTo>
                  <a:cubicBezTo>
                    <a:pt x="11" y="8"/>
                    <a:pt x="12" y="6"/>
                    <a:pt x="11" y="4"/>
                  </a:cubicBezTo>
                  <a:cubicBezTo>
                    <a:pt x="9" y="1"/>
                    <a:pt x="5" y="5"/>
                    <a:pt x="3" y="6"/>
                  </a:cubicBezTo>
                  <a:cubicBezTo>
                    <a:pt x="5" y="8"/>
                    <a:pt x="6" y="10"/>
                    <a:pt x="7" y="11"/>
                  </a:cubicBezTo>
                  <a:cubicBezTo>
                    <a:pt x="8" y="10"/>
                    <a:pt x="9" y="8"/>
                    <a:pt x="10" y="8"/>
                  </a:cubicBezTo>
                  <a:cubicBezTo>
                    <a:pt x="11" y="6"/>
                    <a:pt x="13" y="2"/>
                    <a:pt x="10" y="2"/>
                  </a:cubicBezTo>
                  <a:cubicBezTo>
                    <a:pt x="6" y="0"/>
                    <a:pt x="1" y="6"/>
                    <a:pt x="2" y="10"/>
                  </a:cubicBezTo>
                  <a:cubicBezTo>
                    <a:pt x="2" y="11"/>
                    <a:pt x="3" y="12"/>
                    <a:pt x="4" y="12"/>
                  </a:cubicBezTo>
                  <a:cubicBezTo>
                    <a:pt x="8" y="11"/>
                    <a:pt x="12" y="7"/>
                    <a:pt x="11" y="3"/>
                  </a:cubicBezTo>
                  <a:cubicBezTo>
                    <a:pt x="11" y="1"/>
                    <a:pt x="8" y="2"/>
                    <a:pt x="6" y="3"/>
                  </a:cubicBezTo>
                  <a:cubicBezTo>
                    <a:pt x="7" y="2"/>
                    <a:pt x="5" y="4"/>
                    <a:pt x="6" y="3"/>
                  </a:cubicBezTo>
                  <a:cubicBezTo>
                    <a:pt x="5" y="4"/>
                    <a:pt x="5" y="4"/>
                    <a:pt x="4" y="5"/>
                  </a:cubicBezTo>
                  <a:cubicBezTo>
                    <a:pt x="3" y="6"/>
                    <a:pt x="3" y="8"/>
                    <a:pt x="3" y="9"/>
                  </a:cubicBezTo>
                  <a:cubicBezTo>
                    <a:pt x="4" y="10"/>
                    <a:pt x="5" y="11"/>
                    <a:pt x="6" y="11"/>
                  </a:cubicBezTo>
                  <a:cubicBezTo>
                    <a:pt x="10" y="11"/>
                    <a:pt x="12" y="7"/>
                    <a:pt x="13" y="3"/>
                  </a:cubicBezTo>
                  <a:cubicBezTo>
                    <a:pt x="13" y="1"/>
                    <a:pt x="11" y="0"/>
                    <a:pt x="9" y="0"/>
                  </a:cubicBezTo>
                  <a:cubicBezTo>
                    <a:pt x="7" y="1"/>
                    <a:pt x="6" y="3"/>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1"/>
            <p:cNvSpPr/>
            <p:nvPr/>
          </p:nvSpPr>
          <p:spPr bwMode="auto">
            <a:xfrm>
              <a:off x="5573" y="2150"/>
              <a:ext cx="51" cy="39"/>
            </a:xfrm>
            <a:custGeom>
              <a:avLst/>
              <a:gdLst>
                <a:gd name="T0" fmla="*/ 27 w 32"/>
                <a:gd name="T1" fmla="*/ 16 h 25"/>
                <a:gd name="T2" fmla="*/ 26 w 32"/>
                <a:gd name="T3" fmla="*/ 16 h 25"/>
                <a:gd name="T4" fmla="*/ 29 w 32"/>
                <a:gd name="T5" fmla="*/ 18 h 25"/>
                <a:gd name="T6" fmla="*/ 29 w 32"/>
                <a:gd name="T7" fmla="*/ 18 h 25"/>
                <a:gd name="T8" fmla="*/ 27 w 32"/>
                <a:gd name="T9" fmla="*/ 15 h 25"/>
                <a:gd name="T10" fmla="*/ 23 w 32"/>
                <a:gd name="T11" fmla="*/ 16 h 25"/>
                <a:gd name="T12" fmla="*/ 16 w 32"/>
                <a:gd name="T13" fmla="*/ 15 h 25"/>
                <a:gd name="T14" fmla="*/ 10 w 32"/>
                <a:gd name="T15" fmla="*/ 10 h 25"/>
                <a:gd name="T16" fmla="*/ 8 w 32"/>
                <a:gd name="T17" fmla="*/ 6 h 25"/>
                <a:gd name="T18" fmla="*/ 8 w 32"/>
                <a:gd name="T19" fmla="*/ 5 h 25"/>
                <a:gd name="T20" fmla="*/ 1 w 32"/>
                <a:gd name="T21" fmla="*/ 7 h 25"/>
                <a:gd name="T22" fmla="*/ 9 w 32"/>
                <a:gd name="T23" fmla="*/ 20 h 25"/>
                <a:gd name="T24" fmla="*/ 26 w 32"/>
                <a:gd name="T25" fmla="*/ 22 h 25"/>
                <a:gd name="T26" fmla="*/ 23 w 32"/>
                <a:gd name="T27" fmla="*/ 22 h 25"/>
                <a:gd name="T28" fmla="*/ 24 w 32"/>
                <a:gd name="T29" fmla="*/ 22 h 25"/>
                <a:gd name="T30" fmla="*/ 22 w 32"/>
                <a:gd name="T31" fmla="*/ 20 h 25"/>
                <a:gd name="T32" fmla="*/ 22 w 32"/>
                <a:gd name="T33" fmla="*/ 20 h 25"/>
                <a:gd name="T34" fmla="*/ 24 w 32"/>
                <a:gd name="T35" fmla="*/ 23 h 25"/>
                <a:gd name="T36" fmla="*/ 25 w 32"/>
                <a:gd name="T37" fmla="*/ 23 h 25"/>
                <a:gd name="T38" fmla="*/ 27 w 32"/>
                <a:gd name="T39"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5">
                  <a:moveTo>
                    <a:pt x="27" y="16"/>
                  </a:moveTo>
                  <a:cubicBezTo>
                    <a:pt x="27" y="16"/>
                    <a:pt x="26" y="16"/>
                    <a:pt x="26" y="16"/>
                  </a:cubicBezTo>
                  <a:cubicBezTo>
                    <a:pt x="27" y="16"/>
                    <a:pt x="28" y="17"/>
                    <a:pt x="29" y="18"/>
                  </a:cubicBezTo>
                  <a:cubicBezTo>
                    <a:pt x="29" y="18"/>
                    <a:pt x="29" y="18"/>
                    <a:pt x="29" y="18"/>
                  </a:cubicBezTo>
                  <a:cubicBezTo>
                    <a:pt x="29" y="17"/>
                    <a:pt x="28" y="15"/>
                    <a:pt x="27" y="15"/>
                  </a:cubicBezTo>
                  <a:cubicBezTo>
                    <a:pt x="25" y="15"/>
                    <a:pt x="24" y="15"/>
                    <a:pt x="23" y="16"/>
                  </a:cubicBezTo>
                  <a:cubicBezTo>
                    <a:pt x="21" y="17"/>
                    <a:pt x="18" y="16"/>
                    <a:pt x="16" y="15"/>
                  </a:cubicBezTo>
                  <a:cubicBezTo>
                    <a:pt x="14" y="14"/>
                    <a:pt x="12" y="12"/>
                    <a:pt x="10" y="10"/>
                  </a:cubicBezTo>
                  <a:cubicBezTo>
                    <a:pt x="10" y="9"/>
                    <a:pt x="9" y="7"/>
                    <a:pt x="8" y="6"/>
                  </a:cubicBezTo>
                  <a:cubicBezTo>
                    <a:pt x="8" y="6"/>
                    <a:pt x="7" y="3"/>
                    <a:pt x="8" y="5"/>
                  </a:cubicBezTo>
                  <a:cubicBezTo>
                    <a:pt x="7" y="0"/>
                    <a:pt x="0" y="3"/>
                    <a:pt x="1" y="7"/>
                  </a:cubicBezTo>
                  <a:cubicBezTo>
                    <a:pt x="1" y="12"/>
                    <a:pt x="5" y="18"/>
                    <a:pt x="9" y="20"/>
                  </a:cubicBezTo>
                  <a:cubicBezTo>
                    <a:pt x="14" y="24"/>
                    <a:pt x="20" y="25"/>
                    <a:pt x="26" y="22"/>
                  </a:cubicBezTo>
                  <a:cubicBezTo>
                    <a:pt x="25" y="22"/>
                    <a:pt x="24" y="22"/>
                    <a:pt x="23" y="22"/>
                  </a:cubicBezTo>
                  <a:cubicBezTo>
                    <a:pt x="23" y="22"/>
                    <a:pt x="23" y="22"/>
                    <a:pt x="24" y="22"/>
                  </a:cubicBezTo>
                  <a:cubicBezTo>
                    <a:pt x="23" y="22"/>
                    <a:pt x="22" y="21"/>
                    <a:pt x="22" y="20"/>
                  </a:cubicBezTo>
                  <a:cubicBezTo>
                    <a:pt x="22" y="20"/>
                    <a:pt x="22" y="20"/>
                    <a:pt x="22" y="20"/>
                  </a:cubicBezTo>
                  <a:cubicBezTo>
                    <a:pt x="22" y="22"/>
                    <a:pt x="23" y="23"/>
                    <a:pt x="24" y="23"/>
                  </a:cubicBezTo>
                  <a:cubicBezTo>
                    <a:pt x="25" y="23"/>
                    <a:pt x="25" y="23"/>
                    <a:pt x="25" y="23"/>
                  </a:cubicBezTo>
                  <a:cubicBezTo>
                    <a:pt x="29" y="23"/>
                    <a:pt x="32" y="16"/>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42"/>
            <p:cNvSpPr/>
            <p:nvPr/>
          </p:nvSpPr>
          <p:spPr bwMode="auto">
            <a:xfrm>
              <a:off x="5582" y="2271"/>
              <a:ext cx="24" cy="22"/>
            </a:xfrm>
            <a:custGeom>
              <a:avLst/>
              <a:gdLst>
                <a:gd name="T0" fmla="*/ 5 w 15"/>
                <a:gd name="T1" fmla="*/ 9 h 14"/>
                <a:gd name="T2" fmla="*/ 6 w 15"/>
                <a:gd name="T3" fmla="*/ 9 h 14"/>
                <a:gd name="T4" fmla="*/ 7 w 15"/>
                <a:gd name="T5" fmla="*/ 10 h 14"/>
                <a:gd name="T6" fmla="*/ 8 w 15"/>
                <a:gd name="T7" fmla="*/ 10 h 14"/>
                <a:gd name="T8" fmla="*/ 8 w 15"/>
                <a:gd name="T9" fmla="*/ 11 h 14"/>
                <a:gd name="T10" fmla="*/ 8 w 15"/>
                <a:gd name="T11" fmla="*/ 8 h 14"/>
                <a:gd name="T12" fmla="*/ 8 w 15"/>
                <a:gd name="T13" fmla="*/ 8 h 14"/>
                <a:gd name="T14" fmla="*/ 10 w 15"/>
                <a:gd name="T15" fmla="*/ 6 h 14"/>
                <a:gd name="T16" fmla="*/ 10 w 15"/>
                <a:gd name="T17" fmla="*/ 5 h 14"/>
                <a:gd name="T18" fmla="*/ 9 w 15"/>
                <a:gd name="T19" fmla="*/ 5 h 14"/>
                <a:gd name="T20" fmla="*/ 8 w 15"/>
                <a:gd name="T21" fmla="*/ 4 h 14"/>
                <a:gd name="T22" fmla="*/ 8 w 15"/>
                <a:gd name="T23" fmla="*/ 5 h 14"/>
                <a:gd name="T24" fmla="*/ 4 w 15"/>
                <a:gd name="T25" fmla="*/ 9 h 14"/>
                <a:gd name="T26" fmla="*/ 7 w 15"/>
                <a:gd name="T27" fmla="*/ 10 h 14"/>
                <a:gd name="T28" fmla="*/ 12 w 15"/>
                <a:gd name="T29" fmla="*/ 5 h 14"/>
                <a:gd name="T30" fmla="*/ 7 w 15"/>
                <a:gd name="T31" fmla="*/ 1 h 14"/>
                <a:gd name="T32" fmla="*/ 3 w 15"/>
                <a:gd name="T33" fmla="*/ 3 h 14"/>
                <a:gd name="T34" fmla="*/ 3 w 15"/>
                <a:gd name="T35" fmla="*/ 8 h 14"/>
                <a:gd name="T36" fmla="*/ 9 w 15"/>
                <a:gd name="T37" fmla="*/ 12 h 14"/>
                <a:gd name="T38" fmla="*/ 13 w 15"/>
                <a:gd name="T39" fmla="*/ 6 h 14"/>
                <a:gd name="T40" fmla="*/ 5 w 15"/>
                <a:gd name="T41" fmla="*/ 2 h 14"/>
                <a:gd name="T42" fmla="*/ 1 w 15"/>
                <a:gd name="T43" fmla="*/ 5 h 14"/>
                <a:gd name="T44" fmla="*/ 5 w 15"/>
                <a:gd name="T45" fmla="*/ 12 h 14"/>
                <a:gd name="T46" fmla="*/ 13 w 15"/>
                <a:gd name="T47" fmla="*/ 11 h 14"/>
                <a:gd name="T48" fmla="*/ 14 w 15"/>
                <a:gd name="T49" fmla="*/ 6 h 14"/>
                <a:gd name="T50" fmla="*/ 11 w 15"/>
                <a:gd name="T51" fmla="*/ 3 h 14"/>
                <a:gd name="T52" fmla="*/ 3 w 15"/>
                <a:gd name="T53" fmla="*/ 3 h 14"/>
                <a:gd name="T54" fmla="*/ 0 w 15"/>
                <a:gd name="T55" fmla="*/ 8 h 14"/>
                <a:gd name="T56" fmla="*/ 5 w 15"/>
                <a:gd name="T5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4">
                  <a:moveTo>
                    <a:pt x="5" y="9"/>
                  </a:moveTo>
                  <a:cubicBezTo>
                    <a:pt x="5" y="9"/>
                    <a:pt x="6" y="9"/>
                    <a:pt x="6" y="9"/>
                  </a:cubicBezTo>
                  <a:cubicBezTo>
                    <a:pt x="7" y="10"/>
                    <a:pt x="7" y="10"/>
                    <a:pt x="7" y="10"/>
                  </a:cubicBezTo>
                  <a:cubicBezTo>
                    <a:pt x="7" y="10"/>
                    <a:pt x="8" y="10"/>
                    <a:pt x="8" y="10"/>
                  </a:cubicBezTo>
                  <a:cubicBezTo>
                    <a:pt x="8" y="11"/>
                    <a:pt x="8" y="11"/>
                    <a:pt x="8" y="11"/>
                  </a:cubicBezTo>
                  <a:cubicBezTo>
                    <a:pt x="8" y="10"/>
                    <a:pt x="8" y="9"/>
                    <a:pt x="8" y="8"/>
                  </a:cubicBezTo>
                  <a:cubicBezTo>
                    <a:pt x="8" y="8"/>
                    <a:pt x="8" y="8"/>
                    <a:pt x="8" y="8"/>
                  </a:cubicBezTo>
                  <a:cubicBezTo>
                    <a:pt x="9" y="7"/>
                    <a:pt x="9" y="7"/>
                    <a:pt x="10" y="6"/>
                  </a:cubicBezTo>
                  <a:cubicBezTo>
                    <a:pt x="10" y="6"/>
                    <a:pt x="11" y="6"/>
                    <a:pt x="10" y="5"/>
                  </a:cubicBezTo>
                  <a:cubicBezTo>
                    <a:pt x="10" y="5"/>
                    <a:pt x="10" y="5"/>
                    <a:pt x="9" y="5"/>
                  </a:cubicBezTo>
                  <a:cubicBezTo>
                    <a:pt x="9" y="5"/>
                    <a:pt x="9" y="5"/>
                    <a:pt x="8" y="4"/>
                  </a:cubicBezTo>
                  <a:cubicBezTo>
                    <a:pt x="8" y="4"/>
                    <a:pt x="8" y="3"/>
                    <a:pt x="8" y="5"/>
                  </a:cubicBezTo>
                  <a:cubicBezTo>
                    <a:pt x="7" y="6"/>
                    <a:pt x="5" y="8"/>
                    <a:pt x="4" y="9"/>
                  </a:cubicBezTo>
                  <a:cubicBezTo>
                    <a:pt x="5" y="9"/>
                    <a:pt x="7" y="10"/>
                    <a:pt x="7" y="10"/>
                  </a:cubicBezTo>
                  <a:cubicBezTo>
                    <a:pt x="9" y="8"/>
                    <a:pt x="10" y="6"/>
                    <a:pt x="12" y="5"/>
                  </a:cubicBezTo>
                  <a:cubicBezTo>
                    <a:pt x="10" y="4"/>
                    <a:pt x="9" y="3"/>
                    <a:pt x="7" y="1"/>
                  </a:cubicBezTo>
                  <a:cubicBezTo>
                    <a:pt x="6" y="0"/>
                    <a:pt x="4" y="2"/>
                    <a:pt x="3" y="3"/>
                  </a:cubicBezTo>
                  <a:cubicBezTo>
                    <a:pt x="2" y="5"/>
                    <a:pt x="1" y="7"/>
                    <a:pt x="3" y="8"/>
                  </a:cubicBezTo>
                  <a:cubicBezTo>
                    <a:pt x="4" y="10"/>
                    <a:pt x="6" y="12"/>
                    <a:pt x="9" y="12"/>
                  </a:cubicBezTo>
                  <a:cubicBezTo>
                    <a:pt x="12" y="12"/>
                    <a:pt x="14" y="9"/>
                    <a:pt x="13" y="6"/>
                  </a:cubicBezTo>
                  <a:cubicBezTo>
                    <a:pt x="13" y="3"/>
                    <a:pt x="8" y="2"/>
                    <a:pt x="5" y="2"/>
                  </a:cubicBezTo>
                  <a:cubicBezTo>
                    <a:pt x="4" y="2"/>
                    <a:pt x="2" y="4"/>
                    <a:pt x="1" y="5"/>
                  </a:cubicBezTo>
                  <a:cubicBezTo>
                    <a:pt x="1" y="8"/>
                    <a:pt x="2" y="10"/>
                    <a:pt x="5" y="12"/>
                  </a:cubicBezTo>
                  <a:cubicBezTo>
                    <a:pt x="7" y="13"/>
                    <a:pt x="10" y="14"/>
                    <a:pt x="13" y="11"/>
                  </a:cubicBezTo>
                  <a:cubicBezTo>
                    <a:pt x="14" y="10"/>
                    <a:pt x="15" y="8"/>
                    <a:pt x="14" y="6"/>
                  </a:cubicBezTo>
                  <a:cubicBezTo>
                    <a:pt x="14" y="5"/>
                    <a:pt x="12" y="4"/>
                    <a:pt x="11" y="3"/>
                  </a:cubicBezTo>
                  <a:cubicBezTo>
                    <a:pt x="9" y="1"/>
                    <a:pt x="5" y="1"/>
                    <a:pt x="3" y="3"/>
                  </a:cubicBezTo>
                  <a:cubicBezTo>
                    <a:pt x="1" y="4"/>
                    <a:pt x="0" y="6"/>
                    <a:pt x="0" y="8"/>
                  </a:cubicBezTo>
                  <a:cubicBezTo>
                    <a:pt x="1" y="10"/>
                    <a:pt x="3"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43"/>
            <p:cNvSpPr/>
            <p:nvPr/>
          </p:nvSpPr>
          <p:spPr bwMode="auto">
            <a:xfrm>
              <a:off x="5562" y="2285"/>
              <a:ext cx="65" cy="29"/>
            </a:xfrm>
            <a:custGeom>
              <a:avLst/>
              <a:gdLst>
                <a:gd name="T0" fmla="*/ 3 w 41"/>
                <a:gd name="T1" fmla="*/ 10 h 18"/>
                <a:gd name="T2" fmla="*/ 25 w 41"/>
                <a:gd name="T3" fmla="*/ 18 h 18"/>
                <a:gd name="T4" fmla="*/ 40 w 41"/>
                <a:gd name="T5" fmla="*/ 7 h 18"/>
                <a:gd name="T6" fmla="*/ 33 w 41"/>
                <a:gd name="T7" fmla="*/ 7 h 18"/>
                <a:gd name="T8" fmla="*/ 20 w 41"/>
                <a:gd name="T9" fmla="*/ 10 h 18"/>
                <a:gd name="T10" fmla="*/ 8 w 41"/>
                <a:gd name="T11" fmla="*/ 3 h 18"/>
                <a:gd name="T12" fmla="*/ 3 w 41"/>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41" h="18">
                  <a:moveTo>
                    <a:pt x="3" y="10"/>
                  </a:moveTo>
                  <a:cubicBezTo>
                    <a:pt x="10" y="15"/>
                    <a:pt x="16" y="18"/>
                    <a:pt x="25" y="18"/>
                  </a:cubicBezTo>
                  <a:cubicBezTo>
                    <a:pt x="32" y="18"/>
                    <a:pt x="39" y="13"/>
                    <a:pt x="40" y="7"/>
                  </a:cubicBezTo>
                  <a:cubicBezTo>
                    <a:pt x="41" y="1"/>
                    <a:pt x="34" y="3"/>
                    <a:pt x="33" y="7"/>
                  </a:cubicBezTo>
                  <a:cubicBezTo>
                    <a:pt x="33" y="11"/>
                    <a:pt x="24" y="10"/>
                    <a:pt x="20" y="10"/>
                  </a:cubicBezTo>
                  <a:cubicBezTo>
                    <a:pt x="16" y="9"/>
                    <a:pt x="12" y="6"/>
                    <a:pt x="8" y="3"/>
                  </a:cubicBezTo>
                  <a:cubicBezTo>
                    <a:pt x="5" y="0"/>
                    <a:pt x="0" y="7"/>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44"/>
            <p:cNvSpPr/>
            <p:nvPr/>
          </p:nvSpPr>
          <p:spPr bwMode="auto">
            <a:xfrm>
              <a:off x="5850" y="2505"/>
              <a:ext cx="123" cy="139"/>
            </a:xfrm>
            <a:custGeom>
              <a:avLst/>
              <a:gdLst>
                <a:gd name="T0" fmla="*/ 1 w 78"/>
                <a:gd name="T1" fmla="*/ 9 h 88"/>
                <a:gd name="T2" fmla="*/ 13 w 78"/>
                <a:gd name="T3" fmla="*/ 35 h 88"/>
                <a:gd name="T4" fmla="*/ 47 w 78"/>
                <a:gd name="T5" fmla="*/ 57 h 88"/>
                <a:gd name="T6" fmla="*/ 66 w 78"/>
                <a:gd name="T7" fmla="*/ 68 h 88"/>
                <a:gd name="T8" fmla="*/ 49 w 78"/>
                <a:gd name="T9" fmla="*/ 78 h 88"/>
                <a:gd name="T10" fmla="*/ 48 w 78"/>
                <a:gd name="T11" fmla="*/ 71 h 88"/>
                <a:gd name="T12" fmla="*/ 70 w 78"/>
                <a:gd name="T13" fmla="*/ 73 h 88"/>
                <a:gd name="T14" fmla="*/ 76 w 78"/>
                <a:gd name="T15" fmla="*/ 68 h 88"/>
                <a:gd name="T16" fmla="*/ 57 w 78"/>
                <a:gd name="T17" fmla="*/ 63 h 88"/>
                <a:gd name="T18" fmla="*/ 33 w 78"/>
                <a:gd name="T19" fmla="*/ 70 h 88"/>
                <a:gd name="T20" fmla="*/ 63 w 78"/>
                <a:gd name="T21" fmla="*/ 84 h 88"/>
                <a:gd name="T22" fmla="*/ 76 w 78"/>
                <a:gd name="T23" fmla="*/ 70 h 88"/>
                <a:gd name="T24" fmla="*/ 67 w 78"/>
                <a:gd name="T25" fmla="*/ 58 h 88"/>
                <a:gd name="T26" fmla="*/ 51 w 78"/>
                <a:gd name="T27" fmla="*/ 50 h 88"/>
                <a:gd name="T28" fmla="*/ 34 w 78"/>
                <a:gd name="T29" fmla="*/ 41 h 88"/>
                <a:gd name="T30" fmla="*/ 7 w 78"/>
                <a:gd name="T31" fmla="*/ 5 h 88"/>
                <a:gd name="T32" fmla="*/ 1 w 78"/>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1" y="9"/>
                  </a:moveTo>
                  <a:cubicBezTo>
                    <a:pt x="4" y="17"/>
                    <a:pt x="8" y="26"/>
                    <a:pt x="13" y="35"/>
                  </a:cubicBezTo>
                  <a:cubicBezTo>
                    <a:pt x="20" y="47"/>
                    <a:pt x="36" y="50"/>
                    <a:pt x="47" y="57"/>
                  </a:cubicBezTo>
                  <a:cubicBezTo>
                    <a:pt x="52" y="61"/>
                    <a:pt x="60" y="65"/>
                    <a:pt x="66" y="68"/>
                  </a:cubicBezTo>
                  <a:cubicBezTo>
                    <a:pt x="62" y="77"/>
                    <a:pt x="57" y="80"/>
                    <a:pt x="49" y="78"/>
                  </a:cubicBezTo>
                  <a:cubicBezTo>
                    <a:pt x="44" y="77"/>
                    <a:pt x="43" y="72"/>
                    <a:pt x="48" y="71"/>
                  </a:cubicBezTo>
                  <a:cubicBezTo>
                    <a:pt x="55" y="71"/>
                    <a:pt x="65" y="68"/>
                    <a:pt x="70" y="73"/>
                  </a:cubicBezTo>
                  <a:cubicBezTo>
                    <a:pt x="73" y="77"/>
                    <a:pt x="78" y="71"/>
                    <a:pt x="76" y="68"/>
                  </a:cubicBezTo>
                  <a:cubicBezTo>
                    <a:pt x="71" y="62"/>
                    <a:pt x="64" y="63"/>
                    <a:pt x="57" y="63"/>
                  </a:cubicBezTo>
                  <a:cubicBezTo>
                    <a:pt x="51" y="63"/>
                    <a:pt x="37" y="64"/>
                    <a:pt x="33" y="70"/>
                  </a:cubicBezTo>
                  <a:cubicBezTo>
                    <a:pt x="22" y="85"/>
                    <a:pt x="55" y="88"/>
                    <a:pt x="63" y="84"/>
                  </a:cubicBezTo>
                  <a:cubicBezTo>
                    <a:pt x="68" y="81"/>
                    <a:pt x="75" y="76"/>
                    <a:pt x="76" y="70"/>
                  </a:cubicBezTo>
                  <a:cubicBezTo>
                    <a:pt x="76" y="64"/>
                    <a:pt x="72" y="62"/>
                    <a:pt x="67" y="58"/>
                  </a:cubicBezTo>
                  <a:cubicBezTo>
                    <a:pt x="63" y="55"/>
                    <a:pt x="56" y="54"/>
                    <a:pt x="51" y="50"/>
                  </a:cubicBezTo>
                  <a:cubicBezTo>
                    <a:pt x="46" y="47"/>
                    <a:pt x="40" y="44"/>
                    <a:pt x="34" y="41"/>
                  </a:cubicBezTo>
                  <a:cubicBezTo>
                    <a:pt x="19" y="35"/>
                    <a:pt x="12" y="19"/>
                    <a:pt x="7" y="5"/>
                  </a:cubicBezTo>
                  <a:cubicBezTo>
                    <a:pt x="6" y="0"/>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5"/>
            <p:cNvSpPr/>
            <p:nvPr/>
          </p:nvSpPr>
          <p:spPr bwMode="auto">
            <a:xfrm>
              <a:off x="5494" y="2281"/>
              <a:ext cx="201" cy="116"/>
            </a:xfrm>
            <a:custGeom>
              <a:avLst/>
              <a:gdLst>
                <a:gd name="T0" fmla="*/ 124 w 127"/>
                <a:gd name="T1" fmla="*/ 64 h 74"/>
                <a:gd name="T2" fmla="*/ 104 w 127"/>
                <a:gd name="T3" fmla="*/ 56 h 74"/>
                <a:gd name="T4" fmla="*/ 61 w 127"/>
                <a:gd name="T5" fmla="*/ 35 h 74"/>
                <a:gd name="T6" fmla="*/ 23 w 127"/>
                <a:gd name="T7" fmla="*/ 9 h 74"/>
                <a:gd name="T8" fmla="*/ 53 w 127"/>
                <a:gd name="T9" fmla="*/ 36 h 74"/>
                <a:gd name="T10" fmla="*/ 51 w 127"/>
                <a:gd name="T11" fmla="*/ 31 h 74"/>
                <a:gd name="T12" fmla="*/ 50 w 127"/>
                <a:gd name="T13" fmla="*/ 31 h 74"/>
                <a:gd name="T14" fmla="*/ 48 w 127"/>
                <a:gd name="T15" fmla="*/ 38 h 74"/>
                <a:gd name="T16" fmla="*/ 49 w 127"/>
                <a:gd name="T17" fmla="*/ 38 h 74"/>
                <a:gd name="T18" fmla="*/ 48 w 127"/>
                <a:gd name="T19" fmla="*/ 33 h 74"/>
                <a:gd name="T20" fmla="*/ 38 w 127"/>
                <a:gd name="T21" fmla="*/ 32 h 74"/>
                <a:gd name="T22" fmla="*/ 30 w 127"/>
                <a:gd name="T23" fmla="*/ 28 h 74"/>
                <a:gd name="T24" fmla="*/ 41 w 127"/>
                <a:gd name="T25" fmla="*/ 25 h 74"/>
                <a:gd name="T26" fmla="*/ 62 w 127"/>
                <a:gd name="T27" fmla="*/ 45 h 74"/>
                <a:gd name="T28" fmla="*/ 88 w 127"/>
                <a:gd name="T29" fmla="*/ 58 h 74"/>
                <a:gd name="T30" fmla="*/ 120 w 127"/>
                <a:gd name="T31" fmla="*/ 71 h 74"/>
                <a:gd name="T32" fmla="*/ 124 w 127"/>
                <a:gd name="T33"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74">
                  <a:moveTo>
                    <a:pt x="124" y="64"/>
                  </a:moveTo>
                  <a:cubicBezTo>
                    <a:pt x="119" y="59"/>
                    <a:pt x="111" y="58"/>
                    <a:pt x="104" y="56"/>
                  </a:cubicBezTo>
                  <a:cubicBezTo>
                    <a:pt x="89" y="50"/>
                    <a:pt x="74" y="44"/>
                    <a:pt x="61" y="35"/>
                  </a:cubicBezTo>
                  <a:cubicBezTo>
                    <a:pt x="52" y="28"/>
                    <a:pt x="39" y="0"/>
                    <a:pt x="23" y="9"/>
                  </a:cubicBezTo>
                  <a:cubicBezTo>
                    <a:pt x="0" y="24"/>
                    <a:pt x="41" y="53"/>
                    <a:pt x="53" y="36"/>
                  </a:cubicBezTo>
                  <a:cubicBezTo>
                    <a:pt x="54" y="35"/>
                    <a:pt x="54" y="31"/>
                    <a:pt x="51" y="31"/>
                  </a:cubicBezTo>
                  <a:cubicBezTo>
                    <a:pt x="51" y="31"/>
                    <a:pt x="50" y="31"/>
                    <a:pt x="50" y="31"/>
                  </a:cubicBezTo>
                  <a:cubicBezTo>
                    <a:pt x="46" y="31"/>
                    <a:pt x="44" y="38"/>
                    <a:pt x="48" y="38"/>
                  </a:cubicBezTo>
                  <a:cubicBezTo>
                    <a:pt x="49" y="38"/>
                    <a:pt x="49" y="38"/>
                    <a:pt x="49" y="38"/>
                  </a:cubicBezTo>
                  <a:cubicBezTo>
                    <a:pt x="49" y="37"/>
                    <a:pt x="48" y="35"/>
                    <a:pt x="48" y="33"/>
                  </a:cubicBezTo>
                  <a:cubicBezTo>
                    <a:pt x="45" y="34"/>
                    <a:pt x="41" y="33"/>
                    <a:pt x="38" y="32"/>
                  </a:cubicBezTo>
                  <a:cubicBezTo>
                    <a:pt x="36" y="31"/>
                    <a:pt x="33" y="29"/>
                    <a:pt x="30" y="28"/>
                  </a:cubicBezTo>
                  <a:cubicBezTo>
                    <a:pt x="33" y="16"/>
                    <a:pt x="36" y="15"/>
                    <a:pt x="41" y="25"/>
                  </a:cubicBezTo>
                  <a:cubicBezTo>
                    <a:pt x="47" y="34"/>
                    <a:pt x="53" y="39"/>
                    <a:pt x="62" y="45"/>
                  </a:cubicBezTo>
                  <a:cubicBezTo>
                    <a:pt x="70" y="51"/>
                    <a:pt x="79" y="54"/>
                    <a:pt x="88" y="58"/>
                  </a:cubicBezTo>
                  <a:cubicBezTo>
                    <a:pt x="97" y="62"/>
                    <a:pt x="113" y="64"/>
                    <a:pt x="120" y="71"/>
                  </a:cubicBezTo>
                  <a:cubicBezTo>
                    <a:pt x="123" y="74"/>
                    <a:pt x="127" y="67"/>
                    <a:pt x="12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6"/>
            <p:cNvSpPr/>
            <p:nvPr/>
          </p:nvSpPr>
          <p:spPr bwMode="auto">
            <a:xfrm>
              <a:off x="5671" y="2487"/>
              <a:ext cx="65" cy="111"/>
            </a:xfrm>
            <a:custGeom>
              <a:avLst/>
              <a:gdLst>
                <a:gd name="T0" fmla="*/ 34 w 41"/>
                <a:gd name="T1" fmla="*/ 3 h 70"/>
                <a:gd name="T2" fmla="*/ 7 w 41"/>
                <a:gd name="T3" fmla="*/ 27 h 70"/>
                <a:gd name="T4" fmla="*/ 0 w 41"/>
                <a:gd name="T5" fmla="*/ 65 h 70"/>
                <a:gd name="T6" fmla="*/ 7 w 41"/>
                <a:gd name="T7" fmla="*/ 63 h 70"/>
                <a:gd name="T8" fmla="*/ 14 w 41"/>
                <a:gd name="T9" fmla="*/ 27 h 70"/>
                <a:gd name="T10" fmla="*/ 28 w 41"/>
                <a:gd name="T11" fmla="*/ 16 h 70"/>
                <a:gd name="T12" fmla="*/ 37 w 41"/>
                <a:gd name="T13" fmla="*/ 8 h 70"/>
                <a:gd name="T14" fmla="*/ 34 w 41"/>
                <a:gd name="T15" fmla="*/ 3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0">
                  <a:moveTo>
                    <a:pt x="34" y="3"/>
                  </a:moveTo>
                  <a:cubicBezTo>
                    <a:pt x="24" y="11"/>
                    <a:pt x="14" y="16"/>
                    <a:pt x="7" y="27"/>
                  </a:cubicBezTo>
                  <a:cubicBezTo>
                    <a:pt x="0" y="38"/>
                    <a:pt x="0" y="52"/>
                    <a:pt x="0" y="65"/>
                  </a:cubicBezTo>
                  <a:cubicBezTo>
                    <a:pt x="0" y="70"/>
                    <a:pt x="7" y="66"/>
                    <a:pt x="7" y="63"/>
                  </a:cubicBezTo>
                  <a:cubicBezTo>
                    <a:pt x="7" y="50"/>
                    <a:pt x="7" y="38"/>
                    <a:pt x="14" y="27"/>
                  </a:cubicBezTo>
                  <a:cubicBezTo>
                    <a:pt x="17" y="22"/>
                    <a:pt x="23" y="19"/>
                    <a:pt x="28" y="16"/>
                  </a:cubicBezTo>
                  <a:cubicBezTo>
                    <a:pt x="32" y="13"/>
                    <a:pt x="34" y="11"/>
                    <a:pt x="37" y="8"/>
                  </a:cubicBezTo>
                  <a:cubicBezTo>
                    <a:pt x="41" y="5"/>
                    <a:pt x="38" y="0"/>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7"/>
            <p:cNvSpPr/>
            <p:nvPr/>
          </p:nvSpPr>
          <p:spPr bwMode="auto">
            <a:xfrm>
              <a:off x="5614" y="2541"/>
              <a:ext cx="66" cy="57"/>
            </a:xfrm>
            <a:custGeom>
              <a:avLst/>
              <a:gdLst>
                <a:gd name="T0" fmla="*/ 38 w 42"/>
                <a:gd name="T1" fmla="*/ 28 h 36"/>
                <a:gd name="T2" fmla="*/ 34 w 42"/>
                <a:gd name="T3" fmla="*/ 27 h 36"/>
                <a:gd name="T4" fmla="*/ 26 w 42"/>
                <a:gd name="T5" fmla="*/ 22 h 36"/>
                <a:gd name="T6" fmla="*/ 12 w 42"/>
                <a:gd name="T7" fmla="*/ 12 h 36"/>
                <a:gd name="T8" fmla="*/ 16 w 42"/>
                <a:gd name="T9" fmla="*/ 11 h 36"/>
                <a:gd name="T10" fmla="*/ 24 w 42"/>
                <a:gd name="T11" fmla="*/ 17 h 36"/>
                <a:gd name="T12" fmla="*/ 30 w 42"/>
                <a:gd name="T13" fmla="*/ 23 h 36"/>
                <a:gd name="T14" fmla="*/ 33 w 42"/>
                <a:gd name="T15" fmla="*/ 26 h 36"/>
                <a:gd name="T16" fmla="*/ 34 w 42"/>
                <a:gd name="T17" fmla="*/ 29 h 36"/>
                <a:gd name="T18" fmla="*/ 34 w 42"/>
                <a:gd name="T19" fmla="*/ 27 h 36"/>
                <a:gd name="T20" fmla="*/ 32 w 42"/>
                <a:gd name="T21" fmla="*/ 34 h 36"/>
                <a:gd name="T22" fmla="*/ 40 w 42"/>
                <a:gd name="T23" fmla="*/ 30 h 36"/>
                <a:gd name="T24" fmla="*/ 36 w 42"/>
                <a:gd name="T25" fmla="*/ 18 h 36"/>
                <a:gd name="T26" fmla="*/ 24 w 42"/>
                <a:gd name="T27" fmla="*/ 7 h 36"/>
                <a:gd name="T28" fmla="*/ 10 w 42"/>
                <a:gd name="T29" fmla="*/ 1 h 36"/>
                <a:gd name="T30" fmla="*/ 10 w 42"/>
                <a:gd name="T31" fmla="*/ 21 h 36"/>
                <a:gd name="T32" fmla="*/ 25 w 42"/>
                <a:gd name="T33" fmla="*/ 31 h 36"/>
                <a:gd name="T34" fmla="*/ 31 w 42"/>
                <a:gd name="T35" fmla="*/ 34 h 36"/>
                <a:gd name="T36" fmla="*/ 35 w 42"/>
                <a:gd name="T37" fmla="*/ 35 h 36"/>
                <a:gd name="T38" fmla="*/ 38 w 42"/>
                <a:gd name="T3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6">
                  <a:moveTo>
                    <a:pt x="38" y="28"/>
                  </a:moveTo>
                  <a:cubicBezTo>
                    <a:pt x="37" y="27"/>
                    <a:pt x="35" y="28"/>
                    <a:pt x="34" y="27"/>
                  </a:cubicBezTo>
                  <a:cubicBezTo>
                    <a:pt x="31" y="26"/>
                    <a:pt x="28" y="24"/>
                    <a:pt x="26" y="22"/>
                  </a:cubicBezTo>
                  <a:cubicBezTo>
                    <a:pt x="21" y="19"/>
                    <a:pt x="15" y="17"/>
                    <a:pt x="12" y="12"/>
                  </a:cubicBezTo>
                  <a:cubicBezTo>
                    <a:pt x="8" y="7"/>
                    <a:pt x="13" y="9"/>
                    <a:pt x="16" y="11"/>
                  </a:cubicBezTo>
                  <a:cubicBezTo>
                    <a:pt x="18" y="13"/>
                    <a:pt x="21" y="15"/>
                    <a:pt x="24" y="17"/>
                  </a:cubicBezTo>
                  <a:cubicBezTo>
                    <a:pt x="26" y="19"/>
                    <a:pt x="28" y="21"/>
                    <a:pt x="30" y="23"/>
                  </a:cubicBezTo>
                  <a:cubicBezTo>
                    <a:pt x="31" y="24"/>
                    <a:pt x="32" y="25"/>
                    <a:pt x="33" y="26"/>
                  </a:cubicBezTo>
                  <a:cubicBezTo>
                    <a:pt x="33" y="27"/>
                    <a:pt x="34" y="28"/>
                    <a:pt x="34" y="29"/>
                  </a:cubicBezTo>
                  <a:cubicBezTo>
                    <a:pt x="35" y="27"/>
                    <a:pt x="35" y="27"/>
                    <a:pt x="34" y="27"/>
                  </a:cubicBezTo>
                  <a:cubicBezTo>
                    <a:pt x="30" y="27"/>
                    <a:pt x="28" y="34"/>
                    <a:pt x="32" y="34"/>
                  </a:cubicBezTo>
                  <a:cubicBezTo>
                    <a:pt x="35" y="34"/>
                    <a:pt x="39" y="34"/>
                    <a:pt x="40" y="30"/>
                  </a:cubicBezTo>
                  <a:cubicBezTo>
                    <a:pt x="42" y="25"/>
                    <a:pt x="39" y="22"/>
                    <a:pt x="36" y="18"/>
                  </a:cubicBezTo>
                  <a:cubicBezTo>
                    <a:pt x="33" y="13"/>
                    <a:pt x="28" y="10"/>
                    <a:pt x="24" y="7"/>
                  </a:cubicBezTo>
                  <a:cubicBezTo>
                    <a:pt x="20" y="4"/>
                    <a:pt x="15" y="0"/>
                    <a:pt x="10" y="1"/>
                  </a:cubicBezTo>
                  <a:cubicBezTo>
                    <a:pt x="0" y="5"/>
                    <a:pt x="5" y="17"/>
                    <a:pt x="10" y="21"/>
                  </a:cubicBezTo>
                  <a:cubicBezTo>
                    <a:pt x="14" y="25"/>
                    <a:pt x="20" y="28"/>
                    <a:pt x="25" y="31"/>
                  </a:cubicBezTo>
                  <a:cubicBezTo>
                    <a:pt x="27" y="32"/>
                    <a:pt x="29" y="34"/>
                    <a:pt x="31" y="34"/>
                  </a:cubicBezTo>
                  <a:cubicBezTo>
                    <a:pt x="32" y="35"/>
                    <a:pt x="35" y="35"/>
                    <a:pt x="35" y="35"/>
                  </a:cubicBezTo>
                  <a:cubicBezTo>
                    <a:pt x="39" y="36"/>
                    <a:pt x="42" y="29"/>
                    <a:pt x="3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8"/>
            <p:cNvSpPr/>
            <p:nvPr/>
          </p:nvSpPr>
          <p:spPr bwMode="auto">
            <a:xfrm>
              <a:off x="5385" y="2049"/>
              <a:ext cx="98" cy="53"/>
            </a:xfrm>
            <a:custGeom>
              <a:avLst/>
              <a:gdLst>
                <a:gd name="T0" fmla="*/ 55 w 62"/>
                <a:gd name="T1" fmla="*/ 20 h 34"/>
                <a:gd name="T2" fmla="*/ 25 w 62"/>
                <a:gd name="T3" fmla="*/ 19 h 34"/>
                <a:gd name="T4" fmla="*/ 7 w 62"/>
                <a:gd name="T5" fmla="*/ 4 h 34"/>
                <a:gd name="T6" fmla="*/ 1 w 62"/>
                <a:gd name="T7" fmla="*/ 8 h 34"/>
                <a:gd name="T8" fmla="*/ 25 w 62"/>
                <a:gd name="T9" fmla="*/ 27 h 34"/>
                <a:gd name="T10" fmla="*/ 59 w 62"/>
                <a:gd name="T11" fmla="*/ 25 h 34"/>
                <a:gd name="T12" fmla="*/ 55 w 62"/>
                <a:gd name="T13" fmla="*/ 20 h 34"/>
              </a:gdLst>
              <a:ahLst/>
              <a:cxnLst>
                <a:cxn ang="0">
                  <a:pos x="T0" y="T1"/>
                </a:cxn>
                <a:cxn ang="0">
                  <a:pos x="T2" y="T3"/>
                </a:cxn>
                <a:cxn ang="0">
                  <a:pos x="T4" y="T5"/>
                </a:cxn>
                <a:cxn ang="0">
                  <a:pos x="T6" y="T7"/>
                </a:cxn>
                <a:cxn ang="0">
                  <a:pos x="T8" y="T9"/>
                </a:cxn>
                <a:cxn ang="0">
                  <a:pos x="T10" y="T11"/>
                </a:cxn>
                <a:cxn ang="0">
                  <a:pos x="T12" y="T13"/>
                </a:cxn>
              </a:cxnLst>
              <a:rect l="0" t="0" r="r" b="b"/>
              <a:pathLst>
                <a:path w="62" h="34">
                  <a:moveTo>
                    <a:pt x="55" y="20"/>
                  </a:moveTo>
                  <a:cubicBezTo>
                    <a:pt x="46" y="28"/>
                    <a:pt x="35" y="22"/>
                    <a:pt x="25" y="19"/>
                  </a:cubicBezTo>
                  <a:cubicBezTo>
                    <a:pt x="20" y="17"/>
                    <a:pt x="8" y="10"/>
                    <a:pt x="7" y="4"/>
                  </a:cubicBezTo>
                  <a:cubicBezTo>
                    <a:pt x="6" y="0"/>
                    <a:pt x="0" y="5"/>
                    <a:pt x="1" y="8"/>
                  </a:cubicBezTo>
                  <a:cubicBezTo>
                    <a:pt x="3" y="18"/>
                    <a:pt x="17" y="24"/>
                    <a:pt x="25" y="27"/>
                  </a:cubicBezTo>
                  <a:cubicBezTo>
                    <a:pt x="38" y="31"/>
                    <a:pt x="48" y="34"/>
                    <a:pt x="59" y="25"/>
                  </a:cubicBezTo>
                  <a:cubicBezTo>
                    <a:pt x="62" y="22"/>
                    <a:pt x="59" y="17"/>
                    <a:pt x="5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9"/>
            <p:cNvSpPr/>
            <p:nvPr/>
          </p:nvSpPr>
          <p:spPr bwMode="auto">
            <a:xfrm>
              <a:off x="5399" y="2102"/>
              <a:ext cx="54" cy="24"/>
            </a:xfrm>
            <a:custGeom>
              <a:avLst/>
              <a:gdLst>
                <a:gd name="T0" fmla="*/ 4 w 34"/>
                <a:gd name="T1" fmla="*/ 7 h 15"/>
                <a:gd name="T2" fmla="*/ 5 w 34"/>
                <a:gd name="T3" fmla="*/ 7 h 15"/>
                <a:gd name="T4" fmla="*/ 3 w 34"/>
                <a:gd name="T5" fmla="*/ 6 h 15"/>
                <a:gd name="T6" fmla="*/ 28 w 34"/>
                <a:gd name="T7" fmla="*/ 15 h 15"/>
                <a:gd name="T8" fmla="*/ 30 w 34"/>
                <a:gd name="T9" fmla="*/ 8 h 15"/>
                <a:gd name="T10" fmla="*/ 15 w 34"/>
                <a:gd name="T11" fmla="*/ 6 h 15"/>
                <a:gd name="T12" fmla="*/ 9 w 34"/>
                <a:gd name="T13" fmla="*/ 2 h 15"/>
                <a:gd name="T14" fmla="*/ 6 w 34"/>
                <a:gd name="T15" fmla="*/ 0 h 15"/>
                <a:gd name="T16" fmla="*/ 4 w 3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5">
                  <a:moveTo>
                    <a:pt x="4" y="7"/>
                  </a:moveTo>
                  <a:cubicBezTo>
                    <a:pt x="4" y="7"/>
                    <a:pt x="5" y="7"/>
                    <a:pt x="5" y="7"/>
                  </a:cubicBezTo>
                  <a:cubicBezTo>
                    <a:pt x="4" y="7"/>
                    <a:pt x="4" y="7"/>
                    <a:pt x="3" y="6"/>
                  </a:cubicBezTo>
                  <a:cubicBezTo>
                    <a:pt x="8" y="15"/>
                    <a:pt x="19" y="15"/>
                    <a:pt x="28" y="15"/>
                  </a:cubicBezTo>
                  <a:cubicBezTo>
                    <a:pt x="32" y="15"/>
                    <a:pt x="34" y="8"/>
                    <a:pt x="30" y="8"/>
                  </a:cubicBezTo>
                  <a:cubicBezTo>
                    <a:pt x="25" y="8"/>
                    <a:pt x="19" y="8"/>
                    <a:pt x="15" y="6"/>
                  </a:cubicBezTo>
                  <a:cubicBezTo>
                    <a:pt x="13" y="5"/>
                    <a:pt x="10" y="4"/>
                    <a:pt x="9" y="2"/>
                  </a:cubicBezTo>
                  <a:cubicBezTo>
                    <a:pt x="8" y="0"/>
                    <a:pt x="8" y="0"/>
                    <a:pt x="6" y="0"/>
                  </a:cubicBezTo>
                  <a:cubicBezTo>
                    <a:pt x="2" y="0"/>
                    <a:pt x="0"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6" name="PA_chenying0907 23"/>
          <p:cNvGrpSpPr/>
          <p:nvPr>
            <p:custDataLst>
              <p:tags r:id="rId1"/>
            </p:custDataLst>
          </p:nvPr>
        </p:nvGrpSpPr>
        <p:grpSpPr>
          <a:xfrm>
            <a:off x="1871531" y="356659"/>
            <a:ext cx="8256917" cy="1023250"/>
            <a:chOff x="1492256" y="411510"/>
            <a:chExt cx="6192688" cy="767437"/>
          </a:xfrm>
        </p:grpSpPr>
        <p:sp>
          <p:nvSpPr>
            <p:cNvPr id="217"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218"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219"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nodeType="withEffect">
                                  <p:stCondLst>
                                    <p:cond delay="30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60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500"/>
                                        <p:tgtEl>
                                          <p:spTgt spid="120"/>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500"/>
                                        <p:tgtEl>
                                          <p:spTgt spid="121"/>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22"/>
                                        </p:tgtEl>
                                        <p:attrNameLst>
                                          <p:attrName>style.visibility</p:attrName>
                                        </p:attrNameLst>
                                      </p:cBhvr>
                                      <p:to>
                                        <p:strVal val="visible"/>
                                      </p:to>
                                    </p:set>
                                    <p:animEffect transition="in" filter="fade">
                                      <p:cBhvr>
                                        <p:cTn id="28" dur="500"/>
                                        <p:tgtEl>
                                          <p:spTgt spid="122"/>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23"/>
                                        </p:tgtEl>
                                        <p:attrNameLst>
                                          <p:attrName>style.visibility</p:attrName>
                                        </p:attrNameLst>
                                      </p:cBhvr>
                                      <p:to>
                                        <p:strVal val="visible"/>
                                      </p:to>
                                    </p:set>
                                    <p:animEffect transition="in" filter="fade">
                                      <p:cBhvr>
                                        <p:cTn id="31" dur="500"/>
                                        <p:tgtEl>
                                          <p:spTgt spid="123"/>
                                        </p:tgtEl>
                                      </p:cBhvr>
                                    </p:animEffect>
                                  </p:childTnLst>
                                </p:cTn>
                              </p:par>
                              <p:par>
                                <p:cTn id="32" presetID="10" presetClass="entr" presetSubtype="0" fill="hold" nodeType="withEffect">
                                  <p:stCondLst>
                                    <p:cond delay="36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3900"/>
                                  </p:stCondLst>
                                  <p:childTnLst>
                                    <p:set>
                                      <p:cBhvr>
                                        <p:cTn id="36" dur="1" fill="hold">
                                          <p:stCondLst>
                                            <p:cond delay="0"/>
                                          </p:stCondLst>
                                        </p:cTn>
                                        <p:tgtEl>
                                          <p:spTgt spid="124"/>
                                        </p:tgtEl>
                                        <p:attrNameLst>
                                          <p:attrName>style.visibility</p:attrName>
                                        </p:attrNameLst>
                                      </p:cBhvr>
                                      <p:to>
                                        <p:strVal val="visible"/>
                                      </p:to>
                                    </p:set>
                                    <p:animEffect transition="in" filter="fade">
                                      <p:cBhvr>
                                        <p:cTn id="37" dur="500"/>
                                        <p:tgtEl>
                                          <p:spTgt spid="124"/>
                                        </p:tgtEl>
                                      </p:cBhvr>
                                    </p:animEffect>
                                  </p:childTnLst>
                                </p:cTn>
                              </p:par>
                              <p:par>
                                <p:cTn id="38" presetID="10" presetClass="entr" presetSubtype="0" fill="hold" nodeType="withEffect">
                                  <p:stCondLst>
                                    <p:cond delay="4200"/>
                                  </p:stCondLst>
                                  <p:childTnLst>
                                    <p:set>
                                      <p:cBhvr>
                                        <p:cTn id="39" dur="1" fill="hold">
                                          <p:stCondLst>
                                            <p:cond delay="0"/>
                                          </p:stCondLst>
                                        </p:cTn>
                                        <p:tgtEl>
                                          <p:spTgt spid="170"/>
                                        </p:tgtEl>
                                        <p:attrNameLst>
                                          <p:attrName>style.visibility</p:attrName>
                                        </p:attrNameLst>
                                      </p:cBhvr>
                                      <p:to>
                                        <p:strVal val="visible"/>
                                      </p:to>
                                    </p:set>
                                    <p:animEffect transition="in" filter="fade">
                                      <p:cBhvr>
                                        <p:cTn id="40" dur="500"/>
                                        <p:tgtEl>
                                          <p:spTgt spid="170"/>
                                        </p:tgtEl>
                                      </p:cBhvr>
                                    </p:animEffect>
                                  </p:childTnLst>
                                </p:cTn>
                              </p:par>
                              <p:par>
                                <p:cTn id="41" presetID="22" presetClass="entr" presetSubtype="8" fill="hold" nodeType="withEffect">
                                  <p:stCondLst>
                                    <p:cond delay="0"/>
                                  </p:stCondLst>
                                  <p:childTnLst>
                                    <p:set>
                                      <p:cBhvr>
                                        <p:cTn id="42" dur="1" fill="hold">
                                          <p:stCondLst>
                                            <p:cond delay="0"/>
                                          </p:stCondLst>
                                        </p:cTn>
                                        <p:tgtEl>
                                          <p:spTgt spid="216"/>
                                        </p:tgtEl>
                                        <p:attrNameLst>
                                          <p:attrName>style.visibility</p:attrName>
                                        </p:attrNameLst>
                                      </p:cBhvr>
                                      <p:to>
                                        <p:strVal val="visible"/>
                                      </p:to>
                                    </p:set>
                                    <p:animEffect transition="in" filter="wipe(left)">
                                      <p:cBhvr>
                                        <p:cTn id="43"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0" grpId="0"/>
      <p:bldP spid="121" grpId="0"/>
      <p:bldP spid="122" grpId="0"/>
      <p:bldP spid="1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9"/>
          <p:cNvGrpSpPr/>
          <p:nvPr/>
        </p:nvGrpSpPr>
        <p:grpSpPr>
          <a:xfrm rot="19958399">
            <a:off x="1315462" y="1888431"/>
            <a:ext cx="3698530" cy="3536371"/>
            <a:chOff x="-1" y="-1"/>
            <a:chExt cx="1715392" cy="1640181"/>
          </a:xfrm>
        </p:grpSpPr>
        <p:sp>
          <p:nvSpPr>
            <p:cNvPr id="7" name="chenying0907 45"/>
            <p:cNvSpPr/>
            <p:nvPr/>
          </p:nvSpPr>
          <p:spPr>
            <a:xfrm>
              <a:off x="546100" y="-1"/>
              <a:ext cx="852996" cy="814405"/>
            </a:xfrm>
            <a:custGeom>
              <a:avLst/>
              <a:gdLst/>
              <a:ahLst/>
              <a:cxnLst>
                <a:cxn ang="0">
                  <a:pos x="wd2" y="hd2"/>
                </a:cxn>
                <a:cxn ang="5400000">
                  <a:pos x="wd2" y="hd2"/>
                </a:cxn>
                <a:cxn ang="10800000">
                  <a:pos x="wd2" y="hd2"/>
                </a:cxn>
                <a:cxn ang="16200000">
                  <a:pos x="wd2" y="hd2"/>
                </a:cxn>
              </a:cxnLst>
              <a:rect l="0" t="0" r="r" b="b"/>
              <a:pathLst>
                <a:path w="21600" h="18714" extrusionOk="0">
                  <a:moveTo>
                    <a:pt x="0" y="1492"/>
                  </a:moveTo>
                  <a:cubicBezTo>
                    <a:pt x="2573" y="5772"/>
                    <a:pt x="6529" y="12784"/>
                    <a:pt x="8747" y="18714"/>
                  </a:cubicBezTo>
                  <a:cubicBezTo>
                    <a:pt x="11831" y="15581"/>
                    <a:pt x="14511" y="11999"/>
                    <a:pt x="17521" y="8767"/>
                  </a:cubicBezTo>
                  <a:cubicBezTo>
                    <a:pt x="18706" y="7495"/>
                    <a:pt x="20897" y="5286"/>
                    <a:pt x="21600" y="3764"/>
                  </a:cubicBezTo>
                  <a:cubicBezTo>
                    <a:pt x="21600" y="3764"/>
                    <a:pt x="12542" y="-2886"/>
                    <a:pt x="0" y="1492"/>
                  </a:cubicBezTo>
                  <a:close/>
                </a:path>
              </a:pathLst>
            </a:custGeom>
            <a:solidFill>
              <a:srgbClr val="FDD67A"/>
            </a:solidFill>
            <a:ln w="38100" cap="flat">
              <a:solidFill>
                <a:schemeClr val="tx1"/>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8" name="chenying0907 46"/>
            <p:cNvSpPr/>
            <p:nvPr/>
          </p:nvSpPr>
          <p:spPr>
            <a:xfrm>
              <a:off x="-1" y="0"/>
              <a:ext cx="1715392" cy="1638066"/>
            </a:xfrm>
            <a:custGeom>
              <a:avLst/>
              <a:gdLst/>
              <a:ahLst/>
              <a:cxnLst>
                <a:cxn ang="0">
                  <a:pos x="wd2" y="hd2"/>
                </a:cxn>
                <a:cxn ang="5400000">
                  <a:pos x="wd2" y="hd2"/>
                </a:cxn>
                <a:cxn ang="10800000">
                  <a:pos x="wd2" y="hd2"/>
                </a:cxn>
                <a:cxn ang="16200000">
                  <a:pos x="wd2" y="hd2"/>
                </a:cxn>
              </a:cxnLst>
              <a:rect l="0" t="0" r="r" b="b"/>
              <a:pathLst>
                <a:path w="19344" h="19922" extrusionOk="0">
                  <a:moveTo>
                    <a:pt x="18804" y="13369"/>
                  </a:moveTo>
                  <a:cubicBezTo>
                    <a:pt x="20364" y="8511"/>
                    <a:pt x="18512" y="2521"/>
                    <a:pt x="13652" y="660"/>
                  </a:cubicBezTo>
                  <a:cubicBezTo>
                    <a:pt x="9274" y="-1015"/>
                    <a:pt x="3698" y="496"/>
                    <a:pt x="1163" y="5226"/>
                  </a:cubicBezTo>
                  <a:cubicBezTo>
                    <a:pt x="-1236" y="9703"/>
                    <a:pt x="143" y="16484"/>
                    <a:pt x="4671" y="18845"/>
                  </a:cubicBezTo>
                  <a:cubicBezTo>
                    <a:pt x="8006" y="20585"/>
                    <a:pt x="13238" y="20235"/>
                    <a:pt x="16082" y="17665"/>
                  </a:cubicBezTo>
                  <a:cubicBezTo>
                    <a:pt x="17381" y="16491"/>
                    <a:pt x="18283" y="14993"/>
                    <a:pt x="18804" y="13369"/>
                  </a:cubicBezTo>
                  <a:close/>
                </a:path>
              </a:pathLst>
            </a:custGeom>
            <a:noFill/>
            <a:ln w="38100" cap="flat">
              <a:solidFill>
                <a:schemeClr val="tx1"/>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 name="chenying0907 47"/>
            <p:cNvSpPr/>
            <p:nvPr/>
          </p:nvSpPr>
          <p:spPr>
            <a:xfrm>
              <a:off x="0" y="431800"/>
              <a:ext cx="1199614" cy="1208380"/>
            </a:xfrm>
            <a:custGeom>
              <a:avLst/>
              <a:gdLst/>
              <a:ahLst/>
              <a:cxnLst>
                <a:cxn ang="0">
                  <a:pos x="wd2" y="hd2"/>
                </a:cxn>
                <a:cxn ang="5400000">
                  <a:pos x="wd2" y="hd2"/>
                </a:cxn>
                <a:cxn ang="10800000">
                  <a:pos x="wd2" y="hd2"/>
                </a:cxn>
                <a:cxn ang="16200000">
                  <a:pos x="wd2" y="hd2"/>
                </a:cxn>
              </a:cxnLst>
              <a:rect l="0" t="0" r="r" b="b"/>
              <a:pathLst>
                <a:path w="21245" h="21414" extrusionOk="0">
                  <a:moveTo>
                    <a:pt x="15974" y="6727"/>
                  </a:moveTo>
                  <a:cubicBezTo>
                    <a:pt x="15974" y="6727"/>
                    <a:pt x="7382" y="2785"/>
                    <a:pt x="1827" y="0"/>
                  </a:cubicBezTo>
                  <a:cubicBezTo>
                    <a:pt x="144" y="2914"/>
                    <a:pt x="-355" y="6498"/>
                    <a:pt x="242" y="9878"/>
                  </a:cubicBezTo>
                  <a:cubicBezTo>
                    <a:pt x="981" y="14066"/>
                    <a:pt x="3401" y="17941"/>
                    <a:pt x="7335" y="19845"/>
                  </a:cubicBezTo>
                  <a:cubicBezTo>
                    <a:pt x="8935" y="20620"/>
                    <a:pt x="10813" y="21110"/>
                    <a:pt x="12777" y="21310"/>
                  </a:cubicBezTo>
                  <a:cubicBezTo>
                    <a:pt x="15613" y="21600"/>
                    <a:pt x="18627" y="21286"/>
                    <a:pt x="21245" y="20353"/>
                  </a:cubicBezTo>
                  <a:cubicBezTo>
                    <a:pt x="18853" y="13588"/>
                    <a:pt x="15974" y="6727"/>
                    <a:pt x="15974" y="6727"/>
                  </a:cubicBezTo>
                  <a:close/>
                </a:path>
              </a:pathLst>
            </a:custGeom>
            <a:solidFill>
              <a:srgbClr val="E7E4EA"/>
            </a:solidFill>
            <a:ln w="38100" cap="flat">
              <a:solidFill>
                <a:schemeClr val="tx1"/>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0" name="chenying0907 48"/>
            <p:cNvSpPr/>
            <p:nvPr/>
          </p:nvSpPr>
          <p:spPr>
            <a:xfrm>
              <a:off x="228599" y="228599"/>
              <a:ext cx="1241777" cy="1201259"/>
            </a:xfrm>
            <a:custGeom>
              <a:avLst/>
              <a:gdLst/>
              <a:ahLst/>
              <a:cxnLst>
                <a:cxn ang="0">
                  <a:pos x="wd2" y="hd2"/>
                </a:cxn>
                <a:cxn ang="5400000">
                  <a:pos x="wd2" y="hd2"/>
                </a:cxn>
                <a:cxn ang="10800000">
                  <a:pos x="wd2" y="hd2"/>
                </a:cxn>
                <a:cxn ang="16200000">
                  <a:pos x="wd2" y="hd2"/>
                </a:cxn>
              </a:cxnLst>
              <a:rect l="0" t="0" r="r" b="b"/>
              <a:pathLst>
                <a:path w="19936" h="20095" extrusionOk="0">
                  <a:moveTo>
                    <a:pt x="19378" y="13343"/>
                  </a:moveTo>
                  <a:cubicBezTo>
                    <a:pt x="20989" y="8495"/>
                    <a:pt x="19076" y="2516"/>
                    <a:pt x="14055" y="659"/>
                  </a:cubicBezTo>
                  <a:cubicBezTo>
                    <a:pt x="9533" y="-1013"/>
                    <a:pt x="3774" y="495"/>
                    <a:pt x="1155" y="5216"/>
                  </a:cubicBezTo>
                  <a:cubicBezTo>
                    <a:pt x="-611" y="8400"/>
                    <a:pt x="-202" y="11419"/>
                    <a:pt x="1370" y="14560"/>
                  </a:cubicBezTo>
                  <a:cubicBezTo>
                    <a:pt x="2944" y="17707"/>
                    <a:pt x="4781" y="19018"/>
                    <a:pt x="8044" y="19866"/>
                  </a:cubicBezTo>
                  <a:cubicBezTo>
                    <a:pt x="10817" y="20587"/>
                    <a:pt x="14374" y="19544"/>
                    <a:pt x="16565" y="17630"/>
                  </a:cubicBezTo>
                  <a:cubicBezTo>
                    <a:pt x="17907" y="16458"/>
                    <a:pt x="18839" y="14964"/>
                    <a:pt x="19378" y="13343"/>
                  </a:cubicBezTo>
                  <a:close/>
                </a:path>
              </a:pathLst>
            </a:custGeom>
            <a:solidFill>
              <a:srgbClr val="F8F6F3"/>
            </a:solidFill>
            <a:ln w="38100" cap="flat">
              <a:solidFill>
                <a:schemeClr val="tx1"/>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4" name="Group 52"/>
          <p:cNvGrpSpPr/>
          <p:nvPr/>
        </p:nvGrpSpPr>
        <p:grpSpPr>
          <a:xfrm>
            <a:off x="2739337" y="2956343"/>
            <a:ext cx="990408" cy="1266539"/>
            <a:chOff x="-1" y="0"/>
            <a:chExt cx="459353" cy="587425"/>
          </a:xfrm>
        </p:grpSpPr>
        <p:sp>
          <p:nvSpPr>
            <p:cNvPr id="5" name="chenying0907 50"/>
            <p:cNvSpPr/>
            <p:nvPr/>
          </p:nvSpPr>
          <p:spPr>
            <a:xfrm rot="19356955">
              <a:off x="-1" y="38099"/>
              <a:ext cx="456758" cy="532155"/>
            </a:xfrm>
            <a:custGeom>
              <a:avLst/>
              <a:gdLst/>
              <a:ahLst/>
              <a:cxnLst>
                <a:cxn ang="0">
                  <a:pos x="wd2" y="hd2"/>
                </a:cxn>
                <a:cxn ang="5400000">
                  <a:pos x="wd2" y="hd2"/>
                </a:cxn>
                <a:cxn ang="10800000">
                  <a:pos x="wd2" y="hd2"/>
                </a:cxn>
                <a:cxn ang="16200000">
                  <a:pos x="wd2" y="hd2"/>
                </a:cxn>
              </a:cxnLst>
              <a:rect l="0" t="0" r="r" b="b"/>
              <a:pathLst>
                <a:path w="19807" h="16760" extrusionOk="0">
                  <a:moveTo>
                    <a:pt x="19807" y="4890"/>
                  </a:moveTo>
                  <a:cubicBezTo>
                    <a:pt x="17960" y="3244"/>
                    <a:pt x="12655" y="-776"/>
                    <a:pt x="9209" y="131"/>
                  </a:cubicBezTo>
                  <a:cubicBezTo>
                    <a:pt x="3555" y="1621"/>
                    <a:pt x="8934" y="5135"/>
                    <a:pt x="10469" y="7682"/>
                  </a:cubicBezTo>
                  <a:cubicBezTo>
                    <a:pt x="18384" y="20824"/>
                    <a:pt x="-1793" y="18488"/>
                    <a:pt x="130" y="8367"/>
                  </a:cubicBezTo>
                </a:path>
              </a:pathLst>
            </a:custGeom>
            <a:noFill/>
            <a:ln w="38100" cap="flat">
              <a:solidFill>
                <a:schemeClr val="tx1"/>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6" name="chenying0907 51"/>
            <p:cNvSpPr/>
            <p:nvPr/>
          </p:nvSpPr>
          <p:spPr>
            <a:xfrm rot="19356955">
              <a:off x="12700" y="0"/>
              <a:ext cx="446652" cy="5874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947" y="7313"/>
                    <a:pt x="7320" y="14510"/>
                    <a:pt x="0" y="21600"/>
                  </a:cubicBezTo>
                </a:path>
              </a:pathLst>
            </a:custGeom>
            <a:noFill/>
            <a:ln w="38100" cap="flat">
              <a:solidFill>
                <a:schemeClr val="tx1"/>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11" name="chenying0907 232"/>
          <p:cNvSpPr/>
          <p:nvPr/>
        </p:nvSpPr>
        <p:spPr>
          <a:xfrm>
            <a:off x="5979937" y="1798140"/>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chemeClr val="tx1"/>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148"/>
          <p:cNvSpPr/>
          <p:nvPr/>
        </p:nvSpPr>
        <p:spPr>
          <a:xfrm>
            <a:off x="6661895" y="1713437"/>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amet</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consectetuer</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adipiscing</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r>
              <a:rPr lang="en-US" sz="1600" dirty="0" err="1">
                <a:latin typeface="萝莉体 第二版" panose="02000500000000000000" pitchFamily="2" charset="-122"/>
                <a:ea typeface="萝莉体 第二版" panose="02000500000000000000" pitchFamily="2" charset="-122"/>
                <a:cs typeface="萝莉体 第二版" panose="02000500000000000000" pitchFamily="2" charset="-122"/>
              </a:rPr>
              <a:t>elit</a:t>
            </a:r>
            <a:r>
              <a:rPr lang="en-US" sz="1600" dirty="0">
                <a:latin typeface="萝莉体 第二版" panose="02000500000000000000" pitchFamily="2" charset="-122"/>
                <a:ea typeface="萝莉体 第二版" panose="02000500000000000000" pitchFamily="2" charset="-122"/>
                <a:cs typeface="萝莉体 第二版" panose="02000500000000000000" pitchFamily="2" charset="-122"/>
              </a:rPr>
              <a:t>. </a:t>
            </a:r>
            <a:endParaRPr sz="1600" dirty="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4" name="chenying0907 232"/>
          <p:cNvSpPr/>
          <p:nvPr/>
        </p:nvSpPr>
        <p:spPr>
          <a:xfrm>
            <a:off x="5979937" y="2874194"/>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chemeClr val="tx1"/>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15" name="chenying0907 148"/>
          <p:cNvSpPr/>
          <p:nvPr/>
        </p:nvSpPr>
        <p:spPr>
          <a:xfrm>
            <a:off x="6661895" y="2789491"/>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6" name="chenying0907 232"/>
          <p:cNvSpPr/>
          <p:nvPr/>
        </p:nvSpPr>
        <p:spPr>
          <a:xfrm>
            <a:off x="5979937" y="3950248"/>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chemeClr val="tx1"/>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17" name="chenying0907 148"/>
          <p:cNvSpPr/>
          <p:nvPr/>
        </p:nvSpPr>
        <p:spPr>
          <a:xfrm>
            <a:off x="6661895" y="3865545"/>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18" name="chenying0907 232"/>
          <p:cNvSpPr/>
          <p:nvPr/>
        </p:nvSpPr>
        <p:spPr>
          <a:xfrm>
            <a:off x="5979937" y="5026302"/>
            <a:ext cx="422990" cy="498470"/>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chemeClr val="tx1"/>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19" name="chenying0907 148"/>
          <p:cNvSpPr/>
          <p:nvPr/>
        </p:nvSpPr>
        <p:spPr>
          <a:xfrm>
            <a:off x="6661895" y="4941599"/>
            <a:ext cx="4410932" cy="66787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a:ea typeface="Noteworthy Bold"/>
                <a:cs typeface="Noteworthy Bold"/>
                <a:sym typeface="Noteworthy Bold"/>
              </a:defRPr>
            </a:pPr>
            <a:r>
              <a:rPr lang="en-US" sz="1600">
                <a:latin typeface="萝莉体 第二版" panose="02000500000000000000" pitchFamily="2" charset="-122"/>
                <a:ea typeface="萝莉体 第二版" panose="02000500000000000000" pitchFamily="2" charset="-122"/>
                <a:cs typeface="萝莉体 第二版" panose="02000500000000000000" pitchFamily="2" charset="-122"/>
              </a:rPr>
              <a:t>Lorem ipsum dolor sit amet, consectetuer adipiscing elit. </a:t>
            </a:r>
            <a:endParaRPr sz="1600">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nvGrpSpPr>
          <p:cNvPr id="20" name="PA_chenying0907 23"/>
          <p:cNvGrpSpPr/>
          <p:nvPr>
            <p:custDataLst>
              <p:tags r:id="rId1"/>
            </p:custDataLst>
          </p:nvPr>
        </p:nvGrpSpPr>
        <p:grpSpPr>
          <a:xfrm>
            <a:off x="1871531" y="356659"/>
            <a:ext cx="8256917" cy="1023250"/>
            <a:chOff x="1492256" y="411510"/>
            <a:chExt cx="6192688" cy="767437"/>
          </a:xfrm>
        </p:grpSpPr>
        <p:sp>
          <p:nvSpPr>
            <p:cNvPr id="21"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22"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23"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8" presetClass="emph" presetSubtype="0" fill="hold" nodeType="withEffect">
                                  <p:stCondLst>
                                    <p:cond delay="0"/>
                                  </p:stCondLst>
                                  <p:childTnLst>
                                    <p:animRot by="5400000">
                                      <p:cBhvr>
                                        <p:cTn id="9" dur="1000" fill="hold"/>
                                        <p:tgtEl>
                                          <p:spTgt spid="3"/>
                                        </p:tgtEl>
                                        <p:attrNameLst>
                                          <p:attrName>r</p:attrName>
                                        </p:attrNameLst>
                                      </p:cBhvr>
                                    </p:animRot>
                                  </p:childTnLst>
                                </p:cTn>
                              </p:par>
                              <p:par>
                                <p:cTn id="10" presetID="2" presetClass="entr" presetSubtype="2" decel="5000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decel="50000" fill="hold" grpId="0" nodeType="withEffect">
                                  <p:stCondLst>
                                    <p:cond delay="2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decel="50000" fill="hold" grpId="0" nodeType="withEffect">
                                  <p:stCondLst>
                                    <p:cond delay="4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decel="50000" fill="hold" grpId="0"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22" presetClass="entr" presetSubtype="8"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5" grpId="0"/>
      <p:bldP spid="16" grpId="0" animBg="1"/>
      <p:bldP spid="17" grpId="0"/>
      <p:bldP spid="18"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4" name="PA_文本框 5"/>
          <p:cNvSpPr txBox="1"/>
          <p:nvPr>
            <p:custDataLst>
              <p:tags r:id="rId1"/>
            </p:custDataLst>
          </p:nvPr>
        </p:nvSpPr>
        <p:spPr>
          <a:xfrm rot="20866949">
            <a:off x="4526499" y="3201601"/>
            <a:ext cx="3139001" cy="276999"/>
          </a:xfrm>
          <a:prstGeom prst="rect">
            <a:avLst/>
          </a:prstGeom>
          <a:noFill/>
        </p:spPr>
        <p:txBody>
          <a:bodyPr wrap="none" rtlCol="0">
            <a:spAutoFit/>
          </a:bodyPr>
          <a:lstStyle/>
          <a:p>
            <a:r>
              <a:rPr lang="en-US" altLang="zh-CN" sz="1200" dirty="0">
                <a:latin typeface="落落补 汤圆" pitchFamily="2" charset="-128"/>
                <a:ea typeface="落落补 汤圆" pitchFamily="2" charset="-128"/>
                <a:cs typeface="落落补 汤圆" pitchFamily="2" charset="-128"/>
              </a:rPr>
              <a:t>CHUANGYI SHOUHUI JIAOXUE  BAOGAO</a:t>
            </a:r>
            <a:endParaRPr lang="zh-CN" altLang="en-US" sz="1200" dirty="0">
              <a:latin typeface="落落补 汤圆" pitchFamily="2" charset="-128"/>
              <a:ea typeface="落落补 汤圆" pitchFamily="2" charset="-128"/>
              <a:cs typeface="落落补 汤圆" pitchFamily="2" charset="-128"/>
            </a:endParaRPr>
          </a:p>
        </p:txBody>
      </p:sp>
      <p:sp>
        <p:nvSpPr>
          <p:cNvPr id="5" name="PA_文本框 2"/>
          <p:cNvSpPr txBox="1"/>
          <p:nvPr>
            <p:custDataLst>
              <p:tags r:id="rId2"/>
            </p:custDataLst>
          </p:nvPr>
        </p:nvSpPr>
        <p:spPr>
          <a:xfrm rot="20907011">
            <a:off x="3451286" y="1930737"/>
            <a:ext cx="4801314" cy="1015663"/>
          </a:xfrm>
          <a:prstGeom prst="rect">
            <a:avLst/>
          </a:prstGeom>
          <a:noFill/>
        </p:spPr>
        <p:txBody>
          <a:bodyPr wrap="none" rtlCol="0">
            <a:spAutoFit/>
          </a:bodyPr>
          <a:lstStyle/>
          <a:p>
            <a:r>
              <a:rPr lang="zh-CN" altLang="en-US" sz="6000" dirty="0">
                <a:latin typeface="华康少女文字W5(P)" panose="040F0500000000000000" pitchFamily="82" charset="-122"/>
                <a:ea typeface="华康少女文字W5(P)" panose="040F0500000000000000" pitchFamily="82" charset="-122"/>
                <a:cs typeface="落落补 汤圆" pitchFamily="2" charset="-128"/>
              </a:rPr>
              <a:t>感谢您的聆听</a:t>
            </a:r>
          </a:p>
        </p:txBody>
      </p:sp>
      <p:sp>
        <p:nvSpPr>
          <p:cNvPr id="6" name="矩形 5"/>
          <p:cNvSpPr/>
          <p:nvPr/>
        </p:nvSpPr>
        <p:spPr>
          <a:xfrm rot="20814891">
            <a:off x="3200399" y="3607833"/>
            <a:ext cx="6096000" cy="828240"/>
          </a:xfrm>
          <a:prstGeom prst="rect">
            <a:avLst/>
          </a:prstGeom>
        </p:spPr>
        <p:txBody>
          <a:bodyPr>
            <a:spAutoFit/>
          </a:bodyPr>
          <a:lstStyle/>
          <a:p>
            <a:pPr algn="ctr">
              <a:lnSpc>
                <a:spcPct val="150000"/>
              </a:lnSpc>
            </a:pPr>
            <a:r>
              <a:rPr lang="en-US" altLang="zh-CN" sz="1100" dirty="0">
                <a:ea typeface="微软雅黑" panose="020B0503020204020204" pitchFamily="34" charset="-122"/>
              </a:rPr>
              <a:t>Lorem Ipsum is simply dummy text of the printing and typesetting industry. Lorem Ipsum has been the industry's standard dummy text ever since the 1500s, when an unknown printer took a galley of type and scrambled it to make a type specimen book</a:t>
            </a:r>
            <a:endParaRPr lang="zh-CN" altLang="en-US" sz="1100" dirty="0">
              <a:ea typeface="微软雅黑" panose="020B0503020204020204" pitchFamily="34" charset="-122"/>
            </a:endParaRPr>
          </a:p>
        </p:txBody>
      </p:sp>
      <p:sp>
        <p:nvSpPr>
          <p:cNvPr id="7" name="文本框 6"/>
          <p:cNvSpPr txBox="1"/>
          <p:nvPr/>
        </p:nvSpPr>
        <p:spPr>
          <a:xfrm rot="20886008">
            <a:off x="5693010" y="4715540"/>
            <a:ext cx="1788795" cy="275590"/>
          </a:xfrm>
          <a:prstGeom prst="rect">
            <a:avLst/>
          </a:prstGeom>
          <a:noFill/>
        </p:spPr>
        <p:txBody>
          <a:bodyPr wrap="none" rtlCol="0">
            <a:spAutoFit/>
          </a:bodyPr>
          <a:lstStyle/>
          <a:p>
            <a:r>
              <a:rPr lang="zh-CN" altLang="en-US" sz="1200"/>
              <a:t>讲师</a:t>
            </a:r>
            <a:r>
              <a:rPr lang="en-US" altLang="zh-CN" sz="1200"/>
              <a:t>:xiazaii  </a:t>
            </a:r>
            <a:r>
              <a:rPr lang="zh-CN" altLang="en-US" sz="1200"/>
              <a:t>时间：</a:t>
            </a:r>
            <a:r>
              <a:rPr lang="en-US" altLang="zh-CN" sz="1200"/>
              <a:t>202X</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 name="PA_任意多边形 65"/>
          <p:cNvSpPr/>
          <p:nvPr>
            <p:custDataLst>
              <p:tags r:id="rId1"/>
            </p:custDataLst>
          </p:nvPr>
        </p:nvSpPr>
        <p:spPr>
          <a:xfrm>
            <a:off x="3544629" y="2760149"/>
            <a:ext cx="3528393" cy="9085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3831497" y="1923534"/>
            <a:ext cx="2954655" cy="646331"/>
          </a:xfrm>
          <a:prstGeom prst="rect">
            <a:avLst/>
          </a:prstGeom>
        </p:spPr>
        <p:txBody>
          <a:bodyPr wrap="none">
            <a:spAutoFit/>
          </a:bodyPr>
          <a:lstStyle/>
          <a:p>
            <a:r>
              <a:rPr lang="zh-CN" altLang="en-US" sz="3600" dirty="0">
                <a:latin typeface="华康少女文字W5(P)" panose="040F0500000000000000" pitchFamily="82" charset="-122"/>
                <a:ea typeface="华康少女文字W5(P)" panose="040F0500000000000000" pitchFamily="82" charset="-122"/>
                <a:cs typeface="落落补 汤圆" pitchFamily="2" charset="-128"/>
              </a:rPr>
              <a:t>点击输入标题</a:t>
            </a:r>
          </a:p>
        </p:txBody>
      </p:sp>
      <p:sp>
        <p:nvSpPr>
          <p:cNvPr id="6" name="矩形 5"/>
          <p:cNvSpPr/>
          <p:nvPr/>
        </p:nvSpPr>
        <p:spPr>
          <a:xfrm>
            <a:off x="2205897" y="3688834"/>
            <a:ext cx="1223412" cy="923330"/>
          </a:xfrm>
          <a:prstGeom prst="rect">
            <a:avLst/>
          </a:prstGeom>
        </p:spPr>
        <p:txBody>
          <a:bodyPr wrap="none">
            <a:spAutoFit/>
          </a:bodyPr>
          <a:lstStyle/>
          <a:p>
            <a:r>
              <a:rPr lang="en-US" altLang="zh-CN" sz="5400" b="1" dirty="0">
                <a:latin typeface="华康少女文字W5(P)" panose="040F0500000000000000" pitchFamily="82" charset="-122"/>
                <a:ea typeface="华康少女文字W5(P)" panose="040F0500000000000000" pitchFamily="82" charset="-122"/>
                <a:cs typeface="落落补 汤圆" pitchFamily="2" charset="-128"/>
              </a:rPr>
              <a:t>01</a:t>
            </a:r>
            <a:endParaRPr lang="zh-CN" altLang="en-US" sz="5400" b="1" dirty="0">
              <a:latin typeface="华康少女文字W5(P)" panose="040F0500000000000000" pitchFamily="82" charset="-122"/>
              <a:ea typeface="华康少女文字W5(P)" panose="040F0500000000000000" pitchFamily="82" charset="-122"/>
              <a:cs typeface="落落补 汤圆" pitchFamily="2" charset="-128"/>
            </a:endParaRPr>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058025" y="2235200"/>
            <a:ext cx="1622425" cy="1355271"/>
            <a:chOff x="7199086" y="2012949"/>
            <a:chExt cx="1252764" cy="1209222"/>
          </a:xfrm>
        </p:grpSpPr>
        <p:sp>
          <p:nvSpPr>
            <p:cNvPr id="78" name="矩形 77"/>
            <p:cNvSpPr/>
            <p:nvPr/>
          </p:nvSpPr>
          <p:spPr>
            <a:xfrm>
              <a:off x="7199086" y="2012949"/>
              <a:ext cx="1074254" cy="1014523"/>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a:off x="8273338" y="3001100"/>
              <a:ext cx="0" cy="22107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8273338" y="3027472"/>
              <a:ext cx="17851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81" name="组合 80"/>
          <p:cNvGrpSpPr/>
          <p:nvPr/>
        </p:nvGrpSpPr>
        <p:grpSpPr>
          <a:xfrm>
            <a:off x="3629025" y="2235200"/>
            <a:ext cx="1622425" cy="1355271"/>
            <a:chOff x="7199086" y="2012949"/>
            <a:chExt cx="1252764" cy="1209222"/>
          </a:xfrm>
        </p:grpSpPr>
        <p:sp>
          <p:nvSpPr>
            <p:cNvPr id="82" name="矩形 81"/>
            <p:cNvSpPr/>
            <p:nvPr/>
          </p:nvSpPr>
          <p:spPr>
            <a:xfrm>
              <a:off x="7199086" y="2012949"/>
              <a:ext cx="1074254" cy="1014523"/>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p:nvPr/>
          </p:nvCxnSpPr>
          <p:spPr>
            <a:xfrm>
              <a:off x="8273338" y="3001100"/>
              <a:ext cx="0" cy="22107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8273338" y="3027472"/>
              <a:ext cx="17851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3629025" y="4597400"/>
            <a:ext cx="1622425" cy="1355271"/>
            <a:chOff x="7199086" y="2012949"/>
            <a:chExt cx="1252764" cy="1209222"/>
          </a:xfrm>
        </p:grpSpPr>
        <p:sp>
          <p:nvSpPr>
            <p:cNvPr id="86" name="矩形 85"/>
            <p:cNvSpPr/>
            <p:nvPr/>
          </p:nvSpPr>
          <p:spPr>
            <a:xfrm>
              <a:off x="7199086" y="2012949"/>
              <a:ext cx="1074254" cy="1014523"/>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p:cNvCxnSpPr/>
            <p:nvPr/>
          </p:nvCxnSpPr>
          <p:spPr>
            <a:xfrm>
              <a:off x="8273338" y="3001100"/>
              <a:ext cx="0" cy="22107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8273338" y="3027472"/>
              <a:ext cx="17851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7058025" y="4597400"/>
            <a:ext cx="1622425" cy="1355271"/>
            <a:chOff x="7199086" y="2012949"/>
            <a:chExt cx="1252764" cy="1209222"/>
          </a:xfrm>
        </p:grpSpPr>
        <p:sp>
          <p:nvSpPr>
            <p:cNvPr id="90" name="矩形 89"/>
            <p:cNvSpPr/>
            <p:nvPr/>
          </p:nvSpPr>
          <p:spPr>
            <a:xfrm>
              <a:off x="7199086" y="2012949"/>
              <a:ext cx="1074254" cy="1014523"/>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p:cNvCxnSpPr/>
            <p:nvPr/>
          </p:nvCxnSpPr>
          <p:spPr>
            <a:xfrm>
              <a:off x="8273338" y="3001100"/>
              <a:ext cx="0" cy="22107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8273338" y="3027472"/>
              <a:ext cx="17851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rot="16200000">
            <a:off x="5942527" y="2334157"/>
            <a:ext cx="193238" cy="939141"/>
            <a:chOff x="5913950" y="2651331"/>
            <a:chExt cx="193238" cy="939141"/>
          </a:xfrm>
        </p:grpSpPr>
        <p:cxnSp>
          <p:nvCxnSpPr>
            <p:cNvPr id="96" name="直接连接符 95"/>
            <p:cNvCxnSpPr/>
            <p:nvPr/>
          </p:nvCxnSpPr>
          <p:spPr>
            <a:xfrm rot="5400000">
              <a:off x="5541000" y="3120901"/>
              <a:ext cx="93914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913950" y="3438071"/>
              <a:ext cx="96619" cy="15240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6010569" y="3438071"/>
              <a:ext cx="96619" cy="15240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9" name="组合 98"/>
          <p:cNvGrpSpPr/>
          <p:nvPr/>
        </p:nvGrpSpPr>
        <p:grpSpPr>
          <a:xfrm rot="5400000">
            <a:off x="5942526" y="4783547"/>
            <a:ext cx="193238" cy="939141"/>
            <a:chOff x="5913950" y="2651331"/>
            <a:chExt cx="193238" cy="939141"/>
          </a:xfrm>
        </p:grpSpPr>
        <p:cxnSp>
          <p:nvCxnSpPr>
            <p:cNvPr id="100" name="直接连接符 99"/>
            <p:cNvCxnSpPr/>
            <p:nvPr/>
          </p:nvCxnSpPr>
          <p:spPr>
            <a:xfrm rot="5400000">
              <a:off x="5541000" y="3120901"/>
              <a:ext cx="93914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913950" y="3438071"/>
              <a:ext cx="96619" cy="15240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6010569" y="3438071"/>
              <a:ext cx="96619" cy="15240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a:xfrm rot="10800000">
            <a:off x="4228026" y="3638003"/>
            <a:ext cx="193238" cy="683363"/>
            <a:chOff x="5913950" y="2907109"/>
            <a:chExt cx="193238" cy="683363"/>
          </a:xfrm>
        </p:grpSpPr>
        <p:cxnSp>
          <p:nvCxnSpPr>
            <p:cNvPr id="104" name="直接连接符 103"/>
            <p:cNvCxnSpPr/>
            <p:nvPr/>
          </p:nvCxnSpPr>
          <p:spPr>
            <a:xfrm rot="10800000" flipV="1">
              <a:off x="6010570" y="2907109"/>
              <a:ext cx="0" cy="68336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913950" y="3438071"/>
              <a:ext cx="96619" cy="15240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6010569" y="3438071"/>
              <a:ext cx="96619" cy="15240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7657026" y="3643146"/>
            <a:ext cx="193238" cy="683363"/>
            <a:chOff x="5913950" y="2907109"/>
            <a:chExt cx="193238" cy="683363"/>
          </a:xfrm>
        </p:grpSpPr>
        <p:cxnSp>
          <p:nvCxnSpPr>
            <p:cNvPr id="108" name="直接连接符 107"/>
            <p:cNvCxnSpPr/>
            <p:nvPr/>
          </p:nvCxnSpPr>
          <p:spPr>
            <a:xfrm rot="10800000" flipV="1">
              <a:off x="6010570" y="2907109"/>
              <a:ext cx="0" cy="68336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5913950" y="3438071"/>
              <a:ext cx="96619" cy="15240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V="1">
              <a:off x="6010569" y="3438071"/>
              <a:ext cx="96619" cy="15240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111" name="直接连接符 110"/>
          <p:cNvCxnSpPr/>
          <p:nvPr/>
        </p:nvCxnSpPr>
        <p:spPr>
          <a:xfrm flipH="1">
            <a:off x="3922235" y="2911650"/>
            <a:ext cx="804818"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7389400" y="2894626"/>
            <a:ext cx="804818"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7389400" y="5349736"/>
            <a:ext cx="804818"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3922235" y="5339346"/>
            <a:ext cx="804818"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3704271" y="2910591"/>
            <a:ext cx="1265191"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小标题</a:t>
            </a:r>
          </a:p>
        </p:txBody>
      </p:sp>
      <p:sp>
        <p:nvSpPr>
          <p:cNvPr id="116" name="文本框 115"/>
          <p:cNvSpPr txBox="1"/>
          <p:nvPr/>
        </p:nvSpPr>
        <p:spPr>
          <a:xfrm>
            <a:off x="7159213" y="2892829"/>
            <a:ext cx="1265191"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小标题</a:t>
            </a:r>
          </a:p>
        </p:txBody>
      </p:sp>
      <p:sp>
        <p:nvSpPr>
          <p:cNvPr id="117" name="文本框 116"/>
          <p:cNvSpPr txBox="1"/>
          <p:nvPr/>
        </p:nvSpPr>
        <p:spPr>
          <a:xfrm>
            <a:off x="7169358" y="5307395"/>
            <a:ext cx="1265191"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小标题</a:t>
            </a:r>
          </a:p>
        </p:txBody>
      </p:sp>
      <p:sp>
        <p:nvSpPr>
          <p:cNvPr id="118" name="文本框 117"/>
          <p:cNvSpPr txBox="1"/>
          <p:nvPr/>
        </p:nvSpPr>
        <p:spPr>
          <a:xfrm>
            <a:off x="3734405" y="5303078"/>
            <a:ext cx="1265191"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小标题</a:t>
            </a:r>
          </a:p>
        </p:txBody>
      </p:sp>
      <p:sp>
        <p:nvSpPr>
          <p:cNvPr id="119" name="文本框 118"/>
          <p:cNvSpPr txBox="1"/>
          <p:nvPr/>
        </p:nvSpPr>
        <p:spPr>
          <a:xfrm>
            <a:off x="8877851" y="2235200"/>
            <a:ext cx="1996584" cy="1077218"/>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120" name="文本框 119"/>
          <p:cNvSpPr txBox="1"/>
          <p:nvPr/>
        </p:nvSpPr>
        <p:spPr>
          <a:xfrm>
            <a:off x="8877851" y="4627681"/>
            <a:ext cx="1996584" cy="1077218"/>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121" name="文本框 120"/>
          <p:cNvSpPr txBox="1"/>
          <p:nvPr/>
        </p:nvSpPr>
        <p:spPr>
          <a:xfrm>
            <a:off x="1168468" y="2235200"/>
            <a:ext cx="1996584" cy="1077218"/>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122" name="文本框 121"/>
          <p:cNvSpPr txBox="1"/>
          <p:nvPr/>
        </p:nvSpPr>
        <p:spPr>
          <a:xfrm>
            <a:off x="1161545" y="4617889"/>
            <a:ext cx="1996584" cy="1077218"/>
          </a:xfrm>
          <a:prstGeom prst="rect">
            <a:avLst/>
          </a:prstGeom>
          <a:noFill/>
        </p:spPr>
        <p:txBody>
          <a:bodyPr wrap="square" rtlCol="0">
            <a:spAutoFit/>
          </a:bodyPr>
          <a:lstStyle/>
          <a:p>
            <a:pPr algn="r"/>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2" name="矩形 1"/>
          <p:cNvSpPr/>
          <p:nvPr/>
        </p:nvSpPr>
        <p:spPr>
          <a:xfrm>
            <a:off x="4059695" y="2238938"/>
            <a:ext cx="567784" cy="830997"/>
          </a:xfrm>
          <a:prstGeom prst="rect">
            <a:avLst/>
          </a:prstGeom>
        </p:spPr>
        <p:txBody>
          <a:bodyPr wrap="none">
            <a:spAutoFit/>
          </a:bodyPr>
          <a:lstStyle/>
          <a:p>
            <a:r>
              <a:rPr lang="en-US" altLang="zh-CN" sz="4800" b="1" dirty="0">
                <a:latin typeface="方正静蕾简体" panose="02000000000000000000" pitchFamily="2" charset="-122"/>
                <a:ea typeface="方正静蕾简体" panose="02000000000000000000" pitchFamily="2" charset="-122"/>
              </a:rPr>
              <a:t>01</a:t>
            </a:r>
            <a:endParaRPr lang="zh-CN" altLang="en-US" sz="4800" b="1" dirty="0">
              <a:latin typeface="方正静蕾简体" panose="02000000000000000000" pitchFamily="2" charset="-122"/>
              <a:ea typeface="方正静蕾简体" panose="02000000000000000000" pitchFamily="2" charset="-122"/>
            </a:endParaRPr>
          </a:p>
        </p:txBody>
      </p:sp>
      <p:sp>
        <p:nvSpPr>
          <p:cNvPr id="75" name="矩形 74"/>
          <p:cNvSpPr/>
          <p:nvPr/>
        </p:nvSpPr>
        <p:spPr>
          <a:xfrm>
            <a:off x="7457635" y="2229635"/>
            <a:ext cx="676788" cy="830997"/>
          </a:xfrm>
          <a:prstGeom prst="rect">
            <a:avLst/>
          </a:prstGeom>
        </p:spPr>
        <p:txBody>
          <a:bodyPr wrap="none">
            <a:spAutoFit/>
          </a:bodyPr>
          <a:lstStyle/>
          <a:p>
            <a:r>
              <a:rPr lang="en-US" altLang="zh-CN" sz="4800" b="1" dirty="0">
                <a:latin typeface="方正静蕾简体" panose="02000000000000000000" pitchFamily="2" charset="-122"/>
                <a:ea typeface="方正静蕾简体" panose="02000000000000000000" pitchFamily="2" charset="-122"/>
              </a:rPr>
              <a:t>02</a:t>
            </a:r>
            <a:endParaRPr lang="zh-CN" altLang="en-US" sz="4800" b="1" dirty="0">
              <a:latin typeface="方正静蕾简体" panose="02000000000000000000" pitchFamily="2" charset="-122"/>
              <a:ea typeface="方正静蕾简体" panose="02000000000000000000" pitchFamily="2" charset="-122"/>
            </a:endParaRPr>
          </a:p>
        </p:txBody>
      </p:sp>
      <p:sp>
        <p:nvSpPr>
          <p:cNvPr id="76" name="矩形 75"/>
          <p:cNvSpPr/>
          <p:nvPr/>
        </p:nvSpPr>
        <p:spPr>
          <a:xfrm>
            <a:off x="4083108" y="4627681"/>
            <a:ext cx="625492" cy="830997"/>
          </a:xfrm>
          <a:prstGeom prst="rect">
            <a:avLst/>
          </a:prstGeom>
        </p:spPr>
        <p:txBody>
          <a:bodyPr wrap="none">
            <a:spAutoFit/>
          </a:bodyPr>
          <a:lstStyle/>
          <a:p>
            <a:r>
              <a:rPr lang="en-US" altLang="zh-CN" sz="4800" b="1" dirty="0">
                <a:latin typeface="方正静蕾简体" panose="02000000000000000000" pitchFamily="2" charset="-122"/>
                <a:ea typeface="方正静蕾简体" panose="02000000000000000000" pitchFamily="2" charset="-122"/>
              </a:rPr>
              <a:t>03</a:t>
            </a:r>
            <a:endParaRPr lang="zh-CN" altLang="en-US" sz="4800" b="1" dirty="0">
              <a:latin typeface="方正静蕾简体" panose="02000000000000000000" pitchFamily="2" charset="-122"/>
              <a:ea typeface="方正静蕾简体" panose="02000000000000000000" pitchFamily="2" charset="-122"/>
            </a:endParaRPr>
          </a:p>
        </p:txBody>
      </p:sp>
      <p:sp>
        <p:nvSpPr>
          <p:cNvPr id="77" name="矩形 76"/>
          <p:cNvSpPr/>
          <p:nvPr/>
        </p:nvSpPr>
        <p:spPr>
          <a:xfrm>
            <a:off x="7518061" y="4597398"/>
            <a:ext cx="667170" cy="830997"/>
          </a:xfrm>
          <a:prstGeom prst="rect">
            <a:avLst/>
          </a:prstGeom>
        </p:spPr>
        <p:txBody>
          <a:bodyPr wrap="none">
            <a:spAutoFit/>
          </a:bodyPr>
          <a:lstStyle/>
          <a:p>
            <a:r>
              <a:rPr lang="en-US" altLang="zh-CN" sz="4800" b="1" dirty="0">
                <a:latin typeface="方正静蕾简体" panose="02000000000000000000" pitchFamily="2" charset="-122"/>
                <a:ea typeface="方正静蕾简体" panose="02000000000000000000" pitchFamily="2" charset="-122"/>
              </a:rPr>
              <a:t>04</a:t>
            </a:r>
            <a:endParaRPr lang="zh-CN" altLang="en-US" sz="4800" b="1" dirty="0">
              <a:latin typeface="方正静蕾简体" panose="02000000000000000000" pitchFamily="2" charset="-122"/>
              <a:ea typeface="方正静蕾简体" panose="02000000000000000000" pitchFamily="2" charset="-122"/>
            </a:endParaRPr>
          </a:p>
        </p:txBody>
      </p:sp>
      <p:grpSp>
        <p:nvGrpSpPr>
          <p:cNvPr id="123" name="PA_chenying0907 23"/>
          <p:cNvGrpSpPr/>
          <p:nvPr>
            <p:custDataLst>
              <p:tags r:id="rId1"/>
            </p:custDataLst>
          </p:nvPr>
        </p:nvGrpSpPr>
        <p:grpSpPr>
          <a:xfrm>
            <a:off x="1871531" y="356659"/>
            <a:ext cx="8256917" cy="1023250"/>
            <a:chOff x="1492256" y="411510"/>
            <a:chExt cx="6192688" cy="767437"/>
          </a:xfrm>
        </p:grpSpPr>
        <p:sp>
          <p:nvSpPr>
            <p:cNvPr id="124"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125"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126"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30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nodeType="withEffect">
                                  <p:stCondLst>
                                    <p:cond delay="60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nodeType="withEffect">
                                  <p:stCondLst>
                                    <p:cond delay="90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nodeType="withEffect">
                                  <p:stCondLst>
                                    <p:cond delay="24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270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par>
                                <p:cTn id="23" presetID="10" presetClass="entr" presetSubtype="0" fill="hold" nodeType="withEffect">
                                  <p:stCondLst>
                                    <p:cond delay="300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par>
                                <p:cTn id="26" presetID="10" presetClass="entr" presetSubtype="0" fill="hold" nodeType="withEffect">
                                  <p:stCondLst>
                                    <p:cond delay="330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10" presetClass="entr" presetSubtype="0" fill="hold" nodeType="withEffect">
                                  <p:stCondLst>
                                    <p:cond delay="360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par>
                                <p:cTn id="32" presetID="10" presetClass="entr" presetSubtype="0" fill="hold" nodeType="withEffect">
                                  <p:stCondLst>
                                    <p:cond delay="3900"/>
                                  </p:stCondLst>
                                  <p:childTnLst>
                                    <p:set>
                                      <p:cBhvr>
                                        <p:cTn id="33" dur="1" fill="hold">
                                          <p:stCondLst>
                                            <p:cond delay="0"/>
                                          </p:stCondLst>
                                        </p:cTn>
                                        <p:tgtEl>
                                          <p:spTgt spid="112"/>
                                        </p:tgtEl>
                                        <p:attrNameLst>
                                          <p:attrName>style.visibility</p:attrName>
                                        </p:attrNameLst>
                                      </p:cBhvr>
                                      <p:to>
                                        <p:strVal val="visible"/>
                                      </p:to>
                                    </p:set>
                                    <p:animEffect transition="in" filter="fade">
                                      <p:cBhvr>
                                        <p:cTn id="34" dur="500"/>
                                        <p:tgtEl>
                                          <p:spTgt spid="112"/>
                                        </p:tgtEl>
                                      </p:cBhvr>
                                    </p:animEffect>
                                  </p:childTnLst>
                                </p:cTn>
                              </p:par>
                              <p:par>
                                <p:cTn id="35" presetID="10" presetClass="entr" presetSubtype="0" fill="hold" nodeType="withEffect">
                                  <p:stCondLst>
                                    <p:cond delay="420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nodeType="withEffect">
                                  <p:stCondLst>
                                    <p:cond delay="450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500"/>
                                        <p:tgtEl>
                                          <p:spTgt spid="114"/>
                                        </p:tgtEl>
                                      </p:cBhvr>
                                    </p:animEffect>
                                  </p:childTnLst>
                                </p:cTn>
                              </p:par>
                              <p:par>
                                <p:cTn id="41" presetID="10" presetClass="entr" presetSubtype="0" fill="hold" grpId="0" nodeType="withEffect">
                                  <p:stCondLst>
                                    <p:cond delay="480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par>
                                <p:cTn id="44" presetID="10" presetClass="entr" presetSubtype="0" fill="hold" grpId="0" nodeType="withEffect">
                                  <p:stCondLst>
                                    <p:cond delay="5100"/>
                                  </p:stCondLst>
                                  <p:childTnLst>
                                    <p:set>
                                      <p:cBhvr>
                                        <p:cTn id="45" dur="1" fill="hold">
                                          <p:stCondLst>
                                            <p:cond delay="0"/>
                                          </p:stCondLst>
                                        </p:cTn>
                                        <p:tgtEl>
                                          <p:spTgt spid="116"/>
                                        </p:tgtEl>
                                        <p:attrNameLst>
                                          <p:attrName>style.visibility</p:attrName>
                                        </p:attrNameLst>
                                      </p:cBhvr>
                                      <p:to>
                                        <p:strVal val="visible"/>
                                      </p:to>
                                    </p:set>
                                    <p:animEffect transition="in" filter="fade">
                                      <p:cBhvr>
                                        <p:cTn id="46" dur="500"/>
                                        <p:tgtEl>
                                          <p:spTgt spid="116"/>
                                        </p:tgtEl>
                                      </p:cBhvr>
                                    </p:animEffect>
                                  </p:childTnLst>
                                </p:cTn>
                              </p:par>
                              <p:par>
                                <p:cTn id="47" presetID="10" presetClass="entr" presetSubtype="0" fill="hold" grpId="0" nodeType="withEffect">
                                  <p:stCondLst>
                                    <p:cond delay="5400"/>
                                  </p:stCondLst>
                                  <p:childTnLst>
                                    <p:set>
                                      <p:cBhvr>
                                        <p:cTn id="48" dur="1" fill="hold">
                                          <p:stCondLst>
                                            <p:cond delay="0"/>
                                          </p:stCondLst>
                                        </p:cTn>
                                        <p:tgtEl>
                                          <p:spTgt spid="117"/>
                                        </p:tgtEl>
                                        <p:attrNameLst>
                                          <p:attrName>style.visibility</p:attrName>
                                        </p:attrNameLst>
                                      </p:cBhvr>
                                      <p:to>
                                        <p:strVal val="visible"/>
                                      </p:to>
                                    </p:set>
                                    <p:animEffect transition="in" filter="fade">
                                      <p:cBhvr>
                                        <p:cTn id="49" dur="500"/>
                                        <p:tgtEl>
                                          <p:spTgt spid="117"/>
                                        </p:tgtEl>
                                      </p:cBhvr>
                                    </p:animEffect>
                                  </p:childTnLst>
                                </p:cTn>
                              </p:par>
                              <p:par>
                                <p:cTn id="50" presetID="10" presetClass="entr" presetSubtype="0" fill="hold" grpId="0" nodeType="withEffect">
                                  <p:stCondLst>
                                    <p:cond delay="570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childTnLst>
                                </p:cTn>
                              </p:par>
                              <p:par>
                                <p:cTn id="53" presetID="10" presetClass="entr" presetSubtype="0" fill="hold" grpId="0" nodeType="withEffect">
                                  <p:stCondLst>
                                    <p:cond delay="6000"/>
                                  </p:stCondLst>
                                  <p:childTnLst>
                                    <p:set>
                                      <p:cBhvr>
                                        <p:cTn id="54" dur="1" fill="hold">
                                          <p:stCondLst>
                                            <p:cond delay="0"/>
                                          </p:stCondLst>
                                        </p:cTn>
                                        <p:tgtEl>
                                          <p:spTgt spid="119"/>
                                        </p:tgtEl>
                                        <p:attrNameLst>
                                          <p:attrName>style.visibility</p:attrName>
                                        </p:attrNameLst>
                                      </p:cBhvr>
                                      <p:to>
                                        <p:strVal val="visible"/>
                                      </p:to>
                                    </p:set>
                                    <p:animEffect transition="in" filter="fade">
                                      <p:cBhvr>
                                        <p:cTn id="55" dur="500"/>
                                        <p:tgtEl>
                                          <p:spTgt spid="119"/>
                                        </p:tgtEl>
                                      </p:cBhvr>
                                    </p:animEffect>
                                  </p:childTnLst>
                                </p:cTn>
                              </p:par>
                              <p:par>
                                <p:cTn id="56" presetID="10" presetClass="entr" presetSubtype="0" fill="hold" grpId="0" nodeType="withEffect">
                                  <p:stCondLst>
                                    <p:cond delay="6300"/>
                                  </p:stCondLst>
                                  <p:childTnLst>
                                    <p:set>
                                      <p:cBhvr>
                                        <p:cTn id="57" dur="1" fill="hold">
                                          <p:stCondLst>
                                            <p:cond delay="0"/>
                                          </p:stCondLst>
                                        </p:cTn>
                                        <p:tgtEl>
                                          <p:spTgt spid="120"/>
                                        </p:tgtEl>
                                        <p:attrNameLst>
                                          <p:attrName>style.visibility</p:attrName>
                                        </p:attrNameLst>
                                      </p:cBhvr>
                                      <p:to>
                                        <p:strVal val="visible"/>
                                      </p:to>
                                    </p:set>
                                    <p:animEffect transition="in" filter="fade">
                                      <p:cBhvr>
                                        <p:cTn id="58" dur="500"/>
                                        <p:tgtEl>
                                          <p:spTgt spid="120"/>
                                        </p:tgtEl>
                                      </p:cBhvr>
                                    </p:animEffect>
                                  </p:childTnLst>
                                </p:cTn>
                              </p:par>
                              <p:par>
                                <p:cTn id="59" presetID="10" presetClass="entr" presetSubtype="0" fill="hold" grpId="0" nodeType="withEffect">
                                  <p:stCondLst>
                                    <p:cond delay="6600"/>
                                  </p:stCondLst>
                                  <p:childTnLst>
                                    <p:set>
                                      <p:cBhvr>
                                        <p:cTn id="60" dur="1" fill="hold">
                                          <p:stCondLst>
                                            <p:cond delay="0"/>
                                          </p:stCondLst>
                                        </p:cTn>
                                        <p:tgtEl>
                                          <p:spTgt spid="121"/>
                                        </p:tgtEl>
                                        <p:attrNameLst>
                                          <p:attrName>style.visibility</p:attrName>
                                        </p:attrNameLst>
                                      </p:cBhvr>
                                      <p:to>
                                        <p:strVal val="visible"/>
                                      </p:to>
                                    </p:set>
                                    <p:animEffect transition="in" filter="fade">
                                      <p:cBhvr>
                                        <p:cTn id="61" dur="500"/>
                                        <p:tgtEl>
                                          <p:spTgt spid="121"/>
                                        </p:tgtEl>
                                      </p:cBhvr>
                                    </p:animEffect>
                                  </p:childTnLst>
                                </p:cTn>
                              </p:par>
                              <p:par>
                                <p:cTn id="62" presetID="10" presetClass="entr" presetSubtype="0" fill="hold" grpId="0" nodeType="withEffect">
                                  <p:stCondLst>
                                    <p:cond delay="6900"/>
                                  </p:stCondLst>
                                  <p:childTnLst>
                                    <p:set>
                                      <p:cBhvr>
                                        <p:cTn id="63" dur="1" fill="hold">
                                          <p:stCondLst>
                                            <p:cond delay="0"/>
                                          </p:stCondLst>
                                        </p:cTn>
                                        <p:tgtEl>
                                          <p:spTgt spid="122"/>
                                        </p:tgtEl>
                                        <p:attrNameLst>
                                          <p:attrName>style.visibility</p:attrName>
                                        </p:attrNameLst>
                                      </p:cBhvr>
                                      <p:to>
                                        <p:strVal val="visible"/>
                                      </p:to>
                                    </p:set>
                                    <p:animEffect transition="in" filter="fade">
                                      <p:cBhvr>
                                        <p:cTn id="64" dur="500"/>
                                        <p:tgtEl>
                                          <p:spTgt spid="122"/>
                                        </p:tgtEl>
                                      </p:cBhvr>
                                    </p:animEffect>
                                  </p:childTnLst>
                                </p:cTn>
                              </p:par>
                              <p:par>
                                <p:cTn id="65" presetID="22" presetClass="entr" presetSubtype="8"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animEffect transition="in" filter="wipe(left)">
                                      <p:cBhvr>
                                        <p:cTn id="6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p:bldP spid="120" grpId="0"/>
      <p:bldP spid="121" grpId="0"/>
      <p:bldP spid="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 name="PA_chenying0907 233"/>
          <p:cNvGrpSpPr/>
          <p:nvPr>
            <p:custDataLst>
              <p:tags r:id="rId1"/>
            </p:custDataLst>
          </p:nvPr>
        </p:nvGrpSpPr>
        <p:grpSpPr>
          <a:xfrm>
            <a:off x="830167" y="1700809"/>
            <a:ext cx="5729045" cy="4715220"/>
            <a:chOff x="1032927" y="1739318"/>
            <a:chExt cx="4975988" cy="4095425"/>
          </a:xfrm>
        </p:grpSpPr>
        <p:sp>
          <p:nvSpPr>
            <p:cNvPr id="235" name="chenying0907 5"/>
            <p:cNvSpPr/>
            <p:nvPr/>
          </p:nvSpPr>
          <p:spPr bwMode="auto">
            <a:xfrm>
              <a:off x="3120780" y="1789467"/>
              <a:ext cx="2177815" cy="1851763"/>
            </a:xfrm>
            <a:custGeom>
              <a:avLst/>
              <a:gdLst>
                <a:gd name="T0" fmla="*/ 2147483646 w 1883"/>
                <a:gd name="T1" fmla="*/ 2147483646 h 1607"/>
                <a:gd name="T2" fmla="*/ 2147483646 w 1883"/>
                <a:gd name="T3" fmla="*/ 2147483646 h 1607"/>
                <a:gd name="T4" fmla="*/ 2147483646 w 1883"/>
                <a:gd name="T5" fmla="*/ 2147483646 h 1607"/>
                <a:gd name="T6" fmla="*/ 2147483646 w 1883"/>
                <a:gd name="T7" fmla="*/ 2147483646 h 1607"/>
                <a:gd name="T8" fmla="*/ 2147483646 w 1883"/>
                <a:gd name="T9" fmla="*/ 2147483646 h 1607"/>
                <a:gd name="T10" fmla="*/ 2147483646 w 1883"/>
                <a:gd name="T11" fmla="*/ 2147483646 h 1607"/>
                <a:gd name="T12" fmla="*/ 2147483646 w 1883"/>
                <a:gd name="T13" fmla="*/ 2147483646 h 1607"/>
                <a:gd name="T14" fmla="*/ 2147483646 w 1883"/>
                <a:gd name="T15" fmla="*/ 2147483646 h 1607"/>
                <a:gd name="T16" fmla="*/ 2147483646 w 1883"/>
                <a:gd name="T17" fmla="*/ 2147483646 h 1607"/>
                <a:gd name="T18" fmla="*/ 2147483646 w 1883"/>
                <a:gd name="T19" fmla="*/ 2147483646 h 1607"/>
                <a:gd name="T20" fmla="*/ 2147483646 w 1883"/>
                <a:gd name="T21" fmla="*/ 2147483646 h 1607"/>
                <a:gd name="T22" fmla="*/ 2147483646 w 1883"/>
                <a:gd name="T23" fmla="*/ 2147483646 h 1607"/>
                <a:gd name="T24" fmla="*/ 2147483646 w 1883"/>
                <a:gd name="T25" fmla="*/ 2147483646 h 1607"/>
                <a:gd name="T26" fmla="*/ 2147483646 w 1883"/>
                <a:gd name="T27" fmla="*/ 2147483646 h 1607"/>
                <a:gd name="T28" fmla="*/ 2147483646 w 1883"/>
                <a:gd name="T29" fmla="*/ 2147483646 h 1607"/>
                <a:gd name="T30" fmla="*/ 2147483646 w 1883"/>
                <a:gd name="T31" fmla="*/ 2147483646 h 1607"/>
                <a:gd name="T32" fmla="*/ 2147483646 w 1883"/>
                <a:gd name="T33" fmla="*/ 2147483646 h 1607"/>
                <a:gd name="T34" fmla="*/ 2147483646 w 1883"/>
                <a:gd name="T35" fmla="*/ 2147483646 h 1607"/>
                <a:gd name="T36" fmla="*/ 2147483646 w 1883"/>
                <a:gd name="T37" fmla="*/ 2147483646 h 1607"/>
                <a:gd name="T38" fmla="*/ 2147483646 w 1883"/>
                <a:gd name="T39" fmla="*/ 2147483646 h 1607"/>
                <a:gd name="T40" fmla="*/ 2147483646 w 1883"/>
                <a:gd name="T41" fmla="*/ 2147483646 h 1607"/>
                <a:gd name="T42" fmla="*/ 2147483646 w 1883"/>
                <a:gd name="T43" fmla="*/ 2147483646 h 1607"/>
                <a:gd name="T44" fmla="*/ 2147483646 w 1883"/>
                <a:gd name="T45" fmla="*/ 2147483646 h 1607"/>
                <a:gd name="T46" fmla="*/ 2147483646 w 1883"/>
                <a:gd name="T47" fmla="*/ 2147483646 h 1607"/>
                <a:gd name="T48" fmla="*/ 2147483646 w 1883"/>
                <a:gd name="T49" fmla="*/ 2147483646 h 1607"/>
                <a:gd name="T50" fmla="*/ 2147483646 w 1883"/>
                <a:gd name="T51" fmla="*/ 2147483646 h 1607"/>
                <a:gd name="T52" fmla="*/ 2147483646 w 1883"/>
                <a:gd name="T53" fmla="*/ 2147483646 h 1607"/>
                <a:gd name="T54" fmla="*/ 2147483646 w 1883"/>
                <a:gd name="T55" fmla="*/ 2147483646 h 1607"/>
                <a:gd name="T56" fmla="*/ 2147483646 w 1883"/>
                <a:gd name="T57" fmla="*/ 2147483646 h 1607"/>
                <a:gd name="T58" fmla="*/ 2147483646 w 1883"/>
                <a:gd name="T59" fmla="*/ 2147483646 h 1607"/>
                <a:gd name="T60" fmla="*/ 2147483646 w 1883"/>
                <a:gd name="T61" fmla="*/ 2147483646 h 1607"/>
                <a:gd name="T62" fmla="*/ 2147483646 w 1883"/>
                <a:gd name="T63" fmla="*/ 2147483646 h 1607"/>
                <a:gd name="T64" fmla="*/ 2147483646 w 1883"/>
                <a:gd name="T65" fmla="*/ 2147483646 h 1607"/>
                <a:gd name="T66" fmla="*/ 2147483646 w 1883"/>
                <a:gd name="T67" fmla="*/ 2147483646 h 1607"/>
                <a:gd name="T68" fmla="*/ 2147483646 w 1883"/>
                <a:gd name="T69" fmla="*/ 2147483646 h 1607"/>
                <a:gd name="T70" fmla="*/ 2147483646 w 1883"/>
                <a:gd name="T71" fmla="*/ 2147483646 h 1607"/>
                <a:gd name="T72" fmla="*/ 2147483646 w 1883"/>
                <a:gd name="T73" fmla="*/ 2147483646 h 1607"/>
                <a:gd name="T74" fmla="*/ 2147483646 w 1883"/>
                <a:gd name="T75" fmla="*/ 2147483646 h 1607"/>
                <a:gd name="T76" fmla="*/ 2147483646 w 1883"/>
                <a:gd name="T77" fmla="*/ 2147483646 h 1607"/>
                <a:gd name="T78" fmla="*/ 2147483646 w 1883"/>
                <a:gd name="T79" fmla="*/ 2147483646 h 1607"/>
                <a:gd name="T80" fmla="*/ 2147483646 w 1883"/>
                <a:gd name="T81" fmla="*/ 2147483646 h 1607"/>
                <a:gd name="T82" fmla="*/ 2147483646 w 1883"/>
                <a:gd name="T83" fmla="*/ 2147483646 h 1607"/>
                <a:gd name="T84" fmla="*/ 2147483646 w 1883"/>
                <a:gd name="T85" fmla="*/ 2147483646 h 1607"/>
                <a:gd name="T86" fmla="*/ 2147483646 w 1883"/>
                <a:gd name="T87" fmla="*/ 2147483646 h 1607"/>
                <a:gd name="T88" fmla="*/ 2147483646 w 1883"/>
                <a:gd name="T89" fmla="*/ 2147483646 h 1607"/>
                <a:gd name="T90" fmla="*/ 2147483646 w 1883"/>
                <a:gd name="T91" fmla="*/ 2147483646 h 1607"/>
                <a:gd name="T92" fmla="*/ 2147483646 w 1883"/>
                <a:gd name="T93" fmla="*/ 2147483646 h 1607"/>
                <a:gd name="T94" fmla="*/ 2147483646 w 1883"/>
                <a:gd name="T95" fmla="*/ 2147483646 h 1607"/>
                <a:gd name="T96" fmla="*/ 2147483646 w 1883"/>
                <a:gd name="T97" fmla="*/ 2147483646 h 1607"/>
                <a:gd name="T98" fmla="*/ 2147483646 w 1883"/>
                <a:gd name="T99" fmla="*/ 2147483646 h 1607"/>
                <a:gd name="T100" fmla="*/ 2147483646 w 1883"/>
                <a:gd name="T101" fmla="*/ 2147483646 h 1607"/>
                <a:gd name="T102" fmla="*/ 2147483646 w 1883"/>
                <a:gd name="T103" fmla="*/ 2147483646 h 1607"/>
                <a:gd name="T104" fmla="*/ 2147483646 w 1883"/>
                <a:gd name="T105" fmla="*/ 2147483646 h 1607"/>
                <a:gd name="T106" fmla="*/ 2147483646 w 1883"/>
                <a:gd name="T107" fmla="*/ 2147483646 h 1607"/>
                <a:gd name="T108" fmla="*/ 2147483646 w 1883"/>
                <a:gd name="T109" fmla="*/ 2147483646 h 1607"/>
                <a:gd name="T110" fmla="*/ 2147483646 w 1883"/>
                <a:gd name="T111" fmla="*/ 2147483646 h 1607"/>
                <a:gd name="T112" fmla="*/ 2147483646 w 1883"/>
                <a:gd name="T113" fmla="*/ 2147483646 h 1607"/>
                <a:gd name="T114" fmla="*/ 2147483646 w 1883"/>
                <a:gd name="T115" fmla="*/ 2147483646 h 1607"/>
                <a:gd name="T116" fmla="*/ 2147483646 w 1883"/>
                <a:gd name="T117" fmla="*/ 2147483646 h 1607"/>
                <a:gd name="T118" fmla="*/ 2147483646 w 1883"/>
                <a:gd name="T119" fmla="*/ 2147483646 h 1607"/>
                <a:gd name="T120" fmla="*/ 2147483646 w 1883"/>
                <a:gd name="T121" fmla="*/ 2147483646 h 1607"/>
                <a:gd name="T122" fmla="*/ 2147483646 w 1883"/>
                <a:gd name="T123" fmla="*/ 2147483646 h 16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83"/>
                <a:gd name="T187" fmla="*/ 0 h 1607"/>
                <a:gd name="T188" fmla="*/ 1883 w 1883"/>
                <a:gd name="T189" fmla="*/ 1607 h 16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36" name="chenying0907 6"/>
            <p:cNvSpPr/>
            <p:nvPr/>
          </p:nvSpPr>
          <p:spPr bwMode="auto">
            <a:xfrm>
              <a:off x="2702835" y="3043167"/>
              <a:ext cx="1392527" cy="1171979"/>
            </a:xfrm>
            <a:custGeom>
              <a:avLst/>
              <a:gdLst>
                <a:gd name="T0" fmla="*/ 2147483646 w 1203"/>
                <a:gd name="T1" fmla="*/ 2147483646 h 1018"/>
                <a:gd name="T2" fmla="*/ 2147483646 w 1203"/>
                <a:gd name="T3" fmla="*/ 2147483646 h 1018"/>
                <a:gd name="T4" fmla="*/ 2147483646 w 1203"/>
                <a:gd name="T5" fmla="*/ 2147483646 h 1018"/>
                <a:gd name="T6" fmla="*/ 2147483646 w 1203"/>
                <a:gd name="T7" fmla="*/ 2147483646 h 1018"/>
                <a:gd name="T8" fmla="*/ 2147483646 w 1203"/>
                <a:gd name="T9" fmla="*/ 2147483646 h 1018"/>
                <a:gd name="T10" fmla="*/ 2147483646 w 1203"/>
                <a:gd name="T11" fmla="*/ 2147483646 h 1018"/>
                <a:gd name="T12" fmla="*/ 2147483646 w 1203"/>
                <a:gd name="T13" fmla="*/ 2147483646 h 1018"/>
                <a:gd name="T14" fmla="*/ 2147483646 w 1203"/>
                <a:gd name="T15" fmla="*/ 2147483646 h 1018"/>
                <a:gd name="T16" fmla="*/ 2147483646 w 1203"/>
                <a:gd name="T17" fmla="*/ 2147483646 h 1018"/>
                <a:gd name="T18" fmla="*/ 2147483646 w 1203"/>
                <a:gd name="T19" fmla="*/ 2147483646 h 1018"/>
                <a:gd name="T20" fmla="*/ 2147483646 w 1203"/>
                <a:gd name="T21" fmla="*/ 2147483646 h 1018"/>
                <a:gd name="T22" fmla="*/ 2147483646 w 1203"/>
                <a:gd name="T23" fmla="*/ 2147483646 h 1018"/>
                <a:gd name="T24" fmla="*/ 2147483646 w 1203"/>
                <a:gd name="T25" fmla="*/ 2147483646 h 1018"/>
                <a:gd name="T26" fmla="*/ 2147483646 w 1203"/>
                <a:gd name="T27" fmla="*/ 2147483646 h 1018"/>
                <a:gd name="T28" fmla="*/ 2147483646 w 1203"/>
                <a:gd name="T29" fmla="*/ 2147483646 h 1018"/>
                <a:gd name="T30" fmla="*/ 2147483646 w 1203"/>
                <a:gd name="T31" fmla="*/ 2147483646 h 1018"/>
                <a:gd name="T32" fmla="*/ 2147483646 w 1203"/>
                <a:gd name="T33" fmla="*/ 2147483646 h 1018"/>
                <a:gd name="T34" fmla="*/ 2147483646 w 1203"/>
                <a:gd name="T35" fmla="*/ 2147483646 h 1018"/>
                <a:gd name="T36" fmla="*/ 2147483646 w 1203"/>
                <a:gd name="T37" fmla="*/ 2147483646 h 1018"/>
                <a:gd name="T38" fmla="*/ 2147483646 w 1203"/>
                <a:gd name="T39" fmla="*/ 2147483646 h 1018"/>
                <a:gd name="T40" fmla="*/ 2147483646 w 1203"/>
                <a:gd name="T41" fmla="*/ 2147483646 h 1018"/>
                <a:gd name="T42" fmla="*/ 2147483646 w 1203"/>
                <a:gd name="T43" fmla="*/ 2147483646 h 1018"/>
                <a:gd name="T44" fmla="*/ 2147483646 w 1203"/>
                <a:gd name="T45" fmla="*/ 2147483646 h 1018"/>
                <a:gd name="T46" fmla="*/ 2147483646 w 1203"/>
                <a:gd name="T47" fmla="*/ 2147483646 h 1018"/>
                <a:gd name="T48" fmla="*/ 2147483646 w 1203"/>
                <a:gd name="T49" fmla="*/ 2147483646 h 1018"/>
                <a:gd name="T50" fmla="*/ 2147483646 w 1203"/>
                <a:gd name="T51" fmla="*/ 2147483646 h 1018"/>
                <a:gd name="T52" fmla="*/ 2147483646 w 1203"/>
                <a:gd name="T53" fmla="*/ 2147483646 h 1018"/>
                <a:gd name="T54" fmla="*/ 2147483646 w 1203"/>
                <a:gd name="T55" fmla="*/ 2147483646 h 1018"/>
                <a:gd name="T56" fmla="*/ 2147483646 w 1203"/>
                <a:gd name="T57" fmla="*/ 2147483646 h 1018"/>
                <a:gd name="T58" fmla="*/ 2147483646 w 1203"/>
                <a:gd name="T59" fmla="*/ 2147483646 h 1018"/>
                <a:gd name="T60" fmla="*/ 2147483646 w 1203"/>
                <a:gd name="T61" fmla="*/ 2147483646 h 1018"/>
                <a:gd name="T62" fmla="*/ 2147483646 w 1203"/>
                <a:gd name="T63" fmla="*/ 2147483646 h 1018"/>
                <a:gd name="T64" fmla="*/ 2147483646 w 1203"/>
                <a:gd name="T65" fmla="*/ 2147483646 h 1018"/>
                <a:gd name="T66" fmla="*/ 2147483646 w 1203"/>
                <a:gd name="T67" fmla="*/ 2147483646 h 1018"/>
                <a:gd name="T68" fmla="*/ 2147483646 w 1203"/>
                <a:gd name="T69" fmla="*/ 2147483646 h 1018"/>
                <a:gd name="T70" fmla="*/ 2147483646 w 1203"/>
                <a:gd name="T71" fmla="*/ 2147483646 h 1018"/>
                <a:gd name="T72" fmla="*/ 2147483646 w 1203"/>
                <a:gd name="T73" fmla="*/ 2147483646 h 1018"/>
                <a:gd name="T74" fmla="*/ 2147483646 w 1203"/>
                <a:gd name="T75" fmla="*/ 2147483646 h 1018"/>
                <a:gd name="T76" fmla="*/ 2147483646 w 1203"/>
                <a:gd name="T77" fmla="*/ 2147483646 h 1018"/>
                <a:gd name="T78" fmla="*/ 2147483646 w 1203"/>
                <a:gd name="T79" fmla="*/ 2147483646 h 1018"/>
                <a:gd name="T80" fmla="*/ 2147483646 w 1203"/>
                <a:gd name="T81" fmla="*/ 2147483646 h 1018"/>
                <a:gd name="T82" fmla="*/ 2147483646 w 1203"/>
                <a:gd name="T83" fmla="*/ 2147483646 h 1018"/>
                <a:gd name="T84" fmla="*/ 2147483646 w 1203"/>
                <a:gd name="T85" fmla="*/ 2147483646 h 1018"/>
                <a:gd name="T86" fmla="*/ 2147483646 w 1203"/>
                <a:gd name="T87" fmla="*/ 2147483646 h 1018"/>
                <a:gd name="T88" fmla="*/ 2147483646 w 1203"/>
                <a:gd name="T89" fmla="*/ 2147483646 h 1018"/>
                <a:gd name="T90" fmla="*/ 2147483646 w 1203"/>
                <a:gd name="T91" fmla="*/ 2147483646 h 1018"/>
                <a:gd name="T92" fmla="*/ 2147483646 w 1203"/>
                <a:gd name="T93" fmla="*/ 2147483646 h 1018"/>
                <a:gd name="T94" fmla="*/ 2147483646 w 1203"/>
                <a:gd name="T95" fmla="*/ 2147483646 h 1018"/>
                <a:gd name="T96" fmla="*/ 2147483646 w 1203"/>
                <a:gd name="T97" fmla="*/ 2147483646 h 1018"/>
                <a:gd name="T98" fmla="*/ 2147483646 w 1203"/>
                <a:gd name="T99" fmla="*/ 2147483646 h 1018"/>
                <a:gd name="T100" fmla="*/ 2147483646 w 1203"/>
                <a:gd name="T101" fmla="*/ 2147483646 h 1018"/>
                <a:gd name="T102" fmla="*/ 2147483646 w 1203"/>
                <a:gd name="T103" fmla="*/ 2147483646 h 1018"/>
                <a:gd name="T104" fmla="*/ 2147483646 w 1203"/>
                <a:gd name="T105" fmla="*/ 2147483646 h 1018"/>
                <a:gd name="T106" fmla="*/ 2147483646 w 1203"/>
                <a:gd name="T107" fmla="*/ 2147483646 h 1018"/>
                <a:gd name="T108" fmla="*/ 2147483646 w 1203"/>
                <a:gd name="T109" fmla="*/ 2147483646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3"/>
                <a:gd name="T166" fmla="*/ 0 h 1018"/>
                <a:gd name="T167" fmla="*/ 1203 w 1203"/>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37" name="chenying0907 7"/>
            <p:cNvSpPr/>
            <p:nvPr/>
          </p:nvSpPr>
          <p:spPr bwMode="auto">
            <a:xfrm>
              <a:off x="3690536" y="3449925"/>
              <a:ext cx="281130" cy="462477"/>
            </a:xfrm>
            <a:custGeom>
              <a:avLst/>
              <a:gdLst>
                <a:gd name="T0" fmla="*/ 2147483646 w 242"/>
                <a:gd name="T1" fmla="*/ 2147483646 h 402"/>
                <a:gd name="T2" fmla="*/ 2147483646 w 242"/>
                <a:gd name="T3" fmla="*/ 2147483646 h 402"/>
                <a:gd name="T4" fmla="*/ 2147483646 w 242"/>
                <a:gd name="T5" fmla="*/ 2147483646 h 402"/>
                <a:gd name="T6" fmla="*/ 2147483646 w 242"/>
                <a:gd name="T7" fmla="*/ 2147483646 h 402"/>
                <a:gd name="T8" fmla="*/ 2147483646 w 242"/>
                <a:gd name="T9" fmla="*/ 2147483646 h 402"/>
                <a:gd name="T10" fmla="*/ 2147483646 w 242"/>
                <a:gd name="T11" fmla="*/ 2147483646 h 402"/>
                <a:gd name="T12" fmla="*/ 2147483646 w 242"/>
                <a:gd name="T13" fmla="*/ 2147483646 h 402"/>
                <a:gd name="T14" fmla="*/ 2147483646 w 242"/>
                <a:gd name="T15" fmla="*/ 2147483646 h 402"/>
                <a:gd name="T16" fmla="*/ 2147483646 w 242"/>
                <a:gd name="T17" fmla="*/ 2147483646 h 402"/>
                <a:gd name="T18" fmla="*/ 2147483646 w 242"/>
                <a:gd name="T19" fmla="*/ 2147483646 h 402"/>
                <a:gd name="T20" fmla="*/ 2147483646 w 242"/>
                <a:gd name="T21" fmla="*/ 2147483646 h 402"/>
                <a:gd name="T22" fmla="*/ 2147483646 w 242"/>
                <a:gd name="T23" fmla="*/ 2147483646 h 402"/>
                <a:gd name="T24" fmla="*/ 2147483646 w 242"/>
                <a:gd name="T25" fmla="*/ 2147483646 h 402"/>
                <a:gd name="T26" fmla="*/ 2147483646 w 242"/>
                <a:gd name="T27" fmla="*/ 2147483646 h 402"/>
                <a:gd name="T28" fmla="*/ 2147483646 w 242"/>
                <a:gd name="T29" fmla="*/ 2147483646 h 402"/>
                <a:gd name="T30" fmla="*/ 2147483646 w 242"/>
                <a:gd name="T31" fmla="*/ 2147483646 h 402"/>
                <a:gd name="T32" fmla="*/ 2147483646 w 242"/>
                <a:gd name="T33" fmla="*/ 2147483646 h 402"/>
                <a:gd name="T34" fmla="*/ 2147483646 w 242"/>
                <a:gd name="T35" fmla="*/ 2147483646 h 402"/>
                <a:gd name="T36" fmla="*/ 2147483646 w 242"/>
                <a:gd name="T37" fmla="*/ 2147483646 h 402"/>
                <a:gd name="T38" fmla="*/ 2147483646 w 242"/>
                <a:gd name="T39" fmla="*/ 2147483646 h 402"/>
                <a:gd name="T40" fmla="*/ 2147483646 w 242"/>
                <a:gd name="T41" fmla="*/ 2147483646 h 402"/>
                <a:gd name="T42" fmla="*/ 2147483646 w 242"/>
                <a:gd name="T43" fmla="*/ 2147483646 h 402"/>
                <a:gd name="T44" fmla="*/ 2147483646 w 242"/>
                <a:gd name="T45" fmla="*/ 2147483646 h 402"/>
                <a:gd name="T46" fmla="*/ 2147483646 w 242"/>
                <a:gd name="T47" fmla="*/ 2147483646 h 402"/>
                <a:gd name="T48" fmla="*/ 2147483646 w 242"/>
                <a:gd name="T49" fmla="*/ 2147483646 h 402"/>
                <a:gd name="T50" fmla="*/ 2147483646 w 242"/>
                <a:gd name="T51" fmla="*/ 2147483646 h 402"/>
                <a:gd name="T52" fmla="*/ 2147483646 w 242"/>
                <a:gd name="T53" fmla="*/ 2147483646 h 402"/>
                <a:gd name="T54" fmla="*/ 2147483646 w 242"/>
                <a:gd name="T55" fmla="*/ 2147483646 h 402"/>
                <a:gd name="T56" fmla="*/ 2147483646 w 242"/>
                <a:gd name="T57" fmla="*/ 2147483646 h 402"/>
                <a:gd name="T58" fmla="*/ 2147483646 w 242"/>
                <a:gd name="T59" fmla="*/ 2147483646 h 402"/>
                <a:gd name="T60" fmla="*/ 2147483646 w 242"/>
                <a:gd name="T61" fmla="*/ 2147483646 h 402"/>
                <a:gd name="T62" fmla="*/ 2147483646 w 242"/>
                <a:gd name="T63" fmla="*/ 2147483646 h 402"/>
                <a:gd name="T64" fmla="*/ 2147483646 w 242"/>
                <a:gd name="T65" fmla="*/ 2147483646 h 402"/>
                <a:gd name="T66" fmla="*/ 2147483646 w 242"/>
                <a:gd name="T67" fmla="*/ 2147483646 h 402"/>
                <a:gd name="T68" fmla="*/ 2147483646 w 242"/>
                <a:gd name="T69" fmla="*/ 2147483646 h 402"/>
                <a:gd name="T70" fmla="*/ 2147483646 w 242"/>
                <a:gd name="T71" fmla="*/ 2147483646 h 402"/>
                <a:gd name="T72" fmla="*/ 2147483646 w 242"/>
                <a:gd name="T73" fmla="*/ 2147483646 h 402"/>
                <a:gd name="T74" fmla="*/ 2147483646 w 242"/>
                <a:gd name="T75" fmla="*/ 2147483646 h 402"/>
                <a:gd name="T76" fmla="*/ 2147483646 w 242"/>
                <a:gd name="T77" fmla="*/ 2147483646 h 402"/>
                <a:gd name="T78" fmla="*/ 2147483646 w 242"/>
                <a:gd name="T79" fmla="*/ 2147483646 h 402"/>
                <a:gd name="T80" fmla="*/ 2147483646 w 242"/>
                <a:gd name="T81" fmla="*/ 0 h 4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2"/>
                <a:gd name="T124" fmla="*/ 0 h 402"/>
                <a:gd name="T125" fmla="*/ 242 w 242"/>
                <a:gd name="T126" fmla="*/ 402 h 4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38" name="chenying0907 8"/>
            <p:cNvSpPr/>
            <p:nvPr/>
          </p:nvSpPr>
          <p:spPr bwMode="auto">
            <a:xfrm>
              <a:off x="1032927" y="2233369"/>
              <a:ext cx="1990395" cy="1498869"/>
            </a:xfrm>
            <a:custGeom>
              <a:avLst/>
              <a:gdLst>
                <a:gd name="T0" fmla="*/ 2147483646 w 1721"/>
                <a:gd name="T1" fmla="*/ 2147483646 h 1302"/>
                <a:gd name="T2" fmla="*/ 2147483646 w 1721"/>
                <a:gd name="T3" fmla="*/ 2147483646 h 1302"/>
                <a:gd name="T4" fmla="*/ 2147483646 w 1721"/>
                <a:gd name="T5" fmla="*/ 2147483646 h 1302"/>
                <a:gd name="T6" fmla="*/ 2147483646 w 1721"/>
                <a:gd name="T7" fmla="*/ 2147483646 h 1302"/>
                <a:gd name="T8" fmla="*/ 2147483646 w 1721"/>
                <a:gd name="T9" fmla="*/ 2147483646 h 1302"/>
                <a:gd name="T10" fmla="*/ 2147483646 w 1721"/>
                <a:gd name="T11" fmla="*/ 2147483646 h 1302"/>
                <a:gd name="T12" fmla="*/ 2147483646 w 1721"/>
                <a:gd name="T13" fmla="*/ 2147483646 h 1302"/>
                <a:gd name="T14" fmla="*/ 2147483646 w 1721"/>
                <a:gd name="T15" fmla="*/ 2147483646 h 1302"/>
                <a:gd name="T16" fmla="*/ 2147483646 w 1721"/>
                <a:gd name="T17" fmla="*/ 2147483646 h 1302"/>
                <a:gd name="T18" fmla="*/ 2147483646 w 1721"/>
                <a:gd name="T19" fmla="*/ 2147483646 h 1302"/>
                <a:gd name="T20" fmla="*/ 2147483646 w 1721"/>
                <a:gd name="T21" fmla="*/ 2147483646 h 1302"/>
                <a:gd name="T22" fmla="*/ 2147483646 w 1721"/>
                <a:gd name="T23" fmla="*/ 2147483646 h 1302"/>
                <a:gd name="T24" fmla="*/ 2147483646 w 1721"/>
                <a:gd name="T25" fmla="*/ 2147483646 h 1302"/>
                <a:gd name="T26" fmla="*/ 2147483646 w 1721"/>
                <a:gd name="T27" fmla="*/ 2147483646 h 1302"/>
                <a:gd name="T28" fmla="*/ 2147483646 w 1721"/>
                <a:gd name="T29" fmla="*/ 2147483646 h 1302"/>
                <a:gd name="T30" fmla="*/ 2147483646 w 1721"/>
                <a:gd name="T31" fmla="*/ 2147483646 h 1302"/>
                <a:gd name="T32" fmla="*/ 2147483646 w 1721"/>
                <a:gd name="T33" fmla="*/ 2147483646 h 1302"/>
                <a:gd name="T34" fmla="*/ 2147483646 w 1721"/>
                <a:gd name="T35" fmla="*/ 2147483646 h 1302"/>
                <a:gd name="T36" fmla="*/ 2147483646 w 1721"/>
                <a:gd name="T37" fmla="*/ 2147483646 h 1302"/>
                <a:gd name="T38" fmla="*/ 2147483646 w 1721"/>
                <a:gd name="T39" fmla="*/ 2147483646 h 1302"/>
                <a:gd name="T40" fmla="*/ 2147483646 w 1721"/>
                <a:gd name="T41" fmla="*/ 2147483646 h 1302"/>
                <a:gd name="T42" fmla="*/ 2147483646 w 1721"/>
                <a:gd name="T43" fmla="*/ 2147483646 h 1302"/>
                <a:gd name="T44" fmla="*/ 2147483646 w 1721"/>
                <a:gd name="T45" fmla="*/ 2147483646 h 1302"/>
                <a:gd name="T46" fmla="*/ 2147483646 w 1721"/>
                <a:gd name="T47" fmla="*/ 2147483646 h 1302"/>
                <a:gd name="T48" fmla="*/ 2147483646 w 1721"/>
                <a:gd name="T49" fmla="*/ 2147483646 h 1302"/>
                <a:gd name="T50" fmla="*/ 2147483646 w 1721"/>
                <a:gd name="T51" fmla="*/ 2147483646 h 1302"/>
                <a:gd name="T52" fmla="*/ 2147483646 w 1721"/>
                <a:gd name="T53" fmla="*/ 2147483646 h 1302"/>
                <a:gd name="T54" fmla="*/ 2147483646 w 1721"/>
                <a:gd name="T55" fmla="*/ 2147483646 h 1302"/>
                <a:gd name="T56" fmla="*/ 2147483646 w 1721"/>
                <a:gd name="T57" fmla="*/ 2147483646 h 1302"/>
                <a:gd name="T58" fmla="*/ 2147483646 w 1721"/>
                <a:gd name="T59" fmla="*/ 2147483646 h 1302"/>
                <a:gd name="T60" fmla="*/ 2147483646 w 1721"/>
                <a:gd name="T61" fmla="*/ 2147483646 h 1302"/>
                <a:gd name="T62" fmla="*/ 2147483646 w 1721"/>
                <a:gd name="T63" fmla="*/ 2147483646 h 1302"/>
                <a:gd name="T64" fmla="*/ 2147483646 w 1721"/>
                <a:gd name="T65" fmla="*/ 2147483646 h 1302"/>
                <a:gd name="T66" fmla="*/ 2147483646 w 1721"/>
                <a:gd name="T67" fmla="*/ 2147483646 h 1302"/>
                <a:gd name="T68" fmla="*/ 2147483646 w 1721"/>
                <a:gd name="T69" fmla="*/ 2147483646 h 1302"/>
                <a:gd name="T70" fmla="*/ 2147483646 w 1721"/>
                <a:gd name="T71" fmla="*/ 2147483646 h 1302"/>
                <a:gd name="T72" fmla="*/ 2147483646 w 1721"/>
                <a:gd name="T73" fmla="*/ 2147483646 h 1302"/>
                <a:gd name="T74" fmla="*/ 2147483646 w 1721"/>
                <a:gd name="T75" fmla="*/ 2147483646 h 1302"/>
                <a:gd name="T76" fmla="*/ 2147483646 w 1721"/>
                <a:gd name="T77" fmla="*/ 2147483646 h 1302"/>
                <a:gd name="T78" fmla="*/ 2147483646 w 1721"/>
                <a:gd name="T79" fmla="*/ 2147483646 h 1302"/>
                <a:gd name="T80" fmla="*/ 2147483646 w 1721"/>
                <a:gd name="T81" fmla="*/ 2147483646 h 1302"/>
                <a:gd name="T82" fmla="*/ 2147483646 w 1721"/>
                <a:gd name="T83" fmla="*/ 2147483646 h 1302"/>
                <a:gd name="T84" fmla="*/ 2147483646 w 1721"/>
                <a:gd name="T85" fmla="*/ 2147483646 h 1302"/>
                <a:gd name="T86" fmla="*/ 2147483646 w 1721"/>
                <a:gd name="T87" fmla="*/ 2147483646 h 1302"/>
                <a:gd name="T88" fmla="*/ 2147483646 w 1721"/>
                <a:gd name="T89" fmla="*/ 2147483646 h 1302"/>
                <a:gd name="T90" fmla="*/ 2147483646 w 1721"/>
                <a:gd name="T91" fmla="*/ 2147483646 h 1302"/>
                <a:gd name="T92" fmla="*/ 2147483646 w 1721"/>
                <a:gd name="T93" fmla="*/ 2147483646 h 1302"/>
                <a:gd name="T94" fmla="*/ 2147483646 w 1721"/>
                <a:gd name="T95" fmla="*/ 2147483646 h 1302"/>
                <a:gd name="T96" fmla="*/ 2147483646 w 1721"/>
                <a:gd name="T97" fmla="*/ 2147483646 h 1302"/>
                <a:gd name="T98" fmla="*/ 2147483646 w 1721"/>
                <a:gd name="T99" fmla="*/ 2147483646 h 1302"/>
                <a:gd name="T100" fmla="*/ 2147483646 w 1721"/>
                <a:gd name="T101" fmla="*/ 2147483646 h 1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1"/>
                <a:gd name="T154" fmla="*/ 0 h 1302"/>
                <a:gd name="T155" fmla="*/ 1721 w 1721"/>
                <a:gd name="T156" fmla="*/ 1302 h 1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39" name="chenying0907 9"/>
            <p:cNvSpPr/>
            <p:nvPr/>
          </p:nvSpPr>
          <p:spPr bwMode="auto">
            <a:xfrm>
              <a:off x="2322373" y="3410920"/>
              <a:ext cx="1240718" cy="884092"/>
            </a:xfrm>
            <a:custGeom>
              <a:avLst/>
              <a:gdLst>
                <a:gd name="T0" fmla="*/ 2147483646 w 1071"/>
                <a:gd name="T1" fmla="*/ 2147483646 h 769"/>
                <a:gd name="T2" fmla="*/ 2147483646 w 1071"/>
                <a:gd name="T3" fmla="*/ 2147483646 h 769"/>
                <a:gd name="T4" fmla="*/ 2147483646 w 1071"/>
                <a:gd name="T5" fmla="*/ 2147483646 h 769"/>
                <a:gd name="T6" fmla="*/ 2147483646 w 1071"/>
                <a:gd name="T7" fmla="*/ 2147483646 h 769"/>
                <a:gd name="T8" fmla="*/ 2147483646 w 1071"/>
                <a:gd name="T9" fmla="*/ 2147483646 h 769"/>
                <a:gd name="T10" fmla="*/ 2147483646 w 1071"/>
                <a:gd name="T11" fmla="*/ 2147483646 h 769"/>
                <a:gd name="T12" fmla="*/ 2147483646 w 1071"/>
                <a:gd name="T13" fmla="*/ 2147483646 h 769"/>
                <a:gd name="T14" fmla="*/ 2147483646 w 1071"/>
                <a:gd name="T15" fmla="*/ 2147483646 h 769"/>
                <a:gd name="T16" fmla="*/ 2147483646 w 1071"/>
                <a:gd name="T17" fmla="*/ 2147483646 h 769"/>
                <a:gd name="T18" fmla="*/ 2147483646 w 1071"/>
                <a:gd name="T19" fmla="*/ 2147483646 h 769"/>
                <a:gd name="T20" fmla="*/ 2147483646 w 1071"/>
                <a:gd name="T21" fmla="*/ 2147483646 h 769"/>
                <a:gd name="T22" fmla="*/ 2147483646 w 1071"/>
                <a:gd name="T23" fmla="*/ 2147483646 h 769"/>
                <a:gd name="T24" fmla="*/ 2147483646 w 1071"/>
                <a:gd name="T25" fmla="*/ 2147483646 h 769"/>
                <a:gd name="T26" fmla="*/ 2147483646 w 1071"/>
                <a:gd name="T27" fmla="*/ 2147483646 h 769"/>
                <a:gd name="T28" fmla="*/ 2147483646 w 1071"/>
                <a:gd name="T29" fmla="*/ 2147483646 h 769"/>
                <a:gd name="T30" fmla="*/ 2147483646 w 1071"/>
                <a:gd name="T31" fmla="*/ 2147483646 h 769"/>
                <a:gd name="T32" fmla="*/ 2147483646 w 1071"/>
                <a:gd name="T33" fmla="*/ 2147483646 h 769"/>
                <a:gd name="T34" fmla="*/ 2147483646 w 1071"/>
                <a:gd name="T35" fmla="*/ 2147483646 h 769"/>
                <a:gd name="T36" fmla="*/ 2147483646 w 1071"/>
                <a:gd name="T37" fmla="*/ 2147483646 h 769"/>
                <a:gd name="T38" fmla="*/ 2147483646 w 1071"/>
                <a:gd name="T39" fmla="*/ 2147483646 h 769"/>
                <a:gd name="T40" fmla="*/ 2147483646 w 1071"/>
                <a:gd name="T41" fmla="*/ 2147483646 h 769"/>
                <a:gd name="T42" fmla="*/ 2147483646 w 1071"/>
                <a:gd name="T43" fmla="*/ 2147483646 h 769"/>
                <a:gd name="T44" fmla="*/ 2147483646 w 1071"/>
                <a:gd name="T45" fmla="*/ 2147483646 h 769"/>
                <a:gd name="T46" fmla="*/ 2147483646 w 1071"/>
                <a:gd name="T47" fmla="*/ 2147483646 h 769"/>
                <a:gd name="T48" fmla="*/ 2147483646 w 1071"/>
                <a:gd name="T49" fmla="*/ 2147483646 h 769"/>
                <a:gd name="T50" fmla="*/ 2147483646 w 1071"/>
                <a:gd name="T51" fmla="*/ 2147483646 h 769"/>
                <a:gd name="T52" fmla="*/ 2147483646 w 1071"/>
                <a:gd name="T53" fmla="*/ 2147483646 h 769"/>
                <a:gd name="T54" fmla="*/ 2147483646 w 1071"/>
                <a:gd name="T55" fmla="*/ 2147483646 h 769"/>
                <a:gd name="T56" fmla="*/ 2147483646 w 1071"/>
                <a:gd name="T57" fmla="*/ 2147483646 h 769"/>
                <a:gd name="T58" fmla="*/ 2147483646 w 1071"/>
                <a:gd name="T59" fmla="*/ 2147483646 h 769"/>
                <a:gd name="T60" fmla="*/ 2147483646 w 1071"/>
                <a:gd name="T61" fmla="*/ 2147483646 h 769"/>
                <a:gd name="T62" fmla="*/ 2147483646 w 1071"/>
                <a:gd name="T63" fmla="*/ 2147483646 h 769"/>
                <a:gd name="T64" fmla="*/ 2147483646 w 1071"/>
                <a:gd name="T65" fmla="*/ 2147483646 h 769"/>
                <a:gd name="T66" fmla="*/ 2147483646 w 1071"/>
                <a:gd name="T67" fmla="*/ 2147483646 h 769"/>
                <a:gd name="T68" fmla="*/ 2147483646 w 1071"/>
                <a:gd name="T69" fmla="*/ 2147483646 h 769"/>
                <a:gd name="T70" fmla="*/ 2147483646 w 1071"/>
                <a:gd name="T71" fmla="*/ 2147483646 h 769"/>
                <a:gd name="T72" fmla="*/ 2147483646 w 1071"/>
                <a:gd name="T73" fmla="*/ 2147483646 h 769"/>
                <a:gd name="T74" fmla="*/ 2147483646 w 1071"/>
                <a:gd name="T75" fmla="*/ 2147483646 h 769"/>
                <a:gd name="T76" fmla="*/ 2147483646 w 1071"/>
                <a:gd name="T77" fmla="*/ 2147483646 h 769"/>
                <a:gd name="T78" fmla="*/ 2147483646 w 1071"/>
                <a:gd name="T79" fmla="*/ 2147483646 h 769"/>
                <a:gd name="T80" fmla="*/ 2147483646 w 1071"/>
                <a:gd name="T81" fmla="*/ 2147483646 h 769"/>
                <a:gd name="T82" fmla="*/ 2147483646 w 1071"/>
                <a:gd name="T83" fmla="*/ 2147483646 h 769"/>
                <a:gd name="T84" fmla="*/ 2147483646 w 1071"/>
                <a:gd name="T85" fmla="*/ 2147483646 h 769"/>
                <a:gd name="T86" fmla="*/ 2147483646 w 1071"/>
                <a:gd name="T87" fmla="*/ 2147483646 h 769"/>
                <a:gd name="T88" fmla="*/ 2147483646 w 1071"/>
                <a:gd name="T89" fmla="*/ 2147483646 h 769"/>
                <a:gd name="T90" fmla="*/ 2147483646 w 1071"/>
                <a:gd name="T91" fmla="*/ 2147483646 h 769"/>
                <a:gd name="T92" fmla="*/ 2147483646 w 1071"/>
                <a:gd name="T93" fmla="*/ 2147483646 h 769"/>
                <a:gd name="T94" fmla="*/ 2147483646 w 1071"/>
                <a:gd name="T95" fmla="*/ 2147483646 h 769"/>
                <a:gd name="T96" fmla="*/ 2147483646 w 1071"/>
                <a:gd name="T97" fmla="*/ 2147483646 h 769"/>
                <a:gd name="T98" fmla="*/ 2147483646 w 1071"/>
                <a:gd name="T99" fmla="*/ 2147483646 h 769"/>
                <a:gd name="T100" fmla="*/ 2147483646 w 1071"/>
                <a:gd name="T101" fmla="*/ 2147483646 h 769"/>
                <a:gd name="T102" fmla="*/ 2147483646 w 1071"/>
                <a:gd name="T103" fmla="*/ 2147483646 h 769"/>
                <a:gd name="T104" fmla="*/ 2147483646 w 1071"/>
                <a:gd name="T105" fmla="*/ 2147483646 h 769"/>
                <a:gd name="T106" fmla="*/ 2147483646 w 1071"/>
                <a:gd name="T107" fmla="*/ 2147483646 h 7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1"/>
                <a:gd name="T163" fmla="*/ 0 h 769"/>
                <a:gd name="T164" fmla="*/ 1071 w 1071"/>
                <a:gd name="T165" fmla="*/ 769 h 7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40" name="chenying0907 10"/>
            <p:cNvSpPr/>
            <p:nvPr/>
          </p:nvSpPr>
          <p:spPr bwMode="auto">
            <a:xfrm>
              <a:off x="3034568" y="4031270"/>
              <a:ext cx="1073914" cy="936096"/>
            </a:xfrm>
            <a:custGeom>
              <a:avLst/>
              <a:gdLst>
                <a:gd name="T0" fmla="*/ 2147483646 w 928"/>
                <a:gd name="T1" fmla="*/ 2147483646 h 814"/>
                <a:gd name="T2" fmla="*/ 2147483646 w 928"/>
                <a:gd name="T3" fmla="*/ 2147483646 h 814"/>
                <a:gd name="T4" fmla="*/ 2147483646 w 928"/>
                <a:gd name="T5" fmla="*/ 2147483646 h 814"/>
                <a:gd name="T6" fmla="*/ 2147483646 w 928"/>
                <a:gd name="T7" fmla="*/ 2147483646 h 814"/>
                <a:gd name="T8" fmla="*/ 2147483646 w 928"/>
                <a:gd name="T9" fmla="*/ 2147483646 h 814"/>
                <a:gd name="T10" fmla="*/ 2147483646 w 928"/>
                <a:gd name="T11" fmla="*/ 2147483646 h 814"/>
                <a:gd name="T12" fmla="*/ 2147483646 w 928"/>
                <a:gd name="T13" fmla="*/ 2147483646 h 814"/>
                <a:gd name="T14" fmla="*/ 2147483646 w 928"/>
                <a:gd name="T15" fmla="*/ 2147483646 h 814"/>
                <a:gd name="T16" fmla="*/ 2147483646 w 928"/>
                <a:gd name="T17" fmla="*/ 2147483646 h 814"/>
                <a:gd name="T18" fmla="*/ 2147483646 w 928"/>
                <a:gd name="T19" fmla="*/ 2147483646 h 814"/>
                <a:gd name="T20" fmla="*/ 2147483646 w 928"/>
                <a:gd name="T21" fmla="*/ 2147483646 h 814"/>
                <a:gd name="T22" fmla="*/ 2147483646 w 928"/>
                <a:gd name="T23" fmla="*/ 2147483646 h 814"/>
                <a:gd name="T24" fmla="*/ 2147483646 w 928"/>
                <a:gd name="T25" fmla="*/ 2147483646 h 814"/>
                <a:gd name="T26" fmla="*/ 2147483646 w 928"/>
                <a:gd name="T27" fmla="*/ 2147483646 h 814"/>
                <a:gd name="T28" fmla="*/ 2147483646 w 928"/>
                <a:gd name="T29" fmla="*/ 2147483646 h 814"/>
                <a:gd name="T30" fmla="*/ 2147483646 w 928"/>
                <a:gd name="T31" fmla="*/ 2147483646 h 814"/>
                <a:gd name="T32" fmla="*/ 2147483646 w 928"/>
                <a:gd name="T33" fmla="*/ 2147483646 h 814"/>
                <a:gd name="T34" fmla="*/ 2147483646 w 928"/>
                <a:gd name="T35" fmla="*/ 2147483646 h 814"/>
                <a:gd name="T36" fmla="*/ 2147483646 w 928"/>
                <a:gd name="T37" fmla="*/ 2147483646 h 814"/>
                <a:gd name="T38" fmla="*/ 2147483646 w 928"/>
                <a:gd name="T39" fmla="*/ 2147483646 h 814"/>
                <a:gd name="T40" fmla="*/ 2147483646 w 928"/>
                <a:gd name="T41" fmla="*/ 2147483646 h 814"/>
                <a:gd name="T42" fmla="*/ 2147483646 w 928"/>
                <a:gd name="T43" fmla="*/ 2147483646 h 814"/>
                <a:gd name="T44" fmla="*/ 2147483646 w 928"/>
                <a:gd name="T45" fmla="*/ 2147483646 h 814"/>
                <a:gd name="T46" fmla="*/ 2147483646 w 928"/>
                <a:gd name="T47" fmla="*/ 2147483646 h 814"/>
                <a:gd name="T48" fmla="*/ 2147483646 w 928"/>
                <a:gd name="T49" fmla="*/ 2147483646 h 814"/>
                <a:gd name="T50" fmla="*/ 2147483646 w 928"/>
                <a:gd name="T51" fmla="*/ 2147483646 h 814"/>
                <a:gd name="T52" fmla="*/ 2147483646 w 928"/>
                <a:gd name="T53" fmla="*/ 2147483646 h 814"/>
                <a:gd name="T54" fmla="*/ 2147483646 w 928"/>
                <a:gd name="T55" fmla="*/ 2147483646 h 814"/>
                <a:gd name="T56" fmla="*/ 2147483646 w 928"/>
                <a:gd name="T57" fmla="*/ 2147483646 h 814"/>
                <a:gd name="T58" fmla="*/ 2147483646 w 928"/>
                <a:gd name="T59" fmla="*/ 2147483646 h 814"/>
                <a:gd name="T60" fmla="*/ 2147483646 w 928"/>
                <a:gd name="T61" fmla="*/ 2147483646 h 814"/>
                <a:gd name="T62" fmla="*/ 2147483646 w 928"/>
                <a:gd name="T63" fmla="*/ 2147483646 h 814"/>
                <a:gd name="T64" fmla="*/ 2147483646 w 928"/>
                <a:gd name="T65" fmla="*/ 2147483646 h 814"/>
                <a:gd name="T66" fmla="*/ 2147483646 w 928"/>
                <a:gd name="T67" fmla="*/ 2147483646 h 814"/>
                <a:gd name="T68" fmla="*/ 2147483646 w 928"/>
                <a:gd name="T69" fmla="*/ 2147483646 h 814"/>
                <a:gd name="T70" fmla="*/ 2147483646 w 928"/>
                <a:gd name="T71" fmla="*/ 2147483646 h 814"/>
                <a:gd name="T72" fmla="*/ 2147483646 w 928"/>
                <a:gd name="T73" fmla="*/ 2147483646 h 814"/>
                <a:gd name="T74" fmla="*/ 2147483646 w 928"/>
                <a:gd name="T75" fmla="*/ 2147483646 h 814"/>
                <a:gd name="T76" fmla="*/ 2147483646 w 928"/>
                <a:gd name="T77" fmla="*/ 2147483646 h 814"/>
                <a:gd name="T78" fmla="*/ 2147483646 w 928"/>
                <a:gd name="T79" fmla="*/ 2147483646 h 814"/>
                <a:gd name="T80" fmla="*/ 2147483646 w 928"/>
                <a:gd name="T81" fmla="*/ 2147483646 h 814"/>
                <a:gd name="T82" fmla="*/ 2147483646 w 928"/>
                <a:gd name="T83" fmla="*/ 2147483646 h 814"/>
                <a:gd name="T84" fmla="*/ 2147483646 w 928"/>
                <a:gd name="T85" fmla="*/ 2147483646 h 814"/>
                <a:gd name="T86" fmla="*/ 2147483646 w 928"/>
                <a:gd name="T87" fmla="*/ 2147483646 h 814"/>
                <a:gd name="T88" fmla="*/ 2147483646 w 928"/>
                <a:gd name="T89" fmla="*/ 2147483646 h 814"/>
                <a:gd name="T90" fmla="*/ 2147483646 w 928"/>
                <a:gd name="T91" fmla="*/ 2147483646 h 814"/>
                <a:gd name="T92" fmla="*/ 2147483646 w 928"/>
                <a:gd name="T93" fmla="*/ 2147483646 h 814"/>
                <a:gd name="T94" fmla="*/ 2147483646 w 928"/>
                <a:gd name="T95" fmla="*/ 2147483646 h 814"/>
                <a:gd name="T96" fmla="*/ 2147483646 w 928"/>
                <a:gd name="T97" fmla="*/ 2147483646 h 814"/>
                <a:gd name="T98" fmla="*/ 2147483646 w 928"/>
                <a:gd name="T99" fmla="*/ 2147483646 h 814"/>
                <a:gd name="T100" fmla="*/ 2147483646 w 928"/>
                <a:gd name="T101" fmla="*/ 2147483646 h 814"/>
                <a:gd name="T102" fmla="*/ 2147483646 w 928"/>
                <a:gd name="T103" fmla="*/ 2147483646 h 814"/>
                <a:gd name="T104" fmla="*/ 2147483646 w 928"/>
                <a:gd name="T105" fmla="*/ 2147483646 h 814"/>
                <a:gd name="T106" fmla="*/ 2147483646 w 928"/>
                <a:gd name="T107" fmla="*/ 2147483646 h 814"/>
                <a:gd name="T108" fmla="*/ 2147483646 w 928"/>
                <a:gd name="T109" fmla="*/ 2147483646 h 814"/>
                <a:gd name="T110" fmla="*/ 2147483646 w 928"/>
                <a:gd name="T111" fmla="*/ 2147483646 h 8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814"/>
                <a:gd name="T170" fmla="*/ 928 w 928"/>
                <a:gd name="T171" fmla="*/ 814 h 8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41" name="chenying0907 11"/>
            <p:cNvSpPr/>
            <p:nvPr/>
          </p:nvSpPr>
          <p:spPr bwMode="auto">
            <a:xfrm>
              <a:off x="1252208" y="3652374"/>
              <a:ext cx="1921049" cy="1158978"/>
            </a:xfrm>
            <a:custGeom>
              <a:avLst/>
              <a:gdLst>
                <a:gd name="T0" fmla="*/ 2147483646 w 1661"/>
                <a:gd name="T1" fmla="*/ 2147483646 h 1007"/>
                <a:gd name="T2" fmla="*/ 2147483646 w 1661"/>
                <a:gd name="T3" fmla="*/ 2147483646 h 1007"/>
                <a:gd name="T4" fmla="*/ 2147483646 w 1661"/>
                <a:gd name="T5" fmla="*/ 2147483646 h 1007"/>
                <a:gd name="T6" fmla="*/ 2147483646 w 1661"/>
                <a:gd name="T7" fmla="*/ 2147483646 h 1007"/>
                <a:gd name="T8" fmla="*/ 2147483646 w 1661"/>
                <a:gd name="T9" fmla="*/ 2147483646 h 1007"/>
                <a:gd name="T10" fmla="*/ 2147483646 w 1661"/>
                <a:gd name="T11" fmla="*/ 2147483646 h 1007"/>
                <a:gd name="T12" fmla="*/ 2147483646 w 1661"/>
                <a:gd name="T13" fmla="*/ 2147483646 h 1007"/>
                <a:gd name="T14" fmla="*/ 2147483646 w 1661"/>
                <a:gd name="T15" fmla="*/ 2147483646 h 1007"/>
                <a:gd name="T16" fmla="*/ 2147483646 w 1661"/>
                <a:gd name="T17" fmla="*/ 2147483646 h 1007"/>
                <a:gd name="T18" fmla="*/ 2147483646 w 1661"/>
                <a:gd name="T19" fmla="*/ 2147483646 h 1007"/>
                <a:gd name="T20" fmla="*/ 2147483646 w 1661"/>
                <a:gd name="T21" fmla="*/ 2147483646 h 1007"/>
                <a:gd name="T22" fmla="*/ 2147483646 w 1661"/>
                <a:gd name="T23" fmla="*/ 2147483646 h 1007"/>
                <a:gd name="T24" fmla="*/ 2147483646 w 1661"/>
                <a:gd name="T25" fmla="*/ 2147483646 h 1007"/>
                <a:gd name="T26" fmla="*/ 2147483646 w 1661"/>
                <a:gd name="T27" fmla="*/ 2147483646 h 1007"/>
                <a:gd name="T28" fmla="*/ 2147483646 w 1661"/>
                <a:gd name="T29" fmla="*/ 2147483646 h 1007"/>
                <a:gd name="T30" fmla="*/ 2147483646 w 1661"/>
                <a:gd name="T31" fmla="*/ 2147483646 h 1007"/>
                <a:gd name="T32" fmla="*/ 2147483646 w 1661"/>
                <a:gd name="T33" fmla="*/ 2147483646 h 1007"/>
                <a:gd name="T34" fmla="*/ 2147483646 w 1661"/>
                <a:gd name="T35" fmla="*/ 2147483646 h 1007"/>
                <a:gd name="T36" fmla="*/ 2147483646 w 1661"/>
                <a:gd name="T37" fmla="*/ 2147483646 h 1007"/>
                <a:gd name="T38" fmla="*/ 2147483646 w 1661"/>
                <a:gd name="T39" fmla="*/ 2147483646 h 1007"/>
                <a:gd name="T40" fmla="*/ 2147483646 w 1661"/>
                <a:gd name="T41" fmla="*/ 2147483646 h 1007"/>
                <a:gd name="T42" fmla="*/ 2147483646 w 1661"/>
                <a:gd name="T43" fmla="*/ 2147483646 h 1007"/>
                <a:gd name="T44" fmla="*/ 2147483646 w 1661"/>
                <a:gd name="T45" fmla="*/ 2147483646 h 1007"/>
                <a:gd name="T46" fmla="*/ 2147483646 w 1661"/>
                <a:gd name="T47" fmla="*/ 2147483646 h 1007"/>
                <a:gd name="T48" fmla="*/ 2147483646 w 1661"/>
                <a:gd name="T49" fmla="*/ 2147483646 h 1007"/>
                <a:gd name="T50" fmla="*/ 2147483646 w 1661"/>
                <a:gd name="T51" fmla="*/ 2147483646 h 1007"/>
                <a:gd name="T52" fmla="*/ 2147483646 w 1661"/>
                <a:gd name="T53" fmla="*/ 2147483646 h 1007"/>
                <a:gd name="T54" fmla="*/ 2147483646 w 1661"/>
                <a:gd name="T55" fmla="*/ 2147483646 h 1007"/>
                <a:gd name="T56" fmla="*/ 2147483646 w 1661"/>
                <a:gd name="T57" fmla="*/ 2147483646 h 1007"/>
                <a:gd name="T58" fmla="*/ 2147483646 w 1661"/>
                <a:gd name="T59" fmla="*/ 2147483646 h 1007"/>
                <a:gd name="T60" fmla="*/ 2147483646 w 1661"/>
                <a:gd name="T61" fmla="*/ 2147483646 h 1007"/>
                <a:gd name="T62" fmla="*/ 2147483646 w 1661"/>
                <a:gd name="T63" fmla="*/ 2147483646 h 1007"/>
                <a:gd name="T64" fmla="*/ 2147483646 w 1661"/>
                <a:gd name="T65" fmla="*/ 2147483646 h 1007"/>
                <a:gd name="T66" fmla="*/ 2147483646 w 1661"/>
                <a:gd name="T67" fmla="*/ 2147483646 h 1007"/>
                <a:gd name="T68" fmla="*/ 2147483646 w 1661"/>
                <a:gd name="T69" fmla="*/ 2147483646 h 1007"/>
                <a:gd name="T70" fmla="*/ 2147483646 w 1661"/>
                <a:gd name="T71" fmla="*/ 2147483646 h 1007"/>
                <a:gd name="T72" fmla="*/ 2147483646 w 1661"/>
                <a:gd name="T73" fmla="*/ 2147483646 h 1007"/>
                <a:gd name="T74" fmla="*/ 2147483646 w 1661"/>
                <a:gd name="T75" fmla="*/ 2147483646 h 1007"/>
                <a:gd name="T76" fmla="*/ 2147483646 w 1661"/>
                <a:gd name="T77" fmla="*/ 2147483646 h 1007"/>
                <a:gd name="T78" fmla="*/ 2147483646 w 1661"/>
                <a:gd name="T79" fmla="*/ 2147483646 h 1007"/>
                <a:gd name="T80" fmla="*/ 2147483646 w 1661"/>
                <a:gd name="T81" fmla="*/ 2147483646 h 1007"/>
                <a:gd name="T82" fmla="*/ 2147483646 w 1661"/>
                <a:gd name="T83" fmla="*/ 2147483646 h 1007"/>
                <a:gd name="T84" fmla="*/ 2147483646 w 1661"/>
                <a:gd name="T85" fmla="*/ 2147483646 h 1007"/>
                <a:gd name="T86" fmla="*/ 2147483646 w 1661"/>
                <a:gd name="T87" fmla="*/ 2147483646 h 1007"/>
                <a:gd name="T88" fmla="*/ 2147483646 w 1661"/>
                <a:gd name="T89" fmla="*/ 2147483646 h 1007"/>
                <a:gd name="T90" fmla="*/ 2147483646 w 1661"/>
                <a:gd name="T91" fmla="*/ 2147483646 h 1007"/>
                <a:gd name="T92" fmla="*/ 2147483646 w 1661"/>
                <a:gd name="T93" fmla="*/ 2147483646 h 1007"/>
                <a:gd name="T94" fmla="*/ 2147483646 w 1661"/>
                <a:gd name="T95" fmla="*/ 2147483646 h 1007"/>
                <a:gd name="T96" fmla="*/ 2147483646 w 1661"/>
                <a:gd name="T97" fmla="*/ 0 h 1007"/>
                <a:gd name="T98" fmla="*/ 2147483646 w 1661"/>
                <a:gd name="T99" fmla="*/ 2147483646 h 1007"/>
                <a:gd name="T100" fmla="*/ 2147483646 w 1661"/>
                <a:gd name="T101" fmla="*/ 2147483646 h 10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1"/>
                <a:gd name="T154" fmla="*/ 0 h 1007"/>
                <a:gd name="T155" fmla="*/ 1661 w 1661"/>
                <a:gd name="T156" fmla="*/ 1007 h 10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42" name="chenying0907 12"/>
            <p:cNvSpPr/>
            <p:nvPr/>
          </p:nvSpPr>
          <p:spPr bwMode="auto">
            <a:xfrm>
              <a:off x="3002707" y="4616332"/>
              <a:ext cx="865878" cy="902666"/>
            </a:xfrm>
            <a:custGeom>
              <a:avLst/>
              <a:gdLst>
                <a:gd name="T0" fmla="*/ 2147483646 w 749"/>
                <a:gd name="T1" fmla="*/ 2147483646 h 782"/>
                <a:gd name="T2" fmla="*/ 2147483646 w 749"/>
                <a:gd name="T3" fmla="*/ 2147483646 h 782"/>
                <a:gd name="T4" fmla="*/ 2147483646 w 749"/>
                <a:gd name="T5" fmla="*/ 2147483646 h 782"/>
                <a:gd name="T6" fmla="*/ 2147483646 w 749"/>
                <a:gd name="T7" fmla="*/ 2147483646 h 782"/>
                <a:gd name="T8" fmla="*/ 2147483646 w 749"/>
                <a:gd name="T9" fmla="*/ 2147483646 h 782"/>
                <a:gd name="T10" fmla="*/ 2147483646 w 749"/>
                <a:gd name="T11" fmla="*/ 2147483646 h 782"/>
                <a:gd name="T12" fmla="*/ 2147483646 w 749"/>
                <a:gd name="T13" fmla="*/ 2147483646 h 782"/>
                <a:gd name="T14" fmla="*/ 2147483646 w 749"/>
                <a:gd name="T15" fmla="*/ 2147483646 h 782"/>
                <a:gd name="T16" fmla="*/ 2147483646 w 749"/>
                <a:gd name="T17" fmla="*/ 2147483646 h 782"/>
                <a:gd name="T18" fmla="*/ 2147483646 w 749"/>
                <a:gd name="T19" fmla="*/ 2147483646 h 782"/>
                <a:gd name="T20" fmla="*/ 2147483646 w 749"/>
                <a:gd name="T21" fmla="*/ 2147483646 h 782"/>
                <a:gd name="T22" fmla="*/ 2147483646 w 749"/>
                <a:gd name="T23" fmla="*/ 2147483646 h 782"/>
                <a:gd name="T24" fmla="*/ 2147483646 w 749"/>
                <a:gd name="T25" fmla="*/ 2147483646 h 782"/>
                <a:gd name="T26" fmla="*/ 2147483646 w 749"/>
                <a:gd name="T27" fmla="*/ 2147483646 h 782"/>
                <a:gd name="T28" fmla="*/ 2147483646 w 749"/>
                <a:gd name="T29" fmla="*/ 2147483646 h 782"/>
                <a:gd name="T30" fmla="*/ 2147483646 w 749"/>
                <a:gd name="T31" fmla="*/ 2147483646 h 782"/>
                <a:gd name="T32" fmla="*/ 2147483646 w 749"/>
                <a:gd name="T33" fmla="*/ 2147483646 h 782"/>
                <a:gd name="T34" fmla="*/ 2147483646 w 749"/>
                <a:gd name="T35" fmla="*/ 2147483646 h 782"/>
                <a:gd name="T36" fmla="*/ 2147483646 w 749"/>
                <a:gd name="T37" fmla="*/ 2147483646 h 782"/>
                <a:gd name="T38" fmla="*/ 2147483646 w 749"/>
                <a:gd name="T39" fmla="*/ 2147483646 h 782"/>
                <a:gd name="T40" fmla="*/ 2147483646 w 749"/>
                <a:gd name="T41" fmla="*/ 2147483646 h 782"/>
                <a:gd name="T42" fmla="*/ 2147483646 w 749"/>
                <a:gd name="T43" fmla="*/ 2147483646 h 782"/>
                <a:gd name="T44" fmla="*/ 2147483646 w 749"/>
                <a:gd name="T45" fmla="*/ 2147483646 h 782"/>
                <a:gd name="T46" fmla="*/ 2147483646 w 749"/>
                <a:gd name="T47" fmla="*/ 2147483646 h 782"/>
                <a:gd name="T48" fmla="*/ 2147483646 w 749"/>
                <a:gd name="T49" fmla="*/ 2147483646 h 782"/>
                <a:gd name="T50" fmla="*/ 2147483646 w 749"/>
                <a:gd name="T51" fmla="*/ 2147483646 h 782"/>
                <a:gd name="T52" fmla="*/ 2147483646 w 749"/>
                <a:gd name="T53" fmla="*/ 2147483646 h 782"/>
                <a:gd name="T54" fmla="*/ 2147483646 w 749"/>
                <a:gd name="T55" fmla="*/ 2147483646 h 782"/>
                <a:gd name="T56" fmla="*/ 2147483646 w 749"/>
                <a:gd name="T57" fmla="*/ 2147483646 h 782"/>
                <a:gd name="T58" fmla="*/ 2147483646 w 749"/>
                <a:gd name="T59" fmla="*/ 2147483646 h 782"/>
                <a:gd name="T60" fmla="*/ 2147483646 w 749"/>
                <a:gd name="T61" fmla="*/ 2147483646 h 782"/>
                <a:gd name="T62" fmla="*/ 2147483646 w 749"/>
                <a:gd name="T63" fmla="*/ 2147483646 h 782"/>
                <a:gd name="T64" fmla="*/ 2147483646 w 749"/>
                <a:gd name="T65" fmla="*/ 2147483646 h 782"/>
                <a:gd name="T66" fmla="*/ 2147483646 w 749"/>
                <a:gd name="T67" fmla="*/ 2147483646 h 782"/>
                <a:gd name="T68" fmla="*/ 2147483646 w 749"/>
                <a:gd name="T69" fmla="*/ 2147483646 h 782"/>
                <a:gd name="T70" fmla="*/ 2147483646 w 749"/>
                <a:gd name="T71" fmla="*/ 2147483646 h 782"/>
                <a:gd name="T72" fmla="*/ 2147483646 w 749"/>
                <a:gd name="T73" fmla="*/ 2147483646 h 782"/>
                <a:gd name="T74" fmla="*/ 2147483646 w 749"/>
                <a:gd name="T75" fmla="*/ 2147483646 h 782"/>
                <a:gd name="T76" fmla="*/ 2147483646 w 749"/>
                <a:gd name="T77" fmla="*/ 2147483646 h 782"/>
                <a:gd name="T78" fmla="*/ 2147483646 w 749"/>
                <a:gd name="T79" fmla="*/ 2147483646 h 782"/>
                <a:gd name="T80" fmla="*/ 2147483646 w 749"/>
                <a:gd name="T81" fmla="*/ 2147483646 h 782"/>
                <a:gd name="T82" fmla="*/ 2147483646 w 749"/>
                <a:gd name="T83" fmla="*/ 2147483646 h 782"/>
                <a:gd name="T84" fmla="*/ 2147483646 w 749"/>
                <a:gd name="T85" fmla="*/ 2147483646 h 782"/>
                <a:gd name="T86" fmla="*/ 2147483646 w 749"/>
                <a:gd name="T87" fmla="*/ 2147483646 h 782"/>
                <a:gd name="T88" fmla="*/ 2147483646 w 749"/>
                <a:gd name="T89" fmla="*/ 2147483646 h 782"/>
                <a:gd name="T90" fmla="*/ 2147483646 w 749"/>
                <a:gd name="T91" fmla="*/ 2147483646 h 782"/>
                <a:gd name="T92" fmla="*/ 2147483646 w 749"/>
                <a:gd name="T93" fmla="*/ 2147483646 h 782"/>
                <a:gd name="T94" fmla="*/ 2147483646 w 749"/>
                <a:gd name="T95" fmla="*/ 2147483646 h 782"/>
                <a:gd name="T96" fmla="*/ 2147483646 w 749"/>
                <a:gd name="T97" fmla="*/ 2147483646 h 782"/>
                <a:gd name="T98" fmla="*/ 2147483646 w 749"/>
                <a:gd name="T99" fmla="*/ 2147483646 h 782"/>
                <a:gd name="T100" fmla="*/ 2147483646 w 749"/>
                <a:gd name="T101" fmla="*/ 2147483646 h 782"/>
                <a:gd name="T102" fmla="*/ 2147483646 w 749"/>
                <a:gd name="T103" fmla="*/ 2147483646 h 782"/>
                <a:gd name="T104" fmla="*/ 2147483646 w 749"/>
                <a:gd name="T105" fmla="*/ 2147483646 h 782"/>
                <a:gd name="T106" fmla="*/ 2147483646 w 749"/>
                <a:gd name="T107" fmla="*/ 2147483646 h 782"/>
                <a:gd name="T108" fmla="*/ 2147483646 w 749"/>
                <a:gd name="T109" fmla="*/ 2147483646 h 782"/>
                <a:gd name="T110" fmla="*/ 2147483646 w 749"/>
                <a:gd name="T111" fmla="*/ 2147483646 h 782"/>
                <a:gd name="T112" fmla="*/ 2147483646 w 749"/>
                <a:gd name="T113" fmla="*/ 2147483646 h 782"/>
                <a:gd name="T114" fmla="*/ 2147483646 w 749"/>
                <a:gd name="T115" fmla="*/ 2147483646 h 782"/>
                <a:gd name="T116" fmla="*/ 2147483646 w 749"/>
                <a:gd name="T117" fmla="*/ 2147483646 h 782"/>
                <a:gd name="T118" fmla="*/ 2147483646 w 749"/>
                <a:gd name="T119" fmla="*/ 2147483646 h 7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9"/>
                <a:gd name="T181" fmla="*/ 0 h 782"/>
                <a:gd name="T182" fmla="*/ 749 w 749"/>
                <a:gd name="T183" fmla="*/ 782 h 7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43" name="chenying0907 13"/>
            <p:cNvSpPr/>
            <p:nvPr/>
          </p:nvSpPr>
          <p:spPr bwMode="auto">
            <a:xfrm>
              <a:off x="3623064" y="4603329"/>
              <a:ext cx="584749" cy="505195"/>
            </a:xfrm>
            <a:custGeom>
              <a:avLst/>
              <a:gdLst>
                <a:gd name="T0" fmla="*/ 2147483646 w 506"/>
                <a:gd name="T1" fmla="*/ 2147483646 h 438"/>
                <a:gd name="T2" fmla="*/ 2147483646 w 506"/>
                <a:gd name="T3" fmla="*/ 2147483646 h 438"/>
                <a:gd name="T4" fmla="*/ 2147483646 w 506"/>
                <a:gd name="T5" fmla="*/ 897794066 h 438"/>
                <a:gd name="T6" fmla="*/ 2147483646 w 506"/>
                <a:gd name="T7" fmla="*/ 2147483646 h 438"/>
                <a:gd name="T8" fmla="*/ 2147483646 w 506"/>
                <a:gd name="T9" fmla="*/ 2147483646 h 438"/>
                <a:gd name="T10" fmla="*/ 2147483646 w 506"/>
                <a:gd name="T11" fmla="*/ 2147483646 h 438"/>
                <a:gd name="T12" fmla="*/ 2147483646 w 506"/>
                <a:gd name="T13" fmla="*/ 2147483646 h 438"/>
                <a:gd name="T14" fmla="*/ 2147483646 w 506"/>
                <a:gd name="T15" fmla="*/ 2147483646 h 438"/>
                <a:gd name="T16" fmla="*/ 2147483646 w 506"/>
                <a:gd name="T17" fmla="*/ 2147483646 h 438"/>
                <a:gd name="T18" fmla="*/ 2147483646 w 506"/>
                <a:gd name="T19" fmla="*/ 2147483646 h 438"/>
                <a:gd name="T20" fmla="*/ 2147483646 w 506"/>
                <a:gd name="T21" fmla="*/ 2147483646 h 438"/>
                <a:gd name="T22" fmla="*/ 2147483646 w 506"/>
                <a:gd name="T23" fmla="*/ 2147483646 h 438"/>
                <a:gd name="T24" fmla="*/ 2147483646 w 506"/>
                <a:gd name="T25" fmla="*/ 2147483646 h 438"/>
                <a:gd name="T26" fmla="*/ 2147483646 w 506"/>
                <a:gd name="T27" fmla="*/ 2147483646 h 438"/>
                <a:gd name="T28" fmla="*/ 2147483646 w 506"/>
                <a:gd name="T29" fmla="*/ 2147483646 h 438"/>
                <a:gd name="T30" fmla="*/ 2147483646 w 506"/>
                <a:gd name="T31" fmla="*/ 2147483646 h 438"/>
                <a:gd name="T32" fmla="*/ 2147483646 w 506"/>
                <a:gd name="T33" fmla="*/ 2147483646 h 438"/>
                <a:gd name="T34" fmla="*/ 2147483646 w 506"/>
                <a:gd name="T35" fmla="*/ 2147483646 h 438"/>
                <a:gd name="T36" fmla="*/ 2147483646 w 506"/>
                <a:gd name="T37" fmla="*/ 2147483646 h 438"/>
                <a:gd name="T38" fmla="*/ 2147483646 w 506"/>
                <a:gd name="T39" fmla="*/ 2147483646 h 438"/>
                <a:gd name="T40" fmla="*/ 2147483646 w 506"/>
                <a:gd name="T41" fmla="*/ 2147483646 h 438"/>
                <a:gd name="T42" fmla="*/ 2147483646 w 506"/>
                <a:gd name="T43" fmla="*/ 2147483646 h 438"/>
                <a:gd name="T44" fmla="*/ 2147483646 w 506"/>
                <a:gd name="T45" fmla="*/ 2147483646 h 438"/>
                <a:gd name="T46" fmla="*/ 2147483646 w 506"/>
                <a:gd name="T47" fmla="*/ 2147483646 h 438"/>
                <a:gd name="T48" fmla="*/ 2147483646 w 506"/>
                <a:gd name="T49" fmla="*/ 2147483646 h 438"/>
                <a:gd name="T50" fmla="*/ 2147483646 w 506"/>
                <a:gd name="T51" fmla="*/ 2147483646 h 438"/>
                <a:gd name="T52" fmla="*/ 2147483646 w 506"/>
                <a:gd name="T53" fmla="*/ 2147483646 h 438"/>
                <a:gd name="T54" fmla="*/ 2147483646 w 506"/>
                <a:gd name="T55" fmla="*/ 2147483646 h 438"/>
                <a:gd name="T56" fmla="*/ 2147483646 w 506"/>
                <a:gd name="T57" fmla="*/ 2147483646 h 438"/>
                <a:gd name="T58" fmla="*/ 2147483646 w 506"/>
                <a:gd name="T59" fmla="*/ 2147483646 h 438"/>
                <a:gd name="T60" fmla="*/ 2147483646 w 506"/>
                <a:gd name="T61" fmla="*/ 2147483646 h 438"/>
                <a:gd name="T62" fmla="*/ 2147483646 w 506"/>
                <a:gd name="T63" fmla="*/ 2147483646 h 438"/>
                <a:gd name="T64" fmla="*/ 2147483646 w 506"/>
                <a:gd name="T65" fmla="*/ 2147483646 h 438"/>
                <a:gd name="T66" fmla="*/ 2147483646 w 506"/>
                <a:gd name="T67" fmla="*/ 2147483646 h 438"/>
                <a:gd name="T68" fmla="*/ 2147483646 w 506"/>
                <a:gd name="T69" fmla="*/ 2147483646 h 438"/>
                <a:gd name="T70" fmla="*/ 2147483646 w 506"/>
                <a:gd name="T71" fmla="*/ 2147483646 h 438"/>
                <a:gd name="T72" fmla="*/ 2147483646 w 506"/>
                <a:gd name="T73" fmla="*/ 2147483646 h 438"/>
                <a:gd name="T74" fmla="*/ 2147483646 w 506"/>
                <a:gd name="T75" fmla="*/ 2147483646 h 438"/>
                <a:gd name="T76" fmla="*/ 2147483646 w 506"/>
                <a:gd name="T77" fmla="*/ 2147483646 h 438"/>
                <a:gd name="T78" fmla="*/ 2147483646 w 506"/>
                <a:gd name="T79" fmla="*/ 2147483646 h 438"/>
                <a:gd name="T80" fmla="*/ 2147483646 w 506"/>
                <a:gd name="T81" fmla="*/ 2147483646 h 438"/>
                <a:gd name="T82" fmla="*/ 2147483646 w 506"/>
                <a:gd name="T83" fmla="*/ 2147483646 h 438"/>
                <a:gd name="T84" fmla="*/ 2147483646 w 506"/>
                <a:gd name="T85" fmla="*/ 2147483646 h 438"/>
                <a:gd name="T86" fmla="*/ 2147483646 w 506"/>
                <a:gd name="T87" fmla="*/ 2147483646 h 438"/>
                <a:gd name="T88" fmla="*/ 2147483646 w 506"/>
                <a:gd name="T89" fmla="*/ 2147483646 h 438"/>
                <a:gd name="T90" fmla="*/ 2147483646 w 506"/>
                <a:gd name="T91" fmla="*/ 2147483646 h 438"/>
                <a:gd name="T92" fmla="*/ 2147483646 w 506"/>
                <a:gd name="T93" fmla="*/ 2147483646 h 438"/>
                <a:gd name="T94" fmla="*/ 2147483646 w 506"/>
                <a:gd name="T95" fmla="*/ 2147483646 h 438"/>
                <a:gd name="T96" fmla="*/ 2147483646 w 506"/>
                <a:gd name="T97" fmla="*/ 2147483646 h 438"/>
                <a:gd name="T98" fmla="*/ 2147483646 w 506"/>
                <a:gd name="T99" fmla="*/ 2147483646 h 438"/>
                <a:gd name="T100" fmla="*/ 2147483646 w 506"/>
                <a:gd name="T101" fmla="*/ 2147483646 h 438"/>
                <a:gd name="T102" fmla="*/ 2147483646 w 506"/>
                <a:gd name="T103" fmla="*/ 2147483646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6"/>
                <a:gd name="T157" fmla="*/ 0 h 438"/>
                <a:gd name="T158" fmla="*/ 506 w 506"/>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44" name="chenying0907 14"/>
            <p:cNvSpPr/>
            <p:nvPr/>
          </p:nvSpPr>
          <p:spPr bwMode="auto">
            <a:xfrm>
              <a:off x="3718649" y="4913505"/>
              <a:ext cx="764672" cy="583203"/>
            </a:xfrm>
            <a:custGeom>
              <a:avLst/>
              <a:gdLst>
                <a:gd name="T0" fmla="*/ 2147483646 w 662"/>
                <a:gd name="T1" fmla="*/ 2147483646 h 506"/>
                <a:gd name="T2" fmla="*/ 2147483646 w 662"/>
                <a:gd name="T3" fmla="*/ 2147483646 h 506"/>
                <a:gd name="T4" fmla="*/ 2147483646 w 662"/>
                <a:gd name="T5" fmla="*/ 2147483646 h 506"/>
                <a:gd name="T6" fmla="*/ 2147483646 w 662"/>
                <a:gd name="T7" fmla="*/ 2147483646 h 506"/>
                <a:gd name="T8" fmla="*/ 2147483646 w 662"/>
                <a:gd name="T9" fmla="*/ 2147483646 h 506"/>
                <a:gd name="T10" fmla="*/ 2147483646 w 662"/>
                <a:gd name="T11" fmla="*/ 2147483646 h 506"/>
                <a:gd name="T12" fmla="*/ 2147483646 w 662"/>
                <a:gd name="T13" fmla="*/ 2147483646 h 506"/>
                <a:gd name="T14" fmla="*/ 2147483646 w 662"/>
                <a:gd name="T15" fmla="*/ 2147483646 h 506"/>
                <a:gd name="T16" fmla="*/ 2147483646 w 662"/>
                <a:gd name="T17" fmla="*/ 2147483646 h 506"/>
                <a:gd name="T18" fmla="*/ 2147483646 w 662"/>
                <a:gd name="T19" fmla="*/ 2147483646 h 506"/>
                <a:gd name="T20" fmla="*/ 2147483646 w 662"/>
                <a:gd name="T21" fmla="*/ 2147483646 h 506"/>
                <a:gd name="T22" fmla="*/ 2147483646 w 662"/>
                <a:gd name="T23" fmla="*/ 2147483646 h 506"/>
                <a:gd name="T24" fmla="*/ 2147483646 w 662"/>
                <a:gd name="T25" fmla="*/ 2147483646 h 506"/>
                <a:gd name="T26" fmla="*/ 2147483646 w 662"/>
                <a:gd name="T27" fmla="*/ 2147483646 h 506"/>
                <a:gd name="T28" fmla="*/ 2147483646 w 662"/>
                <a:gd name="T29" fmla="*/ 2147483646 h 506"/>
                <a:gd name="T30" fmla="*/ 2147483646 w 662"/>
                <a:gd name="T31" fmla="*/ 2147483646 h 506"/>
                <a:gd name="T32" fmla="*/ 2147483646 w 662"/>
                <a:gd name="T33" fmla="*/ 2147483646 h 506"/>
                <a:gd name="T34" fmla="*/ 2147483646 w 662"/>
                <a:gd name="T35" fmla="*/ 2147483646 h 506"/>
                <a:gd name="T36" fmla="*/ 1811222124 w 662"/>
                <a:gd name="T37" fmla="*/ 2147483646 h 506"/>
                <a:gd name="T38" fmla="*/ 2147483646 w 662"/>
                <a:gd name="T39" fmla="*/ 2147483646 h 506"/>
                <a:gd name="T40" fmla="*/ 2147483646 w 662"/>
                <a:gd name="T41" fmla="*/ 2147483646 h 506"/>
                <a:gd name="T42" fmla="*/ 2147483646 w 662"/>
                <a:gd name="T43" fmla="*/ 2147483646 h 506"/>
                <a:gd name="T44" fmla="*/ 2147483646 w 662"/>
                <a:gd name="T45" fmla="*/ 2147483646 h 506"/>
                <a:gd name="T46" fmla="*/ 2147483646 w 662"/>
                <a:gd name="T47" fmla="*/ 2147483646 h 506"/>
                <a:gd name="T48" fmla="*/ 2147483646 w 662"/>
                <a:gd name="T49" fmla="*/ 2147483646 h 506"/>
                <a:gd name="T50" fmla="*/ 2147483646 w 662"/>
                <a:gd name="T51" fmla="*/ 2147483646 h 506"/>
                <a:gd name="T52" fmla="*/ 2147483646 w 662"/>
                <a:gd name="T53" fmla="*/ 2147483646 h 506"/>
                <a:gd name="T54" fmla="*/ 2147483646 w 662"/>
                <a:gd name="T55" fmla="*/ 2147483646 h 506"/>
                <a:gd name="T56" fmla="*/ 2147483646 w 662"/>
                <a:gd name="T57" fmla="*/ 2147483646 h 506"/>
                <a:gd name="T58" fmla="*/ 2147483646 w 662"/>
                <a:gd name="T59" fmla="*/ 2147483646 h 506"/>
                <a:gd name="T60" fmla="*/ 2147483646 w 662"/>
                <a:gd name="T61" fmla="*/ 2147483646 h 506"/>
                <a:gd name="T62" fmla="*/ 2147483646 w 662"/>
                <a:gd name="T63" fmla="*/ 2147483646 h 506"/>
                <a:gd name="T64" fmla="*/ 2147483646 w 662"/>
                <a:gd name="T65" fmla="*/ 2147483646 h 506"/>
                <a:gd name="T66" fmla="*/ 2147483646 w 662"/>
                <a:gd name="T67" fmla="*/ 2147483646 h 506"/>
                <a:gd name="T68" fmla="*/ 2147483646 w 662"/>
                <a:gd name="T69" fmla="*/ 2147483646 h 506"/>
                <a:gd name="T70" fmla="*/ 2147483646 w 662"/>
                <a:gd name="T71" fmla="*/ 2147483646 h 506"/>
                <a:gd name="T72" fmla="*/ 2147483646 w 662"/>
                <a:gd name="T73" fmla="*/ 2147483646 h 506"/>
                <a:gd name="T74" fmla="*/ 2147483646 w 662"/>
                <a:gd name="T75" fmla="*/ 2147483646 h 506"/>
                <a:gd name="T76" fmla="*/ 2147483646 w 662"/>
                <a:gd name="T77" fmla="*/ 2147483646 h 506"/>
                <a:gd name="T78" fmla="*/ 2147483646 w 662"/>
                <a:gd name="T79" fmla="*/ 2147483646 h 506"/>
                <a:gd name="T80" fmla="*/ 2147483646 w 662"/>
                <a:gd name="T81" fmla="*/ 2147483646 h 506"/>
                <a:gd name="T82" fmla="*/ 2147483646 w 662"/>
                <a:gd name="T83" fmla="*/ 2147483646 h 506"/>
                <a:gd name="T84" fmla="*/ 2147483646 w 662"/>
                <a:gd name="T85" fmla="*/ 2147483646 h 506"/>
                <a:gd name="T86" fmla="*/ 2147483646 w 662"/>
                <a:gd name="T87" fmla="*/ 2147483646 h 506"/>
                <a:gd name="T88" fmla="*/ 2147483646 w 662"/>
                <a:gd name="T89" fmla="*/ 2147483646 h 506"/>
                <a:gd name="T90" fmla="*/ 2147483646 w 662"/>
                <a:gd name="T91" fmla="*/ 2147483646 h 506"/>
                <a:gd name="T92" fmla="*/ 2147483646 w 662"/>
                <a:gd name="T93" fmla="*/ 2147483646 h 506"/>
                <a:gd name="T94" fmla="*/ 2147483646 w 662"/>
                <a:gd name="T95" fmla="*/ 2147483646 h 506"/>
                <a:gd name="T96" fmla="*/ 2147483646 w 662"/>
                <a:gd name="T97" fmla="*/ 2147483646 h 506"/>
                <a:gd name="T98" fmla="*/ 2147483646 w 662"/>
                <a:gd name="T99" fmla="*/ 2147483646 h 506"/>
                <a:gd name="T100" fmla="*/ 2147483646 w 662"/>
                <a:gd name="T101" fmla="*/ 2147483646 h 506"/>
                <a:gd name="T102" fmla="*/ 2147483646 w 662"/>
                <a:gd name="T103" fmla="*/ 2147483646 h 506"/>
                <a:gd name="T104" fmla="*/ 2147483646 w 662"/>
                <a:gd name="T105" fmla="*/ 2147483646 h 506"/>
                <a:gd name="T106" fmla="*/ 2147483646 w 662"/>
                <a:gd name="T107" fmla="*/ 2147483646 h 506"/>
                <a:gd name="T108" fmla="*/ 2147483646 w 662"/>
                <a:gd name="T109" fmla="*/ 2147483646 h 506"/>
                <a:gd name="T110" fmla="*/ 2147483646 w 662"/>
                <a:gd name="T111" fmla="*/ 2147483646 h 506"/>
                <a:gd name="T112" fmla="*/ 2147483646 w 662"/>
                <a:gd name="T113" fmla="*/ 2147483646 h 506"/>
                <a:gd name="T114" fmla="*/ 2147483646 w 662"/>
                <a:gd name="T115" fmla="*/ 0 h 506"/>
                <a:gd name="T116" fmla="*/ 2147483646 w 662"/>
                <a:gd name="T117" fmla="*/ 2147483646 h 5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2"/>
                <a:gd name="T178" fmla="*/ 0 h 506"/>
                <a:gd name="T179" fmla="*/ 662 w 662"/>
                <a:gd name="T180" fmla="*/ 506 h 5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45" name="chenying0907 15"/>
            <p:cNvSpPr/>
            <p:nvPr/>
          </p:nvSpPr>
          <p:spPr bwMode="auto">
            <a:xfrm>
              <a:off x="3825477" y="4274581"/>
              <a:ext cx="432940" cy="440187"/>
            </a:xfrm>
            <a:custGeom>
              <a:avLst/>
              <a:gdLst>
                <a:gd name="T0" fmla="*/ 2147483646 w 374"/>
                <a:gd name="T1" fmla="*/ 2147483646 h 381"/>
                <a:gd name="T2" fmla="*/ 2147483646 w 374"/>
                <a:gd name="T3" fmla="*/ 2147483646 h 381"/>
                <a:gd name="T4" fmla="*/ 2147483646 w 374"/>
                <a:gd name="T5" fmla="*/ 2147483646 h 381"/>
                <a:gd name="T6" fmla="*/ 2147483646 w 374"/>
                <a:gd name="T7" fmla="*/ 2147483646 h 381"/>
                <a:gd name="T8" fmla="*/ 2147483646 w 374"/>
                <a:gd name="T9" fmla="*/ 2147483646 h 381"/>
                <a:gd name="T10" fmla="*/ 2147483646 w 374"/>
                <a:gd name="T11" fmla="*/ 2147483646 h 381"/>
                <a:gd name="T12" fmla="*/ 2147483646 w 374"/>
                <a:gd name="T13" fmla="*/ 2147483646 h 381"/>
                <a:gd name="T14" fmla="*/ 2147483646 w 374"/>
                <a:gd name="T15" fmla="*/ 2147483646 h 381"/>
                <a:gd name="T16" fmla="*/ 2147483646 w 374"/>
                <a:gd name="T17" fmla="*/ 2147483646 h 381"/>
                <a:gd name="T18" fmla="*/ 2147483646 w 374"/>
                <a:gd name="T19" fmla="*/ 2147483646 h 381"/>
                <a:gd name="T20" fmla="*/ 2147483646 w 374"/>
                <a:gd name="T21" fmla="*/ 2147483646 h 381"/>
                <a:gd name="T22" fmla="*/ 2147483646 w 374"/>
                <a:gd name="T23" fmla="*/ 2147483646 h 381"/>
                <a:gd name="T24" fmla="*/ 2147483646 w 374"/>
                <a:gd name="T25" fmla="*/ 2147483646 h 381"/>
                <a:gd name="T26" fmla="*/ 2147483646 w 374"/>
                <a:gd name="T27" fmla="*/ 2147483646 h 381"/>
                <a:gd name="T28" fmla="*/ 0 w 374"/>
                <a:gd name="T29" fmla="*/ 2147483646 h 381"/>
                <a:gd name="T30" fmla="*/ 2147483646 w 374"/>
                <a:gd name="T31" fmla="*/ 2147483646 h 381"/>
                <a:gd name="T32" fmla="*/ 2147483646 w 374"/>
                <a:gd name="T33" fmla="*/ 2147483646 h 381"/>
                <a:gd name="T34" fmla="*/ 2147483646 w 374"/>
                <a:gd name="T35" fmla="*/ 2147483646 h 381"/>
                <a:gd name="T36" fmla="*/ 2147483646 w 374"/>
                <a:gd name="T37" fmla="*/ 2147483646 h 381"/>
                <a:gd name="T38" fmla="*/ 2147483646 w 374"/>
                <a:gd name="T39" fmla="*/ 2147483646 h 381"/>
                <a:gd name="T40" fmla="*/ 2147483646 w 374"/>
                <a:gd name="T41" fmla="*/ 2147483646 h 381"/>
                <a:gd name="T42" fmla="*/ 2147483646 w 374"/>
                <a:gd name="T43" fmla="*/ 2147483646 h 381"/>
                <a:gd name="T44" fmla="*/ 2147483646 w 374"/>
                <a:gd name="T45" fmla="*/ 2147483646 h 381"/>
                <a:gd name="T46" fmla="*/ 2147483646 w 374"/>
                <a:gd name="T47" fmla="*/ 2147483646 h 381"/>
                <a:gd name="T48" fmla="*/ 2147483646 w 374"/>
                <a:gd name="T49" fmla="*/ 2147483646 h 381"/>
                <a:gd name="T50" fmla="*/ 2147483646 w 374"/>
                <a:gd name="T51" fmla="*/ 2147483646 h 381"/>
                <a:gd name="T52" fmla="*/ 2147483646 w 374"/>
                <a:gd name="T53" fmla="*/ 2147483646 h 381"/>
                <a:gd name="T54" fmla="*/ 2147483646 w 374"/>
                <a:gd name="T55" fmla="*/ 2147483646 h 381"/>
                <a:gd name="T56" fmla="*/ 2147483646 w 374"/>
                <a:gd name="T57" fmla="*/ 2147483646 h 381"/>
                <a:gd name="T58" fmla="*/ 2147483646 w 374"/>
                <a:gd name="T59" fmla="*/ 2147483646 h 381"/>
                <a:gd name="T60" fmla="*/ 2147483646 w 374"/>
                <a:gd name="T61" fmla="*/ 2147483646 h 381"/>
                <a:gd name="T62" fmla="*/ 2147483646 w 374"/>
                <a:gd name="T63" fmla="*/ 2147483646 h 381"/>
                <a:gd name="T64" fmla="*/ 2147483646 w 374"/>
                <a:gd name="T65" fmla="*/ 2147483646 h 381"/>
                <a:gd name="T66" fmla="*/ 2147483646 w 374"/>
                <a:gd name="T67" fmla="*/ 2147483646 h 381"/>
                <a:gd name="T68" fmla="*/ 2147483646 w 374"/>
                <a:gd name="T69" fmla="*/ 2147483646 h 381"/>
                <a:gd name="T70" fmla="*/ 2147483646 w 374"/>
                <a:gd name="T71" fmla="*/ 2147483646 h 381"/>
                <a:gd name="T72" fmla="*/ 2147483646 w 374"/>
                <a:gd name="T73" fmla="*/ 2147483646 h 381"/>
                <a:gd name="T74" fmla="*/ 2147483646 w 374"/>
                <a:gd name="T75" fmla="*/ 2147483646 h 381"/>
                <a:gd name="T76" fmla="*/ 2147483646 w 374"/>
                <a:gd name="T77" fmla="*/ 2147483646 h 381"/>
                <a:gd name="T78" fmla="*/ 2147483646 w 374"/>
                <a:gd name="T79" fmla="*/ 2147483646 h 381"/>
                <a:gd name="T80" fmla="*/ 2147483646 w 374"/>
                <a:gd name="T81" fmla="*/ 2147483646 h 381"/>
                <a:gd name="T82" fmla="*/ 2147483646 w 374"/>
                <a:gd name="T83" fmla="*/ 2147483646 h 381"/>
                <a:gd name="T84" fmla="*/ 2147483646 w 374"/>
                <a:gd name="T85" fmla="*/ 2147483646 h 381"/>
                <a:gd name="T86" fmla="*/ 2147483646 w 374"/>
                <a:gd name="T87" fmla="*/ 2147483646 h 381"/>
                <a:gd name="T88" fmla="*/ 2147483646 w 374"/>
                <a:gd name="T89" fmla="*/ 2147483646 h 381"/>
                <a:gd name="T90" fmla="*/ 2147483646 w 374"/>
                <a:gd name="T91" fmla="*/ 2147483646 h 381"/>
                <a:gd name="T92" fmla="*/ 2147483646 w 374"/>
                <a:gd name="T93" fmla="*/ 2147483646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4"/>
                <a:gd name="T142" fmla="*/ 0 h 381"/>
                <a:gd name="T143" fmla="*/ 374 w 37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46" name="chenying0907 16"/>
            <p:cNvSpPr/>
            <p:nvPr/>
          </p:nvSpPr>
          <p:spPr bwMode="auto">
            <a:xfrm>
              <a:off x="3825477" y="3423922"/>
              <a:ext cx="492913" cy="878518"/>
            </a:xfrm>
            <a:custGeom>
              <a:avLst/>
              <a:gdLst>
                <a:gd name="T0" fmla="*/ 2147483646 w 425"/>
                <a:gd name="T1" fmla="*/ 2147483646 h 763"/>
                <a:gd name="T2" fmla="*/ 2147483646 w 425"/>
                <a:gd name="T3" fmla="*/ 2147483646 h 763"/>
                <a:gd name="T4" fmla="*/ 2147483646 w 425"/>
                <a:gd name="T5" fmla="*/ 2147483646 h 763"/>
                <a:gd name="T6" fmla="*/ 2147483646 w 425"/>
                <a:gd name="T7" fmla="*/ 2147483646 h 763"/>
                <a:gd name="T8" fmla="*/ 2147483646 w 425"/>
                <a:gd name="T9" fmla="*/ 2147483646 h 763"/>
                <a:gd name="T10" fmla="*/ 2147483646 w 425"/>
                <a:gd name="T11" fmla="*/ 2147483646 h 763"/>
                <a:gd name="T12" fmla="*/ 2147483646 w 425"/>
                <a:gd name="T13" fmla="*/ 2147483646 h 763"/>
                <a:gd name="T14" fmla="*/ 2147483646 w 425"/>
                <a:gd name="T15" fmla="*/ 2147483646 h 763"/>
                <a:gd name="T16" fmla="*/ 2147483646 w 425"/>
                <a:gd name="T17" fmla="*/ 2147483646 h 763"/>
                <a:gd name="T18" fmla="*/ 2147483646 w 425"/>
                <a:gd name="T19" fmla="*/ 2147483646 h 763"/>
                <a:gd name="T20" fmla="*/ 2147483646 w 425"/>
                <a:gd name="T21" fmla="*/ 2147483646 h 763"/>
                <a:gd name="T22" fmla="*/ 2147483646 w 425"/>
                <a:gd name="T23" fmla="*/ 2147483646 h 763"/>
                <a:gd name="T24" fmla="*/ 2147483646 w 425"/>
                <a:gd name="T25" fmla="*/ 2147483646 h 763"/>
                <a:gd name="T26" fmla="*/ 2147483646 w 425"/>
                <a:gd name="T27" fmla="*/ 2147483646 h 763"/>
                <a:gd name="T28" fmla="*/ 2147483646 w 425"/>
                <a:gd name="T29" fmla="*/ 2147483646 h 763"/>
                <a:gd name="T30" fmla="*/ 2147483646 w 425"/>
                <a:gd name="T31" fmla="*/ 2147483646 h 763"/>
                <a:gd name="T32" fmla="*/ 2147483646 w 425"/>
                <a:gd name="T33" fmla="*/ 2147483646 h 763"/>
                <a:gd name="T34" fmla="*/ 2147483646 w 425"/>
                <a:gd name="T35" fmla="*/ 2147483646 h 763"/>
                <a:gd name="T36" fmla="*/ 2147483646 w 425"/>
                <a:gd name="T37" fmla="*/ 2147483646 h 763"/>
                <a:gd name="T38" fmla="*/ 2147483646 w 425"/>
                <a:gd name="T39" fmla="*/ 2147483646 h 763"/>
                <a:gd name="T40" fmla="*/ 2147483646 w 425"/>
                <a:gd name="T41" fmla="*/ 2147483646 h 763"/>
                <a:gd name="T42" fmla="*/ 2147483646 w 425"/>
                <a:gd name="T43" fmla="*/ 2147483646 h 763"/>
                <a:gd name="T44" fmla="*/ 2147483646 w 425"/>
                <a:gd name="T45" fmla="*/ 2147483646 h 763"/>
                <a:gd name="T46" fmla="*/ 2147483646 w 425"/>
                <a:gd name="T47" fmla="*/ 2147483646 h 763"/>
                <a:gd name="T48" fmla="*/ 2147483646 w 425"/>
                <a:gd name="T49" fmla="*/ 2147483646 h 763"/>
                <a:gd name="T50" fmla="*/ 2147483646 w 425"/>
                <a:gd name="T51" fmla="*/ 2147483646 h 763"/>
                <a:gd name="T52" fmla="*/ 2147483646 w 425"/>
                <a:gd name="T53" fmla="*/ 2147483646 h 763"/>
                <a:gd name="T54" fmla="*/ 2147483646 w 425"/>
                <a:gd name="T55" fmla="*/ 2147483646 h 763"/>
                <a:gd name="T56" fmla="*/ 2147483646 w 425"/>
                <a:gd name="T57" fmla="*/ 2147483646 h 763"/>
                <a:gd name="T58" fmla="*/ 2147483646 w 425"/>
                <a:gd name="T59" fmla="*/ 2147483646 h 763"/>
                <a:gd name="T60" fmla="*/ 2147483646 w 425"/>
                <a:gd name="T61" fmla="*/ 2147483646 h 763"/>
                <a:gd name="T62" fmla="*/ 2147483646 w 425"/>
                <a:gd name="T63" fmla="*/ 2147483646 h 763"/>
                <a:gd name="T64" fmla="*/ 2147483646 w 425"/>
                <a:gd name="T65" fmla="*/ 2147483646 h 763"/>
                <a:gd name="T66" fmla="*/ 2147483646 w 425"/>
                <a:gd name="T67" fmla="*/ 2147483646 h 763"/>
                <a:gd name="T68" fmla="*/ 2147483646 w 425"/>
                <a:gd name="T69" fmla="*/ 2147483646 h 763"/>
                <a:gd name="T70" fmla="*/ 2147483646 w 425"/>
                <a:gd name="T71" fmla="*/ 2147483646 h 763"/>
                <a:gd name="T72" fmla="*/ 2147483646 w 425"/>
                <a:gd name="T73" fmla="*/ 2147483646 h 763"/>
                <a:gd name="T74" fmla="*/ 2147483646 w 425"/>
                <a:gd name="T75" fmla="*/ 2147483646 h 763"/>
                <a:gd name="T76" fmla="*/ 2147483646 w 425"/>
                <a:gd name="T77" fmla="*/ 2147483646 h 763"/>
                <a:gd name="T78" fmla="*/ 2147483646 w 425"/>
                <a:gd name="T79" fmla="*/ 2147483646 h 763"/>
                <a:gd name="T80" fmla="*/ 2147483646 w 425"/>
                <a:gd name="T81" fmla="*/ 2147483646 h 763"/>
                <a:gd name="T82" fmla="*/ 2147483646 w 425"/>
                <a:gd name="T83" fmla="*/ 2147483646 h 763"/>
                <a:gd name="T84" fmla="*/ 2147483646 w 425"/>
                <a:gd name="T85" fmla="*/ 2147483646 h 763"/>
                <a:gd name="T86" fmla="*/ 2147483646 w 425"/>
                <a:gd name="T87" fmla="*/ 2147483646 h 763"/>
                <a:gd name="T88" fmla="*/ 2147483646 w 425"/>
                <a:gd name="T89" fmla="*/ 2147483646 h 763"/>
                <a:gd name="T90" fmla="*/ 2147483646 w 425"/>
                <a:gd name="T91" fmla="*/ 2147483646 h 763"/>
                <a:gd name="T92" fmla="*/ 2147483646 w 425"/>
                <a:gd name="T93" fmla="*/ 2147483646 h 763"/>
                <a:gd name="T94" fmla="*/ 2147483646 w 425"/>
                <a:gd name="T95" fmla="*/ 2147483646 h 763"/>
                <a:gd name="T96" fmla="*/ 2147483646 w 425"/>
                <a:gd name="T97" fmla="*/ 2147483646 h 763"/>
                <a:gd name="T98" fmla="*/ 2147483646 w 425"/>
                <a:gd name="T99" fmla="*/ 2147483646 h 763"/>
                <a:gd name="T100" fmla="*/ 2147483646 w 425"/>
                <a:gd name="T101" fmla="*/ 2147483646 h 763"/>
                <a:gd name="T102" fmla="*/ 2147483646 w 425"/>
                <a:gd name="T103" fmla="*/ 0 h 763"/>
                <a:gd name="T104" fmla="*/ 2147483646 w 425"/>
                <a:gd name="T105" fmla="*/ 2147483646 h 763"/>
                <a:gd name="T106" fmla="*/ 2147483646 w 425"/>
                <a:gd name="T107" fmla="*/ 2147483646 h 763"/>
                <a:gd name="T108" fmla="*/ 2147483646 w 425"/>
                <a:gd name="T109" fmla="*/ 2147483646 h 763"/>
                <a:gd name="T110" fmla="*/ 2147483646 w 425"/>
                <a:gd name="T111" fmla="*/ 2147483646 h 763"/>
                <a:gd name="T112" fmla="*/ 2147483646 w 425"/>
                <a:gd name="T113" fmla="*/ 2147483646 h 763"/>
                <a:gd name="T114" fmla="*/ 2147483646 w 425"/>
                <a:gd name="T115" fmla="*/ 2147483646 h 763"/>
                <a:gd name="T116" fmla="*/ 2147483646 w 425"/>
                <a:gd name="T117" fmla="*/ 2147483646 h 763"/>
                <a:gd name="T118" fmla="*/ 2147483646 w 425"/>
                <a:gd name="T119" fmla="*/ 2147483646 h 763"/>
                <a:gd name="T120" fmla="*/ 2147483646 w 425"/>
                <a:gd name="T121" fmla="*/ 2147483646 h 763"/>
                <a:gd name="T122" fmla="*/ 2147483646 w 425"/>
                <a:gd name="T123" fmla="*/ 2147483646 h 763"/>
                <a:gd name="T124" fmla="*/ 2147483646 w 425"/>
                <a:gd name="T125" fmla="*/ 2147483646 h 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5"/>
                <a:gd name="T190" fmla="*/ 0 h 763"/>
                <a:gd name="T191" fmla="*/ 425 w 425"/>
                <a:gd name="T192" fmla="*/ 763 h 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47" name="chenying0907 17"/>
            <p:cNvSpPr/>
            <p:nvPr/>
          </p:nvSpPr>
          <p:spPr bwMode="auto">
            <a:xfrm>
              <a:off x="4252794" y="3264192"/>
              <a:ext cx="331733" cy="718788"/>
            </a:xfrm>
            <a:custGeom>
              <a:avLst/>
              <a:gdLst>
                <a:gd name="T0" fmla="*/ 2147483646 w 286"/>
                <a:gd name="T1" fmla="*/ 2147483646 h 625"/>
                <a:gd name="T2" fmla="*/ 2147483646 w 286"/>
                <a:gd name="T3" fmla="*/ 2147483646 h 625"/>
                <a:gd name="T4" fmla="*/ 2147483646 w 286"/>
                <a:gd name="T5" fmla="*/ 2147483646 h 625"/>
                <a:gd name="T6" fmla="*/ 2147483646 w 286"/>
                <a:gd name="T7" fmla="*/ 2147483646 h 625"/>
                <a:gd name="T8" fmla="*/ 2147483646 w 286"/>
                <a:gd name="T9" fmla="*/ 2147483646 h 625"/>
                <a:gd name="T10" fmla="*/ 2147483646 w 286"/>
                <a:gd name="T11" fmla="*/ 2147483646 h 625"/>
                <a:gd name="T12" fmla="*/ 2147483646 w 286"/>
                <a:gd name="T13" fmla="*/ 2147483646 h 625"/>
                <a:gd name="T14" fmla="*/ 2147483646 w 286"/>
                <a:gd name="T15" fmla="*/ 2147483646 h 625"/>
                <a:gd name="T16" fmla="*/ 2147483646 w 286"/>
                <a:gd name="T17" fmla="*/ 2147483646 h 625"/>
                <a:gd name="T18" fmla="*/ 2147483646 w 286"/>
                <a:gd name="T19" fmla="*/ 2147483646 h 625"/>
                <a:gd name="T20" fmla="*/ 2147483646 w 286"/>
                <a:gd name="T21" fmla="*/ 2147483646 h 625"/>
                <a:gd name="T22" fmla="*/ 2147483646 w 286"/>
                <a:gd name="T23" fmla="*/ 2147483646 h 625"/>
                <a:gd name="T24" fmla="*/ 2147483646 w 286"/>
                <a:gd name="T25" fmla="*/ 2147483646 h 625"/>
                <a:gd name="T26" fmla="*/ 2147483646 w 286"/>
                <a:gd name="T27" fmla="*/ 2147483646 h 625"/>
                <a:gd name="T28" fmla="*/ 2147483646 w 286"/>
                <a:gd name="T29" fmla="*/ 2147483646 h 625"/>
                <a:gd name="T30" fmla="*/ 2147483646 w 286"/>
                <a:gd name="T31" fmla="*/ 2147483646 h 625"/>
                <a:gd name="T32" fmla="*/ 2147483646 w 286"/>
                <a:gd name="T33" fmla="*/ 2147483646 h 625"/>
                <a:gd name="T34" fmla="*/ 2147483646 w 286"/>
                <a:gd name="T35" fmla="*/ 2147483646 h 625"/>
                <a:gd name="T36" fmla="*/ 2147483646 w 286"/>
                <a:gd name="T37" fmla="*/ 2147483646 h 625"/>
                <a:gd name="T38" fmla="*/ 2147483646 w 286"/>
                <a:gd name="T39" fmla="*/ 2147483646 h 625"/>
                <a:gd name="T40" fmla="*/ 2147483646 w 286"/>
                <a:gd name="T41" fmla="*/ 2147483646 h 625"/>
                <a:gd name="T42" fmla="*/ 2147483646 w 286"/>
                <a:gd name="T43" fmla="*/ 2147483646 h 625"/>
                <a:gd name="T44" fmla="*/ 2147483646 w 286"/>
                <a:gd name="T45" fmla="*/ 2147483646 h 625"/>
                <a:gd name="T46" fmla="*/ 2147483646 w 286"/>
                <a:gd name="T47" fmla="*/ 2147483646 h 625"/>
                <a:gd name="T48" fmla="*/ 2147483646 w 286"/>
                <a:gd name="T49" fmla="*/ 2147483646 h 625"/>
                <a:gd name="T50" fmla="*/ 2147483646 w 286"/>
                <a:gd name="T51" fmla="*/ 2147483646 h 625"/>
                <a:gd name="T52" fmla="*/ 2147483646 w 286"/>
                <a:gd name="T53" fmla="*/ 2147483646 h 625"/>
                <a:gd name="T54" fmla="*/ 2147483646 w 286"/>
                <a:gd name="T55" fmla="*/ 2147483646 h 625"/>
                <a:gd name="T56" fmla="*/ 2147483646 w 286"/>
                <a:gd name="T57" fmla="*/ 2147483646 h 625"/>
                <a:gd name="T58" fmla="*/ 2147483646 w 286"/>
                <a:gd name="T59" fmla="*/ 2147483646 h 625"/>
                <a:gd name="T60" fmla="*/ 2147483646 w 286"/>
                <a:gd name="T61" fmla="*/ 2147483646 h 625"/>
                <a:gd name="T62" fmla="*/ 2147483646 w 286"/>
                <a:gd name="T63" fmla="*/ 2147483646 h 625"/>
                <a:gd name="T64" fmla="*/ 2147483646 w 286"/>
                <a:gd name="T65" fmla="*/ 2147483646 h 625"/>
                <a:gd name="T66" fmla="*/ 2147483646 w 286"/>
                <a:gd name="T67" fmla="*/ 2147483646 h 625"/>
                <a:gd name="T68" fmla="*/ 2147483646 w 286"/>
                <a:gd name="T69" fmla="*/ 2147483646 h 625"/>
                <a:gd name="T70" fmla="*/ 2147483646 w 286"/>
                <a:gd name="T71" fmla="*/ 2147483646 h 625"/>
                <a:gd name="T72" fmla="*/ 2147483646 w 286"/>
                <a:gd name="T73" fmla="*/ 2147483646 h 625"/>
                <a:gd name="T74" fmla="*/ 2147483646 w 286"/>
                <a:gd name="T75" fmla="*/ 2147483646 h 625"/>
                <a:gd name="T76" fmla="*/ 2147483646 w 286"/>
                <a:gd name="T77" fmla="*/ 2147483646 h 625"/>
                <a:gd name="T78" fmla="*/ 2147483646 w 286"/>
                <a:gd name="T79" fmla="*/ 2147483646 h 625"/>
                <a:gd name="T80" fmla="*/ 2147483646 w 286"/>
                <a:gd name="T81" fmla="*/ 2147483646 h 625"/>
                <a:gd name="T82" fmla="*/ 2147483646 w 286"/>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625"/>
                <a:gd name="T128" fmla="*/ 286 w 286"/>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48" name="chenying0907 18"/>
            <p:cNvSpPr/>
            <p:nvPr/>
          </p:nvSpPr>
          <p:spPr bwMode="auto">
            <a:xfrm>
              <a:off x="4168456" y="4488174"/>
              <a:ext cx="528523" cy="609207"/>
            </a:xfrm>
            <a:custGeom>
              <a:avLst/>
              <a:gdLst>
                <a:gd name="T0" fmla="*/ 2147483646 w 457"/>
                <a:gd name="T1" fmla="*/ 2147483646 h 529"/>
                <a:gd name="T2" fmla="*/ 2147483646 w 457"/>
                <a:gd name="T3" fmla="*/ 2147483646 h 529"/>
                <a:gd name="T4" fmla="*/ 2147483646 w 457"/>
                <a:gd name="T5" fmla="*/ 2147483646 h 529"/>
                <a:gd name="T6" fmla="*/ 2147483646 w 457"/>
                <a:gd name="T7" fmla="*/ 2147483646 h 529"/>
                <a:gd name="T8" fmla="*/ 2147483646 w 457"/>
                <a:gd name="T9" fmla="*/ 2147483646 h 529"/>
                <a:gd name="T10" fmla="*/ 2147483646 w 457"/>
                <a:gd name="T11" fmla="*/ 2147483646 h 529"/>
                <a:gd name="T12" fmla="*/ 2147483646 w 457"/>
                <a:gd name="T13" fmla="*/ 2147483646 h 529"/>
                <a:gd name="T14" fmla="*/ 2147483646 w 457"/>
                <a:gd name="T15" fmla="*/ 2147483646 h 529"/>
                <a:gd name="T16" fmla="*/ 2147483646 w 457"/>
                <a:gd name="T17" fmla="*/ 2147483646 h 529"/>
                <a:gd name="T18" fmla="*/ 2147483646 w 457"/>
                <a:gd name="T19" fmla="*/ 2147483646 h 529"/>
                <a:gd name="T20" fmla="*/ 2147483646 w 457"/>
                <a:gd name="T21" fmla="*/ 2147483646 h 529"/>
                <a:gd name="T22" fmla="*/ 2147483646 w 457"/>
                <a:gd name="T23" fmla="*/ 2147483646 h 529"/>
                <a:gd name="T24" fmla="*/ 2147483646 w 457"/>
                <a:gd name="T25" fmla="*/ 2147483646 h 529"/>
                <a:gd name="T26" fmla="*/ 2147483646 w 457"/>
                <a:gd name="T27" fmla="*/ 895910898 h 529"/>
                <a:gd name="T28" fmla="*/ 2147483646 w 457"/>
                <a:gd name="T29" fmla="*/ 2147483646 h 529"/>
                <a:gd name="T30" fmla="*/ 2147483646 w 457"/>
                <a:gd name="T31" fmla="*/ 2147483646 h 529"/>
                <a:gd name="T32" fmla="*/ 2147483646 w 457"/>
                <a:gd name="T33" fmla="*/ 2147483646 h 529"/>
                <a:gd name="T34" fmla="*/ 2147483646 w 457"/>
                <a:gd name="T35" fmla="*/ 2147483646 h 529"/>
                <a:gd name="T36" fmla="*/ 2147483646 w 457"/>
                <a:gd name="T37" fmla="*/ 2147483646 h 529"/>
                <a:gd name="T38" fmla="*/ 1814727673 w 457"/>
                <a:gd name="T39" fmla="*/ 2147483646 h 529"/>
                <a:gd name="T40" fmla="*/ 2147483646 w 457"/>
                <a:gd name="T41" fmla="*/ 2147483646 h 529"/>
                <a:gd name="T42" fmla="*/ 2147483646 w 457"/>
                <a:gd name="T43" fmla="*/ 2147483646 h 529"/>
                <a:gd name="T44" fmla="*/ 2147483646 w 457"/>
                <a:gd name="T45" fmla="*/ 2147483646 h 529"/>
                <a:gd name="T46" fmla="*/ 2147483646 w 457"/>
                <a:gd name="T47" fmla="*/ 2147483646 h 529"/>
                <a:gd name="T48" fmla="*/ 2147483646 w 457"/>
                <a:gd name="T49" fmla="*/ 2147483646 h 529"/>
                <a:gd name="T50" fmla="*/ 2147483646 w 457"/>
                <a:gd name="T51" fmla="*/ 2147483646 h 529"/>
                <a:gd name="T52" fmla="*/ 2147483646 w 457"/>
                <a:gd name="T53" fmla="*/ 2147483646 h 529"/>
                <a:gd name="T54" fmla="*/ 2147483646 w 457"/>
                <a:gd name="T55" fmla="*/ 2147483646 h 529"/>
                <a:gd name="T56" fmla="*/ 2147483646 w 457"/>
                <a:gd name="T57" fmla="*/ 2147483646 h 529"/>
                <a:gd name="T58" fmla="*/ 2147483646 w 457"/>
                <a:gd name="T59" fmla="*/ 2147483646 h 529"/>
                <a:gd name="T60" fmla="*/ 2147483646 w 457"/>
                <a:gd name="T61" fmla="*/ 2147483646 h 529"/>
                <a:gd name="T62" fmla="*/ 2147483646 w 457"/>
                <a:gd name="T63" fmla="*/ 2147483646 h 529"/>
                <a:gd name="T64" fmla="*/ 2147483646 w 457"/>
                <a:gd name="T65" fmla="*/ 2147483646 h 529"/>
                <a:gd name="T66" fmla="*/ 2147483646 w 457"/>
                <a:gd name="T67" fmla="*/ 2147483646 h 529"/>
                <a:gd name="T68" fmla="*/ 2147483646 w 457"/>
                <a:gd name="T69" fmla="*/ 2147483646 h 529"/>
                <a:gd name="T70" fmla="*/ 2147483646 w 457"/>
                <a:gd name="T71" fmla="*/ 2147483646 h 529"/>
                <a:gd name="T72" fmla="*/ 2147483646 w 457"/>
                <a:gd name="T73" fmla="*/ 2147483646 h 529"/>
                <a:gd name="T74" fmla="*/ 2147483646 w 457"/>
                <a:gd name="T75" fmla="*/ 2147483646 h 529"/>
                <a:gd name="T76" fmla="*/ 2147483646 w 457"/>
                <a:gd name="T77" fmla="*/ 2147483646 h 529"/>
                <a:gd name="T78" fmla="*/ 2147483646 w 457"/>
                <a:gd name="T79" fmla="*/ 2147483646 h 529"/>
                <a:gd name="T80" fmla="*/ 2147483646 w 457"/>
                <a:gd name="T81" fmla="*/ 2147483646 h 529"/>
                <a:gd name="T82" fmla="*/ 2147483646 w 457"/>
                <a:gd name="T83" fmla="*/ 2147483646 h 529"/>
                <a:gd name="T84" fmla="*/ 2147483646 w 457"/>
                <a:gd name="T85" fmla="*/ 2147483646 h 529"/>
                <a:gd name="T86" fmla="*/ 2147483646 w 457"/>
                <a:gd name="T87" fmla="*/ 2147483646 h 529"/>
                <a:gd name="T88" fmla="*/ 2147483646 w 457"/>
                <a:gd name="T89" fmla="*/ 2147483646 h 529"/>
                <a:gd name="T90" fmla="*/ 2147483646 w 457"/>
                <a:gd name="T91" fmla="*/ 2147483646 h 529"/>
                <a:gd name="T92" fmla="*/ 2147483646 w 457"/>
                <a:gd name="T93" fmla="*/ 2147483646 h 529"/>
                <a:gd name="T94" fmla="*/ 2147483646 w 457"/>
                <a:gd name="T95" fmla="*/ 2147483646 h 529"/>
                <a:gd name="T96" fmla="*/ 2147483646 w 457"/>
                <a:gd name="T97" fmla="*/ 2147483646 h 5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7"/>
                <a:gd name="T148" fmla="*/ 0 h 529"/>
                <a:gd name="T149" fmla="*/ 457 w 457"/>
                <a:gd name="T150" fmla="*/ 529 h 5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49" name="chenying0907 19"/>
            <p:cNvSpPr/>
            <p:nvPr/>
          </p:nvSpPr>
          <p:spPr bwMode="auto">
            <a:xfrm>
              <a:off x="4106607" y="4140852"/>
              <a:ext cx="745929" cy="462477"/>
            </a:xfrm>
            <a:custGeom>
              <a:avLst/>
              <a:gdLst>
                <a:gd name="T0" fmla="*/ 2147483646 w 645"/>
                <a:gd name="T1" fmla="*/ 2147483646 h 402"/>
                <a:gd name="T2" fmla="*/ 2147483646 w 645"/>
                <a:gd name="T3" fmla="*/ 2147483646 h 402"/>
                <a:gd name="T4" fmla="*/ 2147483646 w 645"/>
                <a:gd name="T5" fmla="*/ 2147483646 h 402"/>
                <a:gd name="T6" fmla="*/ 2147483646 w 645"/>
                <a:gd name="T7" fmla="*/ 2147483646 h 402"/>
                <a:gd name="T8" fmla="*/ 2147483646 w 645"/>
                <a:gd name="T9" fmla="*/ 2147483646 h 402"/>
                <a:gd name="T10" fmla="*/ 2147483646 w 645"/>
                <a:gd name="T11" fmla="*/ 2147483646 h 402"/>
                <a:gd name="T12" fmla="*/ 2147483646 w 645"/>
                <a:gd name="T13" fmla="*/ 2147483646 h 402"/>
                <a:gd name="T14" fmla="*/ 2147483646 w 645"/>
                <a:gd name="T15" fmla="*/ 2147483646 h 402"/>
                <a:gd name="T16" fmla="*/ 2147483646 w 645"/>
                <a:gd name="T17" fmla="*/ 2147483646 h 402"/>
                <a:gd name="T18" fmla="*/ 2147483646 w 645"/>
                <a:gd name="T19" fmla="*/ 2147483646 h 402"/>
                <a:gd name="T20" fmla="*/ 2147483646 w 645"/>
                <a:gd name="T21" fmla="*/ 2147483646 h 402"/>
                <a:gd name="T22" fmla="*/ 2147483646 w 645"/>
                <a:gd name="T23" fmla="*/ 2147483646 h 402"/>
                <a:gd name="T24" fmla="*/ 2147483646 w 645"/>
                <a:gd name="T25" fmla="*/ 2147483646 h 402"/>
                <a:gd name="T26" fmla="*/ 2147483646 w 645"/>
                <a:gd name="T27" fmla="*/ 2147483646 h 402"/>
                <a:gd name="T28" fmla="*/ 2147483646 w 645"/>
                <a:gd name="T29" fmla="*/ 2147483646 h 402"/>
                <a:gd name="T30" fmla="*/ 2147483646 w 645"/>
                <a:gd name="T31" fmla="*/ 2147483646 h 402"/>
                <a:gd name="T32" fmla="*/ 2147483646 w 645"/>
                <a:gd name="T33" fmla="*/ 2147483646 h 402"/>
                <a:gd name="T34" fmla="*/ 2147483646 w 645"/>
                <a:gd name="T35" fmla="*/ 2147483646 h 402"/>
                <a:gd name="T36" fmla="*/ 2147483646 w 645"/>
                <a:gd name="T37" fmla="*/ 2147483646 h 402"/>
                <a:gd name="T38" fmla="*/ 2147483646 w 645"/>
                <a:gd name="T39" fmla="*/ 2147483646 h 402"/>
                <a:gd name="T40" fmla="*/ 2147483646 w 645"/>
                <a:gd name="T41" fmla="*/ 2147483646 h 402"/>
                <a:gd name="T42" fmla="*/ 2147483646 w 645"/>
                <a:gd name="T43" fmla="*/ 2147483646 h 402"/>
                <a:gd name="T44" fmla="*/ 2147483646 w 645"/>
                <a:gd name="T45" fmla="*/ 2147483646 h 402"/>
                <a:gd name="T46" fmla="*/ 2147483646 w 645"/>
                <a:gd name="T47" fmla="*/ 2147483646 h 402"/>
                <a:gd name="T48" fmla="*/ 2147483646 w 645"/>
                <a:gd name="T49" fmla="*/ 2147483646 h 402"/>
                <a:gd name="T50" fmla="*/ 2147483646 w 645"/>
                <a:gd name="T51" fmla="*/ 2147483646 h 402"/>
                <a:gd name="T52" fmla="*/ 2147483646 w 645"/>
                <a:gd name="T53" fmla="*/ 2147483646 h 402"/>
                <a:gd name="T54" fmla="*/ 2147483646 w 645"/>
                <a:gd name="T55" fmla="*/ 2147483646 h 402"/>
                <a:gd name="T56" fmla="*/ 2147483646 w 645"/>
                <a:gd name="T57" fmla="*/ 2147483646 h 402"/>
                <a:gd name="T58" fmla="*/ 2147483646 w 645"/>
                <a:gd name="T59" fmla="*/ 2147483646 h 402"/>
                <a:gd name="T60" fmla="*/ 2147483646 w 645"/>
                <a:gd name="T61" fmla="*/ 2147483646 h 402"/>
                <a:gd name="T62" fmla="*/ 2147483646 w 645"/>
                <a:gd name="T63" fmla="*/ 2147483646 h 402"/>
                <a:gd name="T64" fmla="*/ 2147483646 w 645"/>
                <a:gd name="T65" fmla="*/ 2147483646 h 402"/>
                <a:gd name="T66" fmla="*/ 2147483646 w 645"/>
                <a:gd name="T67" fmla="*/ 2147483646 h 402"/>
                <a:gd name="T68" fmla="*/ 2147483646 w 645"/>
                <a:gd name="T69" fmla="*/ 2147483646 h 402"/>
                <a:gd name="T70" fmla="*/ 2147483646 w 645"/>
                <a:gd name="T71" fmla="*/ 2147483646 h 402"/>
                <a:gd name="T72" fmla="*/ 2147483646 w 645"/>
                <a:gd name="T73" fmla="*/ 2147483646 h 402"/>
                <a:gd name="T74" fmla="*/ 2147483646 w 645"/>
                <a:gd name="T75" fmla="*/ 2147483646 h 402"/>
                <a:gd name="T76" fmla="*/ 2147483646 w 645"/>
                <a:gd name="T77" fmla="*/ 2147483646 h 402"/>
                <a:gd name="T78" fmla="*/ 2147483646 w 645"/>
                <a:gd name="T79" fmla="*/ 2147483646 h 402"/>
                <a:gd name="T80" fmla="*/ 2147483646 w 645"/>
                <a:gd name="T81" fmla="*/ 2147483646 h 402"/>
                <a:gd name="T82" fmla="*/ 2147483646 w 645"/>
                <a:gd name="T83" fmla="*/ 2147483646 h 402"/>
                <a:gd name="T84" fmla="*/ 2147483646 w 645"/>
                <a:gd name="T85" fmla="*/ 2147483646 h 402"/>
                <a:gd name="T86" fmla="*/ 2147483646 w 645"/>
                <a:gd name="T87" fmla="*/ 2147483646 h 402"/>
                <a:gd name="T88" fmla="*/ 2147483646 w 645"/>
                <a:gd name="T89" fmla="*/ 2147483646 h 402"/>
                <a:gd name="T90" fmla="*/ 2147483646 w 645"/>
                <a:gd name="T91" fmla="*/ 0 h 402"/>
                <a:gd name="T92" fmla="*/ 2147483646 w 645"/>
                <a:gd name="T93" fmla="*/ 2147483646 h 402"/>
                <a:gd name="T94" fmla="*/ 2147483646 w 645"/>
                <a:gd name="T95" fmla="*/ 893168760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402"/>
                <a:gd name="T146" fmla="*/ 645 w 64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50" name="chenying0907 20"/>
            <p:cNvSpPr/>
            <p:nvPr/>
          </p:nvSpPr>
          <p:spPr bwMode="auto">
            <a:xfrm>
              <a:off x="4271536" y="4993371"/>
              <a:ext cx="774043" cy="612921"/>
            </a:xfrm>
            <a:custGeom>
              <a:avLst/>
              <a:gdLst>
                <a:gd name="T0" fmla="*/ 2147483646 w 669"/>
                <a:gd name="T1" fmla="*/ 2147483646 h 532"/>
                <a:gd name="T2" fmla="*/ 2147483646 w 669"/>
                <a:gd name="T3" fmla="*/ 2147483646 h 532"/>
                <a:gd name="T4" fmla="*/ 2147483646 w 669"/>
                <a:gd name="T5" fmla="*/ 2147483646 h 532"/>
                <a:gd name="T6" fmla="*/ 2147483646 w 669"/>
                <a:gd name="T7" fmla="*/ 2147483646 h 532"/>
                <a:gd name="T8" fmla="*/ 2147483646 w 669"/>
                <a:gd name="T9" fmla="*/ 2147483646 h 532"/>
                <a:gd name="T10" fmla="*/ 2147483646 w 669"/>
                <a:gd name="T11" fmla="*/ 2147483646 h 532"/>
                <a:gd name="T12" fmla="*/ 2147483646 w 669"/>
                <a:gd name="T13" fmla="*/ 2147483646 h 532"/>
                <a:gd name="T14" fmla="*/ 2147483646 w 669"/>
                <a:gd name="T15" fmla="*/ 2147483646 h 532"/>
                <a:gd name="T16" fmla="*/ 2147483646 w 669"/>
                <a:gd name="T17" fmla="*/ 2147483646 h 532"/>
                <a:gd name="T18" fmla="*/ 2147483646 w 669"/>
                <a:gd name="T19" fmla="*/ 2147483646 h 532"/>
                <a:gd name="T20" fmla="*/ 2147483646 w 669"/>
                <a:gd name="T21" fmla="*/ 2147483646 h 532"/>
                <a:gd name="T22" fmla="*/ 2147483646 w 669"/>
                <a:gd name="T23" fmla="*/ 2147483646 h 532"/>
                <a:gd name="T24" fmla="*/ 2147483646 w 669"/>
                <a:gd name="T25" fmla="*/ 2147483646 h 532"/>
                <a:gd name="T26" fmla="*/ 2147483646 w 669"/>
                <a:gd name="T27" fmla="*/ 2147483646 h 532"/>
                <a:gd name="T28" fmla="*/ 2147483646 w 669"/>
                <a:gd name="T29" fmla="*/ 2147483646 h 532"/>
                <a:gd name="T30" fmla="*/ 2147483646 w 669"/>
                <a:gd name="T31" fmla="*/ 2147483646 h 532"/>
                <a:gd name="T32" fmla="*/ 2147483646 w 669"/>
                <a:gd name="T33" fmla="*/ 2147483646 h 532"/>
                <a:gd name="T34" fmla="*/ 2147483646 w 669"/>
                <a:gd name="T35" fmla="*/ 2147483646 h 532"/>
                <a:gd name="T36" fmla="*/ 2147483646 w 669"/>
                <a:gd name="T37" fmla="*/ 2147483646 h 532"/>
                <a:gd name="T38" fmla="*/ 2147483646 w 669"/>
                <a:gd name="T39" fmla="*/ 2147483646 h 532"/>
                <a:gd name="T40" fmla="*/ 2147483646 w 669"/>
                <a:gd name="T41" fmla="*/ 2147483646 h 532"/>
                <a:gd name="T42" fmla="*/ 2147483646 w 669"/>
                <a:gd name="T43" fmla="*/ 2147483646 h 532"/>
                <a:gd name="T44" fmla="*/ 2147483646 w 669"/>
                <a:gd name="T45" fmla="*/ 2147483646 h 532"/>
                <a:gd name="T46" fmla="*/ 2147483646 w 669"/>
                <a:gd name="T47" fmla="*/ 2147483646 h 532"/>
                <a:gd name="T48" fmla="*/ 2147483646 w 669"/>
                <a:gd name="T49" fmla="*/ 2147483646 h 532"/>
                <a:gd name="T50" fmla="*/ 2147483646 w 669"/>
                <a:gd name="T51" fmla="*/ 2147483646 h 532"/>
                <a:gd name="T52" fmla="*/ 2147483646 w 669"/>
                <a:gd name="T53" fmla="*/ 2147483646 h 532"/>
                <a:gd name="T54" fmla="*/ 2147483646 w 669"/>
                <a:gd name="T55" fmla="*/ 2147483646 h 532"/>
                <a:gd name="T56" fmla="*/ 2147483646 w 669"/>
                <a:gd name="T57" fmla="*/ 2147483646 h 532"/>
                <a:gd name="T58" fmla="*/ 2147483646 w 669"/>
                <a:gd name="T59" fmla="*/ 2147483646 h 532"/>
                <a:gd name="T60" fmla="*/ 2147483646 w 669"/>
                <a:gd name="T61" fmla="*/ 2147483646 h 532"/>
                <a:gd name="T62" fmla="*/ 2147483646 w 669"/>
                <a:gd name="T63" fmla="*/ 2147483646 h 532"/>
                <a:gd name="T64" fmla="*/ 2147483646 w 669"/>
                <a:gd name="T65" fmla="*/ 2147483646 h 532"/>
                <a:gd name="T66" fmla="*/ 2147483646 w 669"/>
                <a:gd name="T67" fmla="*/ 2147483646 h 532"/>
                <a:gd name="T68" fmla="*/ 2147483646 w 669"/>
                <a:gd name="T69" fmla="*/ 2147483646 h 532"/>
                <a:gd name="T70" fmla="*/ 2147483646 w 669"/>
                <a:gd name="T71" fmla="*/ 2147483646 h 532"/>
                <a:gd name="T72" fmla="*/ 2147483646 w 669"/>
                <a:gd name="T73" fmla="*/ 2147483646 h 532"/>
                <a:gd name="T74" fmla="*/ 2147483646 w 669"/>
                <a:gd name="T75" fmla="*/ 2147483646 h 532"/>
                <a:gd name="T76" fmla="*/ 2147483646 w 669"/>
                <a:gd name="T77" fmla="*/ 2147483646 h 532"/>
                <a:gd name="T78" fmla="*/ 2147483646 w 669"/>
                <a:gd name="T79" fmla="*/ 2147483646 h 532"/>
                <a:gd name="T80" fmla="*/ 2147483646 w 669"/>
                <a:gd name="T81" fmla="*/ 2147483646 h 532"/>
                <a:gd name="T82" fmla="*/ 2147483646 w 669"/>
                <a:gd name="T83" fmla="*/ 2147483646 h 532"/>
                <a:gd name="T84" fmla="*/ 2147483646 w 669"/>
                <a:gd name="T85" fmla="*/ 2147483646 h 532"/>
                <a:gd name="T86" fmla="*/ 2147483646 w 669"/>
                <a:gd name="T87" fmla="*/ 2147483646 h 532"/>
                <a:gd name="T88" fmla="*/ 2147483646 w 669"/>
                <a:gd name="T89" fmla="*/ 2147483646 h 532"/>
                <a:gd name="T90" fmla="*/ 2147483646 w 669"/>
                <a:gd name="T91" fmla="*/ 2147483646 h 532"/>
                <a:gd name="T92" fmla="*/ 2147483646 w 669"/>
                <a:gd name="T93" fmla="*/ 2147483646 h 532"/>
                <a:gd name="T94" fmla="*/ 2147483646 w 669"/>
                <a:gd name="T95" fmla="*/ 2147483646 h 532"/>
                <a:gd name="T96" fmla="*/ 2147483646 w 669"/>
                <a:gd name="T97" fmla="*/ 2147483646 h 5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9"/>
                <a:gd name="T148" fmla="*/ 0 h 532"/>
                <a:gd name="T149" fmla="*/ 669 w 669"/>
                <a:gd name="T150" fmla="*/ 532 h 5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51" name="chenying0907 21"/>
            <p:cNvSpPr/>
            <p:nvPr/>
          </p:nvSpPr>
          <p:spPr bwMode="auto">
            <a:xfrm>
              <a:off x="4637004" y="4465887"/>
              <a:ext cx="466675" cy="627779"/>
            </a:xfrm>
            <a:custGeom>
              <a:avLst/>
              <a:gdLst>
                <a:gd name="T0" fmla="*/ 2147483646 w 403"/>
                <a:gd name="T1" fmla="*/ 2147483646 h 545"/>
                <a:gd name="T2" fmla="*/ 2147483646 w 403"/>
                <a:gd name="T3" fmla="*/ 2147483646 h 545"/>
                <a:gd name="T4" fmla="*/ 2147483646 w 403"/>
                <a:gd name="T5" fmla="*/ 2147483646 h 545"/>
                <a:gd name="T6" fmla="*/ 2147483646 w 403"/>
                <a:gd name="T7" fmla="*/ 2147483646 h 545"/>
                <a:gd name="T8" fmla="*/ 2147483646 w 403"/>
                <a:gd name="T9" fmla="*/ 2147483646 h 545"/>
                <a:gd name="T10" fmla="*/ 2147483646 w 403"/>
                <a:gd name="T11" fmla="*/ 2147483646 h 545"/>
                <a:gd name="T12" fmla="*/ 2147483646 w 403"/>
                <a:gd name="T13" fmla="*/ 2147483646 h 545"/>
                <a:gd name="T14" fmla="*/ 2147483646 w 403"/>
                <a:gd name="T15" fmla="*/ 2147483646 h 545"/>
                <a:gd name="T16" fmla="*/ 2147483646 w 403"/>
                <a:gd name="T17" fmla="*/ 2147483646 h 545"/>
                <a:gd name="T18" fmla="*/ 2147483646 w 403"/>
                <a:gd name="T19" fmla="*/ 2147483646 h 545"/>
                <a:gd name="T20" fmla="*/ 2147483646 w 403"/>
                <a:gd name="T21" fmla="*/ 2147483646 h 545"/>
                <a:gd name="T22" fmla="*/ 2147483646 w 403"/>
                <a:gd name="T23" fmla="*/ 2147483646 h 545"/>
                <a:gd name="T24" fmla="*/ 2147483646 w 403"/>
                <a:gd name="T25" fmla="*/ 2147483646 h 545"/>
                <a:gd name="T26" fmla="*/ 2147483646 w 403"/>
                <a:gd name="T27" fmla="*/ 2147483646 h 545"/>
                <a:gd name="T28" fmla="*/ 0 w 403"/>
                <a:gd name="T29" fmla="*/ 2147483646 h 545"/>
                <a:gd name="T30" fmla="*/ 2147483646 w 403"/>
                <a:gd name="T31" fmla="*/ 2147483646 h 545"/>
                <a:gd name="T32" fmla="*/ 2147483646 w 403"/>
                <a:gd name="T33" fmla="*/ 2147483646 h 545"/>
                <a:gd name="T34" fmla="*/ 2147483646 w 403"/>
                <a:gd name="T35" fmla="*/ 2147483646 h 545"/>
                <a:gd name="T36" fmla="*/ 2147483646 w 403"/>
                <a:gd name="T37" fmla="*/ 2147483646 h 545"/>
                <a:gd name="T38" fmla="*/ 2147483646 w 403"/>
                <a:gd name="T39" fmla="*/ 2147483646 h 545"/>
                <a:gd name="T40" fmla="*/ 2147483646 w 403"/>
                <a:gd name="T41" fmla="*/ 2147483646 h 545"/>
                <a:gd name="T42" fmla="*/ 2147483646 w 403"/>
                <a:gd name="T43" fmla="*/ 2147483646 h 545"/>
                <a:gd name="T44" fmla="*/ 2147483646 w 403"/>
                <a:gd name="T45" fmla="*/ 2147483646 h 545"/>
                <a:gd name="T46" fmla="*/ 2147483646 w 403"/>
                <a:gd name="T47" fmla="*/ 2147483646 h 545"/>
                <a:gd name="T48" fmla="*/ 2147483646 w 403"/>
                <a:gd name="T49" fmla="*/ 2147483646 h 545"/>
                <a:gd name="T50" fmla="*/ 2147483646 w 403"/>
                <a:gd name="T51" fmla="*/ 2147483646 h 545"/>
                <a:gd name="T52" fmla="*/ 2147483646 w 403"/>
                <a:gd name="T53" fmla="*/ 2147483646 h 545"/>
                <a:gd name="T54" fmla="*/ 2147483646 w 403"/>
                <a:gd name="T55" fmla="*/ 2147483646 h 545"/>
                <a:gd name="T56" fmla="*/ 2147483646 w 403"/>
                <a:gd name="T57" fmla="*/ 2147483646 h 545"/>
                <a:gd name="T58" fmla="*/ 2147483646 w 403"/>
                <a:gd name="T59" fmla="*/ 2147483646 h 545"/>
                <a:gd name="T60" fmla="*/ 2147483646 w 403"/>
                <a:gd name="T61" fmla="*/ 2147483646 h 545"/>
                <a:gd name="T62" fmla="*/ 2147483646 w 403"/>
                <a:gd name="T63" fmla="*/ 2147483646 h 545"/>
                <a:gd name="T64" fmla="*/ 2147483646 w 403"/>
                <a:gd name="T65" fmla="*/ 2147483646 h 545"/>
                <a:gd name="T66" fmla="*/ 2147483646 w 403"/>
                <a:gd name="T67" fmla="*/ 2147483646 h 545"/>
                <a:gd name="T68" fmla="*/ 2147483646 w 403"/>
                <a:gd name="T69" fmla="*/ 2147483646 h 545"/>
                <a:gd name="T70" fmla="*/ 2147483646 w 403"/>
                <a:gd name="T71" fmla="*/ 2147483646 h 545"/>
                <a:gd name="T72" fmla="*/ 2147483646 w 403"/>
                <a:gd name="T73" fmla="*/ 2147483646 h 545"/>
                <a:gd name="T74" fmla="*/ 2147483646 w 403"/>
                <a:gd name="T75" fmla="*/ 2147483646 h 545"/>
                <a:gd name="T76" fmla="*/ 2147483646 w 403"/>
                <a:gd name="T77" fmla="*/ 2147483646 h 545"/>
                <a:gd name="T78" fmla="*/ 2147483646 w 403"/>
                <a:gd name="T79" fmla="*/ 2147483646 h 545"/>
                <a:gd name="T80" fmla="*/ 2147483646 w 403"/>
                <a:gd name="T81" fmla="*/ 2147483646 h 545"/>
                <a:gd name="T82" fmla="*/ 2147483646 w 403"/>
                <a:gd name="T83" fmla="*/ 2147483646 h 545"/>
                <a:gd name="T84" fmla="*/ 2147483646 w 403"/>
                <a:gd name="T85" fmla="*/ 2147483646 h 545"/>
                <a:gd name="T86" fmla="*/ 2147483646 w 403"/>
                <a:gd name="T87" fmla="*/ 2147483646 h 545"/>
                <a:gd name="T88" fmla="*/ 2147483646 w 403"/>
                <a:gd name="T89" fmla="*/ 2147483646 h 545"/>
                <a:gd name="T90" fmla="*/ 2147483646 w 403"/>
                <a:gd name="T91" fmla="*/ 2147483646 h 545"/>
                <a:gd name="T92" fmla="*/ 2147483646 w 403"/>
                <a:gd name="T93" fmla="*/ 2147483646 h 545"/>
                <a:gd name="T94" fmla="*/ 2147483646 w 403"/>
                <a:gd name="T95" fmla="*/ 2147483646 h 545"/>
                <a:gd name="T96" fmla="*/ 2147483646 w 403"/>
                <a:gd name="T97" fmla="*/ 2147483646 h 5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3"/>
                <a:gd name="T148" fmla="*/ 0 h 545"/>
                <a:gd name="T149" fmla="*/ 403 w 403"/>
                <a:gd name="T150" fmla="*/ 545 h 5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52" name="chenying0907 22"/>
            <p:cNvSpPr/>
            <p:nvPr/>
          </p:nvSpPr>
          <p:spPr bwMode="auto">
            <a:xfrm>
              <a:off x="4878775" y="4631190"/>
              <a:ext cx="429191" cy="523769"/>
            </a:xfrm>
            <a:custGeom>
              <a:avLst/>
              <a:gdLst>
                <a:gd name="T0" fmla="*/ 2147483646 w 371"/>
                <a:gd name="T1" fmla="*/ 2147483646 h 456"/>
                <a:gd name="T2" fmla="*/ 2147483646 w 371"/>
                <a:gd name="T3" fmla="*/ 2147483646 h 456"/>
                <a:gd name="T4" fmla="*/ 2147483646 w 371"/>
                <a:gd name="T5" fmla="*/ 2147483646 h 456"/>
                <a:gd name="T6" fmla="*/ 2147483646 w 371"/>
                <a:gd name="T7" fmla="*/ 2147483646 h 456"/>
                <a:gd name="T8" fmla="*/ 2147483646 w 371"/>
                <a:gd name="T9" fmla="*/ 2147483646 h 456"/>
                <a:gd name="T10" fmla="*/ 2147483646 w 371"/>
                <a:gd name="T11" fmla="*/ 2147483646 h 456"/>
                <a:gd name="T12" fmla="*/ 2147483646 w 371"/>
                <a:gd name="T13" fmla="*/ 2147483646 h 456"/>
                <a:gd name="T14" fmla="*/ 2147483646 w 371"/>
                <a:gd name="T15" fmla="*/ 2147483646 h 456"/>
                <a:gd name="T16" fmla="*/ 2147483646 w 371"/>
                <a:gd name="T17" fmla="*/ 2147483646 h 456"/>
                <a:gd name="T18" fmla="*/ 2147483646 w 371"/>
                <a:gd name="T19" fmla="*/ 2147483646 h 456"/>
                <a:gd name="T20" fmla="*/ 2147483646 w 371"/>
                <a:gd name="T21" fmla="*/ 2147483646 h 456"/>
                <a:gd name="T22" fmla="*/ 2147483646 w 371"/>
                <a:gd name="T23" fmla="*/ 2147483646 h 456"/>
                <a:gd name="T24" fmla="*/ 2147483646 w 371"/>
                <a:gd name="T25" fmla="*/ 2147483646 h 456"/>
                <a:gd name="T26" fmla="*/ 2147483646 w 371"/>
                <a:gd name="T27" fmla="*/ 2147483646 h 456"/>
                <a:gd name="T28" fmla="*/ 2147483646 w 371"/>
                <a:gd name="T29" fmla="*/ 2147483646 h 456"/>
                <a:gd name="T30" fmla="*/ 2147483646 w 371"/>
                <a:gd name="T31" fmla="*/ 2147483646 h 456"/>
                <a:gd name="T32" fmla="*/ 0 w 371"/>
                <a:gd name="T33" fmla="*/ 2147483646 h 456"/>
                <a:gd name="T34" fmla="*/ 2147483646 w 371"/>
                <a:gd name="T35" fmla="*/ 2147483646 h 456"/>
                <a:gd name="T36" fmla="*/ 2147483646 w 371"/>
                <a:gd name="T37" fmla="*/ 2147483646 h 456"/>
                <a:gd name="T38" fmla="*/ 2147483646 w 371"/>
                <a:gd name="T39" fmla="*/ 2147483646 h 456"/>
                <a:gd name="T40" fmla="*/ 2147483646 w 371"/>
                <a:gd name="T41" fmla="*/ 2147483646 h 456"/>
                <a:gd name="T42" fmla="*/ 2147483646 w 371"/>
                <a:gd name="T43" fmla="*/ 2147483646 h 456"/>
                <a:gd name="T44" fmla="*/ 2147483646 w 371"/>
                <a:gd name="T45" fmla="*/ 2147483646 h 456"/>
                <a:gd name="T46" fmla="*/ 2147483646 w 371"/>
                <a:gd name="T47" fmla="*/ 2147483646 h 456"/>
                <a:gd name="T48" fmla="*/ 2147483646 w 371"/>
                <a:gd name="T49" fmla="*/ 2147483646 h 456"/>
                <a:gd name="T50" fmla="*/ 2147483646 w 371"/>
                <a:gd name="T51" fmla="*/ 2147483646 h 456"/>
                <a:gd name="T52" fmla="*/ 2147483646 w 371"/>
                <a:gd name="T53" fmla="*/ 2147483646 h 456"/>
                <a:gd name="T54" fmla="*/ 2147483646 w 371"/>
                <a:gd name="T55" fmla="*/ 2147483646 h 456"/>
                <a:gd name="T56" fmla="*/ 2147483646 w 371"/>
                <a:gd name="T57" fmla="*/ 2147483646 h 456"/>
                <a:gd name="T58" fmla="*/ 2147483646 w 371"/>
                <a:gd name="T59" fmla="*/ 2147483646 h 456"/>
                <a:gd name="T60" fmla="*/ 2147483646 w 371"/>
                <a:gd name="T61" fmla="*/ 2147483646 h 456"/>
                <a:gd name="T62" fmla="*/ 2147483646 w 371"/>
                <a:gd name="T63" fmla="*/ 2147483646 h 456"/>
                <a:gd name="T64" fmla="*/ 2147483646 w 371"/>
                <a:gd name="T65" fmla="*/ 2147483646 h 456"/>
                <a:gd name="T66" fmla="*/ 2147483646 w 371"/>
                <a:gd name="T67" fmla="*/ 2147483646 h 456"/>
                <a:gd name="T68" fmla="*/ 2147483646 w 371"/>
                <a:gd name="T69" fmla="*/ 2147483646 h 456"/>
                <a:gd name="T70" fmla="*/ 2147483646 w 371"/>
                <a:gd name="T71" fmla="*/ 2147483646 h 456"/>
                <a:gd name="T72" fmla="*/ 2147483646 w 371"/>
                <a:gd name="T73" fmla="*/ 2147483646 h 456"/>
                <a:gd name="T74" fmla="*/ 2147483646 w 371"/>
                <a:gd name="T75" fmla="*/ 2147483646 h 456"/>
                <a:gd name="T76" fmla="*/ 2147483646 w 371"/>
                <a:gd name="T77" fmla="*/ 2147483646 h 456"/>
                <a:gd name="T78" fmla="*/ 2147483646 w 371"/>
                <a:gd name="T79" fmla="*/ 2147483646 h 456"/>
                <a:gd name="T80" fmla="*/ 2147483646 w 371"/>
                <a:gd name="T81" fmla="*/ 2147483646 h 456"/>
                <a:gd name="T82" fmla="*/ 2147483646 w 371"/>
                <a:gd name="T83" fmla="*/ 2147483646 h 456"/>
                <a:gd name="T84" fmla="*/ 2147483646 w 371"/>
                <a:gd name="T85" fmla="*/ 2147483646 h 456"/>
                <a:gd name="T86" fmla="*/ 2147483646 w 371"/>
                <a:gd name="T87" fmla="*/ 2147483646 h 456"/>
                <a:gd name="T88" fmla="*/ 2147483646 w 371"/>
                <a:gd name="T89" fmla="*/ 2147483646 h 456"/>
                <a:gd name="T90" fmla="*/ 2147483646 w 371"/>
                <a:gd name="T91" fmla="*/ 2147483646 h 456"/>
                <a:gd name="T92" fmla="*/ 2147483646 w 371"/>
                <a:gd name="T93" fmla="*/ 2147483646 h 456"/>
                <a:gd name="T94" fmla="*/ 2147483646 w 371"/>
                <a:gd name="T95" fmla="*/ 2147483646 h 456"/>
                <a:gd name="T96" fmla="*/ 2147483646 w 371"/>
                <a:gd name="T97" fmla="*/ 2147483646 h 456"/>
                <a:gd name="T98" fmla="*/ 2147483646 w 371"/>
                <a:gd name="T99" fmla="*/ 2147483646 h 456"/>
                <a:gd name="T100" fmla="*/ 2147483646 w 371"/>
                <a:gd name="T101" fmla="*/ 2147483646 h 456"/>
                <a:gd name="T102" fmla="*/ 2147483646 w 371"/>
                <a:gd name="T103" fmla="*/ 889434824 h 456"/>
                <a:gd name="T104" fmla="*/ 2147483646 w 371"/>
                <a:gd name="T105" fmla="*/ 2147483646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456"/>
                <a:gd name="T161" fmla="*/ 371 w 371"/>
                <a:gd name="T162" fmla="*/ 456 h 4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53" name="chenying0907 23"/>
            <p:cNvSpPr/>
            <p:nvPr/>
          </p:nvSpPr>
          <p:spPr bwMode="auto">
            <a:xfrm>
              <a:off x="5066194" y="4298725"/>
              <a:ext cx="372965" cy="429044"/>
            </a:xfrm>
            <a:custGeom>
              <a:avLst/>
              <a:gdLst>
                <a:gd name="T0" fmla="*/ 2147483646 w 322"/>
                <a:gd name="T1" fmla="*/ 2147483646 h 372"/>
                <a:gd name="T2" fmla="*/ 2147483646 w 322"/>
                <a:gd name="T3" fmla="*/ 2147483646 h 372"/>
                <a:gd name="T4" fmla="*/ 2147483646 w 322"/>
                <a:gd name="T5" fmla="*/ 2147483646 h 372"/>
                <a:gd name="T6" fmla="*/ 2147483646 w 322"/>
                <a:gd name="T7" fmla="*/ 2147483646 h 372"/>
                <a:gd name="T8" fmla="*/ 2147483646 w 322"/>
                <a:gd name="T9" fmla="*/ 2147483646 h 372"/>
                <a:gd name="T10" fmla="*/ 2147483646 w 322"/>
                <a:gd name="T11" fmla="*/ 2147483646 h 372"/>
                <a:gd name="T12" fmla="*/ 2147483646 w 322"/>
                <a:gd name="T13" fmla="*/ 2147483646 h 372"/>
                <a:gd name="T14" fmla="*/ 2147483646 w 322"/>
                <a:gd name="T15" fmla="*/ 2147483646 h 372"/>
                <a:gd name="T16" fmla="*/ 2147483646 w 322"/>
                <a:gd name="T17" fmla="*/ 2147483646 h 372"/>
                <a:gd name="T18" fmla="*/ 2147483646 w 322"/>
                <a:gd name="T19" fmla="*/ 2147483646 h 372"/>
                <a:gd name="T20" fmla="*/ 2147483646 w 322"/>
                <a:gd name="T21" fmla="*/ 2147483646 h 372"/>
                <a:gd name="T22" fmla="*/ 2147483646 w 322"/>
                <a:gd name="T23" fmla="*/ 2147483646 h 372"/>
                <a:gd name="T24" fmla="*/ 2147483646 w 322"/>
                <a:gd name="T25" fmla="*/ 2147483646 h 372"/>
                <a:gd name="T26" fmla="*/ 2147483646 w 322"/>
                <a:gd name="T27" fmla="*/ 2147483646 h 372"/>
                <a:gd name="T28" fmla="*/ 2147483646 w 322"/>
                <a:gd name="T29" fmla="*/ 2147483646 h 372"/>
                <a:gd name="T30" fmla="*/ 2147483646 w 322"/>
                <a:gd name="T31" fmla="*/ 2147483646 h 372"/>
                <a:gd name="T32" fmla="*/ 2147483646 w 322"/>
                <a:gd name="T33" fmla="*/ 2147483646 h 372"/>
                <a:gd name="T34" fmla="*/ 2147483646 w 322"/>
                <a:gd name="T35" fmla="*/ 2147483646 h 372"/>
                <a:gd name="T36" fmla="*/ 2147483646 w 322"/>
                <a:gd name="T37" fmla="*/ 2147483646 h 372"/>
                <a:gd name="T38" fmla="*/ 2147483646 w 322"/>
                <a:gd name="T39" fmla="*/ 2147483646 h 372"/>
                <a:gd name="T40" fmla="*/ 2147483646 w 322"/>
                <a:gd name="T41" fmla="*/ 2147483646 h 372"/>
                <a:gd name="T42" fmla="*/ 2147483646 w 322"/>
                <a:gd name="T43" fmla="*/ 2147483646 h 372"/>
                <a:gd name="T44" fmla="*/ 2147483646 w 322"/>
                <a:gd name="T45" fmla="*/ 2147483646 h 372"/>
                <a:gd name="T46" fmla="*/ 2147483646 w 322"/>
                <a:gd name="T47" fmla="*/ 2147483646 h 372"/>
                <a:gd name="T48" fmla="*/ 2147483646 w 322"/>
                <a:gd name="T49" fmla="*/ 2147483646 h 372"/>
                <a:gd name="T50" fmla="*/ 2147483646 w 322"/>
                <a:gd name="T51" fmla="*/ 2147483646 h 372"/>
                <a:gd name="T52" fmla="*/ 2147483646 w 322"/>
                <a:gd name="T53" fmla="*/ 2147483646 h 372"/>
                <a:gd name="T54" fmla="*/ 2147483646 w 322"/>
                <a:gd name="T55" fmla="*/ 2147483646 h 372"/>
                <a:gd name="T56" fmla="*/ 2147483646 w 322"/>
                <a:gd name="T57" fmla="*/ 2147483646 h 372"/>
                <a:gd name="T58" fmla="*/ 2147483646 w 322"/>
                <a:gd name="T59" fmla="*/ 2147483646 h 372"/>
                <a:gd name="T60" fmla="*/ 2147483646 w 322"/>
                <a:gd name="T61" fmla="*/ 2147483646 h 372"/>
                <a:gd name="T62" fmla="*/ 2147483646 w 322"/>
                <a:gd name="T63" fmla="*/ 2147483646 h 372"/>
                <a:gd name="T64" fmla="*/ 2147483646 w 322"/>
                <a:gd name="T65" fmla="*/ 2147483646 h 372"/>
                <a:gd name="T66" fmla="*/ 2147483646 w 322"/>
                <a:gd name="T67" fmla="*/ 2147483646 h 372"/>
                <a:gd name="T68" fmla="*/ 2147483646 w 322"/>
                <a:gd name="T69" fmla="*/ 2147483646 h 372"/>
                <a:gd name="T70" fmla="*/ 2147483646 w 322"/>
                <a:gd name="T71" fmla="*/ 2147483646 h 372"/>
                <a:gd name="T72" fmla="*/ 2147483646 w 322"/>
                <a:gd name="T73" fmla="*/ 2147483646 h 372"/>
                <a:gd name="T74" fmla="*/ 2147483646 w 322"/>
                <a:gd name="T75" fmla="*/ 2147483646 h 372"/>
                <a:gd name="T76" fmla="*/ 2147483646 w 322"/>
                <a:gd name="T77" fmla="*/ 2147483646 h 372"/>
                <a:gd name="T78" fmla="*/ 2147483646 w 322"/>
                <a:gd name="T79" fmla="*/ 2147483646 h 372"/>
                <a:gd name="T80" fmla="*/ 2147483646 w 322"/>
                <a:gd name="T81" fmla="*/ 2147483646 h 372"/>
                <a:gd name="T82" fmla="*/ 2147483646 w 322"/>
                <a:gd name="T83" fmla="*/ 2147483646 h 372"/>
                <a:gd name="T84" fmla="*/ 2147483646 w 322"/>
                <a:gd name="T85" fmla="*/ 2147483646 h 372"/>
                <a:gd name="T86" fmla="*/ 2147483646 w 322"/>
                <a:gd name="T87" fmla="*/ 2147483646 h 372"/>
                <a:gd name="T88" fmla="*/ 2147483646 w 322"/>
                <a:gd name="T89" fmla="*/ 2147483646 h 372"/>
                <a:gd name="T90" fmla="*/ 2147483646 w 322"/>
                <a:gd name="T91" fmla="*/ 2147483646 h 372"/>
                <a:gd name="T92" fmla="*/ 2147483646 w 322"/>
                <a:gd name="T93" fmla="*/ 0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2"/>
                <a:gd name="T142" fmla="*/ 0 h 372"/>
                <a:gd name="T143" fmla="*/ 322 w 322"/>
                <a:gd name="T144" fmla="*/ 372 h 3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54" name="chenying0907 24"/>
            <p:cNvSpPr/>
            <p:nvPr/>
          </p:nvSpPr>
          <p:spPr bwMode="auto">
            <a:xfrm>
              <a:off x="4710097" y="3932833"/>
              <a:ext cx="468549" cy="568344"/>
            </a:xfrm>
            <a:custGeom>
              <a:avLst/>
              <a:gdLst>
                <a:gd name="T0" fmla="*/ 2147483646 w 403"/>
                <a:gd name="T1" fmla="*/ 2147483646 h 494"/>
                <a:gd name="T2" fmla="*/ 2147483646 w 403"/>
                <a:gd name="T3" fmla="*/ 2147483646 h 494"/>
                <a:gd name="T4" fmla="*/ 2147483646 w 403"/>
                <a:gd name="T5" fmla="*/ 2147483646 h 494"/>
                <a:gd name="T6" fmla="*/ 2147483646 w 403"/>
                <a:gd name="T7" fmla="*/ 0 h 494"/>
                <a:gd name="T8" fmla="*/ 2147483646 w 403"/>
                <a:gd name="T9" fmla="*/ 2147483646 h 494"/>
                <a:gd name="T10" fmla="*/ 2147483646 w 403"/>
                <a:gd name="T11" fmla="*/ 2147483646 h 494"/>
                <a:gd name="T12" fmla="*/ 2147483646 w 403"/>
                <a:gd name="T13" fmla="*/ 2147483646 h 494"/>
                <a:gd name="T14" fmla="*/ 2147483646 w 403"/>
                <a:gd name="T15" fmla="*/ 2147483646 h 494"/>
                <a:gd name="T16" fmla="*/ 2147483646 w 403"/>
                <a:gd name="T17" fmla="*/ 2147483646 h 494"/>
                <a:gd name="T18" fmla="*/ 2147483646 w 403"/>
                <a:gd name="T19" fmla="*/ 2147483646 h 494"/>
                <a:gd name="T20" fmla="*/ 2147483646 w 403"/>
                <a:gd name="T21" fmla="*/ 2147483646 h 494"/>
                <a:gd name="T22" fmla="*/ 2147483646 w 403"/>
                <a:gd name="T23" fmla="*/ 2147483646 h 494"/>
                <a:gd name="T24" fmla="*/ 2147483646 w 403"/>
                <a:gd name="T25" fmla="*/ 2147483646 h 494"/>
                <a:gd name="T26" fmla="*/ 2147483646 w 403"/>
                <a:gd name="T27" fmla="*/ 2147483646 h 494"/>
                <a:gd name="T28" fmla="*/ 2147483646 w 403"/>
                <a:gd name="T29" fmla="*/ 2147483646 h 494"/>
                <a:gd name="T30" fmla="*/ 2147483646 w 403"/>
                <a:gd name="T31" fmla="*/ 2147483646 h 494"/>
                <a:gd name="T32" fmla="*/ 2147483646 w 403"/>
                <a:gd name="T33" fmla="*/ 2147483646 h 494"/>
                <a:gd name="T34" fmla="*/ 2147483646 w 403"/>
                <a:gd name="T35" fmla="*/ 2147483646 h 494"/>
                <a:gd name="T36" fmla="*/ 2147483646 w 403"/>
                <a:gd name="T37" fmla="*/ 2147483646 h 494"/>
                <a:gd name="T38" fmla="*/ 2147483646 w 403"/>
                <a:gd name="T39" fmla="*/ 2147483646 h 494"/>
                <a:gd name="T40" fmla="*/ 2147483646 w 403"/>
                <a:gd name="T41" fmla="*/ 2147483646 h 494"/>
                <a:gd name="T42" fmla="*/ 2147483646 w 403"/>
                <a:gd name="T43" fmla="*/ 2147483646 h 494"/>
                <a:gd name="T44" fmla="*/ 2147483646 w 403"/>
                <a:gd name="T45" fmla="*/ 2147483646 h 494"/>
                <a:gd name="T46" fmla="*/ 2147483646 w 403"/>
                <a:gd name="T47" fmla="*/ 2147483646 h 494"/>
                <a:gd name="T48" fmla="*/ 2147483646 w 403"/>
                <a:gd name="T49" fmla="*/ 2147483646 h 494"/>
                <a:gd name="T50" fmla="*/ 2147483646 w 403"/>
                <a:gd name="T51" fmla="*/ 2147483646 h 494"/>
                <a:gd name="T52" fmla="*/ 2147483646 w 403"/>
                <a:gd name="T53" fmla="*/ 2147483646 h 494"/>
                <a:gd name="T54" fmla="*/ 2147483646 w 403"/>
                <a:gd name="T55" fmla="*/ 2147483646 h 494"/>
                <a:gd name="T56" fmla="*/ 2147483646 w 403"/>
                <a:gd name="T57" fmla="*/ 2147483646 h 494"/>
                <a:gd name="T58" fmla="*/ 2147483646 w 403"/>
                <a:gd name="T59" fmla="*/ 2147483646 h 494"/>
                <a:gd name="T60" fmla="*/ 2147483646 w 403"/>
                <a:gd name="T61" fmla="*/ 2147483646 h 494"/>
                <a:gd name="T62" fmla="*/ 2147483646 w 403"/>
                <a:gd name="T63" fmla="*/ 2147483646 h 494"/>
                <a:gd name="T64" fmla="*/ 2147483646 w 403"/>
                <a:gd name="T65" fmla="*/ 2147483646 h 494"/>
                <a:gd name="T66" fmla="*/ 2147483646 w 403"/>
                <a:gd name="T67" fmla="*/ 2147483646 h 494"/>
                <a:gd name="T68" fmla="*/ 2147483646 w 403"/>
                <a:gd name="T69" fmla="*/ 2147483646 h 494"/>
                <a:gd name="T70" fmla="*/ 2147483646 w 403"/>
                <a:gd name="T71" fmla="*/ 2147483646 h 494"/>
                <a:gd name="T72" fmla="*/ 2147483646 w 403"/>
                <a:gd name="T73" fmla="*/ 2147483646 h 494"/>
                <a:gd name="T74" fmla="*/ 2147483646 w 403"/>
                <a:gd name="T75" fmla="*/ 2147483646 h 494"/>
                <a:gd name="T76" fmla="*/ 2147483646 w 403"/>
                <a:gd name="T77" fmla="*/ 2147483646 h 494"/>
                <a:gd name="T78" fmla="*/ 2147483646 w 403"/>
                <a:gd name="T79" fmla="*/ 2147483646 h 494"/>
                <a:gd name="T80" fmla="*/ 2147483646 w 403"/>
                <a:gd name="T81" fmla="*/ 2147483646 h 494"/>
                <a:gd name="T82" fmla="*/ 2147483646 w 403"/>
                <a:gd name="T83" fmla="*/ 2147483646 h 494"/>
                <a:gd name="T84" fmla="*/ 2147483646 w 403"/>
                <a:gd name="T85" fmla="*/ 2147483646 h 494"/>
                <a:gd name="T86" fmla="*/ 2147483646 w 403"/>
                <a:gd name="T87" fmla="*/ 2147483646 h 494"/>
                <a:gd name="T88" fmla="*/ 2147483646 w 403"/>
                <a:gd name="T89" fmla="*/ 2147483646 h 494"/>
                <a:gd name="T90" fmla="*/ 2147483646 w 403"/>
                <a:gd name="T91" fmla="*/ 2147483646 h 494"/>
                <a:gd name="T92" fmla="*/ 2147483646 w 403"/>
                <a:gd name="T93" fmla="*/ 2147483646 h 494"/>
                <a:gd name="T94" fmla="*/ 2147483646 w 403"/>
                <a:gd name="T95" fmla="*/ 2147483646 h 494"/>
                <a:gd name="T96" fmla="*/ 2147483646 w 403"/>
                <a:gd name="T97" fmla="*/ 2147483646 h 494"/>
                <a:gd name="T98" fmla="*/ 2147483646 w 403"/>
                <a:gd name="T99" fmla="*/ 2147483646 h 494"/>
                <a:gd name="T100" fmla="*/ 2147483646 w 403"/>
                <a:gd name="T101" fmla="*/ 2147483646 h 494"/>
                <a:gd name="T102" fmla="*/ 2147483646 w 403"/>
                <a:gd name="T103" fmla="*/ 2147483646 h 4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
                <a:gd name="T157" fmla="*/ 0 h 494"/>
                <a:gd name="T158" fmla="*/ 403 w 403"/>
                <a:gd name="T159" fmla="*/ 494 h 4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55" name="chenying0907 25"/>
            <p:cNvSpPr/>
            <p:nvPr/>
          </p:nvSpPr>
          <p:spPr bwMode="auto">
            <a:xfrm>
              <a:off x="4800058" y="3277192"/>
              <a:ext cx="123697" cy="176447"/>
            </a:xfrm>
            <a:custGeom>
              <a:avLst/>
              <a:gdLst>
                <a:gd name="T0" fmla="*/ 2147483646 w 107"/>
                <a:gd name="T1" fmla="*/ 2147483646 h 154"/>
                <a:gd name="T2" fmla="*/ 2147483646 w 107"/>
                <a:gd name="T3" fmla="*/ 0 h 154"/>
                <a:gd name="T4" fmla="*/ 2147483646 w 107"/>
                <a:gd name="T5" fmla="*/ 2147483646 h 154"/>
                <a:gd name="T6" fmla="*/ 2147483646 w 107"/>
                <a:gd name="T7" fmla="*/ 2147483646 h 154"/>
                <a:gd name="T8" fmla="*/ 2147483646 w 107"/>
                <a:gd name="T9" fmla="*/ 2147483646 h 154"/>
                <a:gd name="T10" fmla="*/ 2147483646 w 107"/>
                <a:gd name="T11" fmla="*/ 2147483646 h 154"/>
                <a:gd name="T12" fmla="*/ 2147483646 w 107"/>
                <a:gd name="T13" fmla="*/ 2147483646 h 154"/>
                <a:gd name="T14" fmla="*/ 2147483646 w 107"/>
                <a:gd name="T15" fmla="*/ 2147483646 h 154"/>
                <a:gd name="T16" fmla="*/ 2147483646 w 107"/>
                <a:gd name="T17" fmla="*/ 2147483646 h 154"/>
                <a:gd name="T18" fmla="*/ 2147483646 w 107"/>
                <a:gd name="T19" fmla="*/ 2147483646 h 154"/>
                <a:gd name="T20" fmla="*/ 2147483646 w 107"/>
                <a:gd name="T21" fmla="*/ 2147483646 h 154"/>
                <a:gd name="T22" fmla="*/ 1802171503 w 107"/>
                <a:gd name="T23" fmla="*/ 2147483646 h 154"/>
                <a:gd name="T24" fmla="*/ 900623042 w 107"/>
                <a:gd name="T25" fmla="*/ 2147483646 h 154"/>
                <a:gd name="T26" fmla="*/ 2147483646 w 107"/>
                <a:gd name="T27" fmla="*/ 2147483646 h 154"/>
                <a:gd name="T28" fmla="*/ 2147483646 w 107"/>
                <a:gd name="T29" fmla="*/ 2147483646 h 154"/>
                <a:gd name="T30" fmla="*/ 2147483646 w 107"/>
                <a:gd name="T31" fmla="*/ 2147483646 h 154"/>
                <a:gd name="T32" fmla="*/ 2147483646 w 107"/>
                <a:gd name="T33" fmla="*/ 2147483646 h 154"/>
                <a:gd name="T34" fmla="*/ 2147483646 w 107"/>
                <a:gd name="T35" fmla="*/ 2147483646 h 154"/>
                <a:gd name="T36" fmla="*/ 2147483646 w 107"/>
                <a:gd name="T37" fmla="*/ 2147483646 h 154"/>
                <a:gd name="T38" fmla="*/ 2147483646 w 107"/>
                <a:gd name="T39" fmla="*/ 2147483646 h 154"/>
                <a:gd name="T40" fmla="*/ 2147483646 w 107"/>
                <a:gd name="T41" fmla="*/ 2147483646 h 154"/>
                <a:gd name="T42" fmla="*/ 2147483646 w 107"/>
                <a:gd name="T43" fmla="*/ 2147483646 h 154"/>
                <a:gd name="T44" fmla="*/ 2147483646 w 107"/>
                <a:gd name="T45" fmla="*/ 2147483646 h 154"/>
                <a:gd name="T46" fmla="*/ 2147483646 w 107"/>
                <a:gd name="T47" fmla="*/ 2147483646 h 154"/>
                <a:gd name="T48" fmla="*/ 2147483646 w 107"/>
                <a:gd name="T49" fmla="*/ 2147483646 h 154"/>
                <a:gd name="T50" fmla="*/ 2147483646 w 107"/>
                <a:gd name="T51" fmla="*/ 2147483646 h 154"/>
                <a:gd name="T52" fmla="*/ 2147483646 w 107"/>
                <a:gd name="T53" fmla="*/ 2147483646 h 154"/>
                <a:gd name="T54" fmla="*/ 2147483646 w 107"/>
                <a:gd name="T55" fmla="*/ 2147483646 h 154"/>
                <a:gd name="T56" fmla="*/ 2147483646 w 107"/>
                <a:gd name="T57" fmla="*/ 2147483646 h 1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154"/>
                <a:gd name="T89" fmla="*/ 107 w 107"/>
                <a:gd name="T90" fmla="*/ 154 h 1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56" name="chenying0907 26"/>
            <p:cNvSpPr/>
            <p:nvPr/>
          </p:nvSpPr>
          <p:spPr bwMode="auto">
            <a:xfrm>
              <a:off x="4680110" y="3197327"/>
              <a:ext cx="163055" cy="174589"/>
            </a:xfrm>
            <a:custGeom>
              <a:avLst/>
              <a:gdLst>
                <a:gd name="T0" fmla="*/ 2147483646 w 141"/>
                <a:gd name="T1" fmla="*/ 2147483646 h 152"/>
                <a:gd name="T2" fmla="*/ 2147483646 w 141"/>
                <a:gd name="T3" fmla="*/ 2147483646 h 152"/>
                <a:gd name="T4" fmla="*/ 2147483646 w 141"/>
                <a:gd name="T5" fmla="*/ 2147483646 h 152"/>
                <a:gd name="T6" fmla="*/ 2147483646 w 141"/>
                <a:gd name="T7" fmla="*/ 2147483646 h 152"/>
                <a:gd name="T8" fmla="*/ 2147483646 w 141"/>
                <a:gd name="T9" fmla="*/ 2147483646 h 152"/>
                <a:gd name="T10" fmla="*/ 2147483646 w 141"/>
                <a:gd name="T11" fmla="*/ 2147483646 h 152"/>
                <a:gd name="T12" fmla="*/ 2147483646 w 141"/>
                <a:gd name="T13" fmla="*/ 2147483646 h 152"/>
                <a:gd name="T14" fmla="*/ 2147483646 w 141"/>
                <a:gd name="T15" fmla="*/ 2147483646 h 152"/>
                <a:gd name="T16" fmla="*/ 2147483646 w 141"/>
                <a:gd name="T17" fmla="*/ 2147483646 h 152"/>
                <a:gd name="T18" fmla="*/ 2147483646 w 141"/>
                <a:gd name="T19" fmla="*/ 2147483646 h 152"/>
                <a:gd name="T20" fmla="*/ 2147483646 w 141"/>
                <a:gd name="T21" fmla="*/ 2147483646 h 152"/>
                <a:gd name="T22" fmla="*/ 2147483646 w 141"/>
                <a:gd name="T23" fmla="*/ 2147483646 h 152"/>
                <a:gd name="T24" fmla="*/ 2147483646 w 141"/>
                <a:gd name="T25" fmla="*/ 2147483646 h 152"/>
                <a:gd name="T26" fmla="*/ 0 w 141"/>
                <a:gd name="T27" fmla="*/ 2147483646 h 152"/>
                <a:gd name="T28" fmla="*/ 2147483646 w 141"/>
                <a:gd name="T29" fmla="*/ 2147483646 h 152"/>
                <a:gd name="T30" fmla="*/ 2147483646 w 141"/>
                <a:gd name="T31" fmla="*/ 2147483646 h 152"/>
                <a:gd name="T32" fmla="*/ 2147483646 w 141"/>
                <a:gd name="T33" fmla="*/ 2147483646 h 152"/>
                <a:gd name="T34" fmla="*/ 2147483646 w 141"/>
                <a:gd name="T35" fmla="*/ 2147483646 h 152"/>
                <a:gd name="T36" fmla="*/ 2147483646 w 141"/>
                <a:gd name="T37" fmla="*/ 2147483646 h 152"/>
                <a:gd name="T38" fmla="*/ 2147483646 w 141"/>
                <a:gd name="T39" fmla="*/ 2147483646 h 152"/>
                <a:gd name="T40" fmla="*/ 2147483646 w 141"/>
                <a:gd name="T41" fmla="*/ 2147483646 h 152"/>
                <a:gd name="T42" fmla="*/ 2147483646 w 141"/>
                <a:gd name="T43" fmla="*/ 2147483646 h 152"/>
                <a:gd name="T44" fmla="*/ 2147483646 w 141"/>
                <a:gd name="T45" fmla="*/ 2147483646 h 152"/>
                <a:gd name="T46" fmla="*/ 2147483646 w 141"/>
                <a:gd name="T47" fmla="*/ 2147483646 h 152"/>
                <a:gd name="T48" fmla="*/ 2147483646 w 141"/>
                <a:gd name="T49" fmla="*/ 2147483646 h 152"/>
                <a:gd name="T50" fmla="*/ 2147483646 w 141"/>
                <a:gd name="T51" fmla="*/ 2147483646 h 152"/>
                <a:gd name="T52" fmla="*/ 2147483646 w 141"/>
                <a:gd name="T53" fmla="*/ 2147483646 h 152"/>
                <a:gd name="T54" fmla="*/ 2147483646 w 141"/>
                <a:gd name="T55" fmla="*/ 2147483646 h 152"/>
                <a:gd name="T56" fmla="*/ 2147483646 w 141"/>
                <a:gd name="T57" fmla="*/ 2147483646 h 152"/>
                <a:gd name="T58" fmla="*/ 2147483646 w 141"/>
                <a:gd name="T59" fmla="*/ 2147483646 h 152"/>
                <a:gd name="T60" fmla="*/ 2147483646 w 141"/>
                <a:gd name="T61" fmla="*/ 2147483646 h 152"/>
                <a:gd name="T62" fmla="*/ 2147483646 w 141"/>
                <a:gd name="T63" fmla="*/ 2147483646 h 152"/>
                <a:gd name="T64" fmla="*/ 2147483646 w 141"/>
                <a:gd name="T65" fmla="*/ 2147483646 h 152"/>
                <a:gd name="T66" fmla="*/ 2147483646 w 141"/>
                <a:gd name="T67" fmla="*/ 2147483646 h 152"/>
                <a:gd name="T68" fmla="*/ 2147483646 w 141"/>
                <a:gd name="T69" fmla="*/ 2147483646 h 152"/>
                <a:gd name="T70" fmla="*/ 2147483646 w 141"/>
                <a:gd name="T71" fmla="*/ 2147483646 h 152"/>
                <a:gd name="T72" fmla="*/ 2147483646 w 141"/>
                <a:gd name="T73" fmla="*/ 1787908903 h 152"/>
                <a:gd name="T74" fmla="*/ 2147483646 w 141"/>
                <a:gd name="T75" fmla="*/ 2147483646 h 152"/>
                <a:gd name="T76" fmla="*/ 2147483646 w 141"/>
                <a:gd name="T77" fmla="*/ 2147483646 h 152"/>
                <a:gd name="T78" fmla="*/ 2147483646 w 141"/>
                <a:gd name="T79" fmla="*/ 2147483646 h 1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152"/>
                <a:gd name="T122" fmla="*/ 141 w 141"/>
                <a:gd name="T123" fmla="*/ 152 h 1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57" name="chenying0907 27"/>
            <p:cNvSpPr/>
            <p:nvPr/>
          </p:nvSpPr>
          <p:spPr bwMode="auto">
            <a:xfrm>
              <a:off x="4953743" y="2853719"/>
              <a:ext cx="573504" cy="544199"/>
            </a:xfrm>
            <a:custGeom>
              <a:avLst/>
              <a:gdLst>
                <a:gd name="T0" fmla="*/ 2147483646 w 496"/>
                <a:gd name="T1" fmla="*/ 2147483646 h 473"/>
                <a:gd name="T2" fmla="*/ 2147483646 w 496"/>
                <a:gd name="T3" fmla="*/ 2147483646 h 473"/>
                <a:gd name="T4" fmla="*/ 2147483646 w 496"/>
                <a:gd name="T5" fmla="*/ 2147483646 h 473"/>
                <a:gd name="T6" fmla="*/ 2147483646 w 496"/>
                <a:gd name="T7" fmla="*/ 2147483646 h 473"/>
                <a:gd name="T8" fmla="*/ 2147483646 w 496"/>
                <a:gd name="T9" fmla="*/ 2147483646 h 473"/>
                <a:gd name="T10" fmla="*/ 2147483646 w 496"/>
                <a:gd name="T11" fmla="*/ 2147483646 h 473"/>
                <a:gd name="T12" fmla="*/ 2147483646 w 496"/>
                <a:gd name="T13" fmla="*/ 2147483646 h 473"/>
                <a:gd name="T14" fmla="*/ 2147483646 w 496"/>
                <a:gd name="T15" fmla="*/ 2147483646 h 473"/>
                <a:gd name="T16" fmla="*/ 2147483646 w 496"/>
                <a:gd name="T17" fmla="*/ 2147483646 h 473"/>
                <a:gd name="T18" fmla="*/ 2147483646 w 496"/>
                <a:gd name="T19" fmla="*/ 2147483646 h 473"/>
                <a:gd name="T20" fmla="*/ 0 w 496"/>
                <a:gd name="T21" fmla="*/ 2147483646 h 473"/>
                <a:gd name="T22" fmla="*/ 2147483646 w 496"/>
                <a:gd name="T23" fmla="*/ 2147483646 h 473"/>
                <a:gd name="T24" fmla="*/ 2147483646 w 496"/>
                <a:gd name="T25" fmla="*/ 2147483646 h 473"/>
                <a:gd name="T26" fmla="*/ 2147483646 w 496"/>
                <a:gd name="T27" fmla="*/ 2147483646 h 473"/>
                <a:gd name="T28" fmla="*/ 2147483646 w 496"/>
                <a:gd name="T29" fmla="*/ 2147483646 h 473"/>
                <a:gd name="T30" fmla="*/ 2147483646 w 496"/>
                <a:gd name="T31" fmla="*/ 2147483646 h 473"/>
                <a:gd name="T32" fmla="*/ 2147483646 w 496"/>
                <a:gd name="T33" fmla="*/ 2147483646 h 473"/>
                <a:gd name="T34" fmla="*/ 2147483646 w 496"/>
                <a:gd name="T35" fmla="*/ 2147483646 h 473"/>
                <a:gd name="T36" fmla="*/ 2147483646 w 496"/>
                <a:gd name="T37" fmla="*/ 2147483646 h 473"/>
                <a:gd name="T38" fmla="*/ 2147483646 w 496"/>
                <a:gd name="T39" fmla="*/ 2147483646 h 473"/>
                <a:gd name="T40" fmla="*/ 2147483646 w 496"/>
                <a:gd name="T41" fmla="*/ 2147483646 h 473"/>
                <a:gd name="T42" fmla="*/ 2147483646 w 496"/>
                <a:gd name="T43" fmla="*/ 2147483646 h 473"/>
                <a:gd name="T44" fmla="*/ 2147483646 w 496"/>
                <a:gd name="T45" fmla="*/ 2147483646 h 473"/>
                <a:gd name="T46" fmla="*/ 2147483646 w 496"/>
                <a:gd name="T47" fmla="*/ 2147483646 h 473"/>
                <a:gd name="T48" fmla="*/ 2147483646 w 496"/>
                <a:gd name="T49" fmla="*/ 2147483646 h 473"/>
                <a:gd name="T50" fmla="*/ 2147483646 w 496"/>
                <a:gd name="T51" fmla="*/ 2147483646 h 473"/>
                <a:gd name="T52" fmla="*/ 2147483646 w 496"/>
                <a:gd name="T53" fmla="*/ 2147483646 h 473"/>
                <a:gd name="T54" fmla="*/ 2147483646 w 496"/>
                <a:gd name="T55" fmla="*/ 2147483646 h 473"/>
                <a:gd name="T56" fmla="*/ 2147483646 w 496"/>
                <a:gd name="T57" fmla="*/ 2147483646 h 473"/>
                <a:gd name="T58" fmla="*/ 2147483646 w 496"/>
                <a:gd name="T59" fmla="*/ 2147483646 h 473"/>
                <a:gd name="T60" fmla="*/ 2147483646 w 496"/>
                <a:gd name="T61" fmla="*/ 2147483646 h 473"/>
                <a:gd name="T62" fmla="*/ 2147483646 w 496"/>
                <a:gd name="T63" fmla="*/ 2147483646 h 473"/>
                <a:gd name="T64" fmla="*/ 2147483646 w 496"/>
                <a:gd name="T65" fmla="*/ 2147483646 h 473"/>
                <a:gd name="T66" fmla="*/ 2147483646 w 496"/>
                <a:gd name="T67" fmla="*/ 2147483646 h 473"/>
                <a:gd name="T68" fmla="*/ 2147483646 w 496"/>
                <a:gd name="T69" fmla="*/ 2147483646 h 473"/>
                <a:gd name="T70" fmla="*/ 2147483646 w 496"/>
                <a:gd name="T71" fmla="*/ 2147483646 h 473"/>
                <a:gd name="T72" fmla="*/ 2147483646 w 496"/>
                <a:gd name="T73" fmla="*/ 2147483646 h 473"/>
                <a:gd name="T74" fmla="*/ 2147483646 w 496"/>
                <a:gd name="T75" fmla="*/ 2147483646 h 473"/>
                <a:gd name="T76" fmla="*/ 2147483646 w 496"/>
                <a:gd name="T77" fmla="*/ 2147483646 h 473"/>
                <a:gd name="T78" fmla="*/ 2147483646 w 496"/>
                <a:gd name="T79" fmla="*/ 2147483646 h 473"/>
                <a:gd name="T80" fmla="*/ 2147483646 w 496"/>
                <a:gd name="T81" fmla="*/ 2147483646 h 473"/>
                <a:gd name="T82" fmla="*/ 2147483646 w 496"/>
                <a:gd name="T83" fmla="*/ 2147483646 h 473"/>
                <a:gd name="T84" fmla="*/ 2147483646 w 496"/>
                <a:gd name="T85" fmla="*/ 2147483646 h 473"/>
                <a:gd name="T86" fmla="*/ 2147483646 w 496"/>
                <a:gd name="T87" fmla="*/ 2147483646 h 473"/>
                <a:gd name="T88" fmla="*/ 2147483646 w 496"/>
                <a:gd name="T89" fmla="*/ 2147483646 h 473"/>
                <a:gd name="T90" fmla="*/ 2147483646 w 496"/>
                <a:gd name="T91" fmla="*/ 2147483646 h 473"/>
                <a:gd name="T92" fmla="*/ 2147483646 w 496"/>
                <a:gd name="T93" fmla="*/ 2147483646 h 473"/>
                <a:gd name="T94" fmla="*/ 2147483646 w 496"/>
                <a:gd name="T95" fmla="*/ 2147483646 h 473"/>
                <a:gd name="T96" fmla="*/ 2147483646 w 496"/>
                <a:gd name="T97" fmla="*/ 2147483646 h 473"/>
                <a:gd name="T98" fmla="*/ 2147483646 w 496"/>
                <a:gd name="T99" fmla="*/ 2147483646 h 4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6"/>
                <a:gd name="T151" fmla="*/ 0 h 473"/>
                <a:gd name="T152" fmla="*/ 496 w 496"/>
                <a:gd name="T153" fmla="*/ 473 h 4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58" name="chenying0907 28"/>
            <p:cNvSpPr/>
            <p:nvPr/>
          </p:nvSpPr>
          <p:spPr bwMode="auto">
            <a:xfrm>
              <a:off x="5084936" y="2526828"/>
              <a:ext cx="817149" cy="555344"/>
            </a:xfrm>
            <a:custGeom>
              <a:avLst/>
              <a:gdLst>
                <a:gd name="T0" fmla="*/ 2147483646 w 707"/>
                <a:gd name="T1" fmla="*/ 2147483646 h 481"/>
                <a:gd name="T2" fmla="*/ 2147483646 w 707"/>
                <a:gd name="T3" fmla="*/ 2147483646 h 481"/>
                <a:gd name="T4" fmla="*/ 2147483646 w 707"/>
                <a:gd name="T5" fmla="*/ 2147483646 h 481"/>
                <a:gd name="T6" fmla="*/ 2147483646 w 707"/>
                <a:gd name="T7" fmla="*/ 2147483646 h 481"/>
                <a:gd name="T8" fmla="*/ 2147483646 w 707"/>
                <a:gd name="T9" fmla="*/ 2147483646 h 481"/>
                <a:gd name="T10" fmla="*/ 2147483646 w 707"/>
                <a:gd name="T11" fmla="*/ 2147483646 h 481"/>
                <a:gd name="T12" fmla="*/ 0 w 707"/>
                <a:gd name="T13" fmla="*/ 2147483646 h 481"/>
                <a:gd name="T14" fmla="*/ 2147483646 w 707"/>
                <a:gd name="T15" fmla="*/ 2147483646 h 481"/>
                <a:gd name="T16" fmla="*/ 2147483646 w 707"/>
                <a:gd name="T17" fmla="*/ 2147483646 h 481"/>
                <a:gd name="T18" fmla="*/ 2147483646 w 707"/>
                <a:gd name="T19" fmla="*/ 2147483646 h 481"/>
                <a:gd name="T20" fmla="*/ 2147483646 w 707"/>
                <a:gd name="T21" fmla="*/ 2147483646 h 481"/>
                <a:gd name="T22" fmla="*/ 2147483646 w 707"/>
                <a:gd name="T23" fmla="*/ 2147483646 h 481"/>
                <a:gd name="T24" fmla="*/ 2147483646 w 707"/>
                <a:gd name="T25" fmla="*/ 2147483646 h 481"/>
                <a:gd name="T26" fmla="*/ 2147483646 w 707"/>
                <a:gd name="T27" fmla="*/ 2147483646 h 481"/>
                <a:gd name="T28" fmla="*/ 2147483646 w 707"/>
                <a:gd name="T29" fmla="*/ 2147483646 h 481"/>
                <a:gd name="T30" fmla="*/ 2147483646 w 707"/>
                <a:gd name="T31" fmla="*/ 2147483646 h 481"/>
                <a:gd name="T32" fmla="*/ 2147483646 w 707"/>
                <a:gd name="T33" fmla="*/ 2147483646 h 481"/>
                <a:gd name="T34" fmla="*/ 2147483646 w 707"/>
                <a:gd name="T35" fmla="*/ 2147483646 h 481"/>
                <a:gd name="T36" fmla="*/ 2147483646 w 707"/>
                <a:gd name="T37" fmla="*/ 2147483646 h 481"/>
                <a:gd name="T38" fmla="*/ 2147483646 w 707"/>
                <a:gd name="T39" fmla="*/ 2147483646 h 481"/>
                <a:gd name="T40" fmla="*/ 2147483646 w 707"/>
                <a:gd name="T41" fmla="*/ 2147483646 h 481"/>
                <a:gd name="T42" fmla="*/ 2147483646 w 707"/>
                <a:gd name="T43" fmla="*/ 2147483646 h 481"/>
                <a:gd name="T44" fmla="*/ 2147483646 w 707"/>
                <a:gd name="T45" fmla="*/ 2147483646 h 481"/>
                <a:gd name="T46" fmla="*/ 2147483646 w 707"/>
                <a:gd name="T47" fmla="*/ 2147483646 h 481"/>
                <a:gd name="T48" fmla="*/ 2147483646 w 707"/>
                <a:gd name="T49" fmla="*/ 2147483646 h 481"/>
                <a:gd name="T50" fmla="*/ 2147483646 w 707"/>
                <a:gd name="T51" fmla="*/ 2147483646 h 481"/>
                <a:gd name="T52" fmla="*/ 2147483646 w 707"/>
                <a:gd name="T53" fmla="*/ 2147483646 h 481"/>
                <a:gd name="T54" fmla="*/ 2147483646 w 707"/>
                <a:gd name="T55" fmla="*/ 2147483646 h 481"/>
                <a:gd name="T56" fmla="*/ 2147483646 w 707"/>
                <a:gd name="T57" fmla="*/ 2147483646 h 481"/>
                <a:gd name="T58" fmla="*/ 2147483646 w 707"/>
                <a:gd name="T59" fmla="*/ 2147483646 h 481"/>
                <a:gd name="T60" fmla="*/ 2147483646 w 707"/>
                <a:gd name="T61" fmla="*/ 2147483646 h 481"/>
                <a:gd name="T62" fmla="*/ 2147483646 w 707"/>
                <a:gd name="T63" fmla="*/ 2147483646 h 481"/>
                <a:gd name="T64" fmla="*/ 2147483646 w 707"/>
                <a:gd name="T65" fmla="*/ 2147483646 h 481"/>
                <a:gd name="T66" fmla="*/ 2147483646 w 707"/>
                <a:gd name="T67" fmla="*/ 2147483646 h 481"/>
                <a:gd name="T68" fmla="*/ 2147483646 w 707"/>
                <a:gd name="T69" fmla="*/ 2147483646 h 481"/>
                <a:gd name="T70" fmla="*/ 2147483646 w 707"/>
                <a:gd name="T71" fmla="*/ 2147483646 h 481"/>
                <a:gd name="T72" fmla="*/ 2147483646 w 707"/>
                <a:gd name="T73" fmla="*/ 2147483646 h 481"/>
                <a:gd name="T74" fmla="*/ 2147483646 w 707"/>
                <a:gd name="T75" fmla="*/ 2147483646 h 481"/>
                <a:gd name="T76" fmla="*/ 2147483646 w 707"/>
                <a:gd name="T77" fmla="*/ 2147483646 h 481"/>
                <a:gd name="T78" fmla="*/ 2147483646 w 707"/>
                <a:gd name="T79" fmla="*/ 2147483646 h 481"/>
                <a:gd name="T80" fmla="*/ 2147483646 w 707"/>
                <a:gd name="T81" fmla="*/ 2147483646 h 481"/>
                <a:gd name="T82" fmla="*/ 2147483646 w 707"/>
                <a:gd name="T83" fmla="*/ 2147483646 h 481"/>
                <a:gd name="T84" fmla="*/ 2147483646 w 707"/>
                <a:gd name="T85" fmla="*/ 2147483646 h 481"/>
                <a:gd name="T86" fmla="*/ 2147483646 w 707"/>
                <a:gd name="T87" fmla="*/ 2147483646 h 481"/>
                <a:gd name="T88" fmla="*/ 2147483646 w 707"/>
                <a:gd name="T89" fmla="*/ 2147483646 h 481"/>
                <a:gd name="T90" fmla="*/ 2147483646 w 707"/>
                <a:gd name="T91" fmla="*/ 2147483646 h 481"/>
                <a:gd name="T92" fmla="*/ 2147483646 w 707"/>
                <a:gd name="T93" fmla="*/ 2147483646 h 481"/>
                <a:gd name="T94" fmla="*/ 2147483646 w 707"/>
                <a:gd name="T95" fmla="*/ 2147483646 h 481"/>
                <a:gd name="T96" fmla="*/ 2147483646 w 707"/>
                <a:gd name="T97" fmla="*/ 2147483646 h 481"/>
                <a:gd name="T98" fmla="*/ 2147483646 w 707"/>
                <a:gd name="T99" fmla="*/ 2147483646 h 481"/>
                <a:gd name="T100" fmla="*/ 2147483646 w 707"/>
                <a:gd name="T101" fmla="*/ 2147483646 h 481"/>
                <a:gd name="T102" fmla="*/ 2147483646 w 707"/>
                <a:gd name="T103" fmla="*/ 2147483646 h 481"/>
                <a:gd name="T104" fmla="*/ 2147483646 w 707"/>
                <a:gd name="T105" fmla="*/ 2147483646 h 481"/>
                <a:gd name="T106" fmla="*/ 2147483646 w 707"/>
                <a:gd name="T107" fmla="*/ 2147483646 h 481"/>
                <a:gd name="T108" fmla="*/ 2147483646 w 707"/>
                <a:gd name="T109" fmla="*/ 2147483646 h 481"/>
                <a:gd name="T110" fmla="*/ 2147483646 w 707"/>
                <a:gd name="T111" fmla="*/ 2147483646 h 481"/>
                <a:gd name="T112" fmla="*/ 2147483646 w 707"/>
                <a:gd name="T113" fmla="*/ 2147483646 h 481"/>
                <a:gd name="T114" fmla="*/ 2147483646 w 707"/>
                <a:gd name="T115" fmla="*/ 2147483646 h 4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7"/>
                <a:gd name="T175" fmla="*/ 0 h 481"/>
                <a:gd name="T176" fmla="*/ 707 w 707"/>
                <a:gd name="T177" fmla="*/ 481 h 4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59" name="chenying0907 30"/>
            <p:cNvSpPr/>
            <p:nvPr/>
          </p:nvSpPr>
          <p:spPr bwMode="auto">
            <a:xfrm>
              <a:off x="4691355" y="3522360"/>
              <a:ext cx="663465" cy="414186"/>
            </a:xfrm>
            <a:custGeom>
              <a:avLst/>
              <a:gdLst>
                <a:gd name="T0" fmla="*/ 2147483646 w 573"/>
                <a:gd name="T1" fmla="*/ 2147483646 h 361"/>
                <a:gd name="T2" fmla="*/ 2147483646 w 573"/>
                <a:gd name="T3" fmla="*/ 2147483646 h 361"/>
                <a:gd name="T4" fmla="*/ 2147483646 w 573"/>
                <a:gd name="T5" fmla="*/ 2147483646 h 361"/>
                <a:gd name="T6" fmla="*/ 2147483646 w 573"/>
                <a:gd name="T7" fmla="*/ 2147483646 h 361"/>
                <a:gd name="T8" fmla="*/ 2147483646 w 573"/>
                <a:gd name="T9" fmla="*/ 2147483646 h 361"/>
                <a:gd name="T10" fmla="*/ 2147483646 w 573"/>
                <a:gd name="T11" fmla="*/ 1776698668 h 361"/>
                <a:gd name="T12" fmla="*/ 2147483646 w 573"/>
                <a:gd name="T13" fmla="*/ 2147483646 h 361"/>
                <a:gd name="T14" fmla="*/ 2147483646 w 573"/>
                <a:gd name="T15" fmla="*/ 2147483646 h 361"/>
                <a:gd name="T16" fmla="*/ 2147483646 w 573"/>
                <a:gd name="T17" fmla="*/ 2147483646 h 361"/>
                <a:gd name="T18" fmla="*/ 2147483646 w 573"/>
                <a:gd name="T19" fmla="*/ 2147483646 h 361"/>
                <a:gd name="T20" fmla="*/ 2147483646 w 573"/>
                <a:gd name="T21" fmla="*/ 2147483646 h 361"/>
                <a:gd name="T22" fmla="*/ 2147483646 w 573"/>
                <a:gd name="T23" fmla="*/ 2147483646 h 361"/>
                <a:gd name="T24" fmla="*/ 2147483646 w 573"/>
                <a:gd name="T25" fmla="*/ 2147483646 h 361"/>
                <a:gd name="T26" fmla="*/ 2147483646 w 573"/>
                <a:gd name="T27" fmla="*/ 2147483646 h 361"/>
                <a:gd name="T28" fmla="*/ 0 w 573"/>
                <a:gd name="T29" fmla="*/ 2147483646 h 361"/>
                <a:gd name="T30" fmla="*/ 2147483646 w 573"/>
                <a:gd name="T31" fmla="*/ 2147483646 h 361"/>
                <a:gd name="T32" fmla="*/ 2147483646 w 573"/>
                <a:gd name="T33" fmla="*/ 2147483646 h 361"/>
                <a:gd name="T34" fmla="*/ 2147483646 w 573"/>
                <a:gd name="T35" fmla="*/ 2147483646 h 361"/>
                <a:gd name="T36" fmla="*/ 2147483646 w 573"/>
                <a:gd name="T37" fmla="*/ 2147483646 h 361"/>
                <a:gd name="T38" fmla="*/ 2147483646 w 573"/>
                <a:gd name="T39" fmla="*/ 2147483646 h 361"/>
                <a:gd name="T40" fmla="*/ 2147483646 w 573"/>
                <a:gd name="T41" fmla="*/ 2147483646 h 361"/>
                <a:gd name="T42" fmla="*/ 2147483646 w 573"/>
                <a:gd name="T43" fmla="*/ 2147483646 h 361"/>
                <a:gd name="T44" fmla="*/ 2147483646 w 573"/>
                <a:gd name="T45" fmla="*/ 2147483646 h 361"/>
                <a:gd name="T46" fmla="*/ 2147483646 w 573"/>
                <a:gd name="T47" fmla="*/ 2147483646 h 361"/>
                <a:gd name="T48" fmla="*/ 2147483646 w 573"/>
                <a:gd name="T49" fmla="*/ 2147483646 h 361"/>
                <a:gd name="T50" fmla="*/ 2147483646 w 573"/>
                <a:gd name="T51" fmla="*/ 2147483646 h 361"/>
                <a:gd name="T52" fmla="*/ 2147483646 w 573"/>
                <a:gd name="T53" fmla="*/ 2147483646 h 361"/>
                <a:gd name="T54" fmla="*/ 2147483646 w 573"/>
                <a:gd name="T55" fmla="*/ 2147483646 h 361"/>
                <a:gd name="T56" fmla="*/ 2147483646 w 573"/>
                <a:gd name="T57" fmla="*/ 2147483646 h 361"/>
                <a:gd name="T58" fmla="*/ 2147483646 w 573"/>
                <a:gd name="T59" fmla="*/ 2147483646 h 361"/>
                <a:gd name="T60" fmla="*/ 2147483646 w 573"/>
                <a:gd name="T61" fmla="*/ 2147483646 h 361"/>
                <a:gd name="T62" fmla="*/ 2147483646 w 573"/>
                <a:gd name="T63" fmla="*/ 2147483646 h 361"/>
                <a:gd name="T64" fmla="*/ 2147483646 w 573"/>
                <a:gd name="T65" fmla="*/ 2147483646 h 361"/>
                <a:gd name="T66" fmla="*/ 2147483646 w 573"/>
                <a:gd name="T67" fmla="*/ 2147483646 h 361"/>
                <a:gd name="T68" fmla="*/ 2147483646 w 573"/>
                <a:gd name="T69" fmla="*/ 2147483646 h 361"/>
                <a:gd name="T70" fmla="*/ 2147483646 w 573"/>
                <a:gd name="T71" fmla="*/ 2147483646 h 361"/>
                <a:gd name="T72" fmla="*/ 2147483646 w 573"/>
                <a:gd name="T73" fmla="*/ 2147483646 h 361"/>
                <a:gd name="T74" fmla="*/ 2147483646 w 573"/>
                <a:gd name="T75" fmla="*/ 2147483646 h 361"/>
                <a:gd name="T76" fmla="*/ 2147483646 w 573"/>
                <a:gd name="T77" fmla="*/ 2147483646 h 361"/>
                <a:gd name="T78" fmla="*/ 2147483646 w 573"/>
                <a:gd name="T79" fmla="*/ 2147483646 h 361"/>
                <a:gd name="T80" fmla="*/ 2147483646 w 573"/>
                <a:gd name="T81" fmla="*/ 2147483646 h 361"/>
                <a:gd name="T82" fmla="*/ 2147483646 w 573"/>
                <a:gd name="T83" fmla="*/ 2147483646 h 361"/>
                <a:gd name="T84" fmla="*/ 2147483646 w 573"/>
                <a:gd name="T85" fmla="*/ 2147483646 h 361"/>
                <a:gd name="T86" fmla="*/ 2147483646 w 573"/>
                <a:gd name="T87" fmla="*/ 2147483646 h 361"/>
                <a:gd name="T88" fmla="*/ 2147483646 w 573"/>
                <a:gd name="T89" fmla="*/ 2147483646 h 361"/>
                <a:gd name="T90" fmla="*/ 2147483646 w 573"/>
                <a:gd name="T91" fmla="*/ 2147483646 h 361"/>
                <a:gd name="T92" fmla="*/ 2147483646 w 573"/>
                <a:gd name="T93" fmla="*/ 2147483646 h 361"/>
                <a:gd name="T94" fmla="*/ 2147483646 w 573"/>
                <a:gd name="T95" fmla="*/ 2147483646 h 361"/>
                <a:gd name="T96" fmla="*/ 2147483646 w 573"/>
                <a:gd name="T97" fmla="*/ 2147483646 h 361"/>
                <a:gd name="T98" fmla="*/ 2147483646 w 573"/>
                <a:gd name="T99" fmla="*/ 2147483646 h 361"/>
                <a:gd name="T100" fmla="*/ 2147483646 w 573"/>
                <a:gd name="T101" fmla="*/ 2147483646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361"/>
                <a:gd name="T155" fmla="*/ 573 w 573"/>
                <a:gd name="T156" fmla="*/ 361 h 3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solidFill>
              <a:srgbClr val="FFC000"/>
            </a:solid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60" name="chenying0907 31"/>
            <p:cNvSpPr/>
            <p:nvPr/>
          </p:nvSpPr>
          <p:spPr bwMode="auto">
            <a:xfrm>
              <a:off x="5313589" y="4207718"/>
              <a:ext cx="101206" cy="91009"/>
            </a:xfrm>
            <a:custGeom>
              <a:avLst/>
              <a:gdLst>
                <a:gd name="T0" fmla="*/ 2147483646 w 88"/>
                <a:gd name="T1" fmla="*/ 2147483646 h 80"/>
                <a:gd name="T2" fmla="*/ 2147483646 w 88"/>
                <a:gd name="T3" fmla="*/ 2147483646 h 80"/>
                <a:gd name="T4" fmla="*/ 2147483646 w 88"/>
                <a:gd name="T5" fmla="*/ 2147483646 h 80"/>
                <a:gd name="T6" fmla="*/ 2147483646 w 88"/>
                <a:gd name="T7" fmla="*/ 2147483646 h 80"/>
                <a:gd name="T8" fmla="*/ 2147483646 w 88"/>
                <a:gd name="T9" fmla="*/ 2147483646 h 80"/>
                <a:gd name="T10" fmla="*/ 2147483646 w 88"/>
                <a:gd name="T11" fmla="*/ 2147483646 h 80"/>
                <a:gd name="T12" fmla="*/ 2147483646 w 88"/>
                <a:gd name="T13" fmla="*/ 873360744 h 80"/>
                <a:gd name="T14" fmla="*/ 2147483646 w 88"/>
                <a:gd name="T15" fmla="*/ 2147483646 h 80"/>
                <a:gd name="T16" fmla="*/ 2147483646 w 88"/>
                <a:gd name="T17" fmla="*/ 2147483646 h 80"/>
                <a:gd name="T18" fmla="*/ 2147483646 w 88"/>
                <a:gd name="T19" fmla="*/ 2147483646 h 80"/>
                <a:gd name="T20" fmla="*/ 0 w 88"/>
                <a:gd name="T21" fmla="*/ 2147483646 h 80"/>
                <a:gd name="T22" fmla="*/ 2147483646 w 88"/>
                <a:gd name="T23" fmla="*/ 2147483646 h 80"/>
                <a:gd name="T24" fmla="*/ 2147483646 w 88"/>
                <a:gd name="T25" fmla="*/ 2147483646 h 80"/>
                <a:gd name="T26" fmla="*/ 2147483646 w 88"/>
                <a:gd name="T27" fmla="*/ 2147483646 h 80"/>
                <a:gd name="T28" fmla="*/ 2147483646 w 88"/>
                <a:gd name="T29" fmla="*/ 2147483646 h 80"/>
                <a:gd name="T30" fmla="*/ 2147483646 w 88"/>
                <a:gd name="T31" fmla="*/ 2147483646 h 80"/>
                <a:gd name="T32" fmla="*/ 2147483646 w 88"/>
                <a:gd name="T33" fmla="*/ 2147483646 h 80"/>
                <a:gd name="T34" fmla="*/ 2147483646 w 88"/>
                <a:gd name="T35" fmla="*/ 2147483646 h 80"/>
                <a:gd name="T36" fmla="*/ 2147483646 w 88"/>
                <a:gd name="T37" fmla="*/ 2147483646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80"/>
                <a:gd name="T59" fmla="*/ 88 w 88"/>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61" name="chenying0907 32"/>
            <p:cNvSpPr/>
            <p:nvPr/>
          </p:nvSpPr>
          <p:spPr bwMode="auto">
            <a:xfrm>
              <a:off x="4826297" y="3860395"/>
              <a:ext cx="577252" cy="443903"/>
            </a:xfrm>
            <a:custGeom>
              <a:avLst/>
              <a:gdLst>
                <a:gd name="T0" fmla="*/ 2147483646 w 498"/>
                <a:gd name="T1" fmla="*/ 2147483646 h 385"/>
                <a:gd name="T2" fmla="*/ 2147483646 w 498"/>
                <a:gd name="T3" fmla="*/ 2147483646 h 385"/>
                <a:gd name="T4" fmla="*/ 2147483646 w 498"/>
                <a:gd name="T5" fmla="*/ 2147483646 h 385"/>
                <a:gd name="T6" fmla="*/ 2147483646 w 498"/>
                <a:gd name="T7" fmla="*/ 0 h 385"/>
                <a:gd name="T8" fmla="*/ 2147483646 w 498"/>
                <a:gd name="T9" fmla="*/ 2147483646 h 385"/>
                <a:gd name="T10" fmla="*/ 2147483646 w 498"/>
                <a:gd name="T11" fmla="*/ 2147483646 h 385"/>
                <a:gd name="T12" fmla="*/ 2147483646 w 498"/>
                <a:gd name="T13" fmla="*/ 2147483646 h 385"/>
                <a:gd name="T14" fmla="*/ 2147483646 w 498"/>
                <a:gd name="T15" fmla="*/ 2147483646 h 385"/>
                <a:gd name="T16" fmla="*/ 2147483646 w 498"/>
                <a:gd name="T17" fmla="*/ 2147483646 h 385"/>
                <a:gd name="T18" fmla="*/ 2147483646 w 498"/>
                <a:gd name="T19" fmla="*/ 2147483646 h 385"/>
                <a:gd name="T20" fmla="*/ 2147483646 w 498"/>
                <a:gd name="T21" fmla="*/ 2147483646 h 385"/>
                <a:gd name="T22" fmla="*/ 0 w 498"/>
                <a:gd name="T23" fmla="*/ 2147483646 h 385"/>
                <a:gd name="T24" fmla="*/ 2147483646 w 498"/>
                <a:gd name="T25" fmla="*/ 2147483646 h 385"/>
                <a:gd name="T26" fmla="*/ 2147483646 w 498"/>
                <a:gd name="T27" fmla="*/ 2147483646 h 385"/>
                <a:gd name="T28" fmla="*/ 2147483646 w 498"/>
                <a:gd name="T29" fmla="*/ 2147483646 h 385"/>
                <a:gd name="T30" fmla="*/ 2147483646 w 498"/>
                <a:gd name="T31" fmla="*/ 2147483646 h 385"/>
                <a:gd name="T32" fmla="*/ 2147483646 w 498"/>
                <a:gd name="T33" fmla="*/ 2147483646 h 385"/>
                <a:gd name="T34" fmla="*/ 2147483646 w 498"/>
                <a:gd name="T35" fmla="*/ 2147483646 h 385"/>
                <a:gd name="T36" fmla="*/ 2147483646 w 498"/>
                <a:gd name="T37" fmla="*/ 2147483646 h 385"/>
                <a:gd name="T38" fmla="*/ 2147483646 w 498"/>
                <a:gd name="T39" fmla="*/ 2147483646 h 385"/>
                <a:gd name="T40" fmla="*/ 2147483646 w 498"/>
                <a:gd name="T41" fmla="*/ 2147483646 h 385"/>
                <a:gd name="T42" fmla="*/ 2147483646 w 498"/>
                <a:gd name="T43" fmla="*/ 2147483646 h 385"/>
                <a:gd name="T44" fmla="*/ 2147483646 w 498"/>
                <a:gd name="T45" fmla="*/ 2147483646 h 385"/>
                <a:gd name="T46" fmla="*/ 2147483646 w 498"/>
                <a:gd name="T47" fmla="*/ 2147483646 h 385"/>
                <a:gd name="T48" fmla="*/ 2147483646 w 498"/>
                <a:gd name="T49" fmla="*/ 2147483646 h 385"/>
                <a:gd name="T50" fmla="*/ 2147483646 w 498"/>
                <a:gd name="T51" fmla="*/ 2147483646 h 385"/>
                <a:gd name="T52" fmla="*/ 2147483646 w 498"/>
                <a:gd name="T53" fmla="*/ 2147483646 h 385"/>
                <a:gd name="T54" fmla="*/ 2147483646 w 498"/>
                <a:gd name="T55" fmla="*/ 2147483646 h 385"/>
                <a:gd name="T56" fmla="*/ 2147483646 w 498"/>
                <a:gd name="T57" fmla="*/ 2147483646 h 385"/>
                <a:gd name="T58" fmla="*/ 2147483646 w 498"/>
                <a:gd name="T59" fmla="*/ 2147483646 h 385"/>
                <a:gd name="T60" fmla="*/ 2147483646 w 498"/>
                <a:gd name="T61" fmla="*/ 2147483646 h 385"/>
                <a:gd name="T62" fmla="*/ 2147483646 w 498"/>
                <a:gd name="T63" fmla="*/ 2147483646 h 385"/>
                <a:gd name="T64" fmla="*/ 2147483646 w 498"/>
                <a:gd name="T65" fmla="*/ 2147483646 h 385"/>
                <a:gd name="T66" fmla="*/ 2147483646 w 498"/>
                <a:gd name="T67" fmla="*/ 2147483646 h 385"/>
                <a:gd name="T68" fmla="*/ 2147483646 w 498"/>
                <a:gd name="T69" fmla="*/ 2147483646 h 385"/>
                <a:gd name="T70" fmla="*/ 2147483646 w 498"/>
                <a:gd name="T71" fmla="*/ 2147483646 h 385"/>
                <a:gd name="T72" fmla="*/ 2147483646 w 498"/>
                <a:gd name="T73" fmla="*/ 2147483646 h 385"/>
                <a:gd name="T74" fmla="*/ 2147483646 w 498"/>
                <a:gd name="T75" fmla="*/ 2147483646 h 385"/>
                <a:gd name="T76" fmla="*/ 2147483646 w 498"/>
                <a:gd name="T77" fmla="*/ 2147483646 h 385"/>
                <a:gd name="T78" fmla="*/ 2147483646 w 498"/>
                <a:gd name="T79" fmla="*/ 2147483646 h 385"/>
                <a:gd name="T80" fmla="*/ 2147483646 w 498"/>
                <a:gd name="T81" fmla="*/ 2147483646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385"/>
                <a:gd name="T125" fmla="*/ 498 w 498"/>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62" name="chenying0907 33"/>
            <p:cNvSpPr/>
            <p:nvPr/>
          </p:nvSpPr>
          <p:spPr bwMode="auto">
            <a:xfrm>
              <a:off x="4524553" y="3011595"/>
              <a:ext cx="536019" cy="763365"/>
            </a:xfrm>
            <a:custGeom>
              <a:avLst/>
              <a:gdLst>
                <a:gd name="T0" fmla="*/ 2147483646 w 463"/>
                <a:gd name="T1" fmla="*/ 2147483646 h 662"/>
                <a:gd name="T2" fmla="*/ 2147483646 w 463"/>
                <a:gd name="T3" fmla="*/ 2147483646 h 662"/>
                <a:gd name="T4" fmla="*/ 2147483646 w 463"/>
                <a:gd name="T5" fmla="*/ 2147483646 h 662"/>
                <a:gd name="T6" fmla="*/ 2147483646 w 463"/>
                <a:gd name="T7" fmla="*/ 2147483646 h 662"/>
                <a:gd name="T8" fmla="*/ 2147483646 w 463"/>
                <a:gd name="T9" fmla="*/ 2147483646 h 662"/>
                <a:gd name="T10" fmla="*/ 2147483646 w 463"/>
                <a:gd name="T11" fmla="*/ 2147483646 h 662"/>
                <a:gd name="T12" fmla="*/ 2147483646 w 463"/>
                <a:gd name="T13" fmla="*/ 2147483646 h 662"/>
                <a:gd name="T14" fmla="*/ 2147483646 w 463"/>
                <a:gd name="T15" fmla="*/ 2147483646 h 662"/>
                <a:gd name="T16" fmla="*/ 2147483646 w 463"/>
                <a:gd name="T17" fmla="*/ 0 h 662"/>
                <a:gd name="T18" fmla="*/ 2147483646 w 463"/>
                <a:gd name="T19" fmla="*/ 2147483646 h 662"/>
                <a:gd name="T20" fmla="*/ 2147483646 w 463"/>
                <a:gd name="T21" fmla="*/ 2147483646 h 662"/>
                <a:gd name="T22" fmla="*/ 2147483646 w 463"/>
                <a:gd name="T23" fmla="*/ 2147483646 h 662"/>
                <a:gd name="T24" fmla="*/ 2147483646 w 463"/>
                <a:gd name="T25" fmla="*/ 2147483646 h 662"/>
                <a:gd name="T26" fmla="*/ 2147483646 w 463"/>
                <a:gd name="T27" fmla="*/ 2147483646 h 662"/>
                <a:gd name="T28" fmla="*/ 2147483646 w 463"/>
                <a:gd name="T29" fmla="*/ 2147483646 h 662"/>
                <a:gd name="T30" fmla="*/ 2147483646 w 463"/>
                <a:gd name="T31" fmla="*/ 2147483646 h 662"/>
                <a:gd name="T32" fmla="*/ 2147483646 w 463"/>
                <a:gd name="T33" fmla="*/ 2147483646 h 662"/>
                <a:gd name="T34" fmla="*/ 2147483646 w 463"/>
                <a:gd name="T35" fmla="*/ 2147483646 h 662"/>
                <a:gd name="T36" fmla="*/ 2147483646 w 463"/>
                <a:gd name="T37" fmla="*/ 2147483646 h 662"/>
                <a:gd name="T38" fmla="*/ 2147483646 w 463"/>
                <a:gd name="T39" fmla="*/ 2147483646 h 662"/>
                <a:gd name="T40" fmla="*/ 2147483646 w 463"/>
                <a:gd name="T41" fmla="*/ 2147483646 h 662"/>
                <a:gd name="T42" fmla="*/ 2147483646 w 463"/>
                <a:gd name="T43" fmla="*/ 2147483646 h 662"/>
                <a:gd name="T44" fmla="*/ 2147483646 w 463"/>
                <a:gd name="T45" fmla="*/ 2147483646 h 662"/>
                <a:gd name="T46" fmla="*/ 2147483646 w 463"/>
                <a:gd name="T47" fmla="*/ 2147483646 h 662"/>
                <a:gd name="T48" fmla="*/ 2147483646 w 463"/>
                <a:gd name="T49" fmla="*/ 2147483646 h 662"/>
                <a:gd name="T50" fmla="*/ 2147483646 w 463"/>
                <a:gd name="T51" fmla="*/ 2147483646 h 662"/>
                <a:gd name="T52" fmla="*/ 2147483646 w 463"/>
                <a:gd name="T53" fmla="*/ 2147483646 h 662"/>
                <a:gd name="T54" fmla="*/ 2147483646 w 463"/>
                <a:gd name="T55" fmla="*/ 2147483646 h 662"/>
                <a:gd name="T56" fmla="*/ 2147483646 w 463"/>
                <a:gd name="T57" fmla="*/ 2147483646 h 662"/>
                <a:gd name="T58" fmla="*/ 2147483646 w 463"/>
                <a:gd name="T59" fmla="*/ 2147483646 h 662"/>
                <a:gd name="T60" fmla="*/ 2147483646 w 463"/>
                <a:gd name="T61" fmla="*/ 2147483646 h 662"/>
                <a:gd name="T62" fmla="*/ 2147483646 w 463"/>
                <a:gd name="T63" fmla="*/ 2147483646 h 662"/>
                <a:gd name="T64" fmla="*/ 2147483646 w 463"/>
                <a:gd name="T65" fmla="*/ 2147483646 h 662"/>
                <a:gd name="T66" fmla="*/ 2147483646 w 463"/>
                <a:gd name="T67" fmla="*/ 2147483646 h 662"/>
                <a:gd name="T68" fmla="*/ 2147483646 w 463"/>
                <a:gd name="T69" fmla="*/ 2147483646 h 662"/>
                <a:gd name="T70" fmla="*/ 2147483646 w 463"/>
                <a:gd name="T71" fmla="*/ 2147483646 h 662"/>
                <a:gd name="T72" fmla="*/ 2147483646 w 463"/>
                <a:gd name="T73" fmla="*/ 2147483646 h 662"/>
                <a:gd name="T74" fmla="*/ 2147483646 w 463"/>
                <a:gd name="T75" fmla="*/ 2147483646 h 662"/>
                <a:gd name="T76" fmla="*/ 2147483646 w 463"/>
                <a:gd name="T77" fmla="*/ 2147483646 h 662"/>
                <a:gd name="T78" fmla="*/ 2147483646 w 463"/>
                <a:gd name="T79" fmla="*/ 2147483646 h 662"/>
                <a:gd name="T80" fmla="*/ 2147483646 w 463"/>
                <a:gd name="T81" fmla="*/ 2147483646 h 662"/>
                <a:gd name="T82" fmla="*/ 2147483646 w 463"/>
                <a:gd name="T83" fmla="*/ 2147483646 h 662"/>
                <a:gd name="T84" fmla="*/ 2147483646 w 463"/>
                <a:gd name="T85" fmla="*/ 2147483646 h 662"/>
                <a:gd name="T86" fmla="*/ 2147483646 w 463"/>
                <a:gd name="T87" fmla="*/ 2147483646 h 662"/>
                <a:gd name="T88" fmla="*/ 2147483646 w 463"/>
                <a:gd name="T89" fmla="*/ 2147483646 h 662"/>
                <a:gd name="T90" fmla="*/ 2147483646 w 463"/>
                <a:gd name="T91" fmla="*/ 2147483646 h 662"/>
                <a:gd name="T92" fmla="*/ 2147483646 w 463"/>
                <a:gd name="T93" fmla="*/ 2147483646 h 662"/>
                <a:gd name="T94" fmla="*/ 2147483646 w 463"/>
                <a:gd name="T95" fmla="*/ 2147483646 h 662"/>
                <a:gd name="T96" fmla="*/ 2147483646 w 463"/>
                <a:gd name="T97" fmla="*/ 2147483646 h 662"/>
                <a:gd name="T98" fmla="*/ 2147483646 w 463"/>
                <a:gd name="T99" fmla="*/ 2147483646 h 662"/>
                <a:gd name="T100" fmla="*/ 2147483646 w 463"/>
                <a:gd name="T101" fmla="*/ 2147483646 h 662"/>
                <a:gd name="T102" fmla="*/ 2147483646 w 463"/>
                <a:gd name="T103" fmla="*/ 2147483646 h 662"/>
                <a:gd name="T104" fmla="*/ 2147483646 w 463"/>
                <a:gd name="T105" fmla="*/ 2147483646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3"/>
                <a:gd name="T160" fmla="*/ 0 h 662"/>
                <a:gd name="T161" fmla="*/ 463 w 463"/>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63" name="chenying0907 34"/>
            <p:cNvSpPr/>
            <p:nvPr/>
          </p:nvSpPr>
          <p:spPr bwMode="auto">
            <a:xfrm>
              <a:off x="4277159" y="3745240"/>
              <a:ext cx="569755" cy="555344"/>
            </a:xfrm>
            <a:custGeom>
              <a:avLst/>
              <a:gdLst>
                <a:gd name="T0" fmla="*/ 2147483646 w 491"/>
                <a:gd name="T1" fmla="*/ 2147483646 h 483"/>
                <a:gd name="T2" fmla="*/ 2147483646 w 491"/>
                <a:gd name="T3" fmla="*/ 2147483646 h 483"/>
                <a:gd name="T4" fmla="*/ 2147483646 w 491"/>
                <a:gd name="T5" fmla="*/ 2147483646 h 483"/>
                <a:gd name="T6" fmla="*/ 2147483646 w 491"/>
                <a:gd name="T7" fmla="*/ 2147483646 h 483"/>
                <a:gd name="T8" fmla="*/ 2147483646 w 491"/>
                <a:gd name="T9" fmla="*/ 2147483646 h 483"/>
                <a:gd name="T10" fmla="*/ 2147483646 w 491"/>
                <a:gd name="T11" fmla="*/ 2147483646 h 483"/>
                <a:gd name="T12" fmla="*/ 2147483646 w 491"/>
                <a:gd name="T13" fmla="*/ 2147483646 h 483"/>
                <a:gd name="T14" fmla="*/ 2147483646 w 491"/>
                <a:gd name="T15" fmla="*/ 2147483646 h 483"/>
                <a:gd name="T16" fmla="*/ 2147483646 w 491"/>
                <a:gd name="T17" fmla="*/ 2147483646 h 483"/>
                <a:gd name="T18" fmla="*/ 2147483646 w 491"/>
                <a:gd name="T19" fmla="*/ 2147483646 h 483"/>
                <a:gd name="T20" fmla="*/ 2147483646 w 491"/>
                <a:gd name="T21" fmla="*/ 2147483646 h 483"/>
                <a:gd name="T22" fmla="*/ 2147483646 w 491"/>
                <a:gd name="T23" fmla="*/ 2147483646 h 483"/>
                <a:gd name="T24" fmla="*/ 2147483646 w 491"/>
                <a:gd name="T25" fmla="*/ 2147483646 h 483"/>
                <a:gd name="T26" fmla="*/ 2147483646 w 491"/>
                <a:gd name="T27" fmla="*/ 2147483646 h 483"/>
                <a:gd name="T28" fmla="*/ 2147483646 w 491"/>
                <a:gd name="T29" fmla="*/ 2147483646 h 483"/>
                <a:gd name="T30" fmla="*/ 2147483646 w 491"/>
                <a:gd name="T31" fmla="*/ 2147483646 h 483"/>
                <a:gd name="T32" fmla="*/ 2147483646 w 491"/>
                <a:gd name="T33" fmla="*/ 2147483646 h 483"/>
                <a:gd name="T34" fmla="*/ 2147483646 w 491"/>
                <a:gd name="T35" fmla="*/ 2147483646 h 483"/>
                <a:gd name="T36" fmla="*/ 2147483646 w 491"/>
                <a:gd name="T37" fmla="*/ 2147483646 h 483"/>
                <a:gd name="T38" fmla="*/ 2147483646 w 491"/>
                <a:gd name="T39" fmla="*/ 2147483646 h 483"/>
                <a:gd name="T40" fmla="*/ 2147483646 w 491"/>
                <a:gd name="T41" fmla="*/ 2147483646 h 483"/>
                <a:gd name="T42" fmla="*/ 2147483646 w 491"/>
                <a:gd name="T43" fmla="*/ 2147483646 h 483"/>
                <a:gd name="T44" fmla="*/ 2147483646 w 491"/>
                <a:gd name="T45" fmla="*/ 2147483646 h 483"/>
                <a:gd name="T46" fmla="*/ 2147483646 w 491"/>
                <a:gd name="T47" fmla="*/ 2147483646 h 483"/>
                <a:gd name="T48" fmla="*/ 2147483646 w 491"/>
                <a:gd name="T49" fmla="*/ 2147483646 h 483"/>
                <a:gd name="T50" fmla="*/ 2147483646 w 491"/>
                <a:gd name="T51" fmla="*/ 2147483646 h 483"/>
                <a:gd name="T52" fmla="*/ 2147483646 w 491"/>
                <a:gd name="T53" fmla="*/ 2147483646 h 483"/>
                <a:gd name="T54" fmla="*/ 2147483646 w 491"/>
                <a:gd name="T55" fmla="*/ 2147483646 h 483"/>
                <a:gd name="T56" fmla="*/ 2147483646 w 491"/>
                <a:gd name="T57" fmla="*/ 2147483646 h 483"/>
                <a:gd name="T58" fmla="*/ 2147483646 w 491"/>
                <a:gd name="T59" fmla="*/ 2147483646 h 483"/>
                <a:gd name="T60" fmla="*/ 2147483646 w 491"/>
                <a:gd name="T61" fmla="*/ 2147483646 h 483"/>
                <a:gd name="T62" fmla="*/ 2147483646 w 491"/>
                <a:gd name="T63" fmla="*/ 2147483646 h 483"/>
                <a:gd name="T64" fmla="*/ 2147483646 w 491"/>
                <a:gd name="T65" fmla="*/ 2147483646 h 483"/>
                <a:gd name="T66" fmla="*/ 2147483646 w 491"/>
                <a:gd name="T67" fmla="*/ 2147483646 h 483"/>
                <a:gd name="T68" fmla="*/ 2147483646 w 491"/>
                <a:gd name="T69" fmla="*/ 2147483646 h 483"/>
                <a:gd name="T70" fmla="*/ 2147483646 w 491"/>
                <a:gd name="T71" fmla="*/ 2147483646 h 483"/>
                <a:gd name="T72" fmla="*/ 2147483646 w 491"/>
                <a:gd name="T73" fmla="*/ 2147483646 h 483"/>
                <a:gd name="T74" fmla="*/ 2147483646 w 491"/>
                <a:gd name="T75" fmla="*/ 2147483646 h 483"/>
                <a:gd name="T76" fmla="*/ 2147483646 w 491"/>
                <a:gd name="T77" fmla="*/ 0 h 483"/>
                <a:gd name="T78" fmla="*/ 2147483646 w 491"/>
                <a:gd name="T79" fmla="*/ 2147483646 h 483"/>
                <a:gd name="T80" fmla="*/ 2147483646 w 491"/>
                <a:gd name="T81" fmla="*/ 2147483646 h 483"/>
                <a:gd name="T82" fmla="*/ 2147483646 w 491"/>
                <a:gd name="T83" fmla="*/ 2147483646 h 483"/>
                <a:gd name="T84" fmla="*/ 2147483646 w 491"/>
                <a:gd name="T85" fmla="*/ 2147483646 h 483"/>
                <a:gd name="T86" fmla="*/ 2147483646 w 491"/>
                <a:gd name="T87" fmla="*/ 2147483646 h 483"/>
                <a:gd name="T88" fmla="*/ 2147483646 w 491"/>
                <a:gd name="T89" fmla="*/ 2147483646 h 483"/>
                <a:gd name="T90" fmla="*/ 2147483646 w 491"/>
                <a:gd name="T91" fmla="*/ 2147483646 h 4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1"/>
                <a:gd name="T139" fmla="*/ 0 h 483"/>
                <a:gd name="T140" fmla="*/ 491 w 491"/>
                <a:gd name="T141" fmla="*/ 483 h 4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64" name="chenying0907 35"/>
            <p:cNvSpPr/>
            <p:nvPr/>
          </p:nvSpPr>
          <p:spPr bwMode="auto">
            <a:xfrm>
              <a:off x="5341701" y="4933935"/>
              <a:ext cx="163054" cy="388184"/>
            </a:xfrm>
            <a:custGeom>
              <a:avLst/>
              <a:gdLst>
                <a:gd name="T0" fmla="*/ 2147483646 w 139"/>
                <a:gd name="T1" fmla="*/ 0 h 338"/>
                <a:gd name="T2" fmla="*/ 2147483646 w 139"/>
                <a:gd name="T3" fmla="*/ 2147483646 h 338"/>
                <a:gd name="T4" fmla="*/ 0 w 139"/>
                <a:gd name="T5" fmla="*/ 2147483646 h 338"/>
                <a:gd name="T6" fmla="*/ 2147483646 w 139"/>
                <a:gd name="T7" fmla="*/ 2147483646 h 338"/>
                <a:gd name="T8" fmla="*/ 2147483646 w 139"/>
                <a:gd name="T9" fmla="*/ 2147483646 h 338"/>
                <a:gd name="T10" fmla="*/ 2147483646 w 139"/>
                <a:gd name="T11" fmla="*/ 2147483646 h 338"/>
                <a:gd name="T12" fmla="*/ 1881324819 w 139"/>
                <a:gd name="T13" fmla="*/ 2147483646 h 338"/>
                <a:gd name="T14" fmla="*/ 2147483646 w 139"/>
                <a:gd name="T15" fmla="*/ 2147483646 h 338"/>
                <a:gd name="T16" fmla="*/ 2147483646 w 139"/>
                <a:gd name="T17" fmla="*/ 2147483646 h 338"/>
                <a:gd name="T18" fmla="*/ 2147483646 w 139"/>
                <a:gd name="T19" fmla="*/ 2147483646 h 338"/>
                <a:gd name="T20" fmla="*/ 2147483646 w 139"/>
                <a:gd name="T21" fmla="*/ 2147483646 h 338"/>
                <a:gd name="T22" fmla="*/ 2147483646 w 139"/>
                <a:gd name="T23" fmla="*/ 2147483646 h 338"/>
                <a:gd name="T24" fmla="*/ 2147483646 w 139"/>
                <a:gd name="T25" fmla="*/ 2147483646 h 338"/>
                <a:gd name="T26" fmla="*/ 2147483646 w 139"/>
                <a:gd name="T27" fmla="*/ 2147483646 h 338"/>
                <a:gd name="T28" fmla="*/ 2147483646 w 139"/>
                <a:gd name="T29" fmla="*/ 2147483646 h 338"/>
                <a:gd name="T30" fmla="*/ 2147483646 w 139"/>
                <a:gd name="T31" fmla="*/ 2147483646 h 338"/>
                <a:gd name="T32" fmla="*/ 2147483646 w 139"/>
                <a:gd name="T33" fmla="*/ 2147483646 h 338"/>
                <a:gd name="T34" fmla="*/ 2147483646 w 139"/>
                <a:gd name="T35" fmla="*/ 2147483646 h 338"/>
                <a:gd name="T36" fmla="*/ 2147483646 w 139"/>
                <a:gd name="T37" fmla="*/ 2147483646 h 338"/>
                <a:gd name="T38" fmla="*/ 2147483646 w 139"/>
                <a:gd name="T39" fmla="*/ 2147483646 h 338"/>
                <a:gd name="T40" fmla="*/ 2147483646 w 139"/>
                <a:gd name="T41" fmla="*/ 2147483646 h 338"/>
                <a:gd name="T42" fmla="*/ 2147483646 w 139"/>
                <a:gd name="T43" fmla="*/ 2147483646 h 338"/>
                <a:gd name="T44" fmla="*/ 2147483646 w 139"/>
                <a:gd name="T45" fmla="*/ 2147483646 h 338"/>
                <a:gd name="T46" fmla="*/ 2147483646 w 139"/>
                <a:gd name="T47" fmla="*/ 2147483646 h 338"/>
                <a:gd name="T48" fmla="*/ 2147483646 w 139"/>
                <a:gd name="T49" fmla="*/ 2147483646 h 338"/>
                <a:gd name="T50" fmla="*/ 2147483646 w 139"/>
                <a:gd name="T51" fmla="*/ 2147483646 h 338"/>
                <a:gd name="T52" fmla="*/ 2147483646 w 139"/>
                <a:gd name="T53" fmla="*/ 2147483646 h 338"/>
                <a:gd name="T54" fmla="*/ 2147483646 w 139"/>
                <a:gd name="T55" fmla="*/ 2147483646 h 338"/>
                <a:gd name="T56" fmla="*/ 2147483646 w 139"/>
                <a:gd name="T57" fmla="*/ 2147483646 h 338"/>
                <a:gd name="T58" fmla="*/ 2147483646 w 139"/>
                <a:gd name="T59" fmla="*/ 2147483646 h 338"/>
                <a:gd name="T60" fmla="*/ 2147483646 w 139"/>
                <a:gd name="T61" fmla="*/ 0 h 3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
                <a:gd name="T94" fmla="*/ 0 h 338"/>
                <a:gd name="T95" fmla="*/ 139 w 139"/>
                <a:gd name="T96" fmla="*/ 338 h 3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solidFill>
              <a:srgbClr val="FFC000"/>
            </a:solid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65" name="chenying0907 36"/>
            <p:cNvSpPr/>
            <p:nvPr/>
          </p:nvSpPr>
          <p:spPr bwMode="auto">
            <a:xfrm>
              <a:off x="4149714" y="5623007"/>
              <a:ext cx="249267" cy="211736"/>
            </a:xfrm>
            <a:custGeom>
              <a:avLst/>
              <a:gdLst>
                <a:gd name="T0" fmla="*/ 2147483646 w 216"/>
                <a:gd name="T1" fmla="*/ 2147483646 h 184"/>
                <a:gd name="T2" fmla="*/ 2147483646 w 216"/>
                <a:gd name="T3" fmla="*/ 2147483646 h 184"/>
                <a:gd name="T4" fmla="*/ 2147483646 w 216"/>
                <a:gd name="T5" fmla="*/ 2147483646 h 184"/>
                <a:gd name="T6" fmla="*/ 2147483646 w 216"/>
                <a:gd name="T7" fmla="*/ 2147483646 h 184"/>
                <a:gd name="T8" fmla="*/ 2147483646 w 216"/>
                <a:gd name="T9" fmla="*/ 2147483646 h 184"/>
                <a:gd name="T10" fmla="*/ 2147483646 w 216"/>
                <a:gd name="T11" fmla="*/ 2147483646 h 184"/>
                <a:gd name="T12" fmla="*/ 2147483646 w 216"/>
                <a:gd name="T13" fmla="*/ 2147483646 h 184"/>
                <a:gd name="T14" fmla="*/ 2147483646 w 216"/>
                <a:gd name="T15" fmla="*/ 2147483646 h 184"/>
                <a:gd name="T16" fmla="*/ 2147483646 w 216"/>
                <a:gd name="T17" fmla="*/ 2147483646 h 184"/>
                <a:gd name="T18" fmla="*/ 2147483646 w 216"/>
                <a:gd name="T19" fmla="*/ 2147483646 h 184"/>
                <a:gd name="T20" fmla="*/ 2147483646 w 216"/>
                <a:gd name="T21" fmla="*/ 2147483646 h 184"/>
                <a:gd name="T22" fmla="*/ 2147483646 w 216"/>
                <a:gd name="T23" fmla="*/ 2147483646 h 184"/>
                <a:gd name="T24" fmla="*/ 2147483646 w 216"/>
                <a:gd name="T25" fmla="*/ 2147483646 h 184"/>
                <a:gd name="T26" fmla="*/ 2147483646 w 216"/>
                <a:gd name="T27" fmla="*/ 2147483646 h 184"/>
                <a:gd name="T28" fmla="*/ 2147483646 w 216"/>
                <a:gd name="T29" fmla="*/ 2147483646 h 184"/>
                <a:gd name="T30" fmla="*/ 2147483646 w 216"/>
                <a:gd name="T31" fmla="*/ 2147483646 h 184"/>
                <a:gd name="T32" fmla="*/ 2147483646 w 216"/>
                <a:gd name="T33" fmla="*/ 2147483646 h 184"/>
                <a:gd name="T34" fmla="*/ 2147483646 w 216"/>
                <a:gd name="T35" fmla="*/ 2147483646 h 184"/>
                <a:gd name="T36" fmla="*/ 2147483646 w 216"/>
                <a:gd name="T37" fmla="*/ 2147483646 h 184"/>
                <a:gd name="T38" fmla="*/ 2147483646 w 216"/>
                <a:gd name="T39" fmla="*/ 2147483646 h 184"/>
                <a:gd name="T40" fmla="*/ 2147483646 w 216"/>
                <a:gd name="T41" fmla="*/ 2147483646 h 184"/>
                <a:gd name="T42" fmla="*/ 2147483646 w 216"/>
                <a:gd name="T43" fmla="*/ 2147483646 h 184"/>
                <a:gd name="T44" fmla="*/ 2147483646 w 216"/>
                <a:gd name="T45" fmla="*/ 2147483646 h 184"/>
                <a:gd name="T46" fmla="*/ 2147483646 w 216"/>
                <a:gd name="T47" fmla="*/ 2147483646 h 184"/>
                <a:gd name="T48" fmla="*/ 2147483646 w 216"/>
                <a:gd name="T49" fmla="*/ 2147483646 h 184"/>
                <a:gd name="T50" fmla="*/ 2147483646 w 216"/>
                <a:gd name="T51" fmla="*/ 2147483646 h 184"/>
                <a:gd name="T52" fmla="*/ 2147483646 w 216"/>
                <a:gd name="T53" fmla="*/ 2147483646 h 184"/>
                <a:gd name="T54" fmla="*/ 2147483646 w 216"/>
                <a:gd name="T55" fmla="*/ 0 h 184"/>
                <a:gd name="T56" fmla="*/ 2147483646 w 216"/>
                <a:gd name="T57" fmla="*/ 2147483646 h 184"/>
                <a:gd name="T58" fmla="*/ 2147483646 w 216"/>
                <a:gd name="T59" fmla="*/ 2147483646 h 184"/>
                <a:gd name="T60" fmla="*/ 2147483646 w 216"/>
                <a:gd name="T61" fmla="*/ 2147483646 h 184"/>
                <a:gd name="T62" fmla="*/ 2147483646 w 216"/>
                <a:gd name="T63" fmla="*/ 2147483646 h 184"/>
                <a:gd name="T64" fmla="*/ 2147483646 w 216"/>
                <a:gd name="T65" fmla="*/ 2147483646 h 184"/>
                <a:gd name="T66" fmla="*/ 2147483646 w 216"/>
                <a:gd name="T67" fmla="*/ 2147483646 h 1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184"/>
                <a:gd name="T104" fmla="*/ 216 w 216"/>
                <a:gd name="T105" fmla="*/ 184 h 1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noFill/>
            <a:ln w="9525">
              <a:solidFill>
                <a:schemeClr val="tx1"/>
              </a:solidFill>
              <a:miter lim="800000"/>
            </a:ln>
          </p:spPr>
          <p:txBody>
            <a:bodyPr/>
            <a:lstStyle/>
            <a:p>
              <a:endParaRPr lang="zh-CN" altLang="en-US" sz="4265">
                <a:latin typeface="方正静蕾简体" panose="02000000000000000000" pitchFamily="2" charset="-122"/>
                <a:ea typeface="方正静蕾简体" panose="02000000000000000000" pitchFamily="2" charset="-122"/>
              </a:endParaRPr>
            </a:p>
          </p:txBody>
        </p:sp>
        <p:sp>
          <p:nvSpPr>
            <p:cNvPr id="266" name="chenying0907 29"/>
            <p:cNvSpPr/>
            <p:nvPr/>
          </p:nvSpPr>
          <p:spPr bwMode="auto">
            <a:xfrm>
              <a:off x="4908762" y="1739318"/>
              <a:ext cx="1100153" cy="997391"/>
            </a:xfrm>
            <a:custGeom>
              <a:avLst/>
              <a:gdLst>
                <a:gd name="T0" fmla="*/ 882527 w 950"/>
                <a:gd name="T1" fmla="*/ 372426 h 866"/>
                <a:gd name="T2" fmla="*/ 865483 w 950"/>
                <a:gd name="T3" fmla="*/ 291103 h 866"/>
                <a:gd name="T4" fmla="*/ 784995 w 950"/>
                <a:gd name="T5" fmla="*/ 372426 h 866"/>
                <a:gd name="T6" fmla="*/ 771738 w 950"/>
                <a:gd name="T7" fmla="*/ 395530 h 866"/>
                <a:gd name="T8" fmla="*/ 669471 w 950"/>
                <a:gd name="T9" fmla="*/ 413088 h 866"/>
                <a:gd name="T10" fmla="*/ 646745 w 950"/>
                <a:gd name="T11" fmla="*/ 372426 h 866"/>
                <a:gd name="T12" fmla="*/ 620231 w 950"/>
                <a:gd name="T13" fmla="*/ 346551 h 866"/>
                <a:gd name="T14" fmla="*/ 588983 w 950"/>
                <a:gd name="T15" fmla="*/ 320675 h 866"/>
                <a:gd name="T16" fmla="*/ 419485 w 950"/>
                <a:gd name="T17" fmla="*/ 289254 h 866"/>
                <a:gd name="T18" fmla="*/ 321952 w 950"/>
                <a:gd name="T19" fmla="*/ 138620 h 866"/>
                <a:gd name="T20" fmla="*/ 135409 w 950"/>
                <a:gd name="T21" fmla="*/ 19407 h 866"/>
                <a:gd name="T22" fmla="*/ 10416 w 950"/>
                <a:gd name="T23" fmla="*/ 34193 h 866"/>
                <a:gd name="T24" fmla="*/ 11363 w 950"/>
                <a:gd name="T25" fmla="*/ 49903 h 866"/>
                <a:gd name="T26" fmla="*/ 1894 w 950"/>
                <a:gd name="T27" fmla="*/ 68386 h 866"/>
                <a:gd name="T28" fmla="*/ 12310 w 950"/>
                <a:gd name="T29" fmla="*/ 110896 h 866"/>
                <a:gd name="T30" fmla="*/ 52080 w 950"/>
                <a:gd name="T31" fmla="*/ 91489 h 866"/>
                <a:gd name="T32" fmla="*/ 93745 w 950"/>
                <a:gd name="T33" fmla="*/ 120138 h 866"/>
                <a:gd name="T34" fmla="*/ 150560 w 950"/>
                <a:gd name="T35" fmla="*/ 187599 h 866"/>
                <a:gd name="T36" fmla="*/ 184649 w 950"/>
                <a:gd name="T37" fmla="*/ 159875 h 866"/>
                <a:gd name="T38" fmla="*/ 244305 w 950"/>
                <a:gd name="T39" fmla="*/ 126607 h 866"/>
                <a:gd name="T40" fmla="*/ 286916 w 950"/>
                <a:gd name="T41" fmla="*/ 172813 h 866"/>
                <a:gd name="T42" fmla="*/ 299226 w 950"/>
                <a:gd name="T43" fmla="*/ 243972 h 866"/>
                <a:gd name="T44" fmla="*/ 302067 w 950"/>
                <a:gd name="T45" fmla="*/ 320675 h 866"/>
                <a:gd name="T46" fmla="*/ 289757 w 950"/>
                <a:gd name="T47" fmla="*/ 351171 h 866"/>
                <a:gd name="T48" fmla="*/ 280288 w 950"/>
                <a:gd name="T49" fmla="*/ 364109 h 866"/>
                <a:gd name="T50" fmla="*/ 285969 w 950"/>
                <a:gd name="T51" fmla="*/ 409392 h 866"/>
                <a:gd name="T52" fmla="*/ 273659 w 950"/>
                <a:gd name="T53" fmla="*/ 449130 h 866"/>
                <a:gd name="T54" fmla="*/ 237676 w 950"/>
                <a:gd name="T55" fmla="*/ 442661 h 866"/>
                <a:gd name="T56" fmla="*/ 210216 w 950"/>
                <a:gd name="T57" fmla="*/ 498109 h 866"/>
                <a:gd name="T58" fmla="*/ 170445 w 950"/>
                <a:gd name="T59" fmla="*/ 533226 h 866"/>
                <a:gd name="T60" fmla="*/ 199800 w 950"/>
                <a:gd name="T61" fmla="*/ 574812 h 866"/>
                <a:gd name="T62" fmla="*/ 226313 w 950"/>
                <a:gd name="T63" fmla="*/ 606233 h 866"/>
                <a:gd name="T64" fmla="*/ 273659 w 950"/>
                <a:gd name="T65" fmla="*/ 617322 h 866"/>
                <a:gd name="T66" fmla="*/ 295438 w 950"/>
                <a:gd name="T67" fmla="*/ 662605 h 866"/>
                <a:gd name="T68" fmla="*/ 334262 w 950"/>
                <a:gd name="T69" fmla="*/ 692177 h 866"/>
                <a:gd name="T70" fmla="*/ 385396 w 950"/>
                <a:gd name="T71" fmla="*/ 677391 h 866"/>
                <a:gd name="T72" fmla="*/ 418538 w 950"/>
                <a:gd name="T73" fmla="*/ 669074 h 866"/>
                <a:gd name="T74" fmla="*/ 443158 w 950"/>
                <a:gd name="T75" fmla="*/ 705115 h 866"/>
                <a:gd name="T76" fmla="*/ 449786 w 950"/>
                <a:gd name="T77" fmla="*/ 705115 h 866"/>
                <a:gd name="T78" fmla="*/ 499973 w 950"/>
                <a:gd name="T79" fmla="*/ 689405 h 866"/>
                <a:gd name="T80" fmla="*/ 515123 w 950"/>
                <a:gd name="T81" fmla="*/ 711584 h 866"/>
                <a:gd name="T82" fmla="*/ 527433 w 950"/>
                <a:gd name="T83" fmla="*/ 725446 h 866"/>
                <a:gd name="T84" fmla="*/ 572885 w 950"/>
                <a:gd name="T85" fmla="*/ 751322 h 866"/>
                <a:gd name="T86" fmla="*/ 588036 w 950"/>
                <a:gd name="T87" fmla="*/ 739308 h 866"/>
                <a:gd name="T88" fmla="*/ 608868 w 950"/>
                <a:gd name="T89" fmla="*/ 725446 h 866"/>
                <a:gd name="T90" fmla="*/ 638223 w 950"/>
                <a:gd name="T91" fmla="*/ 767032 h 866"/>
                <a:gd name="T92" fmla="*/ 671365 w 950"/>
                <a:gd name="T93" fmla="*/ 800301 h 866"/>
                <a:gd name="T94" fmla="*/ 695038 w 950"/>
                <a:gd name="T95" fmla="*/ 756867 h 866"/>
                <a:gd name="T96" fmla="*/ 739543 w 950"/>
                <a:gd name="T97" fmla="*/ 734687 h 866"/>
                <a:gd name="T98" fmla="*/ 765110 w 950"/>
                <a:gd name="T99" fmla="*/ 743005 h 866"/>
                <a:gd name="T100" fmla="*/ 786889 w 950"/>
                <a:gd name="T101" fmla="*/ 767032 h 866"/>
                <a:gd name="T102" fmla="*/ 794464 w 950"/>
                <a:gd name="T103" fmla="*/ 701419 h 866"/>
                <a:gd name="T104" fmla="*/ 811509 w 950"/>
                <a:gd name="T105" fmla="*/ 593295 h 866"/>
                <a:gd name="T106" fmla="*/ 839916 w 950"/>
                <a:gd name="T107" fmla="*/ 597915 h 8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solidFill>
              <a:srgbClr val="FFC000"/>
            </a:solidFill>
            <a:ln w="9525">
              <a:solidFill>
                <a:schemeClr val="tx1"/>
              </a:solidFill>
              <a:round/>
            </a:ln>
          </p:spPr>
          <p:txBody>
            <a:bodyPr/>
            <a:lstStyle/>
            <a:p>
              <a:endParaRPr lang="zh-CN" altLang="en-US" sz="4265">
                <a:latin typeface="方正静蕾简体" panose="02000000000000000000" pitchFamily="2" charset="-122"/>
                <a:ea typeface="方正静蕾简体" panose="02000000000000000000" pitchFamily="2" charset="-122"/>
              </a:endParaRPr>
            </a:p>
          </p:txBody>
        </p:sp>
      </p:grpSp>
      <p:sp>
        <p:nvSpPr>
          <p:cNvPr id="267" name="PA_任意多边形 266"/>
          <p:cNvSpPr/>
          <p:nvPr>
            <p:custDataLst>
              <p:tags r:id="rId2"/>
            </p:custDataLst>
          </p:nvPr>
        </p:nvSpPr>
        <p:spPr>
          <a:xfrm>
            <a:off x="6004650" y="2437127"/>
            <a:ext cx="3375949" cy="6095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317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268" name="PA_任意多边形 267"/>
          <p:cNvSpPr/>
          <p:nvPr>
            <p:custDataLst>
              <p:tags r:id="rId3"/>
            </p:custDataLst>
          </p:nvPr>
        </p:nvSpPr>
        <p:spPr>
          <a:xfrm>
            <a:off x="5424191" y="3961647"/>
            <a:ext cx="3375949" cy="6095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317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269" name="PA_任意多边形 268"/>
          <p:cNvSpPr/>
          <p:nvPr>
            <p:custDataLst>
              <p:tags r:id="rId4"/>
            </p:custDataLst>
          </p:nvPr>
        </p:nvSpPr>
        <p:spPr>
          <a:xfrm>
            <a:off x="5903231" y="5576038"/>
            <a:ext cx="3375949" cy="6095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317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272" name="PA_文本框 271"/>
          <p:cNvSpPr txBox="1"/>
          <p:nvPr>
            <p:custDataLst>
              <p:tags r:id="rId5"/>
            </p:custDataLst>
          </p:nvPr>
        </p:nvSpPr>
        <p:spPr>
          <a:xfrm>
            <a:off x="9552384" y="1944685"/>
            <a:ext cx="2329484" cy="830997"/>
          </a:xfrm>
          <a:prstGeom prst="rect">
            <a:avLst/>
          </a:prstGeom>
          <a:noFill/>
        </p:spPr>
        <p:txBody>
          <a:bodyPr wrap="none" rtlCol="0">
            <a:spAutoFit/>
          </a:bodyPr>
          <a:lstStyle/>
          <a:p>
            <a:r>
              <a:rPr lang="en-US" altLang="zh-CN" sz="2400" dirty="0">
                <a:latin typeface="落落补 汤圆" pitchFamily="2" charset="-128"/>
                <a:ea typeface="落落补 汤圆" pitchFamily="2" charset="-128"/>
                <a:cs typeface="落落补 汤圆" pitchFamily="2" charset="-128"/>
              </a:rPr>
              <a:t>POWERPOINT </a:t>
            </a:r>
          </a:p>
          <a:p>
            <a:r>
              <a:rPr lang="en-US" altLang="zh-CN" sz="2400" dirty="0">
                <a:latin typeface="落落补 汤圆" pitchFamily="2" charset="-128"/>
                <a:ea typeface="落落补 汤圆" pitchFamily="2" charset="-128"/>
                <a:cs typeface="落落补 汤圆" pitchFamily="2" charset="-128"/>
              </a:rPr>
              <a:t>MY 20XX</a:t>
            </a:r>
            <a:endParaRPr lang="zh-CN" altLang="en-US" sz="2400" dirty="0">
              <a:latin typeface="落落补 汤圆" pitchFamily="2" charset="-128"/>
              <a:ea typeface="落落补 汤圆" pitchFamily="2" charset="-128"/>
              <a:cs typeface="落落补 汤圆" pitchFamily="2" charset="-128"/>
            </a:endParaRPr>
          </a:p>
        </p:txBody>
      </p:sp>
      <p:sp>
        <p:nvSpPr>
          <p:cNvPr id="273" name="PA_文本框 272"/>
          <p:cNvSpPr txBox="1"/>
          <p:nvPr>
            <p:custDataLst>
              <p:tags r:id="rId6"/>
            </p:custDataLst>
          </p:nvPr>
        </p:nvSpPr>
        <p:spPr>
          <a:xfrm>
            <a:off x="9072331" y="3422247"/>
            <a:ext cx="2329484" cy="830997"/>
          </a:xfrm>
          <a:prstGeom prst="rect">
            <a:avLst/>
          </a:prstGeom>
          <a:noFill/>
        </p:spPr>
        <p:txBody>
          <a:bodyPr wrap="none" rtlCol="0">
            <a:spAutoFit/>
          </a:bodyPr>
          <a:lstStyle/>
          <a:p>
            <a:r>
              <a:rPr lang="en-US" altLang="zh-CN" sz="2400" dirty="0">
                <a:latin typeface="落落补 汤圆" pitchFamily="2" charset="-128"/>
                <a:ea typeface="落落补 汤圆" pitchFamily="2" charset="-128"/>
                <a:cs typeface="落落补 汤圆" pitchFamily="2" charset="-128"/>
              </a:rPr>
              <a:t>POWERPOINT </a:t>
            </a:r>
          </a:p>
          <a:p>
            <a:r>
              <a:rPr lang="en-US" altLang="zh-CN" sz="2400" dirty="0">
                <a:latin typeface="落落补 汤圆" pitchFamily="2" charset="-128"/>
                <a:ea typeface="落落补 汤圆" pitchFamily="2" charset="-128"/>
                <a:cs typeface="落落补 汤圆" pitchFamily="2" charset="-128"/>
              </a:rPr>
              <a:t>MY 20XX</a:t>
            </a:r>
            <a:endParaRPr lang="zh-CN" altLang="en-US" sz="2400" dirty="0">
              <a:latin typeface="落落补 汤圆" pitchFamily="2" charset="-128"/>
              <a:ea typeface="落落补 汤圆" pitchFamily="2" charset="-128"/>
              <a:cs typeface="落落补 汤圆" pitchFamily="2" charset="-128"/>
            </a:endParaRPr>
          </a:p>
        </p:txBody>
      </p:sp>
      <p:sp>
        <p:nvSpPr>
          <p:cNvPr id="274" name="PA_文本框 273"/>
          <p:cNvSpPr txBox="1"/>
          <p:nvPr>
            <p:custDataLst>
              <p:tags r:id="rId7"/>
            </p:custDataLst>
          </p:nvPr>
        </p:nvSpPr>
        <p:spPr>
          <a:xfrm>
            <a:off x="9342117" y="5121851"/>
            <a:ext cx="2329484" cy="830997"/>
          </a:xfrm>
          <a:prstGeom prst="rect">
            <a:avLst/>
          </a:prstGeom>
          <a:noFill/>
        </p:spPr>
        <p:txBody>
          <a:bodyPr wrap="none" rtlCol="0">
            <a:spAutoFit/>
          </a:bodyPr>
          <a:lstStyle/>
          <a:p>
            <a:r>
              <a:rPr lang="en-US" altLang="zh-CN" sz="2400" dirty="0">
                <a:latin typeface="落落补 汤圆" pitchFamily="2" charset="-128"/>
                <a:ea typeface="落落补 汤圆" pitchFamily="2" charset="-128"/>
                <a:cs typeface="落落补 汤圆" pitchFamily="2" charset="-128"/>
              </a:rPr>
              <a:t>POWERPOINT </a:t>
            </a:r>
          </a:p>
          <a:p>
            <a:r>
              <a:rPr lang="en-US" altLang="zh-CN" sz="2400" dirty="0">
                <a:latin typeface="落落补 汤圆" pitchFamily="2" charset="-128"/>
                <a:ea typeface="落落补 汤圆" pitchFamily="2" charset="-128"/>
                <a:cs typeface="落落补 汤圆" pitchFamily="2" charset="-128"/>
              </a:rPr>
              <a:t>MY 20XX</a:t>
            </a:r>
            <a:endParaRPr lang="zh-CN" altLang="en-US" sz="2400" dirty="0">
              <a:latin typeface="落落补 汤圆" pitchFamily="2" charset="-128"/>
              <a:ea typeface="落落补 汤圆" pitchFamily="2" charset="-128"/>
              <a:cs typeface="落落补 汤圆" pitchFamily="2" charset="-128"/>
            </a:endParaRPr>
          </a:p>
        </p:txBody>
      </p:sp>
      <p:grpSp>
        <p:nvGrpSpPr>
          <p:cNvPr id="49" name="PA_chenying0907 48"/>
          <p:cNvGrpSpPr/>
          <p:nvPr>
            <p:custDataLst>
              <p:tags r:id="rId8"/>
            </p:custDataLst>
          </p:nvPr>
        </p:nvGrpSpPr>
        <p:grpSpPr>
          <a:xfrm>
            <a:off x="1871531" y="356659"/>
            <a:ext cx="8256917" cy="1023250"/>
            <a:chOff x="1492256" y="411510"/>
            <a:chExt cx="6192688" cy="767437"/>
          </a:xfrm>
        </p:grpSpPr>
        <p:sp>
          <p:nvSpPr>
            <p:cNvPr id="50" name="任意多边形 49"/>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51"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52"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
        <p:nvSpPr>
          <p:cNvPr id="2" name="PA_矩形 1"/>
          <p:cNvSpPr/>
          <p:nvPr>
            <p:custDataLst>
              <p:tags r:id="rId9"/>
            </p:custDataLst>
          </p:nvPr>
        </p:nvSpPr>
        <p:spPr>
          <a:xfrm>
            <a:off x="6559212" y="4349977"/>
            <a:ext cx="4017461" cy="707758"/>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请在这里输入文字信息请在这里输入文字信息请在这里请在这里输入文字信息请在这里输入。 </a:t>
            </a:r>
            <a:endParaRPr lang="zh-CN" altLang="en-US" sz="1335" dirty="0"/>
          </a:p>
        </p:txBody>
      </p:sp>
      <p:sp>
        <p:nvSpPr>
          <p:cNvPr id="54" name="PA_矩形 53"/>
          <p:cNvSpPr/>
          <p:nvPr>
            <p:custDataLst>
              <p:tags r:id="rId10"/>
            </p:custDataLst>
          </p:nvPr>
        </p:nvSpPr>
        <p:spPr>
          <a:xfrm>
            <a:off x="6800344" y="2733778"/>
            <a:ext cx="4017461" cy="707758"/>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请在这里输入文字信息请在这里输入文字信息请在这里请在这里输入文字信息请在这里输入。 </a:t>
            </a:r>
            <a:endParaRPr lang="zh-CN" altLang="en-US" sz="1335" dirty="0"/>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267"/>
                                        </p:tgtEl>
                                        <p:attrNameLst>
                                          <p:attrName>style.visibility</p:attrName>
                                        </p:attrNameLst>
                                      </p:cBhvr>
                                      <p:to>
                                        <p:strVal val="visible"/>
                                      </p:to>
                                    </p:set>
                                    <p:anim calcmode="lin" valueType="num">
                                      <p:cBhvr>
                                        <p:cTn id="10" dur="500" fill="hold"/>
                                        <p:tgtEl>
                                          <p:spTgt spid="267"/>
                                        </p:tgtEl>
                                        <p:attrNameLst>
                                          <p:attrName>ppt_w</p:attrName>
                                        </p:attrNameLst>
                                      </p:cBhvr>
                                      <p:tavLst>
                                        <p:tav tm="0">
                                          <p:val>
                                            <p:fltVal val="0"/>
                                          </p:val>
                                        </p:tav>
                                        <p:tav tm="100000">
                                          <p:val>
                                            <p:strVal val="#ppt_w"/>
                                          </p:val>
                                        </p:tav>
                                      </p:tavLst>
                                    </p:anim>
                                    <p:anim calcmode="lin" valueType="num">
                                      <p:cBhvr>
                                        <p:cTn id="11" dur="500" fill="hold"/>
                                        <p:tgtEl>
                                          <p:spTgt spid="267"/>
                                        </p:tgtEl>
                                        <p:attrNameLst>
                                          <p:attrName>ppt_h</p:attrName>
                                        </p:attrNameLst>
                                      </p:cBhvr>
                                      <p:tavLst>
                                        <p:tav tm="0">
                                          <p:val>
                                            <p:fltVal val="0"/>
                                          </p:val>
                                        </p:tav>
                                        <p:tav tm="100000">
                                          <p:val>
                                            <p:strVal val="#ppt_h"/>
                                          </p:val>
                                        </p:tav>
                                      </p:tavLst>
                                    </p:anim>
                                    <p:animEffect transition="in" filter="fade">
                                      <p:cBhvr>
                                        <p:cTn id="12" dur="500"/>
                                        <p:tgtEl>
                                          <p:spTgt spid="267"/>
                                        </p:tgtEl>
                                      </p:cBhvr>
                                    </p:animEffect>
                                  </p:childTnLst>
                                </p:cTn>
                              </p:par>
                              <p:par>
                                <p:cTn id="13" presetID="53" presetClass="entr" presetSubtype="16" fill="hold" nodeType="withEffect">
                                  <p:stCondLst>
                                    <p:cond delay="600"/>
                                  </p:stCondLst>
                                  <p:childTnLst>
                                    <p:set>
                                      <p:cBhvr>
                                        <p:cTn id="14" dur="1" fill="hold">
                                          <p:stCondLst>
                                            <p:cond delay="0"/>
                                          </p:stCondLst>
                                        </p:cTn>
                                        <p:tgtEl>
                                          <p:spTgt spid="234"/>
                                        </p:tgtEl>
                                        <p:attrNameLst>
                                          <p:attrName>style.visibility</p:attrName>
                                        </p:attrNameLst>
                                      </p:cBhvr>
                                      <p:to>
                                        <p:strVal val="visible"/>
                                      </p:to>
                                    </p:set>
                                    <p:anim calcmode="lin" valueType="num">
                                      <p:cBhvr>
                                        <p:cTn id="15" dur="500" fill="hold"/>
                                        <p:tgtEl>
                                          <p:spTgt spid="234"/>
                                        </p:tgtEl>
                                        <p:attrNameLst>
                                          <p:attrName>ppt_w</p:attrName>
                                        </p:attrNameLst>
                                      </p:cBhvr>
                                      <p:tavLst>
                                        <p:tav tm="0">
                                          <p:val>
                                            <p:fltVal val="0"/>
                                          </p:val>
                                        </p:tav>
                                        <p:tav tm="100000">
                                          <p:val>
                                            <p:strVal val="#ppt_w"/>
                                          </p:val>
                                        </p:tav>
                                      </p:tavLst>
                                    </p:anim>
                                    <p:anim calcmode="lin" valueType="num">
                                      <p:cBhvr>
                                        <p:cTn id="16" dur="500" fill="hold"/>
                                        <p:tgtEl>
                                          <p:spTgt spid="234"/>
                                        </p:tgtEl>
                                        <p:attrNameLst>
                                          <p:attrName>ppt_h</p:attrName>
                                        </p:attrNameLst>
                                      </p:cBhvr>
                                      <p:tavLst>
                                        <p:tav tm="0">
                                          <p:val>
                                            <p:fltVal val="0"/>
                                          </p:val>
                                        </p:tav>
                                        <p:tav tm="100000">
                                          <p:val>
                                            <p:strVal val="#ppt_h"/>
                                          </p:val>
                                        </p:tav>
                                      </p:tavLst>
                                    </p:anim>
                                    <p:animEffect transition="in" filter="fade">
                                      <p:cBhvr>
                                        <p:cTn id="17" dur="500"/>
                                        <p:tgtEl>
                                          <p:spTgt spid="234"/>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268"/>
                                        </p:tgtEl>
                                        <p:attrNameLst>
                                          <p:attrName>style.visibility</p:attrName>
                                        </p:attrNameLst>
                                      </p:cBhvr>
                                      <p:to>
                                        <p:strVal val="visible"/>
                                      </p:to>
                                    </p:set>
                                    <p:anim calcmode="lin" valueType="num">
                                      <p:cBhvr>
                                        <p:cTn id="20" dur="500" fill="hold"/>
                                        <p:tgtEl>
                                          <p:spTgt spid="268"/>
                                        </p:tgtEl>
                                        <p:attrNameLst>
                                          <p:attrName>ppt_w</p:attrName>
                                        </p:attrNameLst>
                                      </p:cBhvr>
                                      <p:tavLst>
                                        <p:tav tm="0">
                                          <p:val>
                                            <p:fltVal val="0"/>
                                          </p:val>
                                        </p:tav>
                                        <p:tav tm="100000">
                                          <p:val>
                                            <p:strVal val="#ppt_w"/>
                                          </p:val>
                                        </p:tav>
                                      </p:tavLst>
                                    </p:anim>
                                    <p:anim calcmode="lin" valueType="num">
                                      <p:cBhvr>
                                        <p:cTn id="21" dur="500" fill="hold"/>
                                        <p:tgtEl>
                                          <p:spTgt spid="268"/>
                                        </p:tgtEl>
                                        <p:attrNameLst>
                                          <p:attrName>ppt_h</p:attrName>
                                        </p:attrNameLst>
                                      </p:cBhvr>
                                      <p:tavLst>
                                        <p:tav tm="0">
                                          <p:val>
                                            <p:fltVal val="0"/>
                                          </p:val>
                                        </p:tav>
                                        <p:tav tm="100000">
                                          <p:val>
                                            <p:strVal val="#ppt_h"/>
                                          </p:val>
                                        </p:tav>
                                      </p:tavLst>
                                    </p:anim>
                                    <p:animEffect transition="in" filter="fade">
                                      <p:cBhvr>
                                        <p:cTn id="22" dur="500"/>
                                        <p:tgtEl>
                                          <p:spTgt spid="268"/>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269"/>
                                        </p:tgtEl>
                                        <p:attrNameLst>
                                          <p:attrName>style.visibility</p:attrName>
                                        </p:attrNameLst>
                                      </p:cBhvr>
                                      <p:to>
                                        <p:strVal val="visible"/>
                                      </p:to>
                                    </p:set>
                                    <p:animEffect transition="in" filter="wipe(left)">
                                      <p:cBhvr>
                                        <p:cTn id="25" dur="500"/>
                                        <p:tgtEl>
                                          <p:spTgt spid="269"/>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272"/>
                                        </p:tgtEl>
                                        <p:attrNameLst>
                                          <p:attrName>style.visibility</p:attrName>
                                        </p:attrNameLst>
                                      </p:cBhvr>
                                      <p:to>
                                        <p:strVal val="visible"/>
                                      </p:to>
                                    </p:set>
                                    <p:animEffect transition="in" filter="wipe(left)">
                                      <p:cBhvr>
                                        <p:cTn id="28" dur="500"/>
                                        <p:tgtEl>
                                          <p:spTgt spid="272"/>
                                        </p:tgtEl>
                                      </p:cBhvr>
                                    </p:animEffect>
                                  </p:childTnLst>
                                </p:cTn>
                              </p:par>
                              <p:par>
                                <p:cTn id="29" presetID="22" presetClass="entr" presetSubtype="8" fill="hold" grpId="0" nodeType="withEffect">
                                  <p:stCondLst>
                                    <p:cond delay="1800"/>
                                  </p:stCondLst>
                                  <p:childTnLst>
                                    <p:set>
                                      <p:cBhvr>
                                        <p:cTn id="30" dur="1" fill="hold">
                                          <p:stCondLst>
                                            <p:cond delay="0"/>
                                          </p:stCondLst>
                                        </p:cTn>
                                        <p:tgtEl>
                                          <p:spTgt spid="273"/>
                                        </p:tgtEl>
                                        <p:attrNameLst>
                                          <p:attrName>style.visibility</p:attrName>
                                        </p:attrNameLst>
                                      </p:cBhvr>
                                      <p:to>
                                        <p:strVal val="visible"/>
                                      </p:to>
                                    </p:set>
                                    <p:animEffect transition="in" filter="wipe(left)">
                                      <p:cBhvr>
                                        <p:cTn id="31" dur="500"/>
                                        <p:tgtEl>
                                          <p:spTgt spid="273"/>
                                        </p:tgtEl>
                                      </p:cBhvr>
                                    </p:animEffect>
                                  </p:childTnLst>
                                </p:cTn>
                              </p:par>
                              <p:par>
                                <p:cTn id="32" presetID="22" presetClass="entr" presetSubtype="8" fill="hold" grpId="0" nodeType="withEffect">
                                  <p:stCondLst>
                                    <p:cond delay="2100"/>
                                  </p:stCondLst>
                                  <p:childTnLst>
                                    <p:set>
                                      <p:cBhvr>
                                        <p:cTn id="33" dur="1" fill="hold">
                                          <p:stCondLst>
                                            <p:cond delay="0"/>
                                          </p:stCondLst>
                                        </p:cTn>
                                        <p:tgtEl>
                                          <p:spTgt spid="274"/>
                                        </p:tgtEl>
                                        <p:attrNameLst>
                                          <p:attrName>style.visibility</p:attrName>
                                        </p:attrNameLst>
                                      </p:cBhvr>
                                      <p:to>
                                        <p:strVal val="visible"/>
                                      </p:to>
                                    </p:set>
                                    <p:animEffect transition="in" filter="wipe(left)">
                                      <p:cBhvr>
                                        <p:cTn id="34" dur="500"/>
                                        <p:tgtEl>
                                          <p:spTgt spid="274"/>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autoUpdateAnimBg="0"/>
      <p:bldP spid="272" grpId="0"/>
      <p:bldP spid="273" grpId="0"/>
      <p:bldP spid="274" grpId="0" animBg="1" autoUpdateAnimBg="0"/>
      <p:bldP spid="2" grpId="0"/>
      <p:bldP spid="5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716254" y="2011160"/>
            <a:ext cx="1603945" cy="3539807"/>
            <a:chOff x="3398" y="1402"/>
            <a:chExt cx="807" cy="1781"/>
          </a:xfrm>
          <a:solidFill>
            <a:schemeClr val="tx1"/>
          </a:solidFill>
        </p:grpSpPr>
        <p:sp>
          <p:nvSpPr>
            <p:cNvPr id="8" name="Freeform 5"/>
            <p:cNvSpPr>
              <a:spLocks noEditPoints="1"/>
            </p:cNvSpPr>
            <p:nvPr/>
          </p:nvSpPr>
          <p:spPr bwMode="auto">
            <a:xfrm>
              <a:off x="3621" y="1639"/>
              <a:ext cx="418" cy="949"/>
            </a:xfrm>
            <a:custGeom>
              <a:avLst/>
              <a:gdLst>
                <a:gd name="T0" fmla="*/ 349 w 352"/>
                <a:gd name="T1" fmla="*/ 146 h 800"/>
                <a:gd name="T2" fmla="*/ 198 w 352"/>
                <a:gd name="T3" fmla="*/ 6 h 800"/>
                <a:gd name="T4" fmla="*/ 190 w 352"/>
                <a:gd name="T5" fmla="*/ 10 h 800"/>
                <a:gd name="T6" fmla="*/ 51 w 352"/>
                <a:gd name="T7" fmla="*/ 70 h 800"/>
                <a:gd name="T8" fmla="*/ 40 w 352"/>
                <a:gd name="T9" fmla="*/ 271 h 800"/>
                <a:gd name="T10" fmla="*/ 158 w 352"/>
                <a:gd name="T11" fmla="*/ 331 h 800"/>
                <a:gd name="T12" fmla="*/ 141 w 352"/>
                <a:gd name="T13" fmla="*/ 371 h 800"/>
                <a:gd name="T14" fmla="*/ 143 w 352"/>
                <a:gd name="T15" fmla="*/ 385 h 800"/>
                <a:gd name="T16" fmla="*/ 164 w 352"/>
                <a:gd name="T17" fmla="*/ 404 h 800"/>
                <a:gd name="T18" fmla="*/ 114 w 352"/>
                <a:gd name="T19" fmla="*/ 610 h 800"/>
                <a:gd name="T20" fmla="*/ 107 w 352"/>
                <a:gd name="T21" fmla="*/ 665 h 800"/>
                <a:gd name="T22" fmla="*/ 105 w 352"/>
                <a:gd name="T23" fmla="*/ 715 h 800"/>
                <a:gd name="T24" fmla="*/ 127 w 352"/>
                <a:gd name="T25" fmla="*/ 753 h 800"/>
                <a:gd name="T26" fmla="*/ 167 w 352"/>
                <a:gd name="T27" fmla="*/ 793 h 800"/>
                <a:gd name="T28" fmla="*/ 186 w 352"/>
                <a:gd name="T29" fmla="*/ 782 h 800"/>
                <a:gd name="T30" fmla="*/ 205 w 352"/>
                <a:gd name="T31" fmla="*/ 731 h 800"/>
                <a:gd name="T32" fmla="*/ 218 w 352"/>
                <a:gd name="T33" fmla="*/ 687 h 800"/>
                <a:gd name="T34" fmla="*/ 204 w 352"/>
                <a:gd name="T35" fmla="*/ 644 h 800"/>
                <a:gd name="T36" fmla="*/ 191 w 352"/>
                <a:gd name="T37" fmla="*/ 596 h 800"/>
                <a:gd name="T38" fmla="*/ 197 w 352"/>
                <a:gd name="T39" fmla="*/ 398 h 800"/>
                <a:gd name="T40" fmla="*/ 203 w 352"/>
                <a:gd name="T41" fmla="*/ 391 h 800"/>
                <a:gd name="T42" fmla="*/ 214 w 352"/>
                <a:gd name="T43" fmla="*/ 363 h 800"/>
                <a:gd name="T44" fmla="*/ 211 w 352"/>
                <a:gd name="T45" fmla="*/ 340 h 800"/>
                <a:gd name="T46" fmla="*/ 199 w 352"/>
                <a:gd name="T47" fmla="*/ 328 h 800"/>
                <a:gd name="T48" fmla="*/ 241 w 352"/>
                <a:gd name="T49" fmla="*/ 316 h 800"/>
                <a:gd name="T50" fmla="*/ 349 w 352"/>
                <a:gd name="T51" fmla="*/ 146 h 800"/>
                <a:gd name="T52" fmla="*/ 191 w 352"/>
                <a:gd name="T53" fmla="*/ 375 h 800"/>
                <a:gd name="T54" fmla="*/ 182 w 352"/>
                <a:gd name="T55" fmla="*/ 380 h 800"/>
                <a:gd name="T56" fmla="*/ 164 w 352"/>
                <a:gd name="T57" fmla="*/ 363 h 800"/>
                <a:gd name="T58" fmla="*/ 174 w 352"/>
                <a:gd name="T59" fmla="*/ 341 h 800"/>
                <a:gd name="T60" fmla="*/ 187 w 352"/>
                <a:gd name="T61" fmla="*/ 356 h 800"/>
                <a:gd name="T62" fmla="*/ 191 w 352"/>
                <a:gd name="T63" fmla="*/ 375 h 800"/>
                <a:gd name="T64" fmla="*/ 191 w 352"/>
                <a:gd name="T65" fmla="*/ 681 h 800"/>
                <a:gd name="T66" fmla="*/ 195 w 352"/>
                <a:gd name="T67" fmla="*/ 704 h 800"/>
                <a:gd name="T68" fmla="*/ 186 w 352"/>
                <a:gd name="T69" fmla="*/ 729 h 800"/>
                <a:gd name="T70" fmla="*/ 175 w 352"/>
                <a:gd name="T71" fmla="*/ 759 h 800"/>
                <a:gd name="T72" fmla="*/ 150 w 352"/>
                <a:gd name="T73" fmla="*/ 735 h 800"/>
                <a:gd name="T74" fmla="*/ 126 w 352"/>
                <a:gd name="T75" fmla="*/ 695 h 800"/>
                <a:gd name="T76" fmla="*/ 130 w 352"/>
                <a:gd name="T77" fmla="*/ 644 h 800"/>
                <a:gd name="T78" fmla="*/ 137 w 352"/>
                <a:gd name="T79" fmla="*/ 594 h 800"/>
                <a:gd name="T80" fmla="*/ 169 w 352"/>
                <a:gd name="T81" fmla="*/ 450 h 800"/>
                <a:gd name="T82" fmla="*/ 167 w 352"/>
                <a:gd name="T83" fmla="*/ 593 h 800"/>
                <a:gd name="T84" fmla="*/ 191 w 352"/>
                <a:gd name="T85" fmla="*/ 681 h 800"/>
                <a:gd name="T86" fmla="*/ 262 w 352"/>
                <a:gd name="T87" fmla="*/ 280 h 800"/>
                <a:gd name="T88" fmla="*/ 83 w 352"/>
                <a:gd name="T89" fmla="*/ 275 h 800"/>
                <a:gd name="T90" fmla="*/ 49 w 352"/>
                <a:gd name="T91" fmla="*/ 106 h 800"/>
                <a:gd name="T92" fmla="*/ 220 w 352"/>
                <a:gd name="T93" fmla="*/ 49 h 800"/>
                <a:gd name="T94" fmla="*/ 236 w 352"/>
                <a:gd name="T95" fmla="*/ 39 h 800"/>
                <a:gd name="T96" fmla="*/ 322 w 352"/>
                <a:gd name="T97" fmla="*/ 123 h 800"/>
                <a:gd name="T98" fmla="*/ 262 w 352"/>
                <a:gd name="T99" fmla="*/ 2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2" h="800">
                  <a:moveTo>
                    <a:pt x="349" y="146"/>
                  </a:moveTo>
                  <a:cubicBezTo>
                    <a:pt x="346" y="67"/>
                    <a:pt x="278" y="0"/>
                    <a:pt x="198" y="6"/>
                  </a:cubicBezTo>
                  <a:cubicBezTo>
                    <a:pt x="196" y="6"/>
                    <a:pt x="193" y="8"/>
                    <a:pt x="190" y="10"/>
                  </a:cubicBezTo>
                  <a:cubicBezTo>
                    <a:pt x="138" y="4"/>
                    <a:pt x="84" y="27"/>
                    <a:pt x="51" y="70"/>
                  </a:cubicBezTo>
                  <a:cubicBezTo>
                    <a:pt x="7" y="126"/>
                    <a:pt x="0" y="210"/>
                    <a:pt x="40" y="271"/>
                  </a:cubicBezTo>
                  <a:cubicBezTo>
                    <a:pt x="66" y="311"/>
                    <a:pt x="112" y="330"/>
                    <a:pt x="158" y="331"/>
                  </a:cubicBezTo>
                  <a:cubicBezTo>
                    <a:pt x="153" y="344"/>
                    <a:pt x="147" y="358"/>
                    <a:pt x="141" y="371"/>
                  </a:cubicBezTo>
                  <a:cubicBezTo>
                    <a:pt x="139" y="375"/>
                    <a:pt x="139" y="382"/>
                    <a:pt x="143" y="385"/>
                  </a:cubicBezTo>
                  <a:cubicBezTo>
                    <a:pt x="151" y="391"/>
                    <a:pt x="158" y="397"/>
                    <a:pt x="164" y="404"/>
                  </a:cubicBezTo>
                  <a:cubicBezTo>
                    <a:pt x="141" y="471"/>
                    <a:pt x="124" y="540"/>
                    <a:pt x="114" y="610"/>
                  </a:cubicBezTo>
                  <a:cubicBezTo>
                    <a:pt x="111" y="628"/>
                    <a:pt x="109" y="646"/>
                    <a:pt x="107" y="665"/>
                  </a:cubicBezTo>
                  <a:cubicBezTo>
                    <a:pt x="106" y="681"/>
                    <a:pt x="103" y="698"/>
                    <a:pt x="105" y="715"/>
                  </a:cubicBezTo>
                  <a:cubicBezTo>
                    <a:pt x="108" y="730"/>
                    <a:pt x="117" y="742"/>
                    <a:pt x="127" y="753"/>
                  </a:cubicBezTo>
                  <a:cubicBezTo>
                    <a:pt x="140" y="766"/>
                    <a:pt x="153" y="780"/>
                    <a:pt x="167" y="793"/>
                  </a:cubicBezTo>
                  <a:cubicBezTo>
                    <a:pt x="174" y="800"/>
                    <a:pt x="183" y="789"/>
                    <a:pt x="186" y="782"/>
                  </a:cubicBezTo>
                  <a:cubicBezTo>
                    <a:pt x="192" y="765"/>
                    <a:pt x="199" y="748"/>
                    <a:pt x="205" y="731"/>
                  </a:cubicBezTo>
                  <a:cubicBezTo>
                    <a:pt x="211" y="717"/>
                    <a:pt x="218" y="702"/>
                    <a:pt x="218" y="687"/>
                  </a:cubicBezTo>
                  <a:cubicBezTo>
                    <a:pt x="218" y="672"/>
                    <a:pt x="209" y="658"/>
                    <a:pt x="204" y="644"/>
                  </a:cubicBezTo>
                  <a:cubicBezTo>
                    <a:pt x="198" y="629"/>
                    <a:pt x="194" y="613"/>
                    <a:pt x="191" y="596"/>
                  </a:cubicBezTo>
                  <a:cubicBezTo>
                    <a:pt x="179" y="531"/>
                    <a:pt x="188" y="463"/>
                    <a:pt x="197" y="398"/>
                  </a:cubicBezTo>
                  <a:cubicBezTo>
                    <a:pt x="199" y="396"/>
                    <a:pt x="201" y="395"/>
                    <a:pt x="203" y="391"/>
                  </a:cubicBezTo>
                  <a:cubicBezTo>
                    <a:pt x="209" y="383"/>
                    <a:pt x="212" y="373"/>
                    <a:pt x="214" y="363"/>
                  </a:cubicBezTo>
                  <a:cubicBezTo>
                    <a:pt x="215" y="356"/>
                    <a:pt x="215" y="347"/>
                    <a:pt x="211" y="340"/>
                  </a:cubicBezTo>
                  <a:cubicBezTo>
                    <a:pt x="209" y="335"/>
                    <a:pt x="203" y="332"/>
                    <a:pt x="199" y="328"/>
                  </a:cubicBezTo>
                  <a:cubicBezTo>
                    <a:pt x="214" y="326"/>
                    <a:pt x="228" y="322"/>
                    <a:pt x="241" y="316"/>
                  </a:cubicBezTo>
                  <a:cubicBezTo>
                    <a:pt x="308" y="288"/>
                    <a:pt x="352" y="218"/>
                    <a:pt x="349" y="146"/>
                  </a:cubicBezTo>
                  <a:close/>
                  <a:moveTo>
                    <a:pt x="191" y="375"/>
                  </a:moveTo>
                  <a:cubicBezTo>
                    <a:pt x="188" y="376"/>
                    <a:pt x="185" y="378"/>
                    <a:pt x="182" y="380"/>
                  </a:cubicBezTo>
                  <a:cubicBezTo>
                    <a:pt x="176" y="374"/>
                    <a:pt x="170" y="368"/>
                    <a:pt x="164" y="363"/>
                  </a:cubicBezTo>
                  <a:cubicBezTo>
                    <a:pt x="168" y="356"/>
                    <a:pt x="171" y="348"/>
                    <a:pt x="174" y="341"/>
                  </a:cubicBezTo>
                  <a:cubicBezTo>
                    <a:pt x="176" y="348"/>
                    <a:pt x="181" y="351"/>
                    <a:pt x="187" y="356"/>
                  </a:cubicBezTo>
                  <a:cubicBezTo>
                    <a:pt x="194" y="362"/>
                    <a:pt x="194" y="368"/>
                    <a:pt x="191" y="375"/>
                  </a:cubicBezTo>
                  <a:close/>
                  <a:moveTo>
                    <a:pt x="191" y="681"/>
                  </a:moveTo>
                  <a:cubicBezTo>
                    <a:pt x="194" y="689"/>
                    <a:pt x="197" y="696"/>
                    <a:pt x="195" y="704"/>
                  </a:cubicBezTo>
                  <a:cubicBezTo>
                    <a:pt x="194" y="712"/>
                    <a:pt x="189" y="721"/>
                    <a:pt x="186" y="729"/>
                  </a:cubicBezTo>
                  <a:cubicBezTo>
                    <a:pt x="182" y="739"/>
                    <a:pt x="178" y="749"/>
                    <a:pt x="175" y="759"/>
                  </a:cubicBezTo>
                  <a:cubicBezTo>
                    <a:pt x="166" y="751"/>
                    <a:pt x="158" y="743"/>
                    <a:pt x="150" y="735"/>
                  </a:cubicBezTo>
                  <a:cubicBezTo>
                    <a:pt x="139" y="723"/>
                    <a:pt x="128" y="712"/>
                    <a:pt x="126" y="695"/>
                  </a:cubicBezTo>
                  <a:cubicBezTo>
                    <a:pt x="125" y="678"/>
                    <a:pt x="128" y="661"/>
                    <a:pt x="130" y="644"/>
                  </a:cubicBezTo>
                  <a:cubicBezTo>
                    <a:pt x="132" y="627"/>
                    <a:pt x="134" y="611"/>
                    <a:pt x="137" y="594"/>
                  </a:cubicBezTo>
                  <a:cubicBezTo>
                    <a:pt x="144" y="545"/>
                    <a:pt x="155" y="497"/>
                    <a:pt x="169" y="450"/>
                  </a:cubicBezTo>
                  <a:cubicBezTo>
                    <a:pt x="164" y="498"/>
                    <a:pt x="161" y="546"/>
                    <a:pt x="167" y="593"/>
                  </a:cubicBezTo>
                  <a:cubicBezTo>
                    <a:pt x="171" y="624"/>
                    <a:pt x="179" y="653"/>
                    <a:pt x="191" y="681"/>
                  </a:cubicBezTo>
                  <a:close/>
                  <a:moveTo>
                    <a:pt x="262" y="280"/>
                  </a:moveTo>
                  <a:cubicBezTo>
                    <a:pt x="210" y="312"/>
                    <a:pt x="132" y="314"/>
                    <a:pt x="83" y="275"/>
                  </a:cubicBezTo>
                  <a:cubicBezTo>
                    <a:pt x="34" y="236"/>
                    <a:pt x="23" y="160"/>
                    <a:pt x="49" y="106"/>
                  </a:cubicBezTo>
                  <a:cubicBezTo>
                    <a:pt x="80" y="44"/>
                    <a:pt x="159" y="20"/>
                    <a:pt x="220" y="49"/>
                  </a:cubicBezTo>
                  <a:cubicBezTo>
                    <a:pt x="226" y="52"/>
                    <a:pt x="233" y="46"/>
                    <a:pt x="236" y="39"/>
                  </a:cubicBezTo>
                  <a:cubicBezTo>
                    <a:pt x="276" y="52"/>
                    <a:pt x="309" y="83"/>
                    <a:pt x="322" y="123"/>
                  </a:cubicBezTo>
                  <a:cubicBezTo>
                    <a:pt x="340" y="182"/>
                    <a:pt x="315" y="248"/>
                    <a:pt x="262"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3398" y="1504"/>
              <a:ext cx="417" cy="636"/>
            </a:xfrm>
            <a:custGeom>
              <a:avLst/>
              <a:gdLst>
                <a:gd name="T0" fmla="*/ 337 w 350"/>
                <a:gd name="T1" fmla="*/ 508 h 536"/>
                <a:gd name="T2" fmla="*/ 100 w 350"/>
                <a:gd name="T3" fmla="*/ 405 h 536"/>
                <a:gd name="T4" fmla="*/ 39 w 350"/>
                <a:gd name="T5" fmla="*/ 176 h 536"/>
                <a:gd name="T6" fmla="*/ 108 w 350"/>
                <a:gd name="T7" fmla="*/ 73 h 536"/>
                <a:gd name="T8" fmla="*/ 148 w 350"/>
                <a:gd name="T9" fmla="*/ 78 h 536"/>
                <a:gd name="T10" fmla="*/ 176 w 350"/>
                <a:gd name="T11" fmla="*/ 35 h 536"/>
                <a:gd name="T12" fmla="*/ 146 w 350"/>
                <a:gd name="T13" fmla="*/ 1 h 536"/>
                <a:gd name="T14" fmla="*/ 135 w 350"/>
                <a:gd name="T15" fmla="*/ 29 h 536"/>
                <a:gd name="T16" fmla="*/ 153 w 350"/>
                <a:gd name="T17" fmla="*/ 42 h 536"/>
                <a:gd name="T18" fmla="*/ 146 w 350"/>
                <a:gd name="T19" fmla="*/ 54 h 536"/>
                <a:gd name="T20" fmla="*/ 124 w 350"/>
                <a:gd name="T21" fmla="*/ 47 h 536"/>
                <a:gd name="T22" fmla="*/ 118 w 350"/>
                <a:gd name="T23" fmla="*/ 25 h 536"/>
                <a:gd name="T24" fmla="*/ 118 w 350"/>
                <a:gd name="T25" fmla="*/ 8 h 536"/>
                <a:gd name="T26" fmla="*/ 102 w 350"/>
                <a:gd name="T27" fmla="*/ 16 h 536"/>
                <a:gd name="T28" fmla="*/ 98 w 350"/>
                <a:gd name="T29" fmla="*/ 55 h 536"/>
                <a:gd name="T30" fmla="*/ 11 w 350"/>
                <a:gd name="T31" fmla="*/ 279 h 536"/>
                <a:gd name="T32" fmla="*/ 168 w 350"/>
                <a:gd name="T33" fmla="*/ 495 h 536"/>
                <a:gd name="T34" fmla="*/ 326 w 350"/>
                <a:gd name="T35" fmla="*/ 536 h 536"/>
                <a:gd name="T36" fmla="*/ 337 w 350"/>
                <a:gd name="T37" fmla="*/ 50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536">
                  <a:moveTo>
                    <a:pt x="337" y="508"/>
                  </a:moveTo>
                  <a:cubicBezTo>
                    <a:pt x="249" y="504"/>
                    <a:pt x="160" y="472"/>
                    <a:pt x="100" y="405"/>
                  </a:cubicBezTo>
                  <a:cubicBezTo>
                    <a:pt x="45" y="344"/>
                    <a:pt x="15" y="258"/>
                    <a:pt x="39" y="176"/>
                  </a:cubicBezTo>
                  <a:cubicBezTo>
                    <a:pt x="50" y="135"/>
                    <a:pt x="74" y="99"/>
                    <a:pt x="108" y="73"/>
                  </a:cubicBezTo>
                  <a:cubicBezTo>
                    <a:pt x="119" y="83"/>
                    <a:pt x="135" y="84"/>
                    <a:pt x="148" y="78"/>
                  </a:cubicBezTo>
                  <a:cubicBezTo>
                    <a:pt x="165" y="71"/>
                    <a:pt x="177" y="53"/>
                    <a:pt x="176" y="35"/>
                  </a:cubicBezTo>
                  <a:cubicBezTo>
                    <a:pt x="175" y="18"/>
                    <a:pt x="163" y="3"/>
                    <a:pt x="146" y="1"/>
                  </a:cubicBezTo>
                  <a:cubicBezTo>
                    <a:pt x="134" y="0"/>
                    <a:pt x="122" y="28"/>
                    <a:pt x="135" y="29"/>
                  </a:cubicBezTo>
                  <a:cubicBezTo>
                    <a:pt x="143" y="29"/>
                    <a:pt x="150" y="34"/>
                    <a:pt x="153" y="42"/>
                  </a:cubicBezTo>
                  <a:cubicBezTo>
                    <a:pt x="156" y="49"/>
                    <a:pt x="153" y="52"/>
                    <a:pt x="146" y="54"/>
                  </a:cubicBezTo>
                  <a:cubicBezTo>
                    <a:pt x="138" y="55"/>
                    <a:pt x="129" y="53"/>
                    <a:pt x="124" y="47"/>
                  </a:cubicBezTo>
                  <a:cubicBezTo>
                    <a:pt x="120" y="42"/>
                    <a:pt x="115" y="32"/>
                    <a:pt x="118" y="25"/>
                  </a:cubicBezTo>
                  <a:cubicBezTo>
                    <a:pt x="120" y="21"/>
                    <a:pt x="124" y="11"/>
                    <a:pt x="118" y="8"/>
                  </a:cubicBezTo>
                  <a:cubicBezTo>
                    <a:pt x="112" y="4"/>
                    <a:pt x="105" y="12"/>
                    <a:pt x="102" y="16"/>
                  </a:cubicBezTo>
                  <a:cubicBezTo>
                    <a:pt x="97" y="29"/>
                    <a:pt x="94" y="43"/>
                    <a:pt x="98" y="55"/>
                  </a:cubicBezTo>
                  <a:cubicBezTo>
                    <a:pt x="32" y="108"/>
                    <a:pt x="0" y="196"/>
                    <a:pt x="11" y="279"/>
                  </a:cubicBezTo>
                  <a:cubicBezTo>
                    <a:pt x="23" y="372"/>
                    <a:pt x="86" y="452"/>
                    <a:pt x="168" y="495"/>
                  </a:cubicBezTo>
                  <a:cubicBezTo>
                    <a:pt x="217" y="520"/>
                    <a:pt x="272" y="533"/>
                    <a:pt x="326" y="536"/>
                  </a:cubicBezTo>
                  <a:cubicBezTo>
                    <a:pt x="338" y="536"/>
                    <a:pt x="350" y="509"/>
                    <a:pt x="337" y="5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3875" y="1402"/>
              <a:ext cx="330" cy="734"/>
            </a:xfrm>
            <a:custGeom>
              <a:avLst/>
              <a:gdLst>
                <a:gd name="T0" fmla="*/ 262 w 277"/>
                <a:gd name="T1" fmla="*/ 216 h 619"/>
                <a:gd name="T2" fmla="*/ 217 w 277"/>
                <a:gd name="T3" fmla="*/ 85 h 619"/>
                <a:gd name="T4" fmla="*/ 238 w 277"/>
                <a:gd name="T5" fmla="*/ 28 h 619"/>
                <a:gd name="T6" fmla="*/ 197 w 277"/>
                <a:gd name="T7" fmla="*/ 4 h 619"/>
                <a:gd name="T8" fmla="*/ 158 w 277"/>
                <a:gd name="T9" fmla="*/ 48 h 619"/>
                <a:gd name="T10" fmla="*/ 179 w 277"/>
                <a:gd name="T11" fmla="*/ 43 h 619"/>
                <a:gd name="T12" fmla="*/ 197 w 277"/>
                <a:gd name="T13" fmla="*/ 31 h 619"/>
                <a:gd name="T14" fmla="*/ 217 w 277"/>
                <a:gd name="T15" fmla="*/ 46 h 619"/>
                <a:gd name="T16" fmla="*/ 190 w 277"/>
                <a:gd name="T17" fmla="*/ 60 h 619"/>
                <a:gd name="T18" fmla="*/ 175 w 277"/>
                <a:gd name="T19" fmla="*/ 86 h 619"/>
                <a:gd name="T20" fmla="*/ 195 w 277"/>
                <a:gd name="T21" fmla="*/ 92 h 619"/>
                <a:gd name="T22" fmla="*/ 195 w 277"/>
                <a:gd name="T23" fmla="*/ 105 h 619"/>
                <a:gd name="T24" fmla="*/ 234 w 277"/>
                <a:gd name="T25" fmla="*/ 332 h 619"/>
                <a:gd name="T26" fmla="*/ 122 w 277"/>
                <a:gd name="T27" fmla="*/ 524 h 619"/>
                <a:gd name="T28" fmla="*/ 14 w 277"/>
                <a:gd name="T29" fmla="*/ 589 h 619"/>
                <a:gd name="T30" fmla="*/ 1 w 277"/>
                <a:gd name="T31" fmla="*/ 606 h 619"/>
                <a:gd name="T32" fmla="*/ 9 w 277"/>
                <a:gd name="T33" fmla="*/ 616 h 619"/>
                <a:gd name="T34" fmla="*/ 262 w 277"/>
                <a:gd name="T35" fmla="*/ 2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619">
                  <a:moveTo>
                    <a:pt x="262" y="216"/>
                  </a:moveTo>
                  <a:cubicBezTo>
                    <a:pt x="258" y="170"/>
                    <a:pt x="246" y="122"/>
                    <a:pt x="217" y="85"/>
                  </a:cubicBezTo>
                  <a:cubicBezTo>
                    <a:pt x="235" y="74"/>
                    <a:pt x="246" y="50"/>
                    <a:pt x="238" y="28"/>
                  </a:cubicBezTo>
                  <a:cubicBezTo>
                    <a:pt x="232" y="11"/>
                    <a:pt x="216" y="0"/>
                    <a:pt x="197" y="4"/>
                  </a:cubicBezTo>
                  <a:cubicBezTo>
                    <a:pt x="177" y="8"/>
                    <a:pt x="161" y="28"/>
                    <a:pt x="158" y="48"/>
                  </a:cubicBezTo>
                  <a:cubicBezTo>
                    <a:pt x="156" y="68"/>
                    <a:pt x="178" y="56"/>
                    <a:pt x="179" y="43"/>
                  </a:cubicBezTo>
                  <a:cubicBezTo>
                    <a:pt x="181" y="34"/>
                    <a:pt x="189" y="30"/>
                    <a:pt x="197" y="31"/>
                  </a:cubicBezTo>
                  <a:cubicBezTo>
                    <a:pt x="206" y="31"/>
                    <a:pt x="214" y="38"/>
                    <a:pt x="217" y="46"/>
                  </a:cubicBezTo>
                  <a:cubicBezTo>
                    <a:pt x="225" y="65"/>
                    <a:pt x="202" y="67"/>
                    <a:pt x="190" y="60"/>
                  </a:cubicBezTo>
                  <a:cubicBezTo>
                    <a:pt x="179" y="54"/>
                    <a:pt x="164" y="80"/>
                    <a:pt x="175" y="86"/>
                  </a:cubicBezTo>
                  <a:cubicBezTo>
                    <a:pt x="182" y="90"/>
                    <a:pt x="189" y="92"/>
                    <a:pt x="195" y="92"/>
                  </a:cubicBezTo>
                  <a:cubicBezTo>
                    <a:pt x="193" y="97"/>
                    <a:pt x="193" y="102"/>
                    <a:pt x="195" y="105"/>
                  </a:cubicBezTo>
                  <a:cubicBezTo>
                    <a:pt x="246" y="166"/>
                    <a:pt x="249" y="258"/>
                    <a:pt x="234" y="332"/>
                  </a:cubicBezTo>
                  <a:cubicBezTo>
                    <a:pt x="218" y="407"/>
                    <a:pt x="179" y="475"/>
                    <a:pt x="122" y="524"/>
                  </a:cubicBezTo>
                  <a:cubicBezTo>
                    <a:pt x="90" y="552"/>
                    <a:pt x="53" y="574"/>
                    <a:pt x="14" y="589"/>
                  </a:cubicBezTo>
                  <a:cubicBezTo>
                    <a:pt x="7" y="592"/>
                    <a:pt x="2" y="598"/>
                    <a:pt x="1" y="606"/>
                  </a:cubicBezTo>
                  <a:cubicBezTo>
                    <a:pt x="0" y="610"/>
                    <a:pt x="2" y="619"/>
                    <a:pt x="9" y="616"/>
                  </a:cubicBezTo>
                  <a:cubicBezTo>
                    <a:pt x="170" y="554"/>
                    <a:pt x="277" y="389"/>
                    <a:pt x="262"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3591" y="2567"/>
              <a:ext cx="426" cy="616"/>
            </a:xfrm>
            <a:custGeom>
              <a:avLst/>
              <a:gdLst>
                <a:gd name="T0" fmla="*/ 336 w 358"/>
                <a:gd name="T1" fmla="*/ 434 h 520"/>
                <a:gd name="T2" fmla="*/ 239 w 358"/>
                <a:gd name="T3" fmla="*/ 463 h 520"/>
                <a:gd name="T4" fmla="*/ 242 w 358"/>
                <a:gd name="T5" fmla="*/ 440 h 520"/>
                <a:gd name="T6" fmla="*/ 244 w 358"/>
                <a:gd name="T7" fmla="*/ 405 h 520"/>
                <a:gd name="T8" fmla="*/ 249 w 358"/>
                <a:gd name="T9" fmla="*/ 339 h 520"/>
                <a:gd name="T10" fmla="*/ 255 w 358"/>
                <a:gd name="T11" fmla="*/ 206 h 520"/>
                <a:gd name="T12" fmla="*/ 251 w 358"/>
                <a:gd name="T13" fmla="*/ 88 h 520"/>
                <a:gd name="T14" fmla="*/ 202 w 358"/>
                <a:gd name="T15" fmla="*/ 11 h 520"/>
                <a:gd name="T16" fmla="*/ 167 w 358"/>
                <a:gd name="T17" fmla="*/ 42 h 520"/>
                <a:gd name="T18" fmla="*/ 142 w 358"/>
                <a:gd name="T19" fmla="*/ 87 h 520"/>
                <a:gd name="T20" fmla="*/ 112 w 358"/>
                <a:gd name="T21" fmla="*/ 199 h 520"/>
                <a:gd name="T22" fmla="*/ 105 w 358"/>
                <a:gd name="T23" fmla="*/ 445 h 520"/>
                <a:gd name="T24" fmla="*/ 54 w 358"/>
                <a:gd name="T25" fmla="*/ 432 h 520"/>
                <a:gd name="T26" fmla="*/ 4 w 358"/>
                <a:gd name="T27" fmla="*/ 474 h 520"/>
                <a:gd name="T28" fmla="*/ 55 w 358"/>
                <a:gd name="T29" fmla="*/ 514 h 520"/>
                <a:gd name="T30" fmla="*/ 129 w 358"/>
                <a:gd name="T31" fmla="*/ 481 h 520"/>
                <a:gd name="T32" fmla="*/ 128 w 358"/>
                <a:gd name="T33" fmla="*/ 459 h 520"/>
                <a:gd name="T34" fmla="*/ 133 w 358"/>
                <a:gd name="T35" fmla="*/ 201 h 520"/>
                <a:gd name="T36" fmla="*/ 165 w 358"/>
                <a:gd name="T37" fmla="*/ 79 h 520"/>
                <a:gd name="T38" fmla="*/ 178 w 358"/>
                <a:gd name="T39" fmla="*/ 58 h 520"/>
                <a:gd name="T40" fmla="*/ 199 w 358"/>
                <a:gd name="T41" fmla="*/ 38 h 520"/>
                <a:gd name="T42" fmla="*/ 227 w 358"/>
                <a:gd name="T43" fmla="*/ 90 h 520"/>
                <a:gd name="T44" fmla="*/ 233 w 358"/>
                <a:gd name="T45" fmla="*/ 218 h 520"/>
                <a:gd name="T46" fmla="*/ 226 w 358"/>
                <a:gd name="T47" fmla="*/ 359 h 520"/>
                <a:gd name="T48" fmla="*/ 221 w 358"/>
                <a:gd name="T49" fmla="*/ 430 h 520"/>
                <a:gd name="T50" fmla="*/ 219 w 358"/>
                <a:gd name="T51" fmla="*/ 465 h 520"/>
                <a:gd name="T52" fmla="*/ 220 w 358"/>
                <a:gd name="T53" fmla="*/ 493 h 520"/>
                <a:gd name="T54" fmla="*/ 261 w 358"/>
                <a:gd name="T55" fmla="*/ 516 h 520"/>
                <a:gd name="T56" fmla="*/ 319 w 358"/>
                <a:gd name="T57" fmla="*/ 514 h 520"/>
                <a:gd name="T58" fmla="*/ 354 w 358"/>
                <a:gd name="T59" fmla="*/ 474 h 520"/>
                <a:gd name="T60" fmla="*/ 336 w 358"/>
                <a:gd name="T61" fmla="*/ 434 h 520"/>
                <a:gd name="T62" fmla="*/ 26 w 358"/>
                <a:gd name="T63" fmla="*/ 470 h 520"/>
                <a:gd name="T64" fmla="*/ 62 w 358"/>
                <a:gd name="T65" fmla="*/ 460 h 520"/>
                <a:gd name="T66" fmla="*/ 99 w 358"/>
                <a:gd name="T67" fmla="*/ 478 h 520"/>
                <a:gd name="T68" fmla="*/ 74 w 358"/>
                <a:gd name="T69" fmla="*/ 486 h 520"/>
                <a:gd name="T70" fmla="*/ 26 w 358"/>
                <a:gd name="T71" fmla="*/ 470 h 520"/>
                <a:gd name="T72" fmla="*/ 291 w 358"/>
                <a:gd name="T73" fmla="*/ 491 h 520"/>
                <a:gd name="T74" fmla="*/ 249 w 358"/>
                <a:gd name="T75" fmla="*/ 481 h 520"/>
                <a:gd name="T76" fmla="*/ 288 w 358"/>
                <a:gd name="T77" fmla="*/ 461 h 520"/>
                <a:gd name="T78" fmla="*/ 334 w 358"/>
                <a:gd name="T79" fmla="*/ 472 h 520"/>
                <a:gd name="T80" fmla="*/ 291 w 358"/>
                <a:gd name="T81" fmla="*/ 4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520">
                  <a:moveTo>
                    <a:pt x="336" y="434"/>
                  </a:moveTo>
                  <a:cubicBezTo>
                    <a:pt x="304" y="421"/>
                    <a:pt x="265" y="441"/>
                    <a:pt x="239" y="463"/>
                  </a:cubicBezTo>
                  <a:cubicBezTo>
                    <a:pt x="239" y="455"/>
                    <a:pt x="241" y="447"/>
                    <a:pt x="242" y="440"/>
                  </a:cubicBezTo>
                  <a:cubicBezTo>
                    <a:pt x="243" y="428"/>
                    <a:pt x="243" y="417"/>
                    <a:pt x="244" y="405"/>
                  </a:cubicBezTo>
                  <a:cubicBezTo>
                    <a:pt x="246" y="383"/>
                    <a:pt x="247" y="361"/>
                    <a:pt x="249" y="339"/>
                  </a:cubicBezTo>
                  <a:cubicBezTo>
                    <a:pt x="251" y="294"/>
                    <a:pt x="254" y="250"/>
                    <a:pt x="255" y="206"/>
                  </a:cubicBezTo>
                  <a:cubicBezTo>
                    <a:pt x="257" y="166"/>
                    <a:pt x="257" y="127"/>
                    <a:pt x="251" y="88"/>
                  </a:cubicBezTo>
                  <a:cubicBezTo>
                    <a:pt x="247" y="67"/>
                    <a:pt x="237" y="0"/>
                    <a:pt x="202" y="11"/>
                  </a:cubicBezTo>
                  <a:cubicBezTo>
                    <a:pt x="188" y="16"/>
                    <a:pt x="176" y="30"/>
                    <a:pt x="167" y="42"/>
                  </a:cubicBezTo>
                  <a:cubicBezTo>
                    <a:pt x="156" y="56"/>
                    <a:pt x="148" y="71"/>
                    <a:pt x="142" y="87"/>
                  </a:cubicBezTo>
                  <a:cubicBezTo>
                    <a:pt x="127" y="122"/>
                    <a:pt x="119" y="161"/>
                    <a:pt x="112" y="199"/>
                  </a:cubicBezTo>
                  <a:cubicBezTo>
                    <a:pt x="100" y="281"/>
                    <a:pt x="100" y="363"/>
                    <a:pt x="105" y="445"/>
                  </a:cubicBezTo>
                  <a:cubicBezTo>
                    <a:pt x="90" y="436"/>
                    <a:pt x="72" y="430"/>
                    <a:pt x="54" y="432"/>
                  </a:cubicBezTo>
                  <a:cubicBezTo>
                    <a:pt x="31" y="434"/>
                    <a:pt x="7" y="449"/>
                    <a:pt x="4" y="474"/>
                  </a:cubicBezTo>
                  <a:cubicBezTo>
                    <a:pt x="0" y="505"/>
                    <a:pt x="31" y="516"/>
                    <a:pt x="55" y="514"/>
                  </a:cubicBezTo>
                  <a:cubicBezTo>
                    <a:pt x="83" y="512"/>
                    <a:pt x="110" y="502"/>
                    <a:pt x="129" y="481"/>
                  </a:cubicBezTo>
                  <a:cubicBezTo>
                    <a:pt x="136" y="472"/>
                    <a:pt x="134" y="461"/>
                    <a:pt x="128" y="459"/>
                  </a:cubicBezTo>
                  <a:cubicBezTo>
                    <a:pt x="123" y="374"/>
                    <a:pt x="120" y="287"/>
                    <a:pt x="133" y="201"/>
                  </a:cubicBezTo>
                  <a:cubicBezTo>
                    <a:pt x="139" y="160"/>
                    <a:pt x="147" y="116"/>
                    <a:pt x="165" y="79"/>
                  </a:cubicBezTo>
                  <a:cubicBezTo>
                    <a:pt x="169" y="71"/>
                    <a:pt x="173" y="64"/>
                    <a:pt x="178" y="58"/>
                  </a:cubicBezTo>
                  <a:cubicBezTo>
                    <a:pt x="182" y="52"/>
                    <a:pt x="191" y="40"/>
                    <a:pt x="199" y="38"/>
                  </a:cubicBezTo>
                  <a:cubicBezTo>
                    <a:pt x="216" y="34"/>
                    <a:pt x="224" y="79"/>
                    <a:pt x="227" y="90"/>
                  </a:cubicBezTo>
                  <a:cubicBezTo>
                    <a:pt x="236" y="132"/>
                    <a:pt x="235" y="175"/>
                    <a:pt x="233" y="218"/>
                  </a:cubicBezTo>
                  <a:cubicBezTo>
                    <a:pt x="232" y="265"/>
                    <a:pt x="229" y="312"/>
                    <a:pt x="226" y="359"/>
                  </a:cubicBezTo>
                  <a:cubicBezTo>
                    <a:pt x="225" y="383"/>
                    <a:pt x="223" y="407"/>
                    <a:pt x="221" y="430"/>
                  </a:cubicBezTo>
                  <a:cubicBezTo>
                    <a:pt x="221" y="442"/>
                    <a:pt x="220" y="453"/>
                    <a:pt x="219" y="465"/>
                  </a:cubicBezTo>
                  <a:cubicBezTo>
                    <a:pt x="218" y="474"/>
                    <a:pt x="217" y="484"/>
                    <a:pt x="220" y="493"/>
                  </a:cubicBezTo>
                  <a:cubicBezTo>
                    <a:pt x="226" y="508"/>
                    <a:pt x="247" y="513"/>
                    <a:pt x="261" y="516"/>
                  </a:cubicBezTo>
                  <a:cubicBezTo>
                    <a:pt x="280" y="520"/>
                    <a:pt x="301" y="520"/>
                    <a:pt x="319" y="514"/>
                  </a:cubicBezTo>
                  <a:cubicBezTo>
                    <a:pt x="336" y="507"/>
                    <a:pt x="350" y="492"/>
                    <a:pt x="354" y="474"/>
                  </a:cubicBezTo>
                  <a:cubicBezTo>
                    <a:pt x="358" y="457"/>
                    <a:pt x="353" y="441"/>
                    <a:pt x="336" y="434"/>
                  </a:cubicBezTo>
                  <a:close/>
                  <a:moveTo>
                    <a:pt x="26" y="470"/>
                  </a:moveTo>
                  <a:cubicBezTo>
                    <a:pt x="25" y="458"/>
                    <a:pt x="54" y="459"/>
                    <a:pt x="62" y="460"/>
                  </a:cubicBezTo>
                  <a:cubicBezTo>
                    <a:pt x="76" y="462"/>
                    <a:pt x="88" y="469"/>
                    <a:pt x="99" y="478"/>
                  </a:cubicBezTo>
                  <a:cubicBezTo>
                    <a:pt x="91" y="482"/>
                    <a:pt x="82" y="484"/>
                    <a:pt x="74" y="486"/>
                  </a:cubicBezTo>
                  <a:cubicBezTo>
                    <a:pt x="62" y="488"/>
                    <a:pt x="27" y="490"/>
                    <a:pt x="26" y="470"/>
                  </a:cubicBezTo>
                  <a:close/>
                  <a:moveTo>
                    <a:pt x="291" y="491"/>
                  </a:moveTo>
                  <a:cubicBezTo>
                    <a:pt x="281" y="490"/>
                    <a:pt x="260" y="489"/>
                    <a:pt x="249" y="481"/>
                  </a:cubicBezTo>
                  <a:cubicBezTo>
                    <a:pt x="260" y="472"/>
                    <a:pt x="273" y="465"/>
                    <a:pt x="288" y="461"/>
                  </a:cubicBezTo>
                  <a:cubicBezTo>
                    <a:pt x="301" y="458"/>
                    <a:pt x="329" y="454"/>
                    <a:pt x="334" y="472"/>
                  </a:cubicBezTo>
                  <a:cubicBezTo>
                    <a:pt x="338" y="491"/>
                    <a:pt x="302" y="491"/>
                    <a:pt x="291" y="4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3721" y="1859"/>
              <a:ext cx="215" cy="109"/>
            </a:xfrm>
            <a:custGeom>
              <a:avLst/>
              <a:gdLst>
                <a:gd name="T0" fmla="*/ 170 w 181"/>
                <a:gd name="T1" fmla="*/ 3 h 92"/>
                <a:gd name="T2" fmla="*/ 159 w 181"/>
                <a:gd name="T3" fmla="*/ 21 h 92"/>
                <a:gd name="T4" fmla="*/ 94 w 181"/>
                <a:gd name="T5" fmla="*/ 58 h 92"/>
                <a:gd name="T6" fmla="*/ 25 w 181"/>
                <a:gd name="T7" fmla="*/ 26 h 92"/>
                <a:gd name="T8" fmla="*/ 6 w 181"/>
                <a:gd name="T9" fmla="*/ 49 h 92"/>
                <a:gd name="T10" fmla="*/ 110 w 181"/>
                <a:gd name="T11" fmla="*/ 81 h 92"/>
                <a:gd name="T12" fmla="*/ 181 w 181"/>
                <a:gd name="T13" fmla="*/ 9 h 92"/>
                <a:gd name="T14" fmla="*/ 170 w 181"/>
                <a:gd name="T15" fmla="*/ 3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92">
                  <a:moveTo>
                    <a:pt x="170" y="3"/>
                  </a:moveTo>
                  <a:cubicBezTo>
                    <a:pt x="163" y="6"/>
                    <a:pt x="159" y="14"/>
                    <a:pt x="159" y="21"/>
                  </a:cubicBezTo>
                  <a:cubicBezTo>
                    <a:pt x="158" y="46"/>
                    <a:pt x="113" y="56"/>
                    <a:pt x="94" y="58"/>
                  </a:cubicBezTo>
                  <a:cubicBezTo>
                    <a:pt x="67" y="59"/>
                    <a:pt x="41" y="49"/>
                    <a:pt x="25" y="26"/>
                  </a:cubicBezTo>
                  <a:cubicBezTo>
                    <a:pt x="17" y="15"/>
                    <a:pt x="0" y="39"/>
                    <a:pt x="6" y="49"/>
                  </a:cubicBezTo>
                  <a:cubicBezTo>
                    <a:pt x="30" y="82"/>
                    <a:pt x="72" y="92"/>
                    <a:pt x="110" y="81"/>
                  </a:cubicBezTo>
                  <a:cubicBezTo>
                    <a:pt x="144" y="72"/>
                    <a:pt x="180" y="48"/>
                    <a:pt x="181" y="9"/>
                  </a:cubicBezTo>
                  <a:cubicBezTo>
                    <a:pt x="181" y="2"/>
                    <a:pt x="175" y="0"/>
                    <a:pt x="1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3763" y="1760"/>
              <a:ext cx="60" cy="93"/>
            </a:xfrm>
            <a:custGeom>
              <a:avLst/>
              <a:gdLst>
                <a:gd name="T0" fmla="*/ 40 w 50"/>
                <a:gd name="T1" fmla="*/ 45 h 78"/>
                <a:gd name="T2" fmla="*/ 32 w 50"/>
                <a:gd name="T3" fmla="*/ 34 h 78"/>
                <a:gd name="T4" fmla="*/ 32 w 50"/>
                <a:gd name="T5" fmla="*/ 29 h 78"/>
                <a:gd name="T6" fmla="*/ 43 w 50"/>
                <a:gd name="T7" fmla="*/ 11 h 78"/>
                <a:gd name="T8" fmla="*/ 32 w 50"/>
                <a:gd name="T9" fmla="*/ 4 h 78"/>
                <a:gd name="T10" fmla="*/ 25 w 50"/>
                <a:gd name="T11" fmla="*/ 71 h 78"/>
                <a:gd name="T12" fmla="*/ 40 w 50"/>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50" h="78">
                  <a:moveTo>
                    <a:pt x="40" y="45"/>
                  </a:moveTo>
                  <a:cubicBezTo>
                    <a:pt x="36" y="43"/>
                    <a:pt x="33" y="39"/>
                    <a:pt x="32" y="34"/>
                  </a:cubicBezTo>
                  <a:cubicBezTo>
                    <a:pt x="32" y="32"/>
                    <a:pt x="32" y="29"/>
                    <a:pt x="32" y="29"/>
                  </a:cubicBezTo>
                  <a:cubicBezTo>
                    <a:pt x="38" y="25"/>
                    <a:pt x="43" y="18"/>
                    <a:pt x="43" y="11"/>
                  </a:cubicBezTo>
                  <a:cubicBezTo>
                    <a:pt x="43" y="5"/>
                    <a:pt x="37" y="0"/>
                    <a:pt x="32" y="4"/>
                  </a:cubicBezTo>
                  <a:cubicBezTo>
                    <a:pt x="11" y="18"/>
                    <a:pt x="0" y="55"/>
                    <a:pt x="25" y="71"/>
                  </a:cubicBezTo>
                  <a:cubicBezTo>
                    <a:pt x="35" y="78"/>
                    <a:pt x="50" y="52"/>
                    <a:pt x="4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3848" y="1759"/>
              <a:ext cx="53" cy="89"/>
            </a:xfrm>
            <a:custGeom>
              <a:avLst/>
              <a:gdLst>
                <a:gd name="T0" fmla="*/ 34 w 45"/>
                <a:gd name="T1" fmla="*/ 28 h 75"/>
                <a:gd name="T2" fmla="*/ 45 w 45"/>
                <a:gd name="T3" fmla="*/ 9 h 75"/>
                <a:gd name="T4" fmla="*/ 34 w 45"/>
                <a:gd name="T5" fmla="*/ 3 h 75"/>
                <a:gd name="T6" fmla="*/ 15 w 45"/>
                <a:gd name="T7" fmla="*/ 64 h 75"/>
                <a:gd name="T8" fmla="*/ 33 w 45"/>
                <a:gd name="T9" fmla="*/ 41 h 75"/>
                <a:gd name="T10" fmla="*/ 30 w 45"/>
                <a:gd name="T11" fmla="*/ 31 h 75"/>
                <a:gd name="T12" fmla="*/ 31 w 45"/>
                <a:gd name="T13" fmla="*/ 29 h 75"/>
                <a:gd name="T14" fmla="*/ 34 w 45"/>
                <a:gd name="T15" fmla="*/ 2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5">
                  <a:moveTo>
                    <a:pt x="34" y="28"/>
                  </a:moveTo>
                  <a:cubicBezTo>
                    <a:pt x="40" y="25"/>
                    <a:pt x="45" y="16"/>
                    <a:pt x="45" y="9"/>
                  </a:cubicBezTo>
                  <a:cubicBezTo>
                    <a:pt x="44" y="2"/>
                    <a:pt x="39" y="0"/>
                    <a:pt x="34" y="3"/>
                  </a:cubicBezTo>
                  <a:cubicBezTo>
                    <a:pt x="12" y="12"/>
                    <a:pt x="0" y="45"/>
                    <a:pt x="15" y="64"/>
                  </a:cubicBezTo>
                  <a:cubicBezTo>
                    <a:pt x="22" y="75"/>
                    <a:pt x="40" y="51"/>
                    <a:pt x="33" y="41"/>
                  </a:cubicBezTo>
                  <a:cubicBezTo>
                    <a:pt x="31" y="38"/>
                    <a:pt x="30" y="35"/>
                    <a:pt x="30" y="31"/>
                  </a:cubicBezTo>
                  <a:cubicBezTo>
                    <a:pt x="30" y="30"/>
                    <a:pt x="30" y="30"/>
                    <a:pt x="31" y="29"/>
                  </a:cubicBezTo>
                  <a:cubicBezTo>
                    <a:pt x="30" y="30"/>
                    <a:pt x="34" y="28"/>
                    <a:pt x="3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Freeform 21"/>
          <p:cNvSpPr/>
          <p:nvPr/>
        </p:nvSpPr>
        <p:spPr bwMode="auto">
          <a:xfrm>
            <a:off x="4876800" y="3198319"/>
            <a:ext cx="5283200" cy="226975"/>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0" name="Freeform 21"/>
          <p:cNvSpPr/>
          <p:nvPr/>
        </p:nvSpPr>
        <p:spPr bwMode="auto">
          <a:xfrm>
            <a:off x="4876800" y="4261244"/>
            <a:ext cx="5283200" cy="214275"/>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1" name="Freeform 21"/>
          <p:cNvSpPr/>
          <p:nvPr/>
        </p:nvSpPr>
        <p:spPr bwMode="auto">
          <a:xfrm>
            <a:off x="4876800" y="5386381"/>
            <a:ext cx="5283200" cy="238480"/>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2" name="圆角矩形 51"/>
          <p:cNvSpPr/>
          <p:nvPr/>
        </p:nvSpPr>
        <p:spPr>
          <a:xfrm>
            <a:off x="4038600" y="2428652"/>
            <a:ext cx="711200" cy="707455"/>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a:off x="4038600" y="3553789"/>
            <a:ext cx="711200" cy="707455"/>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82"/>
          <p:cNvSpPr/>
          <p:nvPr/>
        </p:nvSpPr>
        <p:spPr>
          <a:xfrm>
            <a:off x="4038600" y="4678926"/>
            <a:ext cx="711200" cy="707455"/>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Group 227"/>
          <p:cNvGrpSpPr>
            <a:grpSpLocks noChangeAspect="1"/>
          </p:cNvGrpSpPr>
          <p:nvPr/>
        </p:nvGrpSpPr>
        <p:grpSpPr bwMode="auto">
          <a:xfrm>
            <a:off x="4187219" y="3684588"/>
            <a:ext cx="431899" cy="497238"/>
            <a:chOff x="1024" y="313"/>
            <a:chExt cx="780" cy="898"/>
          </a:xfrm>
          <a:solidFill>
            <a:srgbClr val="FFC000"/>
          </a:solidFill>
        </p:grpSpPr>
        <p:sp>
          <p:nvSpPr>
            <p:cNvPr id="85"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4" name="Group 46"/>
          <p:cNvGrpSpPr>
            <a:grpSpLocks noChangeAspect="1"/>
          </p:cNvGrpSpPr>
          <p:nvPr/>
        </p:nvGrpSpPr>
        <p:grpSpPr bwMode="auto">
          <a:xfrm>
            <a:off x="4257037" y="4771640"/>
            <a:ext cx="273325" cy="522025"/>
            <a:chOff x="6072" y="1627"/>
            <a:chExt cx="333" cy="636"/>
          </a:xfrm>
          <a:solidFill>
            <a:srgbClr val="FFC000"/>
          </a:solidFill>
        </p:grpSpPr>
        <p:sp>
          <p:nvSpPr>
            <p:cNvPr id="95" name="Freeform 47"/>
            <p:cNvSpPr>
              <a:spLocks noEditPoints="1"/>
            </p:cNvSpPr>
            <p:nvPr/>
          </p:nvSpPr>
          <p:spPr bwMode="auto">
            <a:xfrm>
              <a:off x="6173" y="2091"/>
              <a:ext cx="147" cy="172"/>
            </a:xfrm>
            <a:custGeom>
              <a:avLst/>
              <a:gdLst>
                <a:gd name="T0" fmla="*/ 9 w 19"/>
                <a:gd name="T1" fmla="*/ 22 h 23"/>
                <a:gd name="T2" fmla="*/ 9 w 19"/>
                <a:gd name="T3" fmla="*/ 23 h 23"/>
                <a:gd name="T4" fmla="*/ 5 w 19"/>
                <a:gd name="T5" fmla="*/ 8 h 23"/>
                <a:gd name="T6" fmla="*/ 12 w 19"/>
                <a:gd name="T7" fmla="*/ 21 h 23"/>
                <a:gd name="T8" fmla="*/ 9 w 19"/>
                <a:gd name="T9" fmla="*/ 22 h 23"/>
                <a:gd name="T10" fmla="*/ 10 w 19"/>
                <a:gd name="T11" fmla="*/ 16 h 23"/>
                <a:gd name="T12" fmla="*/ 11 w 19"/>
                <a:gd name="T13" fmla="*/ 19 h 23"/>
                <a:gd name="T14" fmla="*/ 12 w 19"/>
                <a:gd name="T15" fmla="*/ 18 h 23"/>
                <a:gd name="T16" fmla="*/ 10 w 19"/>
                <a:gd name="T17" fmla="*/ 9 h 23"/>
                <a:gd name="T18" fmla="*/ 8 w 19"/>
                <a:gd name="T19" fmla="*/ 9 h 23"/>
                <a:gd name="T20" fmla="*/ 10 w 19"/>
                <a:gd name="T21" fmla="*/ 16 h 23"/>
                <a:gd name="T22" fmla="*/ 9 w 19"/>
                <a:gd name="T23" fmla="*/ 19 h 23"/>
                <a:gd name="T24" fmla="*/ 7 w 19"/>
                <a:gd name="T25" fmla="*/ 10 h 23"/>
                <a:gd name="T26" fmla="*/ 5 w 19"/>
                <a:gd name="T27" fmla="*/ 13 h 23"/>
                <a:gd name="T28" fmla="*/ 7 w 19"/>
                <a:gd name="T29" fmla="*/ 14 h 23"/>
                <a:gd name="T30" fmla="*/ 7 w 19"/>
                <a:gd name="T31" fmla="*/ 16 h 23"/>
                <a:gd name="T32" fmla="*/ 9 w 19"/>
                <a:gd name="T33" fmla="*/ 19 h 23"/>
                <a:gd name="T34" fmla="*/ 12 w 19"/>
                <a:gd name="T35" fmla="*/ 12 h 23"/>
                <a:gd name="T36" fmla="*/ 12 w 19"/>
                <a:gd name="T37" fmla="*/ 11 h 23"/>
                <a:gd name="T38" fmla="*/ 12 w 19"/>
                <a:gd name="T39" fmla="*/ 12 h 23"/>
                <a:gd name="T40" fmla="*/ 13 w 19"/>
                <a:gd name="T41" fmla="*/ 14 h 23"/>
                <a:gd name="T42" fmla="*/ 12 w 19"/>
                <a:gd name="T43" fmla="*/ 12 h 23"/>
                <a:gd name="T44" fmla="*/ 13 w 19"/>
                <a:gd name="T45"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3">
                  <a:moveTo>
                    <a:pt x="9" y="22"/>
                  </a:moveTo>
                  <a:cubicBezTo>
                    <a:pt x="8" y="22"/>
                    <a:pt x="10" y="23"/>
                    <a:pt x="9" y="23"/>
                  </a:cubicBezTo>
                  <a:cubicBezTo>
                    <a:pt x="4" y="20"/>
                    <a:pt x="0" y="14"/>
                    <a:pt x="5" y="8"/>
                  </a:cubicBezTo>
                  <a:cubicBezTo>
                    <a:pt x="13" y="0"/>
                    <a:pt x="19" y="17"/>
                    <a:pt x="12" y="21"/>
                  </a:cubicBezTo>
                  <a:cubicBezTo>
                    <a:pt x="11" y="21"/>
                    <a:pt x="10" y="21"/>
                    <a:pt x="9" y="22"/>
                  </a:cubicBezTo>
                  <a:close/>
                  <a:moveTo>
                    <a:pt x="10" y="16"/>
                  </a:moveTo>
                  <a:cubicBezTo>
                    <a:pt x="10" y="17"/>
                    <a:pt x="11" y="17"/>
                    <a:pt x="11" y="19"/>
                  </a:cubicBezTo>
                  <a:cubicBezTo>
                    <a:pt x="12" y="19"/>
                    <a:pt x="12" y="18"/>
                    <a:pt x="12" y="18"/>
                  </a:cubicBezTo>
                  <a:cubicBezTo>
                    <a:pt x="11" y="15"/>
                    <a:pt x="11" y="11"/>
                    <a:pt x="10" y="9"/>
                  </a:cubicBezTo>
                  <a:cubicBezTo>
                    <a:pt x="9" y="10"/>
                    <a:pt x="9" y="8"/>
                    <a:pt x="8" y="9"/>
                  </a:cubicBezTo>
                  <a:cubicBezTo>
                    <a:pt x="7" y="12"/>
                    <a:pt x="10" y="14"/>
                    <a:pt x="10" y="16"/>
                  </a:cubicBezTo>
                  <a:close/>
                  <a:moveTo>
                    <a:pt x="9" y="19"/>
                  </a:moveTo>
                  <a:cubicBezTo>
                    <a:pt x="8" y="16"/>
                    <a:pt x="7" y="13"/>
                    <a:pt x="7" y="10"/>
                  </a:cubicBezTo>
                  <a:cubicBezTo>
                    <a:pt x="5" y="10"/>
                    <a:pt x="5" y="11"/>
                    <a:pt x="5" y="13"/>
                  </a:cubicBezTo>
                  <a:cubicBezTo>
                    <a:pt x="6" y="13"/>
                    <a:pt x="7" y="13"/>
                    <a:pt x="7" y="14"/>
                  </a:cubicBezTo>
                  <a:cubicBezTo>
                    <a:pt x="7" y="15"/>
                    <a:pt x="7" y="15"/>
                    <a:pt x="7" y="16"/>
                  </a:cubicBezTo>
                  <a:cubicBezTo>
                    <a:pt x="8" y="16"/>
                    <a:pt x="8" y="19"/>
                    <a:pt x="9" y="19"/>
                  </a:cubicBezTo>
                  <a:close/>
                  <a:moveTo>
                    <a:pt x="12" y="12"/>
                  </a:moveTo>
                  <a:cubicBezTo>
                    <a:pt x="12" y="11"/>
                    <a:pt x="12" y="11"/>
                    <a:pt x="12" y="11"/>
                  </a:cubicBezTo>
                  <a:cubicBezTo>
                    <a:pt x="12" y="12"/>
                    <a:pt x="12" y="12"/>
                    <a:pt x="12" y="12"/>
                  </a:cubicBezTo>
                  <a:close/>
                  <a:moveTo>
                    <a:pt x="13" y="14"/>
                  </a:moveTo>
                  <a:cubicBezTo>
                    <a:pt x="13" y="14"/>
                    <a:pt x="13" y="12"/>
                    <a:pt x="12" y="12"/>
                  </a:cubicBezTo>
                  <a:cubicBezTo>
                    <a:pt x="12" y="13"/>
                    <a:pt x="12" y="14"/>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8"/>
            <p:cNvSpPr>
              <a:spLocks noEditPoints="1"/>
            </p:cNvSpPr>
            <p:nvPr/>
          </p:nvSpPr>
          <p:spPr bwMode="auto">
            <a:xfrm>
              <a:off x="6072" y="1627"/>
              <a:ext cx="333" cy="464"/>
            </a:xfrm>
            <a:custGeom>
              <a:avLst/>
              <a:gdLst>
                <a:gd name="T0" fmla="*/ 29 w 43"/>
                <a:gd name="T1" fmla="*/ 50 h 62"/>
                <a:gd name="T2" fmla="*/ 20 w 43"/>
                <a:gd name="T3" fmla="*/ 62 h 62"/>
                <a:gd name="T4" fmla="*/ 14 w 43"/>
                <a:gd name="T5" fmla="*/ 48 h 62"/>
                <a:gd name="T6" fmla="*/ 15 w 43"/>
                <a:gd name="T7" fmla="*/ 41 h 62"/>
                <a:gd name="T8" fmla="*/ 28 w 43"/>
                <a:gd name="T9" fmla="*/ 31 h 62"/>
                <a:gd name="T10" fmla="*/ 29 w 43"/>
                <a:gd name="T11" fmla="*/ 29 h 62"/>
                <a:gd name="T12" fmla="*/ 20 w 43"/>
                <a:gd name="T13" fmla="*/ 22 h 62"/>
                <a:gd name="T14" fmla="*/ 18 w 43"/>
                <a:gd name="T15" fmla="*/ 29 h 62"/>
                <a:gd name="T16" fmla="*/ 1 w 43"/>
                <a:gd name="T17" fmla="*/ 31 h 62"/>
                <a:gd name="T18" fmla="*/ 0 w 43"/>
                <a:gd name="T19" fmla="*/ 22 h 62"/>
                <a:gd name="T20" fmla="*/ 17 w 43"/>
                <a:gd name="T21" fmla="*/ 3 h 62"/>
                <a:gd name="T22" fmla="*/ 43 w 43"/>
                <a:gd name="T23" fmla="*/ 20 h 62"/>
                <a:gd name="T24" fmla="*/ 31 w 43"/>
                <a:gd name="T25" fmla="*/ 45 h 62"/>
                <a:gd name="T26" fmla="*/ 25 w 43"/>
                <a:gd name="T27" fmla="*/ 5 h 62"/>
                <a:gd name="T28" fmla="*/ 32 w 43"/>
                <a:gd name="T29" fmla="*/ 25 h 62"/>
                <a:gd name="T30" fmla="*/ 34 w 43"/>
                <a:gd name="T31" fmla="*/ 26 h 62"/>
                <a:gd name="T32" fmla="*/ 36 w 43"/>
                <a:gd name="T33" fmla="*/ 37 h 62"/>
                <a:gd name="T34" fmla="*/ 29 w 43"/>
                <a:gd name="T35" fmla="*/ 5 h 62"/>
                <a:gd name="T36" fmla="*/ 25 w 43"/>
                <a:gd name="T37" fmla="*/ 5 h 62"/>
                <a:gd name="T38" fmla="*/ 25 w 43"/>
                <a:gd name="T39" fmla="*/ 17 h 62"/>
                <a:gd name="T40" fmla="*/ 24 w 43"/>
                <a:gd name="T41" fmla="*/ 8 h 62"/>
                <a:gd name="T42" fmla="*/ 23 w 43"/>
                <a:gd name="T43" fmla="*/ 5 h 62"/>
                <a:gd name="T44" fmla="*/ 18 w 43"/>
                <a:gd name="T45" fmla="*/ 5 h 62"/>
                <a:gd name="T46" fmla="*/ 21 w 43"/>
                <a:gd name="T47" fmla="*/ 18 h 62"/>
                <a:gd name="T48" fmla="*/ 18 w 43"/>
                <a:gd name="T49" fmla="*/ 5 h 62"/>
                <a:gd name="T50" fmla="*/ 39 w 43"/>
                <a:gd name="T51" fmla="*/ 30 h 62"/>
                <a:gd name="T52" fmla="*/ 39 w 43"/>
                <a:gd name="T53" fmla="*/ 25 h 62"/>
                <a:gd name="T54" fmla="*/ 36 w 43"/>
                <a:gd name="T55" fmla="*/ 12 h 62"/>
                <a:gd name="T56" fmla="*/ 35 w 43"/>
                <a:gd name="T57" fmla="*/ 9 h 62"/>
                <a:gd name="T58" fmla="*/ 36 w 43"/>
                <a:gd name="T59" fmla="*/ 21 h 62"/>
                <a:gd name="T60" fmla="*/ 14 w 43"/>
                <a:gd name="T61" fmla="*/ 8 h 62"/>
                <a:gd name="T62" fmla="*/ 20 w 43"/>
                <a:gd name="T63" fmla="*/ 20 h 62"/>
                <a:gd name="T64" fmla="*/ 12 w 43"/>
                <a:gd name="T65" fmla="*/ 8 h 62"/>
                <a:gd name="T66" fmla="*/ 11 w 43"/>
                <a:gd name="T67" fmla="*/ 8 h 62"/>
                <a:gd name="T68" fmla="*/ 12 w 43"/>
                <a:gd name="T69" fmla="*/ 16 h 62"/>
                <a:gd name="T70" fmla="*/ 13 w 43"/>
                <a:gd name="T71" fmla="*/ 12 h 62"/>
                <a:gd name="T72" fmla="*/ 7 w 43"/>
                <a:gd name="T73" fmla="*/ 12 h 62"/>
                <a:gd name="T74" fmla="*/ 15 w 43"/>
                <a:gd name="T75" fmla="*/ 29 h 62"/>
                <a:gd name="T76" fmla="*/ 14 w 43"/>
                <a:gd name="T77" fmla="*/ 26 h 62"/>
                <a:gd name="T78" fmla="*/ 7 w 43"/>
                <a:gd name="T79" fmla="*/ 12 h 62"/>
                <a:gd name="T80" fmla="*/ 6 w 43"/>
                <a:gd name="T81" fmla="*/ 17 h 62"/>
                <a:gd name="T82" fmla="*/ 9 w 43"/>
                <a:gd name="T83" fmla="*/ 28 h 62"/>
                <a:gd name="T84" fmla="*/ 10 w 43"/>
                <a:gd name="T85" fmla="*/ 35 h 62"/>
                <a:gd name="T86" fmla="*/ 6 w 43"/>
                <a:gd name="T87" fmla="*/ 14 h 62"/>
                <a:gd name="T88" fmla="*/ 40 w 43"/>
                <a:gd name="T89" fmla="*/ 21 h 62"/>
                <a:gd name="T90" fmla="*/ 39 w 43"/>
                <a:gd name="T91" fmla="*/ 15 h 62"/>
                <a:gd name="T92" fmla="*/ 7 w 43"/>
                <a:gd name="T93" fmla="*/ 34 h 62"/>
                <a:gd name="T94" fmla="*/ 7 w 43"/>
                <a:gd name="T95" fmla="*/ 34 h 62"/>
                <a:gd name="T96" fmla="*/ 31 w 43"/>
                <a:gd name="T97" fmla="*/ 39 h 62"/>
                <a:gd name="T98" fmla="*/ 33 w 43"/>
                <a:gd name="T99" fmla="*/ 30 h 62"/>
                <a:gd name="T100" fmla="*/ 30 w 43"/>
                <a:gd name="T101" fmla="*/ 32 h 62"/>
                <a:gd name="T102" fmla="*/ 32 w 43"/>
                <a:gd name="T103" fmla="*/ 42 h 62"/>
                <a:gd name="T104" fmla="*/ 30 w 43"/>
                <a:gd name="T105" fmla="*/ 43 h 62"/>
                <a:gd name="T106" fmla="*/ 27 w 43"/>
                <a:gd name="T107" fmla="*/ 47 h 62"/>
                <a:gd name="T108" fmla="*/ 25 w 43"/>
                <a:gd name="T109" fmla="*/ 37 h 62"/>
                <a:gd name="T110" fmla="*/ 24 w 43"/>
                <a:gd name="T111" fmla="*/ 51 h 62"/>
                <a:gd name="T112" fmla="*/ 22 w 43"/>
                <a:gd name="T113" fmla="*/ 40 h 62"/>
                <a:gd name="T114" fmla="*/ 18 w 43"/>
                <a:gd name="T115" fmla="*/ 46 h 62"/>
                <a:gd name="T116" fmla="*/ 19 w 43"/>
                <a:gd name="T117" fmla="*/ 55 h 62"/>
                <a:gd name="T118" fmla="*/ 19 w 43"/>
                <a:gd name="T119" fmla="*/ 58 h 62"/>
                <a:gd name="T120" fmla="*/ 23 w 43"/>
                <a:gd name="T121" fmla="*/ 54 h 62"/>
                <a:gd name="T122" fmla="*/ 18 w 43"/>
                <a:gd name="T123"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 h="62">
                  <a:moveTo>
                    <a:pt x="31" y="47"/>
                  </a:moveTo>
                  <a:cubicBezTo>
                    <a:pt x="29" y="47"/>
                    <a:pt x="28" y="49"/>
                    <a:pt x="29" y="50"/>
                  </a:cubicBezTo>
                  <a:cubicBezTo>
                    <a:pt x="25" y="51"/>
                    <a:pt x="25" y="56"/>
                    <a:pt x="25" y="58"/>
                  </a:cubicBezTo>
                  <a:cubicBezTo>
                    <a:pt x="23" y="59"/>
                    <a:pt x="22" y="62"/>
                    <a:pt x="20" y="62"/>
                  </a:cubicBezTo>
                  <a:cubicBezTo>
                    <a:pt x="19" y="62"/>
                    <a:pt x="15" y="58"/>
                    <a:pt x="15" y="55"/>
                  </a:cubicBezTo>
                  <a:cubicBezTo>
                    <a:pt x="14" y="53"/>
                    <a:pt x="14" y="50"/>
                    <a:pt x="14" y="48"/>
                  </a:cubicBezTo>
                  <a:cubicBezTo>
                    <a:pt x="14" y="47"/>
                    <a:pt x="15" y="47"/>
                    <a:pt x="15" y="46"/>
                  </a:cubicBezTo>
                  <a:cubicBezTo>
                    <a:pt x="16" y="44"/>
                    <a:pt x="14" y="42"/>
                    <a:pt x="15" y="41"/>
                  </a:cubicBezTo>
                  <a:cubicBezTo>
                    <a:pt x="16" y="41"/>
                    <a:pt x="17" y="42"/>
                    <a:pt x="16" y="43"/>
                  </a:cubicBezTo>
                  <a:cubicBezTo>
                    <a:pt x="20" y="39"/>
                    <a:pt x="24" y="35"/>
                    <a:pt x="28" y="31"/>
                  </a:cubicBezTo>
                  <a:cubicBezTo>
                    <a:pt x="28" y="30"/>
                    <a:pt x="27" y="30"/>
                    <a:pt x="27" y="29"/>
                  </a:cubicBezTo>
                  <a:cubicBezTo>
                    <a:pt x="28" y="28"/>
                    <a:pt x="29" y="28"/>
                    <a:pt x="29" y="29"/>
                  </a:cubicBezTo>
                  <a:cubicBezTo>
                    <a:pt x="31" y="24"/>
                    <a:pt x="29" y="20"/>
                    <a:pt x="25" y="20"/>
                  </a:cubicBezTo>
                  <a:cubicBezTo>
                    <a:pt x="23" y="20"/>
                    <a:pt x="22" y="22"/>
                    <a:pt x="20" y="22"/>
                  </a:cubicBezTo>
                  <a:cubicBezTo>
                    <a:pt x="20" y="23"/>
                    <a:pt x="19" y="24"/>
                    <a:pt x="18" y="25"/>
                  </a:cubicBezTo>
                  <a:cubicBezTo>
                    <a:pt x="18" y="27"/>
                    <a:pt x="18" y="28"/>
                    <a:pt x="18" y="29"/>
                  </a:cubicBezTo>
                  <a:cubicBezTo>
                    <a:pt x="17" y="33"/>
                    <a:pt x="11" y="41"/>
                    <a:pt x="6" y="37"/>
                  </a:cubicBezTo>
                  <a:cubicBezTo>
                    <a:pt x="5" y="37"/>
                    <a:pt x="2" y="32"/>
                    <a:pt x="1" y="31"/>
                  </a:cubicBezTo>
                  <a:cubicBezTo>
                    <a:pt x="1" y="29"/>
                    <a:pt x="1" y="27"/>
                    <a:pt x="1" y="25"/>
                  </a:cubicBezTo>
                  <a:cubicBezTo>
                    <a:pt x="1" y="24"/>
                    <a:pt x="0" y="23"/>
                    <a:pt x="0" y="22"/>
                  </a:cubicBezTo>
                  <a:cubicBezTo>
                    <a:pt x="1" y="19"/>
                    <a:pt x="2" y="14"/>
                    <a:pt x="4" y="12"/>
                  </a:cubicBezTo>
                  <a:cubicBezTo>
                    <a:pt x="7" y="7"/>
                    <a:pt x="12" y="5"/>
                    <a:pt x="17" y="3"/>
                  </a:cubicBezTo>
                  <a:cubicBezTo>
                    <a:pt x="19" y="3"/>
                    <a:pt x="25" y="0"/>
                    <a:pt x="27" y="2"/>
                  </a:cubicBezTo>
                  <a:cubicBezTo>
                    <a:pt x="37" y="3"/>
                    <a:pt x="42" y="11"/>
                    <a:pt x="43" y="20"/>
                  </a:cubicBezTo>
                  <a:cubicBezTo>
                    <a:pt x="43" y="23"/>
                    <a:pt x="43" y="26"/>
                    <a:pt x="42" y="30"/>
                  </a:cubicBezTo>
                  <a:cubicBezTo>
                    <a:pt x="39" y="36"/>
                    <a:pt x="36" y="42"/>
                    <a:pt x="31" y="45"/>
                  </a:cubicBezTo>
                  <a:cubicBezTo>
                    <a:pt x="31" y="47"/>
                    <a:pt x="31" y="46"/>
                    <a:pt x="31" y="47"/>
                  </a:cubicBezTo>
                  <a:close/>
                  <a:moveTo>
                    <a:pt x="25" y="5"/>
                  </a:moveTo>
                  <a:cubicBezTo>
                    <a:pt x="28" y="11"/>
                    <a:pt x="31" y="17"/>
                    <a:pt x="33" y="24"/>
                  </a:cubicBezTo>
                  <a:cubicBezTo>
                    <a:pt x="32" y="24"/>
                    <a:pt x="32" y="24"/>
                    <a:pt x="32" y="25"/>
                  </a:cubicBezTo>
                  <a:cubicBezTo>
                    <a:pt x="32" y="25"/>
                    <a:pt x="32" y="26"/>
                    <a:pt x="32" y="27"/>
                  </a:cubicBezTo>
                  <a:cubicBezTo>
                    <a:pt x="33" y="27"/>
                    <a:pt x="33" y="26"/>
                    <a:pt x="34" y="26"/>
                  </a:cubicBezTo>
                  <a:cubicBezTo>
                    <a:pt x="34" y="30"/>
                    <a:pt x="35" y="34"/>
                    <a:pt x="35" y="37"/>
                  </a:cubicBezTo>
                  <a:cubicBezTo>
                    <a:pt x="35" y="37"/>
                    <a:pt x="36" y="37"/>
                    <a:pt x="36" y="37"/>
                  </a:cubicBezTo>
                  <a:cubicBezTo>
                    <a:pt x="38" y="36"/>
                    <a:pt x="37" y="34"/>
                    <a:pt x="38" y="32"/>
                  </a:cubicBezTo>
                  <a:cubicBezTo>
                    <a:pt x="35" y="23"/>
                    <a:pt x="33" y="13"/>
                    <a:pt x="29" y="5"/>
                  </a:cubicBezTo>
                  <a:cubicBezTo>
                    <a:pt x="27" y="5"/>
                    <a:pt x="27" y="4"/>
                    <a:pt x="25" y="4"/>
                  </a:cubicBezTo>
                  <a:cubicBezTo>
                    <a:pt x="25" y="5"/>
                    <a:pt x="26" y="6"/>
                    <a:pt x="25" y="5"/>
                  </a:cubicBezTo>
                  <a:close/>
                  <a:moveTo>
                    <a:pt x="21" y="5"/>
                  </a:moveTo>
                  <a:cubicBezTo>
                    <a:pt x="21" y="9"/>
                    <a:pt x="24" y="12"/>
                    <a:pt x="25" y="17"/>
                  </a:cubicBezTo>
                  <a:cubicBezTo>
                    <a:pt x="26" y="18"/>
                    <a:pt x="29" y="19"/>
                    <a:pt x="30" y="20"/>
                  </a:cubicBezTo>
                  <a:cubicBezTo>
                    <a:pt x="29" y="15"/>
                    <a:pt x="26" y="12"/>
                    <a:pt x="24" y="8"/>
                  </a:cubicBezTo>
                  <a:cubicBezTo>
                    <a:pt x="24" y="7"/>
                    <a:pt x="23" y="8"/>
                    <a:pt x="23" y="7"/>
                  </a:cubicBezTo>
                  <a:cubicBezTo>
                    <a:pt x="23" y="7"/>
                    <a:pt x="23" y="6"/>
                    <a:pt x="23" y="5"/>
                  </a:cubicBezTo>
                  <a:cubicBezTo>
                    <a:pt x="22" y="5"/>
                    <a:pt x="21" y="4"/>
                    <a:pt x="21" y="5"/>
                  </a:cubicBezTo>
                  <a:close/>
                  <a:moveTo>
                    <a:pt x="18" y="5"/>
                  </a:moveTo>
                  <a:cubicBezTo>
                    <a:pt x="17" y="5"/>
                    <a:pt x="17" y="6"/>
                    <a:pt x="16" y="6"/>
                  </a:cubicBezTo>
                  <a:cubicBezTo>
                    <a:pt x="18" y="10"/>
                    <a:pt x="20" y="15"/>
                    <a:pt x="21" y="18"/>
                  </a:cubicBezTo>
                  <a:cubicBezTo>
                    <a:pt x="22" y="19"/>
                    <a:pt x="22" y="18"/>
                    <a:pt x="23" y="18"/>
                  </a:cubicBezTo>
                  <a:cubicBezTo>
                    <a:pt x="22" y="13"/>
                    <a:pt x="20" y="9"/>
                    <a:pt x="18" y="5"/>
                  </a:cubicBezTo>
                  <a:close/>
                  <a:moveTo>
                    <a:pt x="36" y="21"/>
                  </a:moveTo>
                  <a:cubicBezTo>
                    <a:pt x="39" y="23"/>
                    <a:pt x="37" y="28"/>
                    <a:pt x="39" y="30"/>
                  </a:cubicBezTo>
                  <a:cubicBezTo>
                    <a:pt x="40" y="28"/>
                    <a:pt x="40" y="26"/>
                    <a:pt x="40" y="25"/>
                  </a:cubicBezTo>
                  <a:cubicBezTo>
                    <a:pt x="40" y="25"/>
                    <a:pt x="39" y="25"/>
                    <a:pt x="39" y="25"/>
                  </a:cubicBezTo>
                  <a:cubicBezTo>
                    <a:pt x="37" y="20"/>
                    <a:pt x="38" y="14"/>
                    <a:pt x="36" y="10"/>
                  </a:cubicBezTo>
                  <a:cubicBezTo>
                    <a:pt x="34" y="11"/>
                    <a:pt x="36" y="12"/>
                    <a:pt x="36" y="12"/>
                  </a:cubicBezTo>
                  <a:cubicBezTo>
                    <a:pt x="35" y="11"/>
                    <a:pt x="35" y="11"/>
                    <a:pt x="34" y="10"/>
                  </a:cubicBezTo>
                  <a:cubicBezTo>
                    <a:pt x="34" y="10"/>
                    <a:pt x="34" y="9"/>
                    <a:pt x="35" y="9"/>
                  </a:cubicBezTo>
                  <a:cubicBezTo>
                    <a:pt x="34" y="8"/>
                    <a:pt x="32" y="6"/>
                    <a:pt x="32" y="6"/>
                  </a:cubicBezTo>
                  <a:cubicBezTo>
                    <a:pt x="33" y="10"/>
                    <a:pt x="36" y="16"/>
                    <a:pt x="36" y="21"/>
                  </a:cubicBezTo>
                  <a:close/>
                  <a:moveTo>
                    <a:pt x="12" y="8"/>
                  </a:moveTo>
                  <a:cubicBezTo>
                    <a:pt x="13" y="8"/>
                    <a:pt x="13" y="8"/>
                    <a:pt x="14" y="8"/>
                  </a:cubicBezTo>
                  <a:cubicBezTo>
                    <a:pt x="16" y="12"/>
                    <a:pt x="16" y="17"/>
                    <a:pt x="19" y="20"/>
                  </a:cubicBezTo>
                  <a:cubicBezTo>
                    <a:pt x="19" y="20"/>
                    <a:pt x="19" y="20"/>
                    <a:pt x="20" y="20"/>
                  </a:cubicBezTo>
                  <a:cubicBezTo>
                    <a:pt x="18" y="15"/>
                    <a:pt x="16" y="12"/>
                    <a:pt x="15" y="6"/>
                  </a:cubicBezTo>
                  <a:cubicBezTo>
                    <a:pt x="14" y="7"/>
                    <a:pt x="13" y="7"/>
                    <a:pt x="12" y="8"/>
                  </a:cubicBezTo>
                  <a:close/>
                  <a:moveTo>
                    <a:pt x="13" y="12"/>
                  </a:moveTo>
                  <a:cubicBezTo>
                    <a:pt x="13" y="10"/>
                    <a:pt x="12" y="8"/>
                    <a:pt x="11" y="8"/>
                  </a:cubicBezTo>
                  <a:cubicBezTo>
                    <a:pt x="10" y="8"/>
                    <a:pt x="9" y="9"/>
                    <a:pt x="9" y="10"/>
                  </a:cubicBezTo>
                  <a:cubicBezTo>
                    <a:pt x="11" y="11"/>
                    <a:pt x="12" y="14"/>
                    <a:pt x="12" y="16"/>
                  </a:cubicBezTo>
                  <a:cubicBezTo>
                    <a:pt x="14" y="17"/>
                    <a:pt x="14" y="22"/>
                    <a:pt x="17" y="24"/>
                  </a:cubicBezTo>
                  <a:cubicBezTo>
                    <a:pt x="17" y="20"/>
                    <a:pt x="14" y="16"/>
                    <a:pt x="13" y="12"/>
                  </a:cubicBezTo>
                  <a:close/>
                  <a:moveTo>
                    <a:pt x="7" y="12"/>
                  </a:moveTo>
                  <a:cubicBezTo>
                    <a:pt x="7" y="12"/>
                    <a:pt x="7" y="11"/>
                    <a:pt x="7" y="12"/>
                  </a:cubicBezTo>
                  <a:cubicBezTo>
                    <a:pt x="8" y="17"/>
                    <a:pt x="11" y="19"/>
                    <a:pt x="12" y="24"/>
                  </a:cubicBezTo>
                  <a:cubicBezTo>
                    <a:pt x="14" y="25"/>
                    <a:pt x="13" y="28"/>
                    <a:pt x="15" y="29"/>
                  </a:cubicBezTo>
                  <a:cubicBezTo>
                    <a:pt x="15" y="28"/>
                    <a:pt x="15" y="27"/>
                    <a:pt x="16" y="26"/>
                  </a:cubicBezTo>
                  <a:cubicBezTo>
                    <a:pt x="15" y="26"/>
                    <a:pt x="14" y="26"/>
                    <a:pt x="14" y="26"/>
                  </a:cubicBezTo>
                  <a:cubicBezTo>
                    <a:pt x="13" y="20"/>
                    <a:pt x="11" y="16"/>
                    <a:pt x="9" y="11"/>
                  </a:cubicBezTo>
                  <a:cubicBezTo>
                    <a:pt x="8" y="11"/>
                    <a:pt x="7" y="11"/>
                    <a:pt x="7" y="12"/>
                  </a:cubicBezTo>
                  <a:close/>
                  <a:moveTo>
                    <a:pt x="5" y="16"/>
                  </a:moveTo>
                  <a:cubicBezTo>
                    <a:pt x="5" y="16"/>
                    <a:pt x="6" y="16"/>
                    <a:pt x="6" y="17"/>
                  </a:cubicBezTo>
                  <a:cubicBezTo>
                    <a:pt x="7" y="22"/>
                    <a:pt x="13" y="27"/>
                    <a:pt x="11" y="32"/>
                  </a:cubicBezTo>
                  <a:cubicBezTo>
                    <a:pt x="10" y="33"/>
                    <a:pt x="10" y="30"/>
                    <a:pt x="9" y="28"/>
                  </a:cubicBezTo>
                  <a:cubicBezTo>
                    <a:pt x="7" y="25"/>
                    <a:pt x="6" y="21"/>
                    <a:pt x="4" y="18"/>
                  </a:cubicBezTo>
                  <a:cubicBezTo>
                    <a:pt x="3" y="24"/>
                    <a:pt x="8" y="29"/>
                    <a:pt x="10" y="35"/>
                  </a:cubicBezTo>
                  <a:cubicBezTo>
                    <a:pt x="12" y="35"/>
                    <a:pt x="13" y="33"/>
                    <a:pt x="13" y="31"/>
                  </a:cubicBezTo>
                  <a:cubicBezTo>
                    <a:pt x="11" y="25"/>
                    <a:pt x="8" y="20"/>
                    <a:pt x="6" y="14"/>
                  </a:cubicBezTo>
                  <a:cubicBezTo>
                    <a:pt x="5" y="15"/>
                    <a:pt x="5" y="15"/>
                    <a:pt x="5" y="16"/>
                  </a:cubicBezTo>
                  <a:close/>
                  <a:moveTo>
                    <a:pt x="40" y="21"/>
                  </a:moveTo>
                  <a:cubicBezTo>
                    <a:pt x="42" y="20"/>
                    <a:pt x="39" y="17"/>
                    <a:pt x="40" y="15"/>
                  </a:cubicBezTo>
                  <a:cubicBezTo>
                    <a:pt x="39" y="15"/>
                    <a:pt x="39" y="15"/>
                    <a:pt x="39" y="15"/>
                  </a:cubicBezTo>
                  <a:cubicBezTo>
                    <a:pt x="39" y="17"/>
                    <a:pt x="39" y="19"/>
                    <a:pt x="40" y="21"/>
                  </a:cubicBezTo>
                  <a:close/>
                  <a:moveTo>
                    <a:pt x="7" y="34"/>
                  </a:moveTo>
                  <a:cubicBezTo>
                    <a:pt x="6" y="31"/>
                    <a:pt x="5" y="27"/>
                    <a:pt x="3" y="25"/>
                  </a:cubicBezTo>
                  <a:cubicBezTo>
                    <a:pt x="2" y="29"/>
                    <a:pt x="5" y="32"/>
                    <a:pt x="7" y="34"/>
                  </a:cubicBezTo>
                  <a:close/>
                  <a:moveTo>
                    <a:pt x="30" y="32"/>
                  </a:moveTo>
                  <a:cubicBezTo>
                    <a:pt x="31" y="34"/>
                    <a:pt x="31" y="36"/>
                    <a:pt x="31" y="39"/>
                  </a:cubicBezTo>
                  <a:cubicBezTo>
                    <a:pt x="33" y="39"/>
                    <a:pt x="31" y="40"/>
                    <a:pt x="33" y="40"/>
                  </a:cubicBezTo>
                  <a:cubicBezTo>
                    <a:pt x="36" y="39"/>
                    <a:pt x="33" y="34"/>
                    <a:pt x="33" y="30"/>
                  </a:cubicBezTo>
                  <a:cubicBezTo>
                    <a:pt x="33" y="29"/>
                    <a:pt x="33" y="28"/>
                    <a:pt x="32" y="27"/>
                  </a:cubicBezTo>
                  <a:cubicBezTo>
                    <a:pt x="32" y="29"/>
                    <a:pt x="31" y="30"/>
                    <a:pt x="30" y="32"/>
                  </a:cubicBezTo>
                  <a:close/>
                  <a:moveTo>
                    <a:pt x="30" y="43"/>
                  </a:moveTo>
                  <a:cubicBezTo>
                    <a:pt x="30" y="43"/>
                    <a:pt x="31" y="42"/>
                    <a:pt x="32" y="42"/>
                  </a:cubicBezTo>
                  <a:cubicBezTo>
                    <a:pt x="30" y="40"/>
                    <a:pt x="30" y="36"/>
                    <a:pt x="28" y="34"/>
                  </a:cubicBezTo>
                  <a:cubicBezTo>
                    <a:pt x="26" y="37"/>
                    <a:pt x="28" y="41"/>
                    <a:pt x="30" y="43"/>
                  </a:cubicBezTo>
                  <a:close/>
                  <a:moveTo>
                    <a:pt x="25" y="44"/>
                  </a:moveTo>
                  <a:cubicBezTo>
                    <a:pt x="26" y="44"/>
                    <a:pt x="26" y="46"/>
                    <a:pt x="27" y="47"/>
                  </a:cubicBezTo>
                  <a:cubicBezTo>
                    <a:pt x="27" y="46"/>
                    <a:pt x="28" y="46"/>
                    <a:pt x="28" y="45"/>
                  </a:cubicBezTo>
                  <a:cubicBezTo>
                    <a:pt x="27" y="43"/>
                    <a:pt x="27" y="39"/>
                    <a:pt x="25" y="37"/>
                  </a:cubicBezTo>
                  <a:cubicBezTo>
                    <a:pt x="22" y="39"/>
                    <a:pt x="26" y="41"/>
                    <a:pt x="25" y="44"/>
                  </a:cubicBezTo>
                  <a:close/>
                  <a:moveTo>
                    <a:pt x="24" y="51"/>
                  </a:moveTo>
                  <a:cubicBezTo>
                    <a:pt x="24" y="51"/>
                    <a:pt x="25" y="49"/>
                    <a:pt x="26" y="48"/>
                  </a:cubicBezTo>
                  <a:cubicBezTo>
                    <a:pt x="24" y="46"/>
                    <a:pt x="24" y="42"/>
                    <a:pt x="22" y="40"/>
                  </a:cubicBezTo>
                  <a:cubicBezTo>
                    <a:pt x="20" y="43"/>
                    <a:pt x="22" y="49"/>
                    <a:pt x="24" y="51"/>
                  </a:cubicBezTo>
                  <a:close/>
                  <a:moveTo>
                    <a:pt x="18" y="46"/>
                  </a:moveTo>
                  <a:cubicBezTo>
                    <a:pt x="18" y="48"/>
                    <a:pt x="20" y="50"/>
                    <a:pt x="19" y="53"/>
                  </a:cubicBezTo>
                  <a:cubicBezTo>
                    <a:pt x="21" y="53"/>
                    <a:pt x="20" y="55"/>
                    <a:pt x="19" y="55"/>
                  </a:cubicBezTo>
                  <a:cubicBezTo>
                    <a:pt x="18" y="54"/>
                    <a:pt x="18" y="51"/>
                    <a:pt x="17" y="49"/>
                  </a:cubicBezTo>
                  <a:cubicBezTo>
                    <a:pt x="16" y="53"/>
                    <a:pt x="19" y="56"/>
                    <a:pt x="19" y="58"/>
                  </a:cubicBezTo>
                  <a:cubicBezTo>
                    <a:pt x="20" y="58"/>
                    <a:pt x="20" y="59"/>
                    <a:pt x="21" y="59"/>
                  </a:cubicBezTo>
                  <a:cubicBezTo>
                    <a:pt x="22" y="58"/>
                    <a:pt x="23" y="56"/>
                    <a:pt x="23" y="54"/>
                  </a:cubicBezTo>
                  <a:cubicBezTo>
                    <a:pt x="21" y="51"/>
                    <a:pt x="21" y="47"/>
                    <a:pt x="19" y="44"/>
                  </a:cubicBezTo>
                  <a:cubicBezTo>
                    <a:pt x="19" y="45"/>
                    <a:pt x="18" y="46"/>
                    <a:pt x="1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7" name="Group 51"/>
          <p:cNvGrpSpPr>
            <a:grpSpLocks noChangeAspect="1"/>
          </p:cNvGrpSpPr>
          <p:nvPr/>
        </p:nvGrpSpPr>
        <p:grpSpPr bwMode="auto">
          <a:xfrm>
            <a:off x="4168281" y="2480038"/>
            <a:ext cx="450837" cy="586274"/>
            <a:chOff x="4441" y="1661"/>
            <a:chExt cx="486" cy="632"/>
          </a:xfrm>
          <a:solidFill>
            <a:srgbClr val="FFC000"/>
          </a:solidFill>
        </p:grpSpPr>
        <p:sp>
          <p:nvSpPr>
            <p:cNvPr id="98" name="Freeform 52"/>
            <p:cNvSpPr/>
            <p:nvPr/>
          </p:nvSpPr>
          <p:spPr bwMode="auto">
            <a:xfrm>
              <a:off x="4776" y="1713"/>
              <a:ext cx="64" cy="74"/>
            </a:xfrm>
            <a:custGeom>
              <a:avLst/>
              <a:gdLst>
                <a:gd name="T0" fmla="*/ 11 w 11"/>
                <a:gd name="T1" fmla="*/ 2 h 13"/>
                <a:gd name="T2" fmla="*/ 8 w 11"/>
                <a:gd name="T3" fmla="*/ 3 h 13"/>
                <a:gd name="T4" fmla="*/ 4 w 11"/>
                <a:gd name="T5" fmla="*/ 9 h 13"/>
                <a:gd name="T6" fmla="*/ 0 w 11"/>
                <a:gd name="T7" fmla="*/ 11 h 13"/>
                <a:gd name="T8" fmla="*/ 8 w 11"/>
                <a:gd name="T9" fmla="*/ 0 h 13"/>
                <a:gd name="T10" fmla="*/ 11 w 11"/>
                <a:gd name="T11" fmla="*/ 2 h 13"/>
              </a:gdLst>
              <a:ahLst/>
              <a:cxnLst>
                <a:cxn ang="0">
                  <a:pos x="T0" y="T1"/>
                </a:cxn>
                <a:cxn ang="0">
                  <a:pos x="T2" y="T3"/>
                </a:cxn>
                <a:cxn ang="0">
                  <a:pos x="T4" y="T5"/>
                </a:cxn>
                <a:cxn ang="0">
                  <a:pos x="T6" y="T7"/>
                </a:cxn>
                <a:cxn ang="0">
                  <a:pos x="T8" y="T9"/>
                </a:cxn>
                <a:cxn ang="0">
                  <a:pos x="T10" y="T11"/>
                </a:cxn>
              </a:cxnLst>
              <a:rect l="0" t="0" r="r" b="b"/>
              <a:pathLst>
                <a:path w="11" h="13">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3"/>
            <p:cNvSpPr/>
            <p:nvPr/>
          </p:nvSpPr>
          <p:spPr bwMode="auto">
            <a:xfrm>
              <a:off x="4684" y="1661"/>
              <a:ext cx="23" cy="75"/>
            </a:xfrm>
            <a:custGeom>
              <a:avLst/>
              <a:gdLst>
                <a:gd name="T0" fmla="*/ 2 w 4"/>
                <a:gd name="T1" fmla="*/ 0 h 13"/>
                <a:gd name="T2" fmla="*/ 3 w 4"/>
                <a:gd name="T3" fmla="*/ 1 h 13"/>
                <a:gd name="T4" fmla="*/ 4 w 4"/>
                <a:gd name="T5" fmla="*/ 11 h 13"/>
                <a:gd name="T6" fmla="*/ 2 w 4"/>
                <a:gd name="T7" fmla="*/ 13 h 13"/>
                <a:gd name="T8" fmla="*/ 1 w 4"/>
                <a:gd name="T9" fmla="*/ 8 h 13"/>
                <a:gd name="T10" fmla="*/ 2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54"/>
            <p:cNvSpPr/>
            <p:nvPr/>
          </p:nvSpPr>
          <p:spPr bwMode="auto">
            <a:xfrm>
              <a:off x="4840" y="1816"/>
              <a:ext cx="75" cy="40"/>
            </a:xfrm>
            <a:custGeom>
              <a:avLst/>
              <a:gdLst>
                <a:gd name="T0" fmla="*/ 13 w 13"/>
                <a:gd name="T1" fmla="*/ 1 h 7"/>
                <a:gd name="T2" fmla="*/ 13 w 13"/>
                <a:gd name="T3" fmla="*/ 3 h 7"/>
                <a:gd name="T4" fmla="*/ 11 w 13"/>
                <a:gd name="T5" fmla="*/ 3 h 7"/>
                <a:gd name="T6" fmla="*/ 4 w 13"/>
                <a:gd name="T7" fmla="*/ 5 h 7"/>
                <a:gd name="T8" fmla="*/ 0 w 13"/>
                <a:gd name="T9" fmla="*/ 6 h 7"/>
                <a:gd name="T10" fmla="*/ 0 w 13"/>
                <a:gd name="T11" fmla="*/ 5 h 7"/>
                <a:gd name="T12" fmla="*/ 12 w 13"/>
                <a:gd name="T13" fmla="*/ 0 h 7"/>
                <a:gd name="T14" fmla="*/ 13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55"/>
            <p:cNvSpPr/>
            <p:nvPr/>
          </p:nvSpPr>
          <p:spPr bwMode="auto">
            <a:xfrm>
              <a:off x="4533" y="1707"/>
              <a:ext cx="53" cy="63"/>
            </a:xfrm>
            <a:custGeom>
              <a:avLst/>
              <a:gdLst>
                <a:gd name="T0" fmla="*/ 2 w 9"/>
                <a:gd name="T1" fmla="*/ 4 h 11"/>
                <a:gd name="T2" fmla="*/ 2 w 9"/>
                <a:gd name="T3" fmla="*/ 0 h 11"/>
                <a:gd name="T4" fmla="*/ 9 w 9"/>
                <a:gd name="T5" fmla="*/ 9 h 11"/>
                <a:gd name="T6" fmla="*/ 8 w 9"/>
                <a:gd name="T7" fmla="*/ 11 h 11"/>
                <a:gd name="T8" fmla="*/ 3 w 9"/>
                <a:gd name="T9" fmla="*/ 5 h 11"/>
                <a:gd name="T10" fmla="*/ 2 w 9"/>
                <a:gd name="T11" fmla="*/ 6 h 11"/>
                <a:gd name="T12" fmla="*/ 1 w 9"/>
                <a:gd name="T13" fmla="*/ 4 h 11"/>
                <a:gd name="T14" fmla="*/ 2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56"/>
            <p:cNvSpPr/>
            <p:nvPr/>
          </p:nvSpPr>
          <p:spPr bwMode="auto">
            <a:xfrm>
              <a:off x="4852" y="1937"/>
              <a:ext cx="75" cy="28"/>
            </a:xfrm>
            <a:custGeom>
              <a:avLst/>
              <a:gdLst>
                <a:gd name="T0" fmla="*/ 13 w 13"/>
                <a:gd name="T1" fmla="*/ 2 h 5"/>
                <a:gd name="T2" fmla="*/ 11 w 13"/>
                <a:gd name="T3" fmla="*/ 5 h 5"/>
                <a:gd name="T4" fmla="*/ 0 w 13"/>
                <a:gd name="T5" fmla="*/ 2 h 5"/>
                <a:gd name="T6" fmla="*/ 1 w 13"/>
                <a:gd name="T7" fmla="*/ 1 h 5"/>
                <a:gd name="T8" fmla="*/ 13 w 13"/>
                <a:gd name="T9" fmla="*/ 2 h 5"/>
              </a:gdLst>
              <a:ahLst/>
              <a:cxnLst>
                <a:cxn ang="0">
                  <a:pos x="T0" y="T1"/>
                </a:cxn>
                <a:cxn ang="0">
                  <a:pos x="T2" y="T3"/>
                </a:cxn>
                <a:cxn ang="0">
                  <a:pos x="T4" y="T5"/>
                </a:cxn>
                <a:cxn ang="0">
                  <a:pos x="T6" y="T7"/>
                </a:cxn>
                <a:cxn ang="0">
                  <a:pos x="T8" y="T9"/>
                </a:cxn>
              </a:cxnLst>
              <a:rect l="0" t="0" r="r" b="b"/>
              <a:pathLst>
                <a:path w="13" h="5">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7"/>
            <p:cNvSpPr/>
            <p:nvPr/>
          </p:nvSpPr>
          <p:spPr bwMode="auto">
            <a:xfrm>
              <a:off x="4800" y="2052"/>
              <a:ext cx="52" cy="74"/>
            </a:xfrm>
            <a:custGeom>
              <a:avLst/>
              <a:gdLst>
                <a:gd name="T0" fmla="*/ 8 w 9"/>
                <a:gd name="T1" fmla="*/ 13 h 13"/>
                <a:gd name="T2" fmla="*/ 3 w 9"/>
                <a:gd name="T3" fmla="*/ 5 h 13"/>
                <a:gd name="T4" fmla="*/ 0 w 9"/>
                <a:gd name="T5" fmla="*/ 2 h 13"/>
                <a:gd name="T6" fmla="*/ 8 w 9"/>
                <a:gd name="T7" fmla="*/ 9 h 13"/>
                <a:gd name="T8" fmla="*/ 8 w 9"/>
                <a:gd name="T9" fmla="*/ 13 h 13"/>
              </a:gdLst>
              <a:ahLst/>
              <a:cxnLst>
                <a:cxn ang="0">
                  <a:pos x="T0" y="T1"/>
                </a:cxn>
                <a:cxn ang="0">
                  <a:pos x="T2" y="T3"/>
                </a:cxn>
                <a:cxn ang="0">
                  <a:pos x="T4" y="T5"/>
                </a:cxn>
                <a:cxn ang="0">
                  <a:pos x="T6" y="T7"/>
                </a:cxn>
                <a:cxn ang="0">
                  <a:pos x="T8" y="T9"/>
                </a:cxn>
              </a:cxnLst>
              <a:rect l="0" t="0" r="r" b="b"/>
              <a:pathLst>
                <a:path w="9" h="13">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58"/>
            <p:cNvSpPr/>
            <p:nvPr/>
          </p:nvSpPr>
          <p:spPr bwMode="auto">
            <a:xfrm>
              <a:off x="4447" y="1960"/>
              <a:ext cx="58" cy="34"/>
            </a:xfrm>
            <a:custGeom>
              <a:avLst/>
              <a:gdLst>
                <a:gd name="T0" fmla="*/ 10 w 10"/>
                <a:gd name="T1" fmla="*/ 1 h 6"/>
                <a:gd name="T2" fmla="*/ 8 w 10"/>
                <a:gd name="T3" fmla="*/ 3 h 6"/>
                <a:gd name="T4" fmla="*/ 0 w 10"/>
                <a:gd name="T5" fmla="*/ 6 h 6"/>
                <a:gd name="T6" fmla="*/ 8 w 10"/>
                <a:gd name="T7" fmla="*/ 0 h 6"/>
                <a:gd name="T8" fmla="*/ 10 w 10"/>
                <a:gd name="T9" fmla="*/ 1 h 6"/>
              </a:gdLst>
              <a:ahLst/>
              <a:cxnLst>
                <a:cxn ang="0">
                  <a:pos x="T0" y="T1"/>
                </a:cxn>
                <a:cxn ang="0">
                  <a:pos x="T2" y="T3"/>
                </a:cxn>
                <a:cxn ang="0">
                  <a:pos x="T4" y="T5"/>
                </a:cxn>
                <a:cxn ang="0">
                  <a:pos x="T6" y="T7"/>
                </a:cxn>
                <a:cxn ang="0">
                  <a:pos x="T8" y="T9"/>
                </a:cxn>
              </a:cxnLst>
              <a:rect l="0" t="0" r="r" b="b"/>
              <a:pathLst>
                <a:path w="10" h="6">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59"/>
            <p:cNvSpPr>
              <a:spLocks noEditPoints="1"/>
            </p:cNvSpPr>
            <p:nvPr/>
          </p:nvSpPr>
          <p:spPr bwMode="auto">
            <a:xfrm>
              <a:off x="4533" y="1799"/>
              <a:ext cx="307" cy="494"/>
            </a:xfrm>
            <a:custGeom>
              <a:avLst/>
              <a:gdLst>
                <a:gd name="T0" fmla="*/ 30 w 53"/>
                <a:gd name="T1" fmla="*/ 62 h 86"/>
                <a:gd name="T2" fmla="*/ 23 w 53"/>
                <a:gd name="T3" fmla="*/ 80 h 86"/>
                <a:gd name="T4" fmla="*/ 20 w 53"/>
                <a:gd name="T5" fmla="*/ 83 h 86"/>
                <a:gd name="T6" fmla="*/ 18 w 53"/>
                <a:gd name="T7" fmla="*/ 84 h 86"/>
                <a:gd name="T8" fmla="*/ 4 w 53"/>
                <a:gd name="T9" fmla="*/ 81 h 86"/>
                <a:gd name="T10" fmla="*/ 4 w 53"/>
                <a:gd name="T11" fmla="*/ 56 h 86"/>
                <a:gd name="T12" fmla="*/ 7 w 53"/>
                <a:gd name="T13" fmla="*/ 34 h 86"/>
                <a:gd name="T14" fmla="*/ 5 w 53"/>
                <a:gd name="T15" fmla="*/ 14 h 86"/>
                <a:gd name="T16" fmla="*/ 23 w 53"/>
                <a:gd name="T17" fmla="*/ 1 h 86"/>
                <a:gd name="T18" fmla="*/ 39 w 53"/>
                <a:gd name="T19" fmla="*/ 3 h 86"/>
                <a:gd name="T20" fmla="*/ 35 w 53"/>
                <a:gd name="T21" fmla="*/ 46 h 86"/>
                <a:gd name="T22" fmla="*/ 31 w 53"/>
                <a:gd name="T23" fmla="*/ 47 h 86"/>
                <a:gd name="T24" fmla="*/ 49 w 53"/>
                <a:gd name="T25" fmla="*/ 24 h 86"/>
                <a:gd name="T26" fmla="*/ 49 w 53"/>
                <a:gd name="T27" fmla="*/ 17 h 86"/>
                <a:gd name="T28" fmla="*/ 48 w 53"/>
                <a:gd name="T29" fmla="*/ 15 h 86"/>
                <a:gd name="T30" fmla="*/ 29 w 53"/>
                <a:gd name="T31" fmla="*/ 3 h 86"/>
                <a:gd name="T32" fmla="*/ 26 w 53"/>
                <a:gd name="T33" fmla="*/ 2 h 86"/>
                <a:gd name="T34" fmla="*/ 10 w 53"/>
                <a:gd name="T35" fmla="*/ 11 h 86"/>
                <a:gd name="T36" fmla="*/ 6 w 53"/>
                <a:gd name="T37" fmla="*/ 18 h 86"/>
                <a:gd name="T38" fmla="*/ 8 w 53"/>
                <a:gd name="T39" fmla="*/ 30 h 86"/>
                <a:gd name="T40" fmla="*/ 11 w 53"/>
                <a:gd name="T41" fmla="*/ 49 h 86"/>
                <a:gd name="T42" fmla="*/ 15 w 53"/>
                <a:gd name="T43" fmla="*/ 57 h 86"/>
                <a:gd name="T44" fmla="*/ 16 w 53"/>
                <a:gd name="T45" fmla="*/ 22 h 86"/>
                <a:gd name="T46" fmla="*/ 22 w 53"/>
                <a:gd name="T47" fmla="*/ 25 h 86"/>
                <a:gd name="T48" fmla="*/ 29 w 53"/>
                <a:gd name="T49" fmla="*/ 27 h 86"/>
                <a:gd name="T50" fmla="*/ 21 w 53"/>
                <a:gd name="T51" fmla="*/ 59 h 86"/>
                <a:gd name="T52" fmla="*/ 28 w 53"/>
                <a:gd name="T53" fmla="*/ 30 h 86"/>
                <a:gd name="T54" fmla="*/ 19 w 53"/>
                <a:gd name="T55" fmla="*/ 37 h 86"/>
                <a:gd name="T56" fmla="*/ 17 w 53"/>
                <a:gd name="T57" fmla="*/ 54 h 86"/>
                <a:gd name="T58" fmla="*/ 21 w 53"/>
                <a:gd name="T59" fmla="*/ 53 h 86"/>
                <a:gd name="T60" fmla="*/ 30 w 53"/>
                <a:gd name="T61" fmla="*/ 30 h 86"/>
                <a:gd name="T62" fmla="*/ 22 w 53"/>
                <a:gd name="T63" fmla="*/ 64 h 86"/>
                <a:gd name="T64" fmla="*/ 11 w 53"/>
                <a:gd name="T65" fmla="*/ 73 h 86"/>
                <a:gd name="T66" fmla="*/ 11 w 53"/>
                <a:gd name="T67" fmla="*/ 77 h 86"/>
                <a:gd name="T68" fmla="*/ 23 w 53"/>
                <a:gd name="T69" fmla="*/ 65 h 86"/>
                <a:gd name="T70" fmla="*/ 25 w 53"/>
                <a:gd name="T71" fmla="*/ 63 h 86"/>
                <a:gd name="T72" fmla="*/ 8 w 53"/>
                <a:gd name="T73" fmla="*/ 58 h 86"/>
                <a:gd name="T74" fmla="*/ 9 w 53"/>
                <a:gd name="T75" fmla="*/ 61 h 86"/>
                <a:gd name="T76" fmla="*/ 13 w 53"/>
                <a:gd name="T77" fmla="*/ 61 h 86"/>
                <a:gd name="T78" fmla="*/ 10 w 53"/>
                <a:gd name="T79" fmla="*/ 59 h 86"/>
                <a:gd name="T80" fmla="*/ 16 w 53"/>
                <a:gd name="T81" fmla="*/ 62 h 86"/>
                <a:gd name="T82" fmla="*/ 4 w 53"/>
                <a:gd name="T83" fmla="*/ 74 h 86"/>
                <a:gd name="T84" fmla="*/ 16 w 53"/>
                <a:gd name="T85" fmla="*/ 62 h 86"/>
                <a:gd name="T86" fmla="*/ 19 w 53"/>
                <a:gd name="T87" fmla="*/ 64 h 86"/>
                <a:gd name="T88" fmla="*/ 12 w 53"/>
                <a:gd name="T89" fmla="*/ 78 h 86"/>
                <a:gd name="T90" fmla="*/ 14 w 53"/>
                <a:gd name="T91" fmla="*/ 79 h 86"/>
                <a:gd name="T92" fmla="*/ 12 w 53"/>
                <a:gd name="T93" fmla="*/ 78 h 86"/>
                <a:gd name="T94" fmla="*/ 20 w 53"/>
                <a:gd name="T95" fmla="*/ 75 h 86"/>
                <a:gd name="T96" fmla="*/ 15 w 53"/>
                <a:gd name="T9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86">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60"/>
            <p:cNvSpPr/>
            <p:nvPr/>
          </p:nvSpPr>
          <p:spPr bwMode="auto">
            <a:xfrm>
              <a:off x="4441" y="1828"/>
              <a:ext cx="69" cy="51"/>
            </a:xfrm>
            <a:custGeom>
              <a:avLst/>
              <a:gdLst>
                <a:gd name="T0" fmla="*/ 12 w 12"/>
                <a:gd name="T1" fmla="*/ 5 h 9"/>
                <a:gd name="T2" fmla="*/ 1 w 12"/>
                <a:gd name="T3" fmla="*/ 5 h 9"/>
                <a:gd name="T4" fmla="*/ 0 w 12"/>
                <a:gd name="T5" fmla="*/ 4 h 9"/>
                <a:gd name="T6" fmla="*/ 12 w 12"/>
                <a:gd name="T7" fmla="*/ 5 h 9"/>
              </a:gdLst>
              <a:ahLst/>
              <a:cxnLst>
                <a:cxn ang="0">
                  <a:pos x="T0" y="T1"/>
                </a:cxn>
                <a:cxn ang="0">
                  <a:pos x="T2" y="T3"/>
                </a:cxn>
                <a:cxn ang="0">
                  <a:pos x="T4" y="T5"/>
                </a:cxn>
                <a:cxn ang="0">
                  <a:pos x="T6" y="T7"/>
                </a:cxn>
              </a:cxnLst>
              <a:rect l="0" t="0" r="r" b="b"/>
              <a:pathLst>
                <a:path w="12" h="9">
                  <a:moveTo>
                    <a:pt x="12" y="5"/>
                  </a:moveTo>
                  <a:cubicBezTo>
                    <a:pt x="10" y="9"/>
                    <a:pt x="4" y="4"/>
                    <a:pt x="1" y="5"/>
                  </a:cubicBezTo>
                  <a:cubicBezTo>
                    <a:pt x="1" y="4"/>
                    <a:pt x="0" y="4"/>
                    <a:pt x="0" y="4"/>
                  </a:cubicBezTo>
                  <a:cubicBezTo>
                    <a:pt x="2" y="0"/>
                    <a:pt x="7" y="3"/>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 name="文本框 106"/>
          <p:cNvSpPr txBox="1"/>
          <p:nvPr/>
        </p:nvSpPr>
        <p:spPr>
          <a:xfrm>
            <a:off x="4997482" y="2710929"/>
            <a:ext cx="5125412"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请在此添加文字请在此添加文字请在此添加文字请在此请在此添加文字请在此添加文字</a:t>
            </a:r>
          </a:p>
        </p:txBody>
      </p:sp>
      <p:sp>
        <p:nvSpPr>
          <p:cNvPr id="108" name="文本框 107"/>
          <p:cNvSpPr txBox="1"/>
          <p:nvPr/>
        </p:nvSpPr>
        <p:spPr>
          <a:xfrm>
            <a:off x="4959659" y="3797138"/>
            <a:ext cx="5125412"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请在此添加文字请在此添加文字请在此添加文字请在此请在此添加文字请在此添加文字</a:t>
            </a:r>
          </a:p>
        </p:txBody>
      </p:sp>
      <p:sp>
        <p:nvSpPr>
          <p:cNvPr id="109" name="文本框 108"/>
          <p:cNvSpPr txBox="1"/>
          <p:nvPr/>
        </p:nvSpPr>
        <p:spPr>
          <a:xfrm>
            <a:off x="4968237" y="4867715"/>
            <a:ext cx="5125412"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请在此添加文字请在此添加文字请在此添加文字请在此请在此添加文字请在此添加文字</a:t>
            </a:r>
          </a:p>
        </p:txBody>
      </p:sp>
      <p:sp>
        <p:nvSpPr>
          <p:cNvPr id="110" name="文本框 109"/>
          <p:cNvSpPr txBox="1"/>
          <p:nvPr/>
        </p:nvSpPr>
        <p:spPr>
          <a:xfrm>
            <a:off x="4978855" y="2319900"/>
            <a:ext cx="2209345"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这里是小标题</a:t>
            </a:r>
          </a:p>
        </p:txBody>
      </p:sp>
      <p:sp>
        <p:nvSpPr>
          <p:cNvPr id="111" name="文本框 110"/>
          <p:cNvSpPr txBox="1"/>
          <p:nvPr/>
        </p:nvSpPr>
        <p:spPr>
          <a:xfrm>
            <a:off x="4968237" y="3477330"/>
            <a:ext cx="2209345"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这里是小标题</a:t>
            </a:r>
          </a:p>
        </p:txBody>
      </p:sp>
      <p:sp>
        <p:nvSpPr>
          <p:cNvPr id="112" name="文本框 111"/>
          <p:cNvSpPr txBox="1"/>
          <p:nvPr/>
        </p:nvSpPr>
        <p:spPr>
          <a:xfrm>
            <a:off x="4959659" y="4532520"/>
            <a:ext cx="2209345"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这里是小标题</a:t>
            </a:r>
          </a:p>
        </p:txBody>
      </p:sp>
      <p:grpSp>
        <p:nvGrpSpPr>
          <p:cNvPr id="57" name="PA_chenying0907 23"/>
          <p:cNvGrpSpPr/>
          <p:nvPr>
            <p:custDataLst>
              <p:tags r:id="rId1"/>
            </p:custDataLst>
          </p:nvPr>
        </p:nvGrpSpPr>
        <p:grpSpPr>
          <a:xfrm>
            <a:off x="1871531" y="356659"/>
            <a:ext cx="8256917" cy="1023250"/>
            <a:chOff x="1492256" y="411510"/>
            <a:chExt cx="6192688" cy="767437"/>
          </a:xfrm>
        </p:grpSpPr>
        <p:sp>
          <p:nvSpPr>
            <p:cNvPr id="58"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59"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60"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par>
                                <p:cTn id="26" presetID="10" presetClass="entr" presetSubtype="0" fill="hold" nodeType="withEffect">
                                  <p:stCondLst>
                                    <p:cond delay="210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par>
                                <p:cTn id="29" presetID="10" presetClass="entr" presetSubtype="0" fill="hold" nodeType="withEffect">
                                  <p:stCondLst>
                                    <p:cond delay="240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10" presetClass="entr" presetSubtype="0" fill="hold" nodeType="withEffect">
                                  <p:stCondLst>
                                    <p:cond delay="2700"/>
                                  </p:stCondLst>
                                  <p:childTnLst>
                                    <p:set>
                                      <p:cBhvr>
                                        <p:cTn id="33" dur="1" fill="hold">
                                          <p:stCondLst>
                                            <p:cond delay="0"/>
                                          </p:stCondLst>
                                        </p:cTn>
                                        <p:tgtEl>
                                          <p:spTgt spid="97"/>
                                        </p:tgtEl>
                                        <p:attrNameLst>
                                          <p:attrName>style.visibility</p:attrName>
                                        </p:attrNameLst>
                                      </p:cBhvr>
                                      <p:to>
                                        <p:strVal val="visible"/>
                                      </p:to>
                                    </p:set>
                                    <p:animEffect transition="in" filter="fade">
                                      <p:cBhvr>
                                        <p:cTn id="34" dur="500"/>
                                        <p:tgtEl>
                                          <p:spTgt spid="97"/>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08"/>
                                        </p:tgtEl>
                                        <p:attrNameLst>
                                          <p:attrName>style.visibility</p:attrName>
                                        </p:attrNameLst>
                                      </p:cBhvr>
                                      <p:to>
                                        <p:strVal val="visible"/>
                                      </p:to>
                                    </p:set>
                                    <p:animEffect transition="in" filter="fade">
                                      <p:cBhvr>
                                        <p:cTn id="40" dur="500"/>
                                        <p:tgtEl>
                                          <p:spTgt spid="108"/>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09"/>
                                        </p:tgtEl>
                                        <p:attrNameLst>
                                          <p:attrName>style.visibility</p:attrName>
                                        </p:attrNameLst>
                                      </p:cBhvr>
                                      <p:to>
                                        <p:strVal val="visible"/>
                                      </p:to>
                                    </p:set>
                                    <p:animEffect transition="in" filter="fade">
                                      <p:cBhvr>
                                        <p:cTn id="43" dur="500"/>
                                        <p:tgtEl>
                                          <p:spTgt spid="109"/>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10"/>
                                        </p:tgtEl>
                                        <p:attrNameLst>
                                          <p:attrName>style.visibility</p:attrName>
                                        </p:attrNameLst>
                                      </p:cBhvr>
                                      <p:to>
                                        <p:strVal val="visible"/>
                                      </p:to>
                                    </p:set>
                                    <p:animEffect transition="in" filter="fade">
                                      <p:cBhvr>
                                        <p:cTn id="46" dur="500"/>
                                        <p:tgtEl>
                                          <p:spTgt spid="110"/>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500"/>
                                        <p:tgtEl>
                                          <p:spTgt spid="111"/>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500"/>
                                        <p:tgtEl>
                                          <p:spTgt spid="112"/>
                                        </p:tgtEl>
                                      </p:cBhvr>
                                    </p:animEffect>
                                  </p:childTnLst>
                                </p:cTn>
                              </p:par>
                              <p:par>
                                <p:cTn id="53" presetID="22" presetClass="entr" presetSubtype="8"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left)">
                                      <p:cBhvr>
                                        <p:cTn id="5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0" grpId="0" animBg="1"/>
      <p:bldP spid="81" grpId="0" animBg="1"/>
      <p:bldP spid="52" grpId="0" animBg="1"/>
      <p:bldP spid="82" grpId="0" animBg="1"/>
      <p:bldP spid="83" grpId="0" animBg="1"/>
      <p:bldP spid="107" grpId="0"/>
      <p:bldP spid="108" grpId="0"/>
      <p:bldP spid="109" grpId="0"/>
      <p:bldP spid="110" grpId="0"/>
      <p:bldP spid="111" grpId="0"/>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椭圆 55"/>
          <p:cNvSpPr/>
          <p:nvPr/>
        </p:nvSpPr>
        <p:spPr>
          <a:xfrm>
            <a:off x="7155452" y="1998461"/>
            <a:ext cx="418532" cy="4185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flipV="1">
            <a:off x="8557328" y="2008874"/>
            <a:ext cx="1" cy="4081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7646554" y="1976894"/>
            <a:ext cx="823687"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文字</a:t>
            </a:r>
          </a:p>
        </p:txBody>
      </p:sp>
      <p:sp>
        <p:nvSpPr>
          <p:cNvPr id="64" name="文本框 63"/>
          <p:cNvSpPr txBox="1"/>
          <p:nvPr/>
        </p:nvSpPr>
        <p:spPr>
          <a:xfrm>
            <a:off x="8786554" y="1899950"/>
            <a:ext cx="2727979"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a:t>
            </a:r>
          </a:p>
        </p:txBody>
      </p:sp>
      <p:sp>
        <p:nvSpPr>
          <p:cNvPr id="65" name="椭圆 64"/>
          <p:cNvSpPr/>
          <p:nvPr/>
        </p:nvSpPr>
        <p:spPr>
          <a:xfrm>
            <a:off x="7155452" y="2967736"/>
            <a:ext cx="418532" cy="4185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flipV="1">
            <a:off x="8557328" y="2978149"/>
            <a:ext cx="1" cy="4081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7646554" y="2946169"/>
            <a:ext cx="823687"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文字</a:t>
            </a:r>
          </a:p>
        </p:txBody>
      </p:sp>
      <p:sp>
        <p:nvSpPr>
          <p:cNvPr id="72" name="文本框 71"/>
          <p:cNvSpPr txBox="1"/>
          <p:nvPr/>
        </p:nvSpPr>
        <p:spPr>
          <a:xfrm>
            <a:off x="8786554" y="2869225"/>
            <a:ext cx="2727979"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a:t>
            </a:r>
          </a:p>
        </p:txBody>
      </p:sp>
      <p:sp>
        <p:nvSpPr>
          <p:cNvPr id="81" name="椭圆 80"/>
          <p:cNvSpPr/>
          <p:nvPr/>
        </p:nvSpPr>
        <p:spPr>
          <a:xfrm>
            <a:off x="7169855" y="3906924"/>
            <a:ext cx="418532" cy="4185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flipV="1">
            <a:off x="8571731" y="3917337"/>
            <a:ext cx="1" cy="4081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7660957" y="3885357"/>
            <a:ext cx="823687"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文字</a:t>
            </a:r>
          </a:p>
        </p:txBody>
      </p:sp>
      <p:sp>
        <p:nvSpPr>
          <p:cNvPr id="84" name="文本框 83"/>
          <p:cNvSpPr txBox="1"/>
          <p:nvPr/>
        </p:nvSpPr>
        <p:spPr>
          <a:xfrm>
            <a:off x="8800957" y="3808413"/>
            <a:ext cx="2727979"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a:t>
            </a:r>
          </a:p>
        </p:txBody>
      </p:sp>
      <p:sp>
        <p:nvSpPr>
          <p:cNvPr id="89" name="椭圆 88"/>
          <p:cNvSpPr/>
          <p:nvPr/>
        </p:nvSpPr>
        <p:spPr>
          <a:xfrm>
            <a:off x="7169855" y="4876199"/>
            <a:ext cx="418532" cy="4185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flipV="1">
            <a:off x="8571731" y="4886612"/>
            <a:ext cx="1" cy="4081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7660957" y="4854632"/>
            <a:ext cx="823687"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文字</a:t>
            </a:r>
          </a:p>
        </p:txBody>
      </p:sp>
      <p:sp>
        <p:nvSpPr>
          <p:cNvPr id="92" name="文本框 91"/>
          <p:cNvSpPr txBox="1"/>
          <p:nvPr/>
        </p:nvSpPr>
        <p:spPr>
          <a:xfrm>
            <a:off x="8800957" y="4777688"/>
            <a:ext cx="2727979"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a:t>
            </a:r>
          </a:p>
        </p:txBody>
      </p:sp>
      <p:sp>
        <p:nvSpPr>
          <p:cNvPr id="9" name="Freeform 5"/>
          <p:cNvSpPr>
            <a:spLocks noEditPoints="1"/>
          </p:cNvSpPr>
          <p:nvPr/>
        </p:nvSpPr>
        <p:spPr bwMode="auto">
          <a:xfrm>
            <a:off x="1252538" y="2406650"/>
            <a:ext cx="4535487" cy="3089275"/>
          </a:xfrm>
          <a:custGeom>
            <a:avLst/>
            <a:gdLst>
              <a:gd name="T0" fmla="*/ 313 w 489"/>
              <a:gd name="T1" fmla="*/ 87 h 332"/>
              <a:gd name="T2" fmla="*/ 367 w 489"/>
              <a:gd name="T3" fmla="*/ 64 h 332"/>
              <a:gd name="T4" fmla="*/ 426 w 489"/>
              <a:gd name="T5" fmla="*/ 71 h 332"/>
              <a:gd name="T6" fmla="*/ 420 w 489"/>
              <a:gd name="T7" fmla="*/ 134 h 332"/>
              <a:gd name="T8" fmla="*/ 381 w 489"/>
              <a:gd name="T9" fmla="*/ 125 h 332"/>
              <a:gd name="T10" fmla="*/ 402 w 489"/>
              <a:gd name="T11" fmla="*/ 169 h 332"/>
              <a:gd name="T12" fmla="*/ 434 w 489"/>
              <a:gd name="T13" fmla="*/ 203 h 332"/>
              <a:gd name="T14" fmla="*/ 362 w 489"/>
              <a:gd name="T15" fmla="*/ 168 h 332"/>
              <a:gd name="T16" fmla="*/ 436 w 489"/>
              <a:gd name="T17" fmla="*/ 239 h 332"/>
              <a:gd name="T18" fmla="*/ 333 w 489"/>
              <a:gd name="T19" fmla="*/ 177 h 332"/>
              <a:gd name="T20" fmla="*/ 436 w 489"/>
              <a:gd name="T21" fmla="*/ 267 h 332"/>
              <a:gd name="T22" fmla="*/ 379 w 489"/>
              <a:gd name="T23" fmla="*/ 237 h 332"/>
              <a:gd name="T24" fmla="*/ 359 w 489"/>
              <a:gd name="T25" fmla="*/ 242 h 332"/>
              <a:gd name="T26" fmla="*/ 387 w 489"/>
              <a:gd name="T27" fmla="*/ 303 h 332"/>
              <a:gd name="T28" fmla="*/ 14 w 489"/>
              <a:gd name="T29" fmla="*/ 310 h 332"/>
              <a:gd name="T30" fmla="*/ 11 w 489"/>
              <a:gd name="T31" fmla="*/ 142 h 332"/>
              <a:gd name="T32" fmla="*/ 413 w 489"/>
              <a:gd name="T33" fmla="*/ 77 h 332"/>
              <a:gd name="T34" fmla="*/ 285 w 489"/>
              <a:gd name="T35" fmla="*/ 98 h 332"/>
              <a:gd name="T36" fmla="*/ 317 w 489"/>
              <a:gd name="T37" fmla="*/ 107 h 332"/>
              <a:gd name="T38" fmla="*/ 243 w 489"/>
              <a:gd name="T39" fmla="*/ 76 h 332"/>
              <a:gd name="T40" fmla="*/ 269 w 489"/>
              <a:gd name="T41" fmla="*/ 100 h 332"/>
              <a:gd name="T42" fmla="*/ 332 w 489"/>
              <a:gd name="T43" fmla="*/ 168 h 332"/>
              <a:gd name="T44" fmla="*/ 301 w 489"/>
              <a:gd name="T45" fmla="*/ 149 h 332"/>
              <a:gd name="T46" fmla="*/ 224 w 489"/>
              <a:gd name="T47" fmla="*/ 98 h 332"/>
              <a:gd name="T48" fmla="*/ 229 w 489"/>
              <a:gd name="T49" fmla="*/ 113 h 332"/>
              <a:gd name="T50" fmla="*/ 348 w 489"/>
              <a:gd name="T51" fmla="*/ 99 h 332"/>
              <a:gd name="T52" fmla="*/ 431 w 489"/>
              <a:gd name="T53" fmla="*/ 81 h 332"/>
              <a:gd name="T54" fmla="*/ 190 w 489"/>
              <a:gd name="T55" fmla="*/ 95 h 332"/>
              <a:gd name="T56" fmla="*/ 210 w 489"/>
              <a:gd name="T57" fmla="*/ 127 h 332"/>
              <a:gd name="T58" fmla="*/ 357 w 489"/>
              <a:gd name="T59" fmla="*/ 118 h 332"/>
              <a:gd name="T60" fmla="*/ 302 w 489"/>
              <a:gd name="T61" fmla="*/ 206 h 332"/>
              <a:gd name="T62" fmla="*/ 293 w 489"/>
              <a:gd name="T63" fmla="*/ 209 h 332"/>
              <a:gd name="T64" fmla="*/ 158 w 489"/>
              <a:gd name="T65" fmla="*/ 143 h 332"/>
              <a:gd name="T66" fmla="*/ 146 w 489"/>
              <a:gd name="T67" fmla="*/ 155 h 332"/>
              <a:gd name="T68" fmla="*/ 203 w 489"/>
              <a:gd name="T69" fmla="*/ 149 h 332"/>
              <a:gd name="T70" fmla="*/ 91 w 489"/>
              <a:gd name="T71" fmla="*/ 163 h 332"/>
              <a:gd name="T72" fmla="*/ 290 w 489"/>
              <a:gd name="T73" fmla="*/ 213 h 332"/>
              <a:gd name="T74" fmla="*/ 278 w 489"/>
              <a:gd name="T75" fmla="*/ 226 h 332"/>
              <a:gd name="T76" fmla="*/ 263 w 489"/>
              <a:gd name="T77" fmla="*/ 228 h 332"/>
              <a:gd name="T78" fmla="*/ 63 w 489"/>
              <a:gd name="T79" fmla="*/ 174 h 332"/>
              <a:gd name="T80" fmla="*/ 315 w 489"/>
              <a:gd name="T81" fmla="*/ 280 h 332"/>
              <a:gd name="T82" fmla="*/ 216 w 489"/>
              <a:gd name="T83" fmla="*/ 203 h 332"/>
              <a:gd name="T84" fmla="*/ 40 w 489"/>
              <a:gd name="T85" fmla="*/ 174 h 332"/>
              <a:gd name="T86" fmla="*/ 267 w 489"/>
              <a:gd name="T87" fmla="*/ 264 h 332"/>
              <a:gd name="T88" fmla="*/ 263 w 489"/>
              <a:gd name="T89" fmla="*/ 283 h 332"/>
              <a:gd name="T90" fmla="*/ 234 w 489"/>
              <a:gd name="T91" fmla="*/ 238 h 332"/>
              <a:gd name="T92" fmla="*/ 79 w 489"/>
              <a:gd name="T93" fmla="*/ 207 h 332"/>
              <a:gd name="T94" fmla="*/ 237 w 489"/>
              <a:gd name="T95" fmla="*/ 272 h 332"/>
              <a:gd name="T96" fmla="*/ 201 w 489"/>
              <a:gd name="T97" fmla="*/ 254 h 332"/>
              <a:gd name="T98" fmla="*/ 241 w 489"/>
              <a:gd name="T99" fmla="*/ 288 h 332"/>
              <a:gd name="T100" fmla="*/ 165 w 489"/>
              <a:gd name="T101" fmla="*/ 246 h 332"/>
              <a:gd name="T102" fmla="*/ 189 w 489"/>
              <a:gd name="T103" fmla="*/ 275 h 332"/>
              <a:gd name="T104" fmla="*/ 108 w 489"/>
              <a:gd name="T105" fmla="*/ 228 h 332"/>
              <a:gd name="T106" fmla="*/ 415 w 489"/>
              <a:gd name="T107" fmla="*/ 297 h 332"/>
              <a:gd name="T108" fmla="*/ 295 w 489"/>
              <a:gd name="T109" fmla="*/ 219 h 332"/>
              <a:gd name="T110" fmla="*/ 408 w 489"/>
              <a:gd name="T111" fmla="*/ 302 h 332"/>
              <a:gd name="T112" fmla="*/ 146 w 489"/>
              <a:gd name="T113" fmla="*/ 288 h 332"/>
              <a:gd name="T114" fmla="*/ 65 w 489"/>
              <a:gd name="T115" fmla="*/ 234 h 332"/>
              <a:gd name="T116" fmla="*/ 84 w 489"/>
              <a:gd name="T117" fmla="*/ 282 h 332"/>
              <a:gd name="T118" fmla="*/ 74 w 489"/>
              <a:gd name="T119" fmla="*/ 282 h 332"/>
              <a:gd name="T120" fmla="*/ 38 w 489"/>
              <a:gd name="T121" fmla="*/ 269 h 332"/>
              <a:gd name="T122" fmla="*/ 27 w 489"/>
              <a:gd name="T123" fmla="*/ 28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 h="332">
                <a:moveTo>
                  <a:pt x="11" y="172"/>
                </a:moveTo>
                <a:cubicBezTo>
                  <a:pt x="12" y="175"/>
                  <a:pt x="12" y="177"/>
                  <a:pt x="11" y="180"/>
                </a:cubicBezTo>
                <a:cubicBezTo>
                  <a:pt x="13" y="185"/>
                  <a:pt x="13" y="192"/>
                  <a:pt x="12" y="197"/>
                </a:cubicBezTo>
                <a:cubicBezTo>
                  <a:pt x="13" y="198"/>
                  <a:pt x="13" y="200"/>
                  <a:pt x="13" y="202"/>
                </a:cubicBezTo>
                <a:cubicBezTo>
                  <a:pt x="13" y="202"/>
                  <a:pt x="14" y="201"/>
                  <a:pt x="15" y="202"/>
                </a:cubicBezTo>
                <a:cubicBezTo>
                  <a:pt x="21" y="208"/>
                  <a:pt x="30" y="214"/>
                  <a:pt x="36" y="220"/>
                </a:cubicBezTo>
                <a:cubicBezTo>
                  <a:pt x="37" y="220"/>
                  <a:pt x="38" y="221"/>
                  <a:pt x="39" y="221"/>
                </a:cubicBezTo>
                <a:cubicBezTo>
                  <a:pt x="41" y="224"/>
                  <a:pt x="44" y="225"/>
                  <a:pt x="47" y="227"/>
                </a:cubicBezTo>
                <a:cubicBezTo>
                  <a:pt x="48" y="225"/>
                  <a:pt x="49" y="223"/>
                  <a:pt x="50" y="221"/>
                </a:cubicBezTo>
                <a:cubicBezTo>
                  <a:pt x="40" y="212"/>
                  <a:pt x="29" y="204"/>
                  <a:pt x="18" y="195"/>
                </a:cubicBezTo>
                <a:cubicBezTo>
                  <a:pt x="16" y="196"/>
                  <a:pt x="15" y="199"/>
                  <a:pt x="14" y="199"/>
                </a:cubicBezTo>
                <a:cubicBezTo>
                  <a:pt x="14" y="196"/>
                  <a:pt x="15" y="195"/>
                  <a:pt x="18" y="193"/>
                </a:cubicBezTo>
                <a:cubicBezTo>
                  <a:pt x="19" y="192"/>
                  <a:pt x="20" y="190"/>
                  <a:pt x="21" y="189"/>
                </a:cubicBezTo>
                <a:cubicBezTo>
                  <a:pt x="30" y="182"/>
                  <a:pt x="38" y="171"/>
                  <a:pt x="48" y="165"/>
                </a:cubicBezTo>
                <a:cubicBezTo>
                  <a:pt x="47" y="161"/>
                  <a:pt x="52" y="158"/>
                  <a:pt x="56" y="161"/>
                </a:cubicBezTo>
                <a:cubicBezTo>
                  <a:pt x="66" y="160"/>
                  <a:pt x="73" y="155"/>
                  <a:pt x="83" y="153"/>
                </a:cubicBezTo>
                <a:cubicBezTo>
                  <a:pt x="84" y="152"/>
                  <a:pt x="85" y="152"/>
                  <a:pt x="87" y="152"/>
                </a:cubicBezTo>
                <a:cubicBezTo>
                  <a:pt x="90" y="149"/>
                  <a:pt x="98" y="149"/>
                  <a:pt x="102" y="146"/>
                </a:cubicBezTo>
                <a:cubicBezTo>
                  <a:pt x="105" y="144"/>
                  <a:pt x="110" y="144"/>
                  <a:pt x="110" y="140"/>
                </a:cubicBezTo>
                <a:cubicBezTo>
                  <a:pt x="111" y="139"/>
                  <a:pt x="112" y="138"/>
                  <a:pt x="113" y="137"/>
                </a:cubicBezTo>
                <a:cubicBezTo>
                  <a:pt x="115" y="137"/>
                  <a:pt x="115" y="137"/>
                  <a:pt x="116" y="137"/>
                </a:cubicBezTo>
                <a:cubicBezTo>
                  <a:pt x="124" y="130"/>
                  <a:pt x="131" y="122"/>
                  <a:pt x="139" y="115"/>
                </a:cubicBezTo>
                <a:cubicBezTo>
                  <a:pt x="139" y="114"/>
                  <a:pt x="138" y="114"/>
                  <a:pt x="138" y="113"/>
                </a:cubicBezTo>
                <a:cubicBezTo>
                  <a:pt x="139" y="114"/>
                  <a:pt x="139" y="113"/>
                  <a:pt x="140" y="113"/>
                </a:cubicBezTo>
                <a:cubicBezTo>
                  <a:pt x="150" y="102"/>
                  <a:pt x="161" y="92"/>
                  <a:pt x="171" y="82"/>
                </a:cubicBezTo>
                <a:cubicBezTo>
                  <a:pt x="170" y="79"/>
                  <a:pt x="175" y="74"/>
                  <a:pt x="179" y="77"/>
                </a:cubicBezTo>
                <a:cubicBezTo>
                  <a:pt x="198" y="69"/>
                  <a:pt x="219" y="64"/>
                  <a:pt x="239" y="57"/>
                </a:cubicBezTo>
                <a:cubicBezTo>
                  <a:pt x="239" y="55"/>
                  <a:pt x="241" y="52"/>
                  <a:pt x="242" y="51"/>
                </a:cubicBezTo>
                <a:cubicBezTo>
                  <a:pt x="244" y="52"/>
                  <a:pt x="246" y="52"/>
                  <a:pt x="248" y="53"/>
                </a:cubicBezTo>
                <a:cubicBezTo>
                  <a:pt x="249" y="55"/>
                  <a:pt x="250" y="58"/>
                  <a:pt x="252" y="59"/>
                </a:cubicBezTo>
                <a:cubicBezTo>
                  <a:pt x="253" y="61"/>
                  <a:pt x="255" y="61"/>
                  <a:pt x="257" y="62"/>
                </a:cubicBezTo>
                <a:cubicBezTo>
                  <a:pt x="264" y="66"/>
                  <a:pt x="272" y="73"/>
                  <a:pt x="281" y="75"/>
                </a:cubicBezTo>
                <a:cubicBezTo>
                  <a:pt x="287" y="81"/>
                  <a:pt x="298" y="82"/>
                  <a:pt x="305" y="87"/>
                </a:cubicBezTo>
                <a:cubicBezTo>
                  <a:pt x="307" y="86"/>
                  <a:pt x="312" y="84"/>
                  <a:pt x="313" y="87"/>
                </a:cubicBezTo>
                <a:cubicBezTo>
                  <a:pt x="316" y="87"/>
                  <a:pt x="319" y="84"/>
                  <a:pt x="322" y="84"/>
                </a:cubicBezTo>
                <a:cubicBezTo>
                  <a:pt x="325" y="82"/>
                  <a:pt x="329" y="80"/>
                  <a:pt x="332" y="79"/>
                </a:cubicBezTo>
                <a:cubicBezTo>
                  <a:pt x="333" y="78"/>
                  <a:pt x="333" y="78"/>
                  <a:pt x="334" y="77"/>
                </a:cubicBezTo>
                <a:cubicBezTo>
                  <a:pt x="342" y="74"/>
                  <a:pt x="350" y="70"/>
                  <a:pt x="358" y="66"/>
                </a:cubicBezTo>
                <a:cubicBezTo>
                  <a:pt x="359" y="66"/>
                  <a:pt x="360" y="64"/>
                  <a:pt x="362" y="65"/>
                </a:cubicBezTo>
                <a:cubicBezTo>
                  <a:pt x="362" y="66"/>
                  <a:pt x="362" y="66"/>
                  <a:pt x="362" y="66"/>
                </a:cubicBezTo>
                <a:cubicBezTo>
                  <a:pt x="363" y="67"/>
                  <a:pt x="363" y="69"/>
                  <a:pt x="364" y="70"/>
                </a:cubicBezTo>
                <a:cubicBezTo>
                  <a:pt x="372" y="73"/>
                  <a:pt x="375" y="79"/>
                  <a:pt x="383" y="83"/>
                </a:cubicBezTo>
                <a:cubicBezTo>
                  <a:pt x="383" y="84"/>
                  <a:pt x="384" y="83"/>
                  <a:pt x="384" y="85"/>
                </a:cubicBezTo>
                <a:cubicBezTo>
                  <a:pt x="388" y="84"/>
                  <a:pt x="388" y="89"/>
                  <a:pt x="392" y="90"/>
                </a:cubicBezTo>
                <a:cubicBezTo>
                  <a:pt x="392" y="90"/>
                  <a:pt x="392" y="90"/>
                  <a:pt x="392" y="91"/>
                </a:cubicBezTo>
                <a:cubicBezTo>
                  <a:pt x="394" y="91"/>
                  <a:pt x="396" y="92"/>
                  <a:pt x="396" y="94"/>
                </a:cubicBezTo>
                <a:cubicBezTo>
                  <a:pt x="399" y="94"/>
                  <a:pt x="400" y="96"/>
                  <a:pt x="402" y="98"/>
                </a:cubicBezTo>
                <a:cubicBezTo>
                  <a:pt x="402" y="98"/>
                  <a:pt x="403" y="98"/>
                  <a:pt x="404" y="98"/>
                </a:cubicBezTo>
                <a:cubicBezTo>
                  <a:pt x="404" y="98"/>
                  <a:pt x="404" y="99"/>
                  <a:pt x="404" y="99"/>
                </a:cubicBezTo>
                <a:cubicBezTo>
                  <a:pt x="404" y="100"/>
                  <a:pt x="406" y="100"/>
                  <a:pt x="407" y="101"/>
                </a:cubicBezTo>
                <a:cubicBezTo>
                  <a:pt x="409" y="101"/>
                  <a:pt x="410" y="99"/>
                  <a:pt x="412" y="98"/>
                </a:cubicBezTo>
                <a:cubicBezTo>
                  <a:pt x="410" y="96"/>
                  <a:pt x="408" y="94"/>
                  <a:pt x="406" y="93"/>
                </a:cubicBezTo>
                <a:cubicBezTo>
                  <a:pt x="398" y="87"/>
                  <a:pt x="391" y="81"/>
                  <a:pt x="383" y="76"/>
                </a:cubicBezTo>
                <a:cubicBezTo>
                  <a:pt x="382" y="74"/>
                  <a:pt x="379" y="73"/>
                  <a:pt x="377" y="72"/>
                </a:cubicBezTo>
                <a:cubicBezTo>
                  <a:pt x="381" y="69"/>
                  <a:pt x="383" y="75"/>
                  <a:pt x="388" y="76"/>
                </a:cubicBezTo>
                <a:cubicBezTo>
                  <a:pt x="389" y="79"/>
                  <a:pt x="393" y="80"/>
                  <a:pt x="393" y="82"/>
                </a:cubicBezTo>
                <a:cubicBezTo>
                  <a:pt x="394" y="82"/>
                  <a:pt x="394" y="82"/>
                  <a:pt x="395" y="82"/>
                </a:cubicBezTo>
                <a:cubicBezTo>
                  <a:pt x="397" y="85"/>
                  <a:pt x="401" y="85"/>
                  <a:pt x="402" y="88"/>
                </a:cubicBezTo>
                <a:cubicBezTo>
                  <a:pt x="405" y="88"/>
                  <a:pt x="405" y="91"/>
                  <a:pt x="409" y="92"/>
                </a:cubicBezTo>
                <a:cubicBezTo>
                  <a:pt x="409" y="93"/>
                  <a:pt x="408" y="93"/>
                  <a:pt x="408" y="93"/>
                </a:cubicBezTo>
                <a:cubicBezTo>
                  <a:pt x="411" y="93"/>
                  <a:pt x="412" y="95"/>
                  <a:pt x="414" y="97"/>
                </a:cubicBezTo>
                <a:cubicBezTo>
                  <a:pt x="416" y="96"/>
                  <a:pt x="418" y="94"/>
                  <a:pt x="419" y="92"/>
                </a:cubicBezTo>
                <a:cubicBezTo>
                  <a:pt x="414" y="88"/>
                  <a:pt x="408" y="86"/>
                  <a:pt x="405" y="81"/>
                </a:cubicBezTo>
                <a:cubicBezTo>
                  <a:pt x="395" y="75"/>
                  <a:pt x="386" y="66"/>
                  <a:pt x="375" y="60"/>
                </a:cubicBezTo>
                <a:cubicBezTo>
                  <a:pt x="373" y="61"/>
                  <a:pt x="371" y="62"/>
                  <a:pt x="369" y="63"/>
                </a:cubicBezTo>
                <a:cubicBezTo>
                  <a:pt x="371" y="66"/>
                  <a:pt x="375" y="67"/>
                  <a:pt x="378" y="70"/>
                </a:cubicBezTo>
                <a:cubicBezTo>
                  <a:pt x="378" y="71"/>
                  <a:pt x="377" y="70"/>
                  <a:pt x="377" y="71"/>
                </a:cubicBezTo>
                <a:cubicBezTo>
                  <a:pt x="373" y="69"/>
                  <a:pt x="370" y="66"/>
                  <a:pt x="367" y="64"/>
                </a:cubicBezTo>
                <a:cubicBezTo>
                  <a:pt x="365" y="64"/>
                  <a:pt x="363" y="67"/>
                  <a:pt x="362" y="64"/>
                </a:cubicBezTo>
                <a:cubicBezTo>
                  <a:pt x="366" y="61"/>
                  <a:pt x="371" y="61"/>
                  <a:pt x="374" y="57"/>
                </a:cubicBezTo>
                <a:cubicBezTo>
                  <a:pt x="380" y="56"/>
                  <a:pt x="386" y="53"/>
                  <a:pt x="390" y="50"/>
                </a:cubicBezTo>
                <a:cubicBezTo>
                  <a:pt x="394" y="51"/>
                  <a:pt x="396" y="47"/>
                  <a:pt x="400" y="47"/>
                </a:cubicBezTo>
                <a:cubicBezTo>
                  <a:pt x="400" y="46"/>
                  <a:pt x="400" y="45"/>
                  <a:pt x="401" y="44"/>
                </a:cubicBezTo>
                <a:cubicBezTo>
                  <a:pt x="403" y="45"/>
                  <a:pt x="403" y="43"/>
                  <a:pt x="403" y="42"/>
                </a:cubicBezTo>
                <a:cubicBezTo>
                  <a:pt x="406" y="42"/>
                  <a:pt x="407" y="42"/>
                  <a:pt x="409" y="43"/>
                </a:cubicBezTo>
                <a:cubicBezTo>
                  <a:pt x="410" y="42"/>
                  <a:pt x="411" y="42"/>
                  <a:pt x="413" y="42"/>
                </a:cubicBezTo>
                <a:cubicBezTo>
                  <a:pt x="413" y="42"/>
                  <a:pt x="412" y="41"/>
                  <a:pt x="411" y="42"/>
                </a:cubicBezTo>
                <a:cubicBezTo>
                  <a:pt x="421" y="36"/>
                  <a:pt x="430" y="31"/>
                  <a:pt x="441" y="27"/>
                </a:cubicBezTo>
                <a:cubicBezTo>
                  <a:pt x="441" y="28"/>
                  <a:pt x="442" y="28"/>
                  <a:pt x="442" y="29"/>
                </a:cubicBezTo>
                <a:cubicBezTo>
                  <a:pt x="440" y="32"/>
                  <a:pt x="435" y="30"/>
                  <a:pt x="431" y="33"/>
                </a:cubicBezTo>
                <a:cubicBezTo>
                  <a:pt x="431" y="34"/>
                  <a:pt x="432" y="34"/>
                  <a:pt x="431" y="35"/>
                </a:cubicBezTo>
                <a:cubicBezTo>
                  <a:pt x="427" y="33"/>
                  <a:pt x="426" y="38"/>
                  <a:pt x="422" y="37"/>
                </a:cubicBezTo>
                <a:cubicBezTo>
                  <a:pt x="422" y="42"/>
                  <a:pt x="429" y="40"/>
                  <a:pt x="429" y="45"/>
                </a:cubicBezTo>
                <a:cubicBezTo>
                  <a:pt x="425" y="44"/>
                  <a:pt x="423" y="41"/>
                  <a:pt x="420" y="39"/>
                </a:cubicBezTo>
                <a:cubicBezTo>
                  <a:pt x="419" y="39"/>
                  <a:pt x="417" y="41"/>
                  <a:pt x="415" y="41"/>
                </a:cubicBezTo>
                <a:cubicBezTo>
                  <a:pt x="417" y="43"/>
                  <a:pt x="419" y="46"/>
                  <a:pt x="422" y="47"/>
                </a:cubicBezTo>
                <a:cubicBezTo>
                  <a:pt x="423" y="49"/>
                  <a:pt x="426" y="52"/>
                  <a:pt x="430" y="53"/>
                </a:cubicBezTo>
                <a:cubicBezTo>
                  <a:pt x="429" y="54"/>
                  <a:pt x="431" y="54"/>
                  <a:pt x="431" y="56"/>
                </a:cubicBezTo>
                <a:cubicBezTo>
                  <a:pt x="426" y="54"/>
                  <a:pt x="423" y="49"/>
                  <a:pt x="418" y="46"/>
                </a:cubicBezTo>
                <a:cubicBezTo>
                  <a:pt x="418" y="46"/>
                  <a:pt x="418" y="47"/>
                  <a:pt x="419" y="47"/>
                </a:cubicBezTo>
                <a:cubicBezTo>
                  <a:pt x="417" y="45"/>
                  <a:pt x="416" y="44"/>
                  <a:pt x="414" y="42"/>
                </a:cubicBezTo>
                <a:cubicBezTo>
                  <a:pt x="412" y="43"/>
                  <a:pt x="411" y="44"/>
                  <a:pt x="410" y="46"/>
                </a:cubicBezTo>
                <a:cubicBezTo>
                  <a:pt x="413" y="49"/>
                  <a:pt x="416" y="52"/>
                  <a:pt x="420" y="54"/>
                </a:cubicBezTo>
                <a:cubicBezTo>
                  <a:pt x="421" y="56"/>
                  <a:pt x="422" y="57"/>
                  <a:pt x="424" y="58"/>
                </a:cubicBezTo>
                <a:cubicBezTo>
                  <a:pt x="427" y="61"/>
                  <a:pt x="430" y="61"/>
                  <a:pt x="433" y="64"/>
                </a:cubicBezTo>
                <a:cubicBezTo>
                  <a:pt x="435" y="65"/>
                  <a:pt x="436" y="65"/>
                  <a:pt x="437" y="67"/>
                </a:cubicBezTo>
                <a:cubicBezTo>
                  <a:pt x="436" y="67"/>
                  <a:pt x="436" y="67"/>
                  <a:pt x="436" y="68"/>
                </a:cubicBezTo>
                <a:cubicBezTo>
                  <a:pt x="425" y="62"/>
                  <a:pt x="418" y="55"/>
                  <a:pt x="409" y="49"/>
                </a:cubicBezTo>
                <a:cubicBezTo>
                  <a:pt x="408" y="53"/>
                  <a:pt x="403" y="51"/>
                  <a:pt x="401" y="49"/>
                </a:cubicBezTo>
                <a:cubicBezTo>
                  <a:pt x="400" y="51"/>
                  <a:pt x="404" y="52"/>
                  <a:pt x="404" y="54"/>
                </a:cubicBezTo>
                <a:cubicBezTo>
                  <a:pt x="410" y="57"/>
                  <a:pt x="414" y="62"/>
                  <a:pt x="421" y="65"/>
                </a:cubicBezTo>
                <a:cubicBezTo>
                  <a:pt x="421" y="68"/>
                  <a:pt x="426" y="68"/>
                  <a:pt x="426" y="71"/>
                </a:cubicBezTo>
                <a:cubicBezTo>
                  <a:pt x="426" y="71"/>
                  <a:pt x="426" y="70"/>
                  <a:pt x="426" y="70"/>
                </a:cubicBezTo>
                <a:cubicBezTo>
                  <a:pt x="429" y="71"/>
                  <a:pt x="433" y="75"/>
                  <a:pt x="437" y="77"/>
                </a:cubicBezTo>
                <a:cubicBezTo>
                  <a:pt x="437" y="78"/>
                  <a:pt x="435" y="77"/>
                  <a:pt x="436" y="79"/>
                </a:cubicBezTo>
                <a:cubicBezTo>
                  <a:pt x="442" y="81"/>
                  <a:pt x="444" y="89"/>
                  <a:pt x="439" y="94"/>
                </a:cubicBezTo>
                <a:cubicBezTo>
                  <a:pt x="436" y="96"/>
                  <a:pt x="432" y="97"/>
                  <a:pt x="428" y="96"/>
                </a:cubicBezTo>
                <a:cubicBezTo>
                  <a:pt x="429" y="99"/>
                  <a:pt x="436" y="99"/>
                  <a:pt x="436" y="104"/>
                </a:cubicBezTo>
                <a:cubicBezTo>
                  <a:pt x="431" y="104"/>
                  <a:pt x="428" y="98"/>
                  <a:pt x="424" y="97"/>
                </a:cubicBezTo>
                <a:cubicBezTo>
                  <a:pt x="422" y="97"/>
                  <a:pt x="421" y="99"/>
                  <a:pt x="419" y="99"/>
                </a:cubicBezTo>
                <a:cubicBezTo>
                  <a:pt x="419" y="101"/>
                  <a:pt x="424" y="102"/>
                  <a:pt x="423" y="104"/>
                </a:cubicBezTo>
                <a:cubicBezTo>
                  <a:pt x="428" y="107"/>
                  <a:pt x="432" y="108"/>
                  <a:pt x="434" y="113"/>
                </a:cubicBezTo>
                <a:cubicBezTo>
                  <a:pt x="432" y="115"/>
                  <a:pt x="430" y="111"/>
                  <a:pt x="428" y="109"/>
                </a:cubicBezTo>
                <a:cubicBezTo>
                  <a:pt x="424" y="106"/>
                  <a:pt x="420" y="104"/>
                  <a:pt x="416" y="101"/>
                </a:cubicBezTo>
                <a:cubicBezTo>
                  <a:pt x="414" y="101"/>
                  <a:pt x="414" y="104"/>
                  <a:pt x="411" y="104"/>
                </a:cubicBezTo>
                <a:cubicBezTo>
                  <a:pt x="416" y="108"/>
                  <a:pt x="421" y="112"/>
                  <a:pt x="426" y="115"/>
                </a:cubicBezTo>
                <a:cubicBezTo>
                  <a:pt x="427" y="116"/>
                  <a:pt x="427" y="116"/>
                  <a:pt x="427" y="117"/>
                </a:cubicBezTo>
                <a:cubicBezTo>
                  <a:pt x="430" y="117"/>
                  <a:pt x="430" y="120"/>
                  <a:pt x="433" y="120"/>
                </a:cubicBezTo>
                <a:cubicBezTo>
                  <a:pt x="433" y="121"/>
                  <a:pt x="433" y="121"/>
                  <a:pt x="434" y="122"/>
                </a:cubicBezTo>
                <a:cubicBezTo>
                  <a:pt x="432" y="124"/>
                  <a:pt x="431" y="122"/>
                  <a:pt x="429" y="120"/>
                </a:cubicBezTo>
                <a:cubicBezTo>
                  <a:pt x="424" y="116"/>
                  <a:pt x="415" y="111"/>
                  <a:pt x="410" y="106"/>
                </a:cubicBezTo>
                <a:cubicBezTo>
                  <a:pt x="408" y="106"/>
                  <a:pt x="407" y="108"/>
                  <a:pt x="405" y="109"/>
                </a:cubicBezTo>
                <a:cubicBezTo>
                  <a:pt x="405" y="110"/>
                  <a:pt x="405" y="109"/>
                  <a:pt x="406" y="109"/>
                </a:cubicBezTo>
                <a:cubicBezTo>
                  <a:pt x="415" y="115"/>
                  <a:pt x="422" y="123"/>
                  <a:pt x="431" y="129"/>
                </a:cubicBezTo>
                <a:cubicBezTo>
                  <a:pt x="430" y="130"/>
                  <a:pt x="431" y="130"/>
                  <a:pt x="431" y="131"/>
                </a:cubicBezTo>
                <a:cubicBezTo>
                  <a:pt x="428" y="132"/>
                  <a:pt x="425" y="127"/>
                  <a:pt x="422" y="124"/>
                </a:cubicBezTo>
                <a:cubicBezTo>
                  <a:pt x="416" y="119"/>
                  <a:pt x="410" y="114"/>
                  <a:pt x="404" y="110"/>
                </a:cubicBezTo>
                <a:cubicBezTo>
                  <a:pt x="401" y="111"/>
                  <a:pt x="400" y="113"/>
                  <a:pt x="398" y="114"/>
                </a:cubicBezTo>
                <a:cubicBezTo>
                  <a:pt x="403" y="119"/>
                  <a:pt x="409" y="121"/>
                  <a:pt x="413" y="126"/>
                </a:cubicBezTo>
                <a:cubicBezTo>
                  <a:pt x="413" y="126"/>
                  <a:pt x="414" y="126"/>
                  <a:pt x="414" y="126"/>
                </a:cubicBezTo>
                <a:cubicBezTo>
                  <a:pt x="417" y="128"/>
                  <a:pt x="418" y="130"/>
                  <a:pt x="421" y="132"/>
                </a:cubicBezTo>
                <a:cubicBezTo>
                  <a:pt x="422" y="133"/>
                  <a:pt x="425" y="134"/>
                  <a:pt x="426" y="136"/>
                </a:cubicBezTo>
                <a:cubicBezTo>
                  <a:pt x="427" y="136"/>
                  <a:pt x="428" y="137"/>
                  <a:pt x="429" y="138"/>
                </a:cubicBezTo>
                <a:cubicBezTo>
                  <a:pt x="432" y="139"/>
                  <a:pt x="433" y="139"/>
                  <a:pt x="433" y="142"/>
                </a:cubicBezTo>
                <a:cubicBezTo>
                  <a:pt x="430" y="143"/>
                  <a:pt x="428" y="140"/>
                  <a:pt x="426" y="138"/>
                </a:cubicBezTo>
                <a:cubicBezTo>
                  <a:pt x="424" y="137"/>
                  <a:pt x="422" y="135"/>
                  <a:pt x="420" y="134"/>
                </a:cubicBezTo>
                <a:cubicBezTo>
                  <a:pt x="412" y="127"/>
                  <a:pt x="404" y="121"/>
                  <a:pt x="396" y="115"/>
                </a:cubicBezTo>
                <a:cubicBezTo>
                  <a:pt x="394" y="116"/>
                  <a:pt x="391" y="117"/>
                  <a:pt x="390" y="119"/>
                </a:cubicBezTo>
                <a:cubicBezTo>
                  <a:pt x="391" y="120"/>
                  <a:pt x="394" y="121"/>
                  <a:pt x="394" y="123"/>
                </a:cubicBezTo>
                <a:cubicBezTo>
                  <a:pt x="395" y="122"/>
                  <a:pt x="396" y="125"/>
                  <a:pt x="398" y="124"/>
                </a:cubicBezTo>
                <a:cubicBezTo>
                  <a:pt x="398" y="125"/>
                  <a:pt x="398" y="125"/>
                  <a:pt x="398" y="125"/>
                </a:cubicBezTo>
                <a:cubicBezTo>
                  <a:pt x="399" y="125"/>
                  <a:pt x="399" y="126"/>
                  <a:pt x="400" y="127"/>
                </a:cubicBezTo>
                <a:cubicBezTo>
                  <a:pt x="402" y="126"/>
                  <a:pt x="403" y="130"/>
                  <a:pt x="406" y="130"/>
                </a:cubicBezTo>
                <a:cubicBezTo>
                  <a:pt x="406" y="131"/>
                  <a:pt x="406" y="131"/>
                  <a:pt x="406" y="131"/>
                </a:cubicBezTo>
                <a:cubicBezTo>
                  <a:pt x="408" y="132"/>
                  <a:pt x="410" y="134"/>
                  <a:pt x="412" y="136"/>
                </a:cubicBezTo>
                <a:cubicBezTo>
                  <a:pt x="414" y="136"/>
                  <a:pt x="414" y="138"/>
                  <a:pt x="415" y="139"/>
                </a:cubicBezTo>
                <a:cubicBezTo>
                  <a:pt x="420" y="141"/>
                  <a:pt x="426" y="147"/>
                  <a:pt x="432" y="150"/>
                </a:cubicBezTo>
                <a:cubicBezTo>
                  <a:pt x="432" y="152"/>
                  <a:pt x="433" y="152"/>
                  <a:pt x="433" y="153"/>
                </a:cubicBezTo>
                <a:cubicBezTo>
                  <a:pt x="428" y="154"/>
                  <a:pt x="428" y="148"/>
                  <a:pt x="424" y="148"/>
                </a:cubicBezTo>
                <a:cubicBezTo>
                  <a:pt x="424" y="147"/>
                  <a:pt x="424" y="147"/>
                  <a:pt x="424" y="146"/>
                </a:cubicBezTo>
                <a:cubicBezTo>
                  <a:pt x="410" y="139"/>
                  <a:pt x="401" y="128"/>
                  <a:pt x="388" y="120"/>
                </a:cubicBezTo>
                <a:cubicBezTo>
                  <a:pt x="386" y="121"/>
                  <a:pt x="385" y="122"/>
                  <a:pt x="384" y="124"/>
                </a:cubicBezTo>
                <a:cubicBezTo>
                  <a:pt x="388" y="127"/>
                  <a:pt x="391" y="132"/>
                  <a:pt x="396" y="134"/>
                </a:cubicBezTo>
                <a:cubicBezTo>
                  <a:pt x="396" y="137"/>
                  <a:pt x="402" y="137"/>
                  <a:pt x="402" y="140"/>
                </a:cubicBezTo>
                <a:cubicBezTo>
                  <a:pt x="403" y="139"/>
                  <a:pt x="405" y="142"/>
                  <a:pt x="405" y="142"/>
                </a:cubicBezTo>
                <a:cubicBezTo>
                  <a:pt x="405" y="142"/>
                  <a:pt x="406" y="141"/>
                  <a:pt x="406" y="141"/>
                </a:cubicBezTo>
                <a:cubicBezTo>
                  <a:pt x="406" y="141"/>
                  <a:pt x="406" y="143"/>
                  <a:pt x="406" y="143"/>
                </a:cubicBezTo>
                <a:cubicBezTo>
                  <a:pt x="407" y="143"/>
                  <a:pt x="408" y="143"/>
                  <a:pt x="409" y="144"/>
                </a:cubicBezTo>
                <a:cubicBezTo>
                  <a:pt x="409" y="144"/>
                  <a:pt x="409" y="145"/>
                  <a:pt x="410" y="146"/>
                </a:cubicBezTo>
                <a:cubicBezTo>
                  <a:pt x="411" y="145"/>
                  <a:pt x="414" y="147"/>
                  <a:pt x="415" y="149"/>
                </a:cubicBezTo>
                <a:cubicBezTo>
                  <a:pt x="415" y="149"/>
                  <a:pt x="416" y="149"/>
                  <a:pt x="416" y="149"/>
                </a:cubicBezTo>
                <a:cubicBezTo>
                  <a:pt x="416" y="150"/>
                  <a:pt x="417" y="150"/>
                  <a:pt x="416" y="151"/>
                </a:cubicBezTo>
                <a:cubicBezTo>
                  <a:pt x="420" y="150"/>
                  <a:pt x="419" y="154"/>
                  <a:pt x="423" y="154"/>
                </a:cubicBezTo>
                <a:cubicBezTo>
                  <a:pt x="423" y="154"/>
                  <a:pt x="423" y="155"/>
                  <a:pt x="423" y="155"/>
                </a:cubicBezTo>
                <a:cubicBezTo>
                  <a:pt x="427" y="156"/>
                  <a:pt x="431" y="160"/>
                  <a:pt x="434" y="164"/>
                </a:cubicBezTo>
                <a:cubicBezTo>
                  <a:pt x="433" y="164"/>
                  <a:pt x="432" y="164"/>
                  <a:pt x="432" y="164"/>
                </a:cubicBezTo>
                <a:cubicBezTo>
                  <a:pt x="430" y="161"/>
                  <a:pt x="425" y="160"/>
                  <a:pt x="423" y="157"/>
                </a:cubicBezTo>
                <a:cubicBezTo>
                  <a:pt x="418" y="155"/>
                  <a:pt x="415" y="150"/>
                  <a:pt x="410" y="148"/>
                </a:cubicBezTo>
                <a:cubicBezTo>
                  <a:pt x="406" y="143"/>
                  <a:pt x="399" y="139"/>
                  <a:pt x="394" y="134"/>
                </a:cubicBezTo>
                <a:cubicBezTo>
                  <a:pt x="389" y="132"/>
                  <a:pt x="387" y="128"/>
                  <a:pt x="381" y="125"/>
                </a:cubicBezTo>
                <a:cubicBezTo>
                  <a:pt x="379" y="127"/>
                  <a:pt x="377" y="127"/>
                  <a:pt x="376" y="130"/>
                </a:cubicBezTo>
                <a:cubicBezTo>
                  <a:pt x="381" y="136"/>
                  <a:pt x="390" y="140"/>
                  <a:pt x="395" y="146"/>
                </a:cubicBezTo>
                <a:cubicBezTo>
                  <a:pt x="401" y="149"/>
                  <a:pt x="405" y="154"/>
                  <a:pt x="411" y="157"/>
                </a:cubicBezTo>
                <a:cubicBezTo>
                  <a:pt x="411" y="157"/>
                  <a:pt x="411" y="157"/>
                  <a:pt x="411" y="157"/>
                </a:cubicBezTo>
                <a:cubicBezTo>
                  <a:pt x="414" y="159"/>
                  <a:pt x="416" y="160"/>
                  <a:pt x="418" y="162"/>
                </a:cubicBezTo>
                <a:cubicBezTo>
                  <a:pt x="421" y="164"/>
                  <a:pt x="425" y="167"/>
                  <a:pt x="428" y="170"/>
                </a:cubicBezTo>
                <a:cubicBezTo>
                  <a:pt x="431" y="171"/>
                  <a:pt x="433" y="172"/>
                  <a:pt x="434" y="175"/>
                </a:cubicBezTo>
                <a:cubicBezTo>
                  <a:pt x="433" y="175"/>
                  <a:pt x="433" y="175"/>
                  <a:pt x="433" y="175"/>
                </a:cubicBezTo>
                <a:cubicBezTo>
                  <a:pt x="430" y="174"/>
                  <a:pt x="428" y="172"/>
                  <a:pt x="426" y="170"/>
                </a:cubicBezTo>
                <a:cubicBezTo>
                  <a:pt x="424" y="170"/>
                  <a:pt x="424" y="168"/>
                  <a:pt x="422" y="168"/>
                </a:cubicBezTo>
                <a:cubicBezTo>
                  <a:pt x="412" y="159"/>
                  <a:pt x="401" y="153"/>
                  <a:pt x="391" y="145"/>
                </a:cubicBezTo>
                <a:cubicBezTo>
                  <a:pt x="390" y="144"/>
                  <a:pt x="391" y="144"/>
                  <a:pt x="391" y="143"/>
                </a:cubicBezTo>
                <a:cubicBezTo>
                  <a:pt x="384" y="141"/>
                  <a:pt x="380" y="135"/>
                  <a:pt x="374" y="131"/>
                </a:cubicBezTo>
                <a:cubicBezTo>
                  <a:pt x="371" y="132"/>
                  <a:pt x="370" y="133"/>
                  <a:pt x="368" y="135"/>
                </a:cubicBezTo>
                <a:cubicBezTo>
                  <a:pt x="370" y="137"/>
                  <a:pt x="375" y="138"/>
                  <a:pt x="375" y="141"/>
                </a:cubicBezTo>
                <a:cubicBezTo>
                  <a:pt x="376" y="141"/>
                  <a:pt x="377" y="141"/>
                  <a:pt x="377" y="141"/>
                </a:cubicBezTo>
                <a:cubicBezTo>
                  <a:pt x="378" y="143"/>
                  <a:pt x="384" y="145"/>
                  <a:pt x="384" y="148"/>
                </a:cubicBezTo>
                <a:cubicBezTo>
                  <a:pt x="388" y="148"/>
                  <a:pt x="390" y="152"/>
                  <a:pt x="394" y="153"/>
                </a:cubicBezTo>
                <a:cubicBezTo>
                  <a:pt x="394" y="154"/>
                  <a:pt x="394" y="154"/>
                  <a:pt x="394" y="154"/>
                </a:cubicBezTo>
                <a:cubicBezTo>
                  <a:pt x="398" y="155"/>
                  <a:pt x="398" y="158"/>
                  <a:pt x="401" y="158"/>
                </a:cubicBezTo>
                <a:cubicBezTo>
                  <a:pt x="401" y="160"/>
                  <a:pt x="403" y="159"/>
                  <a:pt x="402" y="160"/>
                </a:cubicBezTo>
                <a:cubicBezTo>
                  <a:pt x="413" y="167"/>
                  <a:pt x="424" y="176"/>
                  <a:pt x="435" y="184"/>
                </a:cubicBezTo>
                <a:cubicBezTo>
                  <a:pt x="433" y="187"/>
                  <a:pt x="431" y="183"/>
                  <a:pt x="428" y="182"/>
                </a:cubicBezTo>
                <a:cubicBezTo>
                  <a:pt x="425" y="177"/>
                  <a:pt x="418" y="175"/>
                  <a:pt x="414" y="171"/>
                </a:cubicBezTo>
                <a:cubicBezTo>
                  <a:pt x="413" y="170"/>
                  <a:pt x="414" y="171"/>
                  <a:pt x="413" y="171"/>
                </a:cubicBezTo>
                <a:cubicBezTo>
                  <a:pt x="410" y="167"/>
                  <a:pt x="405" y="165"/>
                  <a:pt x="402" y="161"/>
                </a:cubicBezTo>
                <a:cubicBezTo>
                  <a:pt x="394" y="158"/>
                  <a:pt x="390" y="151"/>
                  <a:pt x="382" y="148"/>
                </a:cubicBezTo>
                <a:cubicBezTo>
                  <a:pt x="381" y="145"/>
                  <a:pt x="378" y="145"/>
                  <a:pt x="376" y="144"/>
                </a:cubicBezTo>
                <a:cubicBezTo>
                  <a:pt x="372" y="142"/>
                  <a:pt x="370" y="137"/>
                  <a:pt x="366" y="136"/>
                </a:cubicBezTo>
                <a:cubicBezTo>
                  <a:pt x="365" y="138"/>
                  <a:pt x="366" y="141"/>
                  <a:pt x="365" y="142"/>
                </a:cubicBezTo>
                <a:cubicBezTo>
                  <a:pt x="365" y="144"/>
                  <a:pt x="367" y="144"/>
                  <a:pt x="367" y="146"/>
                </a:cubicBezTo>
                <a:cubicBezTo>
                  <a:pt x="370" y="147"/>
                  <a:pt x="370" y="149"/>
                  <a:pt x="374" y="149"/>
                </a:cubicBezTo>
                <a:cubicBezTo>
                  <a:pt x="378" y="154"/>
                  <a:pt x="383" y="156"/>
                  <a:pt x="389" y="160"/>
                </a:cubicBezTo>
                <a:cubicBezTo>
                  <a:pt x="391" y="163"/>
                  <a:pt x="400" y="165"/>
                  <a:pt x="402" y="169"/>
                </a:cubicBezTo>
                <a:cubicBezTo>
                  <a:pt x="404" y="170"/>
                  <a:pt x="406" y="171"/>
                  <a:pt x="407" y="173"/>
                </a:cubicBezTo>
                <a:cubicBezTo>
                  <a:pt x="409" y="172"/>
                  <a:pt x="410" y="175"/>
                  <a:pt x="412" y="176"/>
                </a:cubicBezTo>
                <a:cubicBezTo>
                  <a:pt x="413" y="177"/>
                  <a:pt x="415" y="177"/>
                  <a:pt x="416" y="178"/>
                </a:cubicBezTo>
                <a:cubicBezTo>
                  <a:pt x="418" y="179"/>
                  <a:pt x="419" y="180"/>
                  <a:pt x="420" y="182"/>
                </a:cubicBezTo>
                <a:cubicBezTo>
                  <a:pt x="426" y="185"/>
                  <a:pt x="432" y="189"/>
                  <a:pt x="436" y="194"/>
                </a:cubicBezTo>
                <a:cubicBezTo>
                  <a:pt x="433" y="196"/>
                  <a:pt x="433" y="193"/>
                  <a:pt x="430" y="191"/>
                </a:cubicBezTo>
                <a:cubicBezTo>
                  <a:pt x="428" y="190"/>
                  <a:pt x="427" y="188"/>
                  <a:pt x="425" y="187"/>
                </a:cubicBezTo>
                <a:cubicBezTo>
                  <a:pt x="425" y="187"/>
                  <a:pt x="424" y="187"/>
                  <a:pt x="423" y="186"/>
                </a:cubicBezTo>
                <a:cubicBezTo>
                  <a:pt x="423" y="186"/>
                  <a:pt x="423" y="186"/>
                  <a:pt x="423" y="185"/>
                </a:cubicBezTo>
                <a:cubicBezTo>
                  <a:pt x="422" y="185"/>
                  <a:pt x="420" y="184"/>
                  <a:pt x="419" y="183"/>
                </a:cubicBezTo>
                <a:cubicBezTo>
                  <a:pt x="414" y="180"/>
                  <a:pt x="408" y="174"/>
                  <a:pt x="402" y="171"/>
                </a:cubicBezTo>
                <a:cubicBezTo>
                  <a:pt x="399" y="168"/>
                  <a:pt x="394" y="166"/>
                  <a:pt x="390" y="163"/>
                </a:cubicBezTo>
                <a:cubicBezTo>
                  <a:pt x="388" y="161"/>
                  <a:pt x="386" y="160"/>
                  <a:pt x="384" y="158"/>
                </a:cubicBezTo>
                <a:cubicBezTo>
                  <a:pt x="383" y="158"/>
                  <a:pt x="382" y="157"/>
                  <a:pt x="380" y="156"/>
                </a:cubicBezTo>
                <a:cubicBezTo>
                  <a:pt x="378" y="155"/>
                  <a:pt x="375" y="153"/>
                  <a:pt x="373" y="151"/>
                </a:cubicBezTo>
                <a:cubicBezTo>
                  <a:pt x="371" y="150"/>
                  <a:pt x="370" y="149"/>
                  <a:pt x="368" y="148"/>
                </a:cubicBezTo>
                <a:cubicBezTo>
                  <a:pt x="366" y="147"/>
                  <a:pt x="365" y="146"/>
                  <a:pt x="364" y="145"/>
                </a:cubicBezTo>
                <a:cubicBezTo>
                  <a:pt x="362" y="145"/>
                  <a:pt x="362" y="147"/>
                  <a:pt x="360" y="147"/>
                </a:cubicBezTo>
                <a:cubicBezTo>
                  <a:pt x="361" y="149"/>
                  <a:pt x="364" y="149"/>
                  <a:pt x="364" y="151"/>
                </a:cubicBezTo>
                <a:cubicBezTo>
                  <a:pt x="364" y="151"/>
                  <a:pt x="365" y="152"/>
                  <a:pt x="364" y="151"/>
                </a:cubicBezTo>
                <a:cubicBezTo>
                  <a:pt x="369" y="153"/>
                  <a:pt x="372" y="158"/>
                  <a:pt x="377" y="160"/>
                </a:cubicBezTo>
                <a:cubicBezTo>
                  <a:pt x="377" y="161"/>
                  <a:pt x="377" y="161"/>
                  <a:pt x="377" y="161"/>
                </a:cubicBezTo>
                <a:cubicBezTo>
                  <a:pt x="377" y="161"/>
                  <a:pt x="378" y="161"/>
                  <a:pt x="379" y="162"/>
                </a:cubicBezTo>
                <a:cubicBezTo>
                  <a:pt x="381" y="164"/>
                  <a:pt x="384" y="166"/>
                  <a:pt x="386" y="167"/>
                </a:cubicBezTo>
                <a:cubicBezTo>
                  <a:pt x="386" y="167"/>
                  <a:pt x="386" y="168"/>
                  <a:pt x="386" y="168"/>
                </a:cubicBezTo>
                <a:cubicBezTo>
                  <a:pt x="387" y="168"/>
                  <a:pt x="388" y="168"/>
                  <a:pt x="389" y="169"/>
                </a:cubicBezTo>
                <a:cubicBezTo>
                  <a:pt x="389" y="170"/>
                  <a:pt x="392" y="170"/>
                  <a:pt x="392" y="172"/>
                </a:cubicBezTo>
                <a:cubicBezTo>
                  <a:pt x="395" y="173"/>
                  <a:pt x="397" y="175"/>
                  <a:pt x="401" y="177"/>
                </a:cubicBezTo>
                <a:cubicBezTo>
                  <a:pt x="401" y="178"/>
                  <a:pt x="401" y="178"/>
                  <a:pt x="401" y="178"/>
                </a:cubicBezTo>
                <a:cubicBezTo>
                  <a:pt x="405" y="180"/>
                  <a:pt x="410" y="184"/>
                  <a:pt x="413" y="187"/>
                </a:cubicBezTo>
                <a:cubicBezTo>
                  <a:pt x="416" y="188"/>
                  <a:pt x="417" y="190"/>
                  <a:pt x="419" y="192"/>
                </a:cubicBezTo>
                <a:cubicBezTo>
                  <a:pt x="420" y="193"/>
                  <a:pt x="423" y="194"/>
                  <a:pt x="426" y="196"/>
                </a:cubicBezTo>
                <a:cubicBezTo>
                  <a:pt x="427" y="197"/>
                  <a:pt x="428" y="199"/>
                  <a:pt x="430" y="200"/>
                </a:cubicBezTo>
                <a:cubicBezTo>
                  <a:pt x="431" y="201"/>
                  <a:pt x="434" y="201"/>
                  <a:pt x="434" y="203"/>
                </a:cubicBezTo>
                <a:cubicBezTo>
                  <a:pt x="434" y="203"/>
                  <a:pt x="434" y="203"/>
                  <a:pt x="433" y="204"/>
                </a:cubicBezTo>
                <a:cubicBezTo>
                  <a:pt x="431" y="204"/>
                  <a:pt x="429" y="201"/>
                  <a:pt x="427" y="201"/>
                </a:cubicBezTo>
                <a:cubicBezTo>
                  <a:pt x="425" y="198"/>
                  <a:pt x="422" y="197"/>
                  <a:pt x="419" y="195"/>
                </a:cubicBezTo>
                <a:cubicBezTo>
                  <a:pt x="418" y="194"/>
                  <a:pt x="418" y="192"/>
                  <a:pt x="416" y="192"/>
                </a:cubicBezTo>
                <a:cubicBezTo>
                  <a:pt x="413" y="189"/>
                  <a:pt x="409" y="187"/>
                  <a:pt x="407" y="184"/>
                </a:cubicBezTo>
                <a:cubicBezTo>
                  <a:pt x="393" y="176"/>
                  <a:pt x="383" y="166"/>
                  <a:pt x="370" y="158"/>
                </a:cubicBezTo>
                <a:cubicBezTo>
                  <a:pt x="370" y="157"/>
                  <a:pt x="369" y="157"/>
                  <a:pt x="369" y="156"/>
                </a:cubicBezTo>
                <a:cubicBezTo>
                  <a:pt x="365" y="156"/>
                  <a:pt x="361" y="150"/>
                  <a:pt x="357" y="148"/>
                </a:cubicBezTo>
                <a:cubicBezTo>
                  <a:pt x="355" y="148"/>
                  <a:pt x="353" y="148"/>
                  <a:pt x="351" y="149"/>
                </a:cubicBezTo>
                <a:cubicBezTo>
                  <a:pt x="356" y="155"/>
                  <a:pt x="363" y="157"/>
                  <a:pt x="368" y="161"/>
                </a:cubicBezTo>
                <a:cubicBezTo>
                  <a:pt x="368" y="162"/>
                  <a:pt x="369" y="162"/>
                  <a:pt x="368" y="163"/>
                </a:cubicBezTo>
                <a:cubicBezTo>
                  <a:pt x="375" y="166"/>
                  <a:pt x="379" y="171"/>
                  <a:pt x="385" y="175"/>
                </a:cubicBezTo>
                <a:cubicBezTo>
                  <a:pt x="383" y="174"/>
                  <a:pt x="384" y="176"/>
                  <a:pt x="385" y="175"/>
                </a:cubicBezTo>
                <a:cubicBezTo>
                  <a:pt x="386" y="176"/>
                  <a:pt x="385" y="176"/>
                  <a:pt x="385" y="176"/>
                </a:cubicBezTo>
                <a:cubicBezTo>
                  <a:pt x="385" y="177"/>
                  <a:pt x="385" y="176"/>
                  <a:pt x="386" y="176"/>
                </a:cubicBezTo>
                <a:cubicBezTo>
                  <a:pt x="386" y="176"/>
                  <a:pt x="386" y="176"/>
                  <a:pt x="386" y="177"/>
                </a:cubicBezTo>
                <a:cubicBezTo>
                  <a:pt x="389" y="177"/>
                  <a:pt x="391" y="180"/>
                  <a:pt x="394" y="181"/>
                </a:cubicBezTo>
                <a:cubicBezTo>
                  <a:pt x="395" y="183"/>
                  <a:pt x="399" y="185"/>
                  <a:pt x="400" y="187"/>
                </a:cubicBezTo>
                <a:cubicBezTo>
                  <a:pt x="402" y="187"/>
                  <a:pt x="403" y="189"/>
                  <a:pt x="405" y="190"/>
                </a:cubicBezTo>
                <a:cubicBezTo>
                  <a:pt x="405" y="191"/>
                  <a:pt x="407" y="191"/>
                  <a:pt x="406" y="191"/>
                </a:cubicBezTo>
                <a:cubicBezTo>
                  <a:pt x="415" y="196"/>
                  <a:pt x="423" y="205"/>
                  <a:pt x="433" y="211"/>
                </a:cubicBezTo>
                <a:cubicBezTo>
                  <a:pt x="433" y="213"/>
                  <a:pt x="436" y="212"/>
                  <a:pt x="436" y="215"/>
                </a:cubicBezTo>
                <a:cubicBezTo>
                  <a:pt x="435" y="214"/>
                  <a:pt x="436" y="215"/>
                  <a:pt x="435" y="216"/>
                </a:cubicBezTo>
                <a:cubicBezTo>
                  <a:pt x="429" y="212"/>
                  <a:pt x="424" y="205"/>
                  <a:pt x="416" y="202"/>
                </a:cubicBezTo>
                <a:cubicBezTo>
                  <a:pt x="414" y="199"/>
                  <a:pt x="411" y="196"/>
                  <a:pt x="407" y="195"/>
                </a:cubicBezTo>
                <a:cubicBezTo>
                  <a:pt x="403" y="191"/>
                  <a:pt x="399" y="188"/>
                  <a:pt x="395" y="184"/>
                </a:cubicBezTo>
                <a:cubicBezTo>
                  <a:pt x="393" y="183"/>
                  <a:pt x="391" y="182"/>
                  <a:pt x="389" y="180"/>
                </a:cubicBezTo>
                <a:cubicBezTo>
                  <a:pt x="385" y="179"/>
                  <a:pt x="382" y="176"/>
                  <a:pt x="380" y="173"/>
                </a:cubicBezTo>
                <a:cubicBezTo>
                  <a:pt x="370" y="168"/>
                  <a:pt x="364" y="160"/>
                  <a:pt x="354" y="155"/>
                </a:cubicBezTo>
                <a:cubicBezTo>
                  <a:pt x="353" y="154"/>
                  <a:pt x="351" y="153"/>
                  <a:pt x="350" y="151"/>
                </a:cubicBezTo>
                <a:cubicBezTo>
                  <a:pt x="348" y="153"/>
                  <a:pt x="347" y="155"/>
                  <a:pt x="346" y="157"/>
                </a:cubicBezTo>
                <a:cubicBezTo>
                  <a:pt x="351" y="161"/>
                  <a:pt x="355" y="163"/>
                  <a:pt x="360" y="167"/>
                </a:cubicBezTo>
                <a:cubicBezTo>
                  <a:pt x="360" y="167"/>
                  <a:pt x="360" y="167"/>
                  <a:pt x="360" y="167"/>
                </a:cubicBezTo>
                <a:cubicBezTo>
                  <a:pt x="360" y="168"/>
                  <a:pt x="362" y="168"/>
                  <a:pt x="362" y="168"/>
                </a:cubicBezTo>
                <a:cubicBezTo>
                  <a:pt x="363" y="169"/>
                  <a:pt x="363" y="169"/>
                  <a:pt x="363" y="170"/>
                </a:cubicBezTo>
                <a:cubicBezTo>
                  <a:pt x="364" y="170"/>
                  <a:pt x="366" y="171"/>
                  <a:pt x="367" y="173"/>
                </a:cubicBezTo>
                <a:cubicBezTo>
                  <a:pt x="369" y="174"/>
                  <a:pt x="371" y="175"/>
                  <a:pt x="372" y="177"/>
                </a:cubicBezTo>
                <a:cubicBezTo>
                  <a:pt x="374" y="178"/>
                  <a:pt x="376" y="179"/>
                  <a:pt x="377" y="180"/>
                </a:cubicBezTo>
                <a:cubicBezTo>
                  <a:pt x="378" y="181"/>
                  <a:pt x="378" y="180"/>
                  <a:pt x="379" y="181"/>
                </a:cubicBezTo>
                <a:cubicBezTo>
                  <a:pt x="383" y="185"/>
                  <a:pt x="389" y="187"/>
                  <a:pt x="393" y="192"/>
                </a:cubicBezTo>
                <a:cubicBezTo>
                  <a:pt x="394" y="191"/>
                  <a:pt x="394" y="193"/>
                  <a:pt x="394" y="193"/>
                </a:cubicBezTo>
                <a:cubicBezTo>
                  <a:pt x="395" y="194"/>
                  <a:pt x="399" y="194"/>
                  <a:pt x="399" y="197"/>
                </a:cubicBezTo>
                <a:cubicBezTo>
                  <a:pt x="400" y="197"/>
                  <a:pt x="401" y="197"/>
                  <a:pt x="401" y="197"/>
                </a:cubicBezTo>
                <a:cubicBezTo>
                  <a:pt x="404" y="199"/>
                  <a:pt x="406" y="200"/>
                  <a:pt x="408" y="202"/>
                </a:cubicBezTo>
                <a:cubicBezTo>
                  <a:pt x="410" y="204"/>
                  <a:pt x="412" y="205"/>
                  <a:pt x="413" y="207"/>
                </a:cubicBezTo>
                <a:cubicBezTo>
                  <a:pt x="414" y="207"/>
                  <a:pt x="414" y="207"/>
                  <a:pt x="415" y="207"/>
                </a:cubicBezTo>
                <a:cubicBezTo>
                  <a:pt x="416" y="209"/>
                  <a:pt x="419" y="209"/>
                  <a:pt x="420" y="212"/>
                </a:cubicBezTo>
                <a:cubicBezTo>
                  <a:pt x="422" y="213"/>
                  <a:pt x="423" y="214"/>
                  <a:pt x="424" y="215"/>
                </a:cubicBezTo>
                <a:cubicBezTo>
                  <a:pt x="426" y="215"/>
                  <a:pt x="428" y="217"/>
                  <a:pt x="428" y="218"/>
                </a:cubicBezTo>
                <a:cubicBezTo>
                  <a:pt x="429" y="220"/>
                  <a:pt x="434" y="220"/>
                  <a:pt x="434" y="223"/>
                </a:cubicBezTo>
                <a:cubicBezTo>
                  <a:pt x="434" y="224"/>
                  <a:pt x="434" y="224"/>
                  <a:pt x="433" y="224"/>
                </a:cubicBezTo>
                <a:cubicBezTo>
                  <a:pt x="430" y="223"/>
                  <a:pt x="427" y="220"/>
                  <a:pt x="425" y="217"/>
                </a:cubicBezTo>
                <a:cubicBezTo>
                  <a:pt x="419" y="215"/>
                  <a:pt x="416" y="209"/>
                  <a:pt x="410" y="207"/>
                </a:cubicBezTo>
                <a:cubicBezTo>
                  <a:pt x="406" y="202"/>
                  <a:pt x="399" y="200"/>
                  <a:pt x="395" y="195"/>
                </a:cubicBezTo>
                <a:cubicBezTo>
                  <a:pt x="388" y="191"/>
                  <a:pt x="381" y="185"/>
                  <a:pt x="375" y="180"/>
                </a:cubicBezTo>
                <a:cubicBezTo>
                  <a:pt x="371" y="179"/>
                  <a:pt x="369" y="176"/>
                  <a:pt x="365" y="173"/>
                </a:cubicBezTo>
                <a:cubicBezTo>
                  <a:pt x="362" y="170"/>
                  <a:pt x="358" y="169"/>
                  <a:pt x="357" y="167"/>
                </a:cubicBezTo>
                <a:cubicBezTo>
                  <a:pt x="353" y="165"/>
                  <a:pt x="349" y="162"/>
                  <a:pt x="345" y="159"/>
                </a:cubicBezTo>
                <a:cubicBezTo>
                  <a:pt x="344" y="161"/>
                  <a:pt x="343" y="162"/>
                  <a:pt x="342" y="164"/>
                </a:cubicBezTo>
                <a:cubicBezTo>
                  <a:pt x="346" y="170"/>
                  <a:pt x="353" y="172"/>
                  <a:pt x="358" y="177"/>
                </a:cubicBezTo>
                <a:cubicBezTo>
                  <a:pt x="364" y="180"/>
                  <a:pt x="370" y="184"/>
                  <a:pt x="376" y="188"/>
                </a:cubicBezTo>
                <a:cubicBezTo>
                  <a:pt x="376" y="188"/>
                  <a:pt x="376" y="189"/>
                  <a:pt x="376" y="189"/>
                </a:cubicBezTo>
                <a:cubicBezTo>
                  <a:pt x="386" y="195"/>
                  <a:pt x="393" y="203"/>
                  <a:pt x="402" y="209"/>
                </a:cubicBezTo>
                <a:cubicBezTo>
                  <a:pt x="402" y="209"/>
                  <a:pt x="402" y="209"/>
                  <a:pt x="402" y="209"/>
                </a:cubicBezTo>
                <a:cubicBezTo>
                  <a:pt x="409" y="213"/>
                  <a:pt x="413" y="220"/>
                  <a:pt x="420" y="224"/>
                </a:cubicBezTo>
                <a:cubicBezTo>
                  <a:pt x="424" y="228"/>
                  <a:pt x="429" y="231"/>
                  <a:pt x="433" y="235"/>
                </a:cubicBezTo>
                <a:cubicBezTo>
                  <a:pt x="434" y="235"/>
                  <a:pt x="435" y="236"/>
                  <a:pt x="436" y="236"/>
                </a:cubicBezTo>
                <a:cubicBezTo>
                  <a:pt x="436" y="237"/>
                  <a:pt x="436" y="237"/>
                  <a:pt x="436" y="239"/>
                </a:cubicBezTo>
                <a:cubicBezTo>
                  <a:pt x="431" y="237"/>
                  <a:pt x="427" y="232"/>
                  <a:pt x="423" y="229"/>
                </a:cubicBezTo>
                <a:cubicBezTo>
                  <a:pt x="421" y="229"/>
                  <a:pt x="421" y="227"/>
                  <a:pt x="419" y="226"/>
                </a:cubicBezTo>
                <a:cubicBezTo>
                  <a:pt x="416" y="225"/>
                  <a:pt x="414" y="221"/>
                  <a:pt x="411" y="219"/>
                </a:cubicBezTo>
                <a:cubicBezTo>
                  <a:pt x="406" y="215"/>
                  <a:pt x="400" y="211"/>
                  <a:pt x="396" y="206"/>
                </a:cubicBezTo>
                <a:cubicBezTo>
                  <a:pt x="390" y="203"/>
                  <a:pt x="386" y="198"/>
                  <a:pt x="380" y="194"/>
                </a:cubicBezTo>
                <a:cubicBezTo>
                  <a:pt x="378" y="192"/>
                  <a:pt x="375" y="192"/>
                  <a:pt x="374" y="189"/>
                </a:cubicBezTo>
                <a:cubicBezTo>
                  <a:pt x="362" y="182"/>
                  <a:pt x="351" y="174"/>
                  <a:pt x="340" y="167"/>
                </a:cubicBezTo>
                <a:cubicBezTo>
                  <a:pt x="338" y="168"/>
                  <a:pt x="337" y="170"/>
                  <a:pt x="336" y="171"/>
                </a:cubicBezTo>
                <a:cubicBezTo>
                  <a:pt x="349" y="179"/>
                  <a:pt x="360" y="188"/>
                  <a:pt x="372" y="196"/>
                </a:cubicBezTo>
                <a:cubicBezTo>
                  <a:pt x="371" y="197"/>
                  <a:pt x="373" y="197"/>
                  <a:pt x="372" y="198"/>
                </a:cubicBezTo>
                <a:cubicBezTo>
                  <a:pt x="375" y="198"/>
                  <a:pt x="377" y="201"/>
                  <a:pt x="379" y="203"/>
                </a:cubicBezTo>
                <a:cubicBezTo>
                  <a:pt x="381" y="204"/>
                  <a:pt x="384" y="205"/>
                  <a:pt x="387" y="207"/>
                </a:cubicBezTo>
                <a:cubicBezTo>
                  <a:pt x="388" y="208"/>
                  <a:pt x="389" y="210"/>
                  <a:pt x="390" y="211"/>
                </a:cubicBezTo>
                <a:cubicBezTo>
                  <a:pt x="392" y="212"/>
                  <a:pt x="394" y="213"/>
                  <a:pt x="395" y="214"/>
                </a:cubicBezTo>
                <a:cubicBezTo>
                  <a:pt x="397" y="215"/>
                  <a:pt x="399" y="217"/>
                  <a:pt x="401" y="219"/>
                </a:cubicBezTo>
                <a:cubicBezTo>
                  <a:pt x="404" y="222"/>
                  <a:pt x="408" y="224"/>
                  <a:pt x="412" y="228"/>
                </a:cubicBezTo>
                <a:cubicBezTo>
                  <a:pt x="413" y="229"/>
                  <a:pt x="416" y="230"/>
                  <a:pt x="417" y="232"/>
                </a:cubicBezTo>
                <a:cubicBezTo>
                  <a:pt x="418" y="233"/>
                  <a:pt x="418" y="234"/>
                  <a:pt x="419" y="234"/>
                </a:cubicBezTo>
                <a:cubicBezTo>
                  <a:pt x="421" y="236"/>
                  <a:pt x="424" y="237"/>
                  <a:pt x="425" y="240"/>
                </a:cubicBezTo>
                <a:cubicBezTo>
                  <a:pt x="427" y="240"/>
                  <a:pt x="429" y="242"/>
                  <a:pt x="431" y="244"/>
                </a:cubicBezTo>
                <a:cubicBezTo>
                  <a:pt x="434" y="245"/>
                  <a:pt x="436" y="245"/>
                  <a:pt x="436" y="249"/>
                </a:cubicBezTo>
                <a:cubicBezTo>
                  <a:pt x="433" y="249"/>
                  <a:pt x="430" y="246"/>
                  <a:pt x="428" y="244"/>
                </a:cubicBezTo>
                <a:cubicBezTo>
                  <a:pt x="427" y="243"/>
                  <a:pt x="425" y="242"/>
                  <a:pt x="424" y="241"/>
                </a:cubicBezTo>
                <a:cubicBezTo>
                  <a:pt x="422" y="240"/>
                  <a:pt x="421" y="238"/>
                  <a:pt x="419" y="237"/>
                </a:cubicBezTo>
                <a:cubicBezTo>
                  <a:pt x="419" y="237"/>
                  <a:pt x="418" y="237"/>
                  <a:pt x="418" y="236"/>
                </a:cubicBezTo>
                <a:cubicBezTo>
                  <a:pt x="414" y="231"/>
                  <a:pt x="409" y="229"/>
                  <a:pt x="405" y="224"/>
                </a:cubicBezTo>
                <a:cubicBezTo>
                  <a:pt x="399" y="220"/>
                  <a:pt x="393" y="216"/>
                  <a:pt x="388" y="211"/>
                </a:cubicBezTo>
                <a:cubicBezTo>
                  <a:pt x="385" y="209"/>
                  <a:pt x="383" y="208"/>
                  <a:pt x="380" y="206"/>
                </a:cubicBezTo>
                <a:cubicBezTo>
                  <a:pt x="377" y="204"/>
                  <a:pt x="373" y="201"/>
                  <a:pt x="370" y="199"/>
                </a:cubicBezTo>
                <a:cubicBezTo>
                  <a:pt x="367" y="196"/>
                  <a:pt x="363" y="192"/>
                  <a:pt x="360" y="189"/>
                </a:cubicBezTo>
                <a:cubicBezTo>
                  <a:pt x="355" y="188"/>
                  <a:pt x="352" y="185"/>
                  <a:pt x="349" y="182"/>
                </a:cubicBezTo>
                <a:cubicBezTo>
                  <a:pt x="345" y="180"/>
                  <a:pt x="342" y="178"/>
                  <a:pt x="339" y="174"/>
                </a:cubicBezTo>
                <a:cubicBezTo>
                  <a:pt x="337" y="175"/>
                  <a:pt x="337" y="174"/>
                  <a:pt x="336" y="173"/>
                </a:cubicBezTo>
                <a:cubicBezTo>
                  <a:pt x="334" y="174"/>
                  <a:pt x="334" y="176"/>
                  <a:pt x="333" y="177"/>
                </a:cubicBezTo>
                <a:cubicBezTo>
                  <a:pt x="337" y="181"/>
                  <a:pt x="342" y="184"/>
                  <a:pt x="347" y="188"/>
                </a:cubicBezTo>
                <a:cubicBezTo>
                  <a:pt x="350" y="191"/>
                  <a:pt x="354" y="193"/>
                  <a:pt x="357" y="196"/>
                </a:cubicBezTo>
                <a:cubicBezTo>
                  <a:pt x="359" y="196"/>
                  <a:pt x="360" y="199"/>
                  <a:pt x="363" y="199"/>
                </a:cubicBezTo>
                <a:cubicBezTo>
                  <a:pt x="364" y="202"/>
                  <a:pt x="368" y="203"/>
                  <a:pt x="369" y="206"/>
                </a:cubicBezTo>
                <a:cubicBezTo>
                  <a:pt x="375" y="209"/>
                  <a:pt x="379" y="215"/>
                  <a:pt x="385" y="218"/>
                </a:cubicBezTo>
                <a:cubicBezTo>
                  <a:pt x="384" y="219"/>
                  <a:pt x="386" y="218"/>
                  <a:pt x="385" y="219"/>
                </a:cubicBezTo>
                <a:cubicBezTo>
                  <a:pt x="393" y="223"/>
                  <a:pt x="399" y="231"/>
                  <a:pt x="406" y="236"/>
                </a:cubicBezTo>
                <a:cubicBezTo>
                  <a:pt x="409" y="238"/>
                  <a:pt x="412" y="240"/>
                  <a:pt x="415" y="242"/>
                </a:cubicBezTo>
                <a:cubicBezTo>
                  <a:pt x="415" y="242"/>
                  <a:pt x="415" y="242"/>
                  <a:pt x="415" y="243"/>
                </a:cubicBezTo>
                <a:cubicBezTo>
                  <a:pt x="416" y="244"/>
                  <a:pt x="418" y="245"/>
                  <a:pt x="420" y="246"/>
                </a:cubicBezTo>
                <a:cubicBezTo>
                  <a:pt x="422" y="247"/>
                  <a:pt x="424" y="248"/>
                  <a:pt x="425" y="249"/>
                </a:cubicBezTo>
                <a:cubicBezTo>
                  <a:pt x="425" y="249"/>
                  <a:pt x="425" y="250"/>
                  <a:pt x="425" y="250"/>
                </a:cubicBezTo>
                <a:cubicBezTo>
                  <a:pt x="426" y="251"/>
                  <a:pt x="428" y="250"/>
                  <a:pt x="427" y="252"/>
                </a:cubicBezTo>
                <a:cubicBezTo>
                  <a:pt x="430" y="253"/>
                  <a:pt x="431" y="255"/>
                  <a:pt x="433" y="257"/>
                </a:cubicBezTo>
                <a:cubicBezTo>
                  <a:pt x="434" y="256"/>
                  <a:pt x="435" y="257"/>
                  <a:pt x="436" y="257"/>
                </a:cubicBezTo>
                <a:cubicBezTo>
                  <a:pt x="436" y="258"/>
                  <a:pt x="437" y="259"/>
                  <a:pt x="437" y="259"/>
                </a:cubicBezTo>
                <a:cubicBezTo>
                  <a:pt x="431" y="260"/>
                  <a:pt x="431" y="255"/>
                  <a:pt x="426" y="253"/>
                </a:cubicBezTo>
                <a:cubicBezTo>
                  <a:pt x="414" y="243"/>
                  <a:pt x="400" y="235"/>
                  <a:pt x="389" y="223"/>
                </a:cubicBezTo>
                <a:cubicBezTo>
                  <a:pt x="383" y="222"/>
                  <a:pt x="382" y="217"/>
                  <a:pt x="376" y="215"/>
                </a:cubicBezTo>
                <a:cubicBezTo>
                  <a:pt x="374" y="212"/>
                  <a:pt x="372" y="209"/>
                  <a:pt x="368" y="208"/>
                </a:cubicBezTo>
                <a:cubicBezTo>
                  <a:pt x="369" y="207"/>
                  <a:pt x="367" y="207"/>
                  <a:pt x="368" y="206"/>
                </a:cubicBezTo>
                <a:cubicBezTo>
                  <a:pt x="355" y="199"/>
                  <a:pt x="347" y="190"/>
                  <a:pt x="335" y="182"/>
                </a:cubicBezTo>
                <a:cubicBezTo>
                  <a:pt x="334" y="181"/>
                  <a:pt x="333" y="180"/>
                  <a:pt x="332" y="179"/>
                </a:cubicBezTo>
                <a:cubicBezTo>
                  <a:pt x="330" y="181"/>
                  <a:pt x="329" y="183"/>
                  <a:pt x="327" y="185"/>
                </a:cubicBezTo>
                <a:cubicBezTo>
                  <a:pt x="329" y="187"/>
                  <a:pt x="333" y="188"/>
                  <a:pt x="334" y="191"/>
                </a:cubicBezTo>
                <a:cubicBezTo>
                  <a:pt x="336" y="191"/>
                  <a:pt x="337" y="192"/>
                  <a:pt x="337" y="193"/>
                </a:cubicBezTo>
                <a:cubicBezTo>
                  <a:pt x="343" y="197"/>
                  <a:pt x="349" y="203"/>
                  <a:pt x="355" y="207"/>
                </a:cubicBezTo>
                <a:cubicBezTo>
                  <a:pt x="357" y="209"/>
                  <a:pt x="361" y="209"/>
                  <a:pt x="362" y="212"/>
                </a:cubicBezTo>
                <a:cubicBezTo>
                  <a:pt x="363" y="212"/>
                  <a:pt x="363" y="212"/>
                  <a:pt x="364" y="212"/>
                </a:cubicBezTo>
                <a:cubicBezTo>
                  <a:pt x="367" y="217"/>
                  <a:pt x="372" y="218"/>
                  <a:pt x="376" y="223"/>
                </a:cubicBezTo>
                <a:cubicBezTo>
                  <a:pt x="385" y="228"/>
                  <a:pt x="394" y="234"/>
                  <a:pt x="401" y="242"/>
                </a:cubicBezTo>
                <a:cubicBezTo>
                  <a:pt x="406" y="243"/>
                  <a:pt x="407" y="248"/>
                  <a:pt x="413" y="249"/>
                </a:cubicBezTo>
                <a:cubicBezTo>
                  <a:pt x="419" y="253"/>
                  <a:pt x="426" y="259"/>
                  <a:pt x="432" y="264"/>
                </a:cubicBezTo>
                <a:cubicBezTo>
                  <a:pt x="433" y="265"/>
                  <a:pt x="435" y="266"/>
                  <a:pt x="436" y="267"/>
                </a:cubicBezTo>
                <a:cubicBezTo>
                  <a:pt x="437" y="268"/>
                  <a:pt x="439" y="268"/>
                  <a:pt x="439" y="271"/>
                </a:cubicBezTo>
                <a:cubicBezTo>
                  <a:pt x="438" y="272"/>
                  <a:pt x="437" y="270"/>
                  <a:pt x="436" y="270"/>
                </a:cubicBezTo>
                <a:cubicBezTo>
                  <a:pt x="434" y="268"/>
                  <a:pt x="431" y="267"/>
                  <a:pt x="430" y="265"/>
                </a:cubicBezTo>
                <a:cubicBezTo>
                  <a:pt x="419" y="255"/>
                  <a:pt x="404" y="248"/>
                  <a:pt x="394" y="237"/>
                </a:cubicBezTo>
                <a:cubicBezTo>
                  <a:pt x="386" y="234"/>
                  <a:pt x="382" y="228"/>
                  <a:pt x="374" y="224"/>
                </a:cubicBezTo>
                <a:cubicBezTo>
                  <a:pt x="372" y="221"/>
                  <a:pt x="367" y="219"/>
                  <a:pt x="364" y="216"/>
                </a:cubicBezTo>
                <a:cubicBezTo>
                  <a:pt x="361" y="212"/>
                  <a:pt x="355" y="211"/>
                  <a:pt x="352" y="206"/>
                </a:cubicBezTo>
                <a:cubicBezTo>
                  <a:pt x="343" y="202"/>
                  <a:pt x="337" y="194"/>
                  <a:pt x="329" y="189"/>
                </a:cubicBezTo>
                <a:cubicBezTo>
                  <a:pt x="328" y="188"/>
                  <a:pt x="327" y="187"/>
                  <a:pt x="326" y="187"/>
                </a:cubicBezTo>
                <a:cubicBezTo>
                  <a:pt x="324" y="188"/>
                  <a:pt x="323" y="191"/>
                  <a:pt x="322" y="192"/>
                </a:cubicBezTo>
                <a:cubicBezTo>
                  <a:pt x="325" y="195"/>
                  <a:pt x="329" y="198"/>
                  <a:pt x="332" y="201"/>
                </a:cubicBezTo>
                <a:cubicBezTo>
                  <a:pt x="335" y="201"/>
                  <a:pt x="336" y="204"/>
                  <a:pt x="338" y="206"/>
                </a:cubicBezTo>
                <a:cubicBezTo>
                  <a:pt x="342" y="210"/>
                  <a:pt x="349" y="212"/>
                  <a:pt x="352" y="216"/>
                </a:cubicBezTo>
                <a:cubicBezTo>
                  <a:pt x="356" y="219"/>
                  <a:pt x="361" y="221"/>
                  <a:pt x="364" y="224"/>
                </a:cubicBezTo>
                <a:cubicBezTo>
                  <a:pt x="365" y="225"/>
                  <a:pt x="366" y="226"/>
                  <a:pt x="366" y="227"/>
                </a:cubicBezTo>
                <a:cubicBezTo>
                  <a:pt x="368" y="228"/>
                  <a:pt x="370" y="228"/>
                  <a:pt x="371" y="229"/>
                </a:cubicBezTo>
                <a:cubicBezTo>
                  <a:pt x="372" y="230"/>
                  <a:pt x="372" y="230"/>
                  <a:pt x="373" y="231"/>
                </a:cubicBezTo>
                <a:cubicBezTo>
                  <a:pt x="375" y="233"/>
                  <a:pt x="378" y="234"/>
                  <a:pt x="381" y="236"/>
                </a:cubicBezTo>
                <a:cubicBezTo>
                  <a:pt x="382" y="236"/>
                  <a:pt x="382" y="237"/>
                  <a:pt x="383" y="238"/>
                </a:cubicBezTo>
                <a:cubicBezTo>
                  <a:pt x="384" y="239"/>
                  <a:pt x="386" y="239"/>
                  <a:pt x="387" y="240"/>
                </a:cubicBezTo>
                <a:cubicBezTo>
                  <a:pt x="388" y="241"/>
                  <a:pt x="388" y="242"/>
                  <a:pt x="389" y="243"/>
                </a:cubicBezTo>
                <a:cubicBezTo>
                  <a:pt x="391" y="244"/>
                  <a:pt x="393" y="244"/>
                  <a:pt x="394" y="245"/>
                </a:cubicBezTo>
                <a:cubicBezTo>
                  <a:pt x="395" y="246"/>
                  <a:pt x="395" y="247"/>
                  <a:pt x="395" y="247"/>
                </a:cubicBezTo>
                <a:cubicBezTo>
                  <a:pt x="397" y="248"/>
                  <a:pt x="399" y="249"/>
                  <a:pt x="401" y="251"/>
                </a:cubicBezTo>
                <a:cubicBezTo>
                  <a:pt x="405" y="254"/>
                  <a:pt x="409" y="258"/>
                  <a:pt x="413" y="262"/>
                </a:cubicBezTo>
                <a:cubicBezTo>
                  <a:pt x="414" y="262"/>
                  <a:pt x="414" y="262"/>
                  <a:pt x="415" y="262"/>
                </a:cubicBezTo>
                <a:cubicBezTo>
                  <a:pt x="419" y="267"/>
                  <a:pt x="426" y="270"/>
                  <a:pt x="431" y="274"/>
                </a:cubicBezTo>
                <a:cubicBezTo>
                  <a:pt x="433" y="276"/>
                  <a:pt x="439" y="278"/>
                  <a:pt x="436" y="281"/>
                </a:cubicBezTo>
                <a:cubicBezTo>
                  <a:pt x="432" y="277"/>
                  <a:pt x="426" y="274"/>
                  <a:pt x="422" y="270"/>
                </a:cubicBezTo>
                <a:cubicBezTo>
                  <a:pt x="420" y="269"/>
                  <a:pt x="418" y="268"/>
                  <a:pt x="418" y="267"/>
                </a:cubicBezTo>
                <a:cubicBezTo>
                  <a:pt x="415" y="267"/>
                  <a:pt x="414" y="263"/>
                  <a:pt x="411" y="262"/>
                </a:cubicBezTo>
                <a:cubicBezTo>
                  <a:pt x="411" y="261"/>
                  <a:pt x="409" y="261"/>
                  <a:pt x="410" y="260"/>
                </a:cubicBezTo>
                <a:cubicBezTo>
                  <a:pt x="409" y="260"/>
                  <a:pt x="409" y="260"/>
                  <a:pt x="408" y="260"/>
                </a:cubicBezTo>
                <a:cubicBezTo>
                  <a:pt x="399" y="252"/>
                  <a:pt x="389" y="244"/>
                  <a:pt x="379" y="237"/>
                </a:cubicBezTo>
                <a:cubicBezTo>
                  <a:pt x="372" y="234"/>
                  <a:pt x="367" y="229"/>
                  <a:pt x="362" y="226"/>
                </a:cubicBezTo>
                <a:cubicBezTo>
                  <a:pt x="362" y="226"/>
                  <a:pt x="362" y="226"/>
                  <a:pt x="363" y="226"/>
                </a:cubicBezTo>
                <a:cubicBezTo>
                  <a:pt x="348" y="217"/>
                  <a:pt x="335" y="205"/>
                  <a:pt x="321" y="195"/>
                </a:cubicBezTo>
                <a:cubicBezTo>
                  <a:pt x="321" y="196"/>
                  <a:pt x="317" y="198"/>
                  <a:pt x="317" y="199"/>
                </a:cubicBezTo>
                <a:cubicBezTo>
                  <a:pt x="317" y="201"/>
                  <a:pt x="322" y="204"/>
                  <a:pt x="323" y="205"/>
                </a:cubicBezTo>
                <a:cubicBezTo>
                  <a:pt x="327" y="207"/>
                  <a:pt x="330" y="210"/>
                  <a:pt x="333" y="212"/>
                </a:cubicBezTo>
                <a:cubicBezTo>
                  <a:pt x="334" y="213"/>
                  <a:pt x="335" y="213"/>
                  <a:pt x="336" y="214"/>
                </a:cubicBezTo>
                <a:cubicBezTo>
                  <a:pt x="339" y="216"/>
                  <a:pt x="342" y="219"/>
                  <a:pt x="346" y="221"/>
                </a:cubicBezTo>
                <a:cubicBezTo>
                  <a:pt x="349" y="224"/>
                  <a:pt x="353" y="227"/>
                  <a:pt x="358" y="230"/>
                </a:cubicBezTo>
                <a:cubicBezTo>
                  <a:pt x="366" y="236"/>
                  <a:pt x="374" y="244"/>
                  <a:pt x="383" y="250"/>
                </a:cubicBezTo>
                <a:cubicBezTo>
                  <a:pt x="383" y="251"/>
                  <a:pt x="384" y="251"/>
                  <a:pt x="384" y="252"/>
                </a:cubicBezTo>
                <a:cubicBezTo>
                  <a:pt x="400" y="264"/>
                  <a:pt x="416" y="273"/>
                  <a:pt x="428" y="287"/>
                </a:cubicBezTo>
                <a:cubicBezTo>
                  <a:pt x="430" y="287"/>
                  <a:pt x="430" y="288"/>
                  <a:pt x="431" y="289"/>
                </a:cubicBezTo>
                <a:cubicBezTo>
                  <a:pt x="433" y="291"/>
                  <a:pt x="435" y="291"/>
                  <a:pt x="436" y="294"/>
                </a:cubicBezTo>
                <a:cubicBezTo>
                  <a:pt x="434" y="296"/>
                  <a:pt x="432" y="292"/>
                  <a:pt x="430" y="292"/>
                </a:cubicBezTo>
                <a:cubicBezTo>
                  <a:pt x="429" y="291"/>
                  <a:pt x="430" y="291"/>
                  <a:pt x="429" y="290"/>
                </a:cubicBezTo>
                <a:cubicBezTo>
                  <a:pt x="427" y="286"/>
                  <a:pt x="423" y="284"/>
                  <a:pt x="420" y="281"/>
                </a:cubicBezTo>
                <a:cubicBezTo>
                  <a:pt x="415" y="278"/>
                  <a:pt x="410" y="274"/>
                  <a:pt x="406" y="270"/>
                </a:cubicBezTo>
                <a:cubicBezTo>
                  <a:pt x="396" y="264"/>
                  <a:pt x="387" y="257"/>
                  <a:pt x="379" y="249"/>
                </a:cubicBezTo>
                <a:cubicBezTo>
                  <a:pt x="377" y="250"/>
                  <a:pt x="377" y="248"/>
                  <a:pt x="376" y="248"/>
                </a:cubicBezTo>
                <a:cubicBezTo>
                  <a:pt x="376" y="248"/>
                  <a:pt x="375" y="247"/>
                  <a:pt x="375" y="247"/>
                </a:cubicBezTo>
                <a:cubicBezTo>
                  <a:pt x="374" y="247"/>
                  <a:pt x="374" y="246"/>
                  <a:pt x="374" y="246"/>
                </a:cubicBezTo>
                <a:cubicBezTo>
                  <a:pt x="371" y="242"/>
                  <a:pt x="366" y="241"/>
                  <a:pt x="364" y="237"/>
                </a:cubicBezTo>
                <a:cubicBezTo>
                  <a:pt x="363" y="236"/>
                  <a:pt x="361" y="236"/>
                  <a:pt x="362" y="235"/>
                </a:cubicBezTo>
                <a:cubicBezTo>
                  <a:pt x="360" y="236"/>
                  <a:pt x="358" y="232"/>
                  <a:pt x="355" y="231"/>
                </a:cubicBezTo>
                <a:cubicBezTo>
                  <a:pt x="353" y="229"/>
                  <a:pt x="350" y="228"/>
                  <a:pt x="348" y="226"/>
                </a:cubicBezTo>
                <a:cubicBezTo>
                  <a:pt x="342" y="220"/>
                  <a:pt x="334" y="216"/>
                  <a:pt x="327" y="211"/>
                </a:cubicBezTo>
                <a:cubicBezTo>
                  <a:pt x="326" y="209"/>
                  <a:pt x="325" y="209"/>
                  <a:pt x="322" y="207"/>
                </a:cubicBezTo>
                <a:cubicBezTo>
                  <a:pt x="320" y="205"/>
                  <a:pt x="318" y="204"/>
                  <a:pt x="316" y="202"/>
                </a:cubicBezTo>
                <a:cubicBezTo>
                  <a:pt x="314" y="203"/>
                  <a:pt x="314" y="205"/>
                  <a:pt x="313" y="206"/>
                </a:cubicBezTo>
                <a:cubicBezTo>
                  <a:pt x="315" y="208"/>
                  <a:pt x="319" y="210"/>
                  <a:pt x="321" y="213"/>
                </a:cubicBezTo>
                <a:cubicBezTo>
                  <a:pt x="330" y="217"/>
                  <a:pt x="337" y="225"/>
                  <a:pt x="345" y="232"/>
                </a:cubicBezTo>
                <a:cubicBezTo>
                  <a:pt x="349" y="233"/>
                  <a:pt x="351" y="238"/>
                  <a:pt x="355" y="239"/>
                </a:cubicBezTo>
                <a:cubicBezTo>
                  <a:pt x="356" y="241"/>
                  <a:pt x="357" y="241"/>
                  <a:pt x="359" y="242"/>
                </a:cubicBezTo>
                <a:cubicBezTo>
                  <a:pt x="360" y="243"/>
                  <a:pt x="362" y="246"/>
                  <a:pt x="364" y="246"/>
                </a:cubicBezTo>
                <a:cubicBezTo>
                  <a:pt x="367" y="248"/>
                  <a:pt x="368" y="251"/>
                  <a:pt x="372" y="252"/>
                </a:cubicBezTo>
                <a:cubicBezTo>
                  <a:pt x="373" y="253"/>
                  <a:pt x="375" y="254"/>
                  <a:pt x="375" y="256"/>
                </a:cubicBezTo>
                <a:cubicBezTo>
                  <a:pt x="379" y="257"/>
                  <a:pt x="383" y="259"/>
                  <a:pt x="385" y="263"/>
                </a:cubicBezTo>
                <a:cubicBezTo>
                  <a:pt x="386" y="263"/>
                  <a:pt x="388" y="264"/>
                  <a:pt x="388" y="266"/>
                </a:cubicBezTo>
                <a:cubicBezTo>
                  <a:pt x="391" y="267"/>
                  <a:pt x="392" y="269"/>
                  <a:pt x="394" y="271"/>
                </a:cubicBezTo>
                <a:cubicBezTo>
                  <a:pt x="396" y="272"/>
                  <a:pt x="398" y="273"/>
                  <a:pt x="398" y="275"/>
                </a:cubicBezTo>
                <a:cubicBezTo>
                  <a:pt x="399" y="275"/>
                  <a:pt x="399" y="275"/>
                  <a:pt x="400" y="275"/>
                </a:cubicBezTo>
                <a:cubicBezTo>
                  <a:pt x="400" y="276"/>
                  <a:pt x="401" y="276"/>
                  <a:pt x="400" y="277"/>
                </a:cubicBezTo>
                <a:cubicBezTo>
                  <a:pt x="406" y="279"/>
                  <a:pt x="407" y="283"/>
                  <a:pt x="411" y="286"/>
                </a:cubicBezTo>
                <a:cubicBezTo>
                  <a:pt x="411" y="287"/>
                  <a:pt x="412" y="287"/>
                  <a:pt x="412" y="287"/>
                </a:cubicBezTo>
                <a:cubicBezTo>
                  <a:pt x="418" y="290"/>
                  <a:pt x="423" y="297"/>
                  <a:pt x="430" y="300"/>
                </a:cubicBezTo>
                <a:cubicBezTo>
                  <a:pt x="430" y="301"/>
                  <a:pt x="431" y="301"/>
                  <a:pt x="431" y="302"/>
                </a:cubicBezTo>
                <a:cubicBezTo>
                  <a:pt x="437" y="303"/>
                  <a:pt x="444" y="302"/>
                  <a:pt x="451" y="302"/>
                </a:cubicBezTo>
                <a:cubicBezTo>
                  <a:pt x="448" y="299"/>
                  <a:pt x="442" y="298"/>
                  <a:pt x="439" y="295"/>
                </a:cubicBezTo>
                <a:cubicBezTo>
                  <a:pt x="439" y="295"/>
                  <a:pt x="438" y="295"/>
                  <a:pt x="437" y="295"/>
                </a:cubicBezTo>
                <a:cubicBezTo>
                  <a:pt x="438" y="295"/>
                  <a:pt x="439" y="294"/>
                  <a:pt x="439" y="293"/>
                </a:cubicBezTo>
                <a:cubicBezTo>
                  <a:pt x="444" y="294"/>
                  <a:pt x="448" y="294"/>
                  <a:pt x="453" y="295"/>
                </a:cubicBezTo>
                <a:cubicBezTo>
                  <a:pt x="457" y="296"/>
                  <a:pt x="461" y="296"/>
                  <a:pt x="465" y="296"/>
                </a:cubicBezTo>
                <a:cubicBezTo>
                  <a:pt x="466" y="297"/>
                  <a:pt x="466" y="297"/>
                  <a:pt x="467" y="298"/>
                </a:cubicBezTo>
                <a:cubicBezTo>
                  <a:pt x="469" y="298"/>
                  <a:pt x="470" y="298"/>
                  <a:pt x="472" y="298"/>
                </a:cubicBezTo>
                <a:cubicBezTo>
                  <a:pt x="476" y="299"/>
                  <a:pt x="482" y="299"/>
                  <a:pt x="485" y="300"/>
                </a:cubicBezTo>
                <a:cubicBezTo>
                  <a:pt x="487" y="300"/>
                  <a:pt x="488" y="301"/>
                  <a:pt x="489" y="302"/>
                </a:cubicBezTo>
                <a:cubicBezTo>
                  <a:pt x="486" y="304"/>
                  <a:pt x="480" y="304"/>
                  <a:pt x="475" y="306"/>
                </a:cubicBezTo>
                <a:cubicBezTo>
                  <a:pt x="473" y="306"/>
                  <a:pt x="469" y="308"/>
                  <a:pt x="465" y="309"/>
                </a:cubicBezTo>
                <a:cubicBezTo>
                  <a:pt x="462" y="310"/>
                  <a:pt x="458" y="310"/>
                  <a:pt x="455" y="310"/>
                </a:cubicBezTo>
                <a:cubicBezTo>
                  <a:pt x="453" y="311"/>
                  <a:pt x="451" y="312"/>
                  <a:pt x="449" y="313"/>
                </a:cubicBezTo>
                <a:cubicBezTo>
                  <a:pt x="448" y="313"/>
                  <a:pt x="447" y="313"/>
                  <a:pt x="446" y="313"/>
                </a:cubicBezTo>
                <a:cubicBezTo>
                  <a:pt x="444" y="313"/>
                  <a:pt x="443" y="314"/>
                  <a:pt x="441" y="314"/>
                </a:cubicBezTo>
                <a:cubicBezTo>
                  <a:pt x="441" y="312"/>
                  <a:pt x="442" y="311"/>
                  <a:pt x="443" y="310"/>
                </a:cubicBezTo>
                <a:cubicBezTo>
                  <a:pt x="446" y="308"/>
                  <a:pt x="450" y="307"/>
                  <a:pt x="452" y="304"/>
                </a:cubicBezTo>
                <a:cubicBezTo>
                  <a:pt x="437" y="304"/>
                  <a:pt x="425" y="305"/>
                  <a:pt x="409" y="304"/>
                </a:cubicBezTo>
                <a:cubicBezTo>
                  <a:pt x="408" y="304"/>
                  <a:pt x="408" y="305"/>
                  <a:pt x="407" y="305"/>
                </a:cubicBezTo>
                <a:cubicBezTo>
                  <a:pt x="401" y="303"/>
                  <a:pt x="394" y="305"/>
                  <a:pt x="387" y="303"/>
                </a:cubicBezTo>
                <a:cubicBezTo>
                  <a:pt x="386" y="303"/>
                  <a:pt x="386" y="304"/>
                  <a:pt x="385" y="305"/>
                </a:cubicBezTo>
                <a:cubicBezTo>
                  <a:pt x="381" y="304"/>
                  <a:pt x="375" y="303"/>
                  <a:pt x="371" y="303"/>
                </a:cubicBezTo>
                <a:cubicBezTo>
                  <a:pt x="370" y="303"/>
                  <a:pt x="370" y="304"/>
                  <a:pt x="370" y="305"/>
                </a:cubicBezTo>
                <a:cubicBezTo>
                  <a:pt x="369" y="305"/>
                  <a:pt x="368" y="304"/>
                  <a:pt x="367" y="303"/>
                </a:cubicBezTo>
                <a:cubicBezTo>
                  <a:pt x="359" y="304"/>
                  <a:pt x="345" y="304"/>
                  <a:pt x="337" y="303"/>
                </a:cubicBezTo>
                <a:cubicBezTo>
                  <a:pt x="335" y="305"/>
                  <a:pt x="330" y="303"/>
                  <a:pt x="329" y="305"/>
                </a:cubicBezTo>
                <a:cubicBezTo>
                  <a:pt x="326" y="303"/>
                  <a:pt x="322" y="305"/>
                  <a:pt x="317" y="304"/>
                </a:cubicBezTo>
                <a:cubicBezTo>
                  <a:pt x="316" y="304"/>
                  <a:pt x="317" y="306"/>
                  <a:pt x="315" y="306"/>
                </a:cubicBezTo>
                <a:cubicBezTo>
                  <a:pt x="312" y="304"/>
                  <a:pt x="306" y="304"/>
                  <a:pt x="301" y="305"/>
                </a:cubicBezTo>
                <a:cubicBezTo>
                  <a:pt x="297" y="304"/>
                  <a:pt x="291" y="304"/>
                  <a:pt x="287" y="305"/>
                </a:cubicBezTo>
                <a:cubicBezTo>
                  <a:pt x="286" y="304"/>
                  <a:pt x="282" y="305"/>
                  <a:pt x="279" y="305"/>
                </a:cubicBezTo>
                <a:cubicBezTo>
                  <a:pt x="278" y="305"/>
                  <a:pt x="278" y="306"/>
                  <a:pt x="277" y="306"/>
                </a:cubicBezTo>
                <a:cubicBezTo>
                  <a:pt x="275" y="306"/>
                  <a:pt x="275" y="305"/>
                  <a:pt x="274" y="305"/>
                </a:cubicBezTo>
                <a:cubicBezTo>
                  <a:pt x="264" y="305"/>
                  <a:pt x="256" y="304"/>
                  <a:pt x="244" y="304"/>
                </a:cubicBezTo>
                <a:cubicBezTo>
                  <a:pt x="243" y="304"/>
                  <a:pt x="244" y="303"/>
                  <a:pt x="243" y="303"/>
                </a:cubicBezTo>
                <a:cubicBezTo>
                  <a:pt x="243" y="303"/>
                  <a:pt x="243" y="304"/>
                  <a:pt x="242" y="304"/>
                </a:cubicBezTo>
                <a:cubicBezTo>
                  <a:pt x="236" y="305"/>
                  <a:pt x="227" y="302"/>
                  <a:pt x="221" y="305"/>
                </a:cubicBezTo>
                <a:cubicBezTo>
                  <a:pt x="220" y="305"/>
                  <a:pt x="220" y="303"/>
                  <a:pt x="219" y="303"/>
                </a:cubicBezTo>
                <a:cubicBezTo>
                  <a:pt x="212" y="304"/>
                  <a:pt x="204" y="303"/>
                  <a:pt x="196" y="303"/>
                </a:cubicBezTo>
                <a:cubicBezTo>
                  <a:pt x="196" y="303"/>
                  <a:pt x="195" y="303"/>
                  <a:pt x="196" y="304"/>
                </a:cubicBezTo>
                <a:cubicBezTo>
                  <a:pt x="194" y="303"/>
                  <a:pt x="192" y="303"/>
                  <a:pt x="191" y="302"/>
                </a:cubicBezTo>
                <a:cubicBezTo>
                  <a:pt x="178" y="304"/>
                  <a:pt x="168" y="304"/>
                  <a:pt x="154" y="304"/>
                </a:cubicBezTo>
                <a:cubicBezTo>
                  <a:pt x="152" y="304"/>
                  <a:pt x="153" y="305"/>
                  <a:pt x="152" y="305"/>
                </a:cubicBezTo>
                <a:cubicBezTo>
                  <a:pt x="151" y="305"/>
                  <a:pt x="151" y="304"/>
                  <a:pt x="150" y="304"/>
                </a:cubicBezTo>
                <a:cubicBezTo>
                  <a:pt x="140" y="305"/>
                  <a:pt x="132" y="307"/>
                  <a:pt x="121" y="305"/>
                </a:cubicBezTo>
                <a:cubicBezTo>
                  <a:pt x="114" y="307"/>
                  <a:pt x="101" y="306"/>
                  <a:pt x="94" y="305"/>
                </a:cubicBezTo>
                <a:cubicBezTo>
                  <a:pt x="89" y="306"/>
                  <a:pt x="86" y="306"/>
                  <a:pt x="81" y="307"/>
                </a:cubicBezTo>
                <a:cubicBezTo>
                  <a:pt x="81" y="306"/>
                  <a:pt x="80" y="307"/>
                  <a:pt x="80" y="306"/>
                </a:cubicBezTo>
                <a:cubicBezTo>
                  <a:pt x="78" y="306"/>
                  <a:pt x="76" y="305"/>
                  <a:pt x="76" y="307"/>
                </a:cubicBezTo>
                <a:cubicBezTo>
                  <a:pt x="73" y="306"/>
                  <a:pt x="70" y="308"/>
                  <a:pt x="68" y="306"/>
                </a:cubicBezTo>
                <a:cubicBezTo>
                  <a:pt x="64" y="307"/>
                  <a:pt x="59" y="303"/>
                  <a:pt x="56" y="307"/>
                </a:cubicBezTo>
                <a:cubicBezTo>
                  <a:pt x="55" y="306"/>
                  <a:pt x="55" y="305"/>
                  <a:pt x="54" y="305"/>
                </a:cubicBezTo>
                <a:cubicBezTo>
                  <a:pt x="50" y="305"/>
                  <a:pt x="49" y="306"/>
                  <a:pt x="46" y="305"/>
                </a:cubicBezTo>
                <a:cubicBezTo>
                  <a:pt x="36" y="309"/>
                  <a:pt x="25" y="310"/>
                  <a:pt x="14" y="310"/>
                </a:cubicBezTo>
                <a:cubicBezTo>
                  <a:pt x="13" y="311"/>
                  <a:pt x="14" y="314"/>
                  <a:pt x="13" y="314"/>
                </a:cubicBezTo>
                <a:cubicBezTo>
                  <a:pt x="13" y="315"/>
                  <a:pt x="14" y="314"/>
                  <a:pt x="14" y="315"/>
                </a:cubicBezTo>
                <a:cubicBezTo>
                  <a:pt x="14" y="321"/>
                  <a:pt x="14" y="325"/>
                  <a:pt x="13" y="332"/>
                </a:cubicBezTo>
                <a:cubicBezTo>
                  <a:pt x="12" y="332"/>
                  <a:pt x="12" y="332"/>
                  <a:pt x="11" y="332"/>
                </a:cubicBezTo>
                <a:cubicBezTo>
                  <a:pt x="11" y="325"/>
                  <a:pt x="13" y="316"/>
                  <a:pt x="11" y="310"/>
                </a:cubicBezTo>
                <a:cubicBezTo>
                  <a:pt x="6" y="311"/>
                  <a:pt x="2" y="310"/>
                  <a:pt x="0" y="308"/>
                </a:cubicBezTo>
                <a:cubicBezTo>
                  <a:pt x="3" y="307"/>
                  <a:pt x="6" y="308"/>
                  <a:pt x="11" y="307"/>
                </a:cubicBezTo>
                <a:cubicBezTo>
                  <a:pt x="10" y="300"/>
                  <a:pt x="12" y="293"/>
                  <a:pt x="11" y="286"/>
                </a:cubicBezTo>
                <a:cubicBezTo>
                  <a:pt x="12" y="284"/>
                  <a:pt x="11" y="282"/>
                  <a:pt x="11" y="281"/>
                </a:cubicBezTo>
                <a:cubicBezTo>
                  <a:pt x="12" y="268"/>
                  <a:pt x="11" y="256"/>
                  <a:pt x="11" y="242"/>
                </a:cubicBezTo>
                <a:cubicBezTo>
                  <a:pt x="10" y="239"/>
                  <a:pt x="11" y="237"/>
                  <a:pt x="11" y="234"/>
                </a:cubicBezTo>
                <a:cubicBezTo>
                  <a:pt x="11" y="229"/>
                  <a:pt x="11" y="219"/>
                  <a:pt x="11" y="213"/>
                </a:cubicBezTo>
                <a:cubicBezTo>
                  <a:pt x="11" y="194"/>
                  <a:pt x="10" y="175"/>
                  <a:pt x="9" y="158"/>
                </a:cubicBezTo>
                <a:cubicBezTo>
                  <a:pt x="9" y="156"/>
                  <a:pt x="9" y="154"/>
                  <a:pt x="8" y="151"/>
                </a:cubicBezTo>
                <a:cubicBezTo>
                  <a:pt x="8" y="144"/>
                  <a:pt x="10" y="137"/>
                  <a:pt x="9" y="129"/>
                </a:cubicBezTo>
                <a:cubicBezTo>
                  <a:pt x="9" y="126"/>
                  <a:pt x="8" y="123"/>
                  <a:pt x="8" y="118"/>
                </a:cubicBezTo>
                <a:cubicBezTo>
                  <a:pt x="8" y="116"/>
                  <a:pt x="9" y="115"/>
                  <a:pt x="9" y="114"/>
                </a:cubicBezTo>
                <a:cubicBezTo>
                  <a:pt x="8" y="92"/>
                  <a:pt x="8" y="68"/>
                  <a:pt x="9" y="44"/>
                </a:cubicBezTo>
                <a:cubicBezTo>
                  <a:pt x="9" y="43"/>
                  <a:pt x="9" y="42"/>
                  <a:pt x="9" y="41"/>
                </a:cubicBezTo>
                <a:cubicBezTo>
                  <a:pt x="7" y="40"/>
                  <a:pt x="7" y="45"/>
                  <a:pt x="4" y="45"/>
                </a:cubicBezTo>
                <a:cubicBezTo>
                  <a:pt x="2" y="42"/>
                  <a:pt x="5" y="38"/>
                  <a:pt x="5" y="35"/>
                </a:cubicBezTo>
                <a:cubicBezTo>
                  <a:pt x="8" y="24"/>
                  <a:pt x="9" y="12"/>
                  <a:pt x="10" y="0"/>
                </a:cubicBezTo>
                <a:cubicBezTo>
                  <a:pt x="13" y="1"/>
                  <a:pt x="12" y="4"/>
                  <a:pt x="12" y="7"/>
                </a:cubicBezTo>
                <a:cubicBezTo>
                  <a:pt x="12" y="13"/>
                  <a:pt x="14" y="19"/>
                  <a:pt x="16" y="24"/>
                </a:cubicBezTo>
                <a:cubicBezTo>
                  <a:pt x="15" y="31"/>
                  <a:pt x="18" y="35"/>
                  <a:pt x="18" y="42"/>
                </a:cubicBezTo>
                <a:cubicBezTo>
                  <a:pt x="17" y="42"/>
                  <a:pt x="17" y="43"/>
                  <a:pt x="17" y="43"/>
                </a:cubicBezTo>
                <a:cubicBezTo>
                  <a:pt x="16" y="43"/>
                  <a:pt x="15" y="42"/>
                  <a:pt x="14" y="42"/>
                </a:cubicBezTo>
                <a:cubicBezTo>
                  <a:pt x="14" y="41"/>
                  <a:pt x="12" y="41"/>
                  <a:pt x="12" y="38"/>
                </a:cubicBezTo>
                <a:cubicBezTo>
                  <a:pt x="10" y="44"/>
                  <a:pt x="12" y="52"/>
                  <a:pt x="10" y="57"/>
                </a:cubicBezTo>
                <a:cubicBezTo>
                  <a:pt x="11" y="63"/>
                  <a:pt x="11" y="72"/>
                  <a:pt x="10" y="79"/>
                </a:cubicBezTo>
                <a:cubicBezTo>
                  <a:pt x="11" y="86"/>
                  <a:pt x="10" y="98"/>
                  <a:pt x="11" y="105"/>
                </a:cubicBezTo>
                <a:cubicBezTo>
                  <a:pt x="11" y="106"/>
                  <a:pt x="11" y="106"/>
                  <a:pt x="11" y="105"/>
                </a:cubicBezTo>
                <a:cubicBezTo>
                  <a:pt x="10" y="110"/>
                  <a:pt x="12" y="119"/>
                  <a:pt x="11" y="126"/>
                </a:cubicBezTo>
                <a:cubicBezTo>
                  <a:pt x="11" y="131"/>
                  <a:pt x="11" y="137"/>
                  <a:pt x="11" y="142"/>
                </a:cubicBezTo>
                <a:cubicBezTo>
                  <a:pt x="12" y="145"/>
                  <a:pt x="10" y="147"/>
                  <a:pt x="11" y="149"/>
                </a:cubicBezTo>
                <a:cubicBezTo>
                  <a:pt x="11" y="150"/>
                  <a:pt x="11" y="151"/>
                  <a:pt x="11" y="152"/>
                </a:cubicBezTo>
                <a:cubicBezTo>
                  <a:pt x="12" y="153"/>
                  <a:pt x="11" y="155"/>
                  <a:pt x="11" y="156"/>
                </a:cubicBezTo>
                <a:cubicBezTo>
                  <a:pt x="11" y="161"/>
                  <a:pt x="13" y="166"/>
                  <a:pt x="12" y="171"/>
                </a:cubicBezTo>
                <a:cubicBezTo>
                  <a:pt x="12" y="172"/>
                  <a:pt x="12" y="172"/>
                  <a:pt x="11" y="172"/>
                </a:cubicBezTo>
                <a:close/>
                <a:moveTo>
                  <a:pt x="13" y="31"/>
                </a:moveTo>
                <a:cubicBezTo>
                  <a:pt x="14" y="30"/>
                  <a:pt x="14" y="29"/>
                  <a:pt x="14" y="28"/>
                </a:cubicBezTo>
                <a:cubicBezTo>
                  <a:pt x="13" y="28"/>
                  <a:pt x="13" y="28"/>
                  <a:pt x="13" y="28"/>
                </a:cubicBezTo>
                <a:cubicBezTo>
                  <a:pt x="13" y="29"/>
                  <a:pt x="13" y="30"/>
                  <a:pt x="13" y="31"/>
                </a:cubicBezTo>
                <a:close/>
                <a:moveTo>
                  <a:pt x="14" y="35"/>
                </a:moveTo>
                <a:cubicBezTo>
                  <a:pt x="14" y="34"/>
                  <a:pt x="14" y="33"/>
                  <a:pt x="14" y="33"/>
                </a:cubicBezTo>
                <a:cubicBezTo>
                  <a:pt x="14" y="34"/>
                  <a:pt x="13" y="35"/>
                  <a:pt x="14" y="35"/>
                </a:cubicBezTo>
                <a:close/>
                <a:moveTo>
                  <a:pt x="393" y="52"/>
                </a:moveTo>
                <a:cubicBezTo>
                  <a:pt x="397" y="58"/>
                  <a:pt x="406" y="60"/>
                  <a:pt x="410" y="66"/>
                </a:cubicBezTo>
                <a:cubicBezTo>
                  <a:pt x="411" y="66"/>
                  <a:pt x="411" y="66"/>
                  <a:pt x="413" y="66"/>
                </a:cubicBezTo>
                <a:cubicBezTo>
                  <a:pt x="413" y="67"/>
                  <a:pt x="413" y="67"/>
                  <a:pt x="413" y="67"/>
                </a:cubicBezTo>
                <a:cubicBezTo>
                  <a:pt x="418" y="70"/>
                  <a:pt x="422" y="73"/>
                  <a:pt x="426" y="77"/>
                </a:cubicBezTo>
                <a:cubicBezTo>
                  <a:pt x="427" y="76"/>
                  <a:pt x="429" y="77"/>
                  <a:pt x="428" y="79"/>
                </a:cubicBezTo>
                <a:cubicBezTo>
                  <a:pt x="430" y="78"/>
                  <a:pt x="432" y="78"/>
                  <a:pt x="434" y="78"/>
                </a:cubicBezTo>
                <a:cubicBezTo>
                  <a:pt x="433" y="76"/>
                  <a:pt x="431" y="75"/>
                  <a:pt x="430" y="74"/>
                </a:cubicBezTo>
                <a:cubicBezTo>
                  <a:pt x="420" y="69"/>
                  <a:pt x="414" y="61"/>
                  <a:pt x="404" y="56"/>
                </a:cubicBezTo>
                <a:cubicBezTo>
                  <a:pt x="402" y="54"/>
                  <a:pt x="400" y="52"/>
                  <a:pt x="399" y="49"/>
                </a:cubicBezTo>
                <a:cubicBezTo>
                  <a:pt x="399" y="50"/>
                  <a:pt x="398" y="49"/>
                  <a:pt x="398" y="49"/>
                </a:cubicBezTo>
                <a:cubicBezTo>
                  <a:pt x="397" y="51"/>
                  <a:pt x="394" y="51"/>
                  <a:pt x="393" y="52"/>
                </a:cubicBezTo>
                <a:close/>
                <a:moveTo>
                  <a:pt x="397" y="58"/>
                </a:moveTo>
                <a:cubicBezTo>
                  <a:pt x="396" y="57"/>
                  <a:pt x="395" y="57"/>
                  <a:pt x="394" y="56"/>
                </a:cubicBezTo>
                <a:cubicBezTo>
                  <a:pt x="393" y="55"/>
                  <a:pt x="392" y="54"/>
                  <a:pt x="390" y="53"/>
                </a:cubicBezTo>
                <a:cubicBezTo>
                  <a:pt x="389" y="53"/>
                  <a:pt x="386" y="55"/>
                  <a:pt x="385" y="56"/>
                </a:cubicBezTo>
                <a:cubicBezTo>
                  <a:pt x="386" y="56"/>
                  <a:pt x="386" y="57"/>
                  <a:pt x="387" y="58"/>
                </a:cubicBezTo>
                <a:cubicBezTo>
                  <a:pt x="393" y="62"/>
                  <a:pt x="399" y="67"/>
                  <a:pt x="406" y="71"/>
                </a:cubicBezTo>
                <a:cubicBezTo>
                  <a:pt x="406" y="72"/>
                  <a:pt x="406" y="72"/>
                  <a:pt x="406" y="73"/>
                </a:cubicBezTo>
                <a:cubicBezTo>
                  <a:pt x="407" y="73"/>
                  <a:pt x="407" y="73"/>
                  <a:pt x="408" y="73"/>
                </a:cubicBezTo>
                <a:cubicBezTo>
                  <a:pt x="408" y="74"/>
                  <a:pt x="410" y="74"/>
                  <a:pt x="411" y="76"/>
                </a:cubicBezTo>
                <a:cubicBezTo>
                  <a:pt x="412" y="75"/>
                  <a:pt x="412" y="77"/>
                  <a:pt x="413" y="77"/>
                </a:cubicBezTo>
                <a:cubicBezTo>
                  <a:pt x="416" y="80"/>
                  <a:pt x="420" y="82"/>
                  <a:pt x="423" y="83"/>
                </a:cubicBezTo>
                <a:cubicBezTo>
                  <a:pt x="424" y="81"/>
                  <a:pt x="426" y="82"/>
                  <a:pt x="427" y="79"/>
                </a:cubicBezTo>
                <a:cubicBezTo>
                  <a:pt x="419" y="73"/>
                  <a:pt x="407" y="64"/>
                  <a:pt x="397" y="58"/>
                </a:cubicBezTo>
                <a:close/>
                <a:moveTo>
                  <a:pt x="382" y="57"/>
                </a:moveTo>
                <a:cubicBezTo>
                  <a:pt x="381" y="58"/>
                  <a:pt x="378" y="58"/>
                  <a:pt x="377" y="59"/>
                </a:cubicBezTo>
                <a:cubicBezTo>
                  <a:pt x="378" y="59"/>
                  <a:pt x="379" y="60"/>
                  <a:pt x="379" y="61"/>
                </a:cubicBezTo>
                <a:cubicBezTo>
                  <a:pt x="381" y="61"/>
                  <a:pt x="384" y="63"/>
                  <a:pt x="385" y="65"/>
                </a:cubicBezTo>
                <a:cubicBezTo>
                  <a:pt x="387" y="65"/>
                  <a:pt x="388" y="66"/>
                  <a:pt x="388" y="67"/>
                </a:cubicBezTo>
                <a:cubicBezTo>
                  <a:pt x="392" y="69"/>
                  <a:pt x="394" y="73"/>
                  <a:pt x="399" y="74"/>
                </a:cubicBezTo>
                <a:cubicBezTo>
                  <a:pt x="398" y="75"/>
                  <a:pt x="398" y="75"/>
                  <a:pt x="398" y="75"/>
                </a:cubicBezTo>
                <a:cubicBezTo>
                  <a:pt x="399" y="76"/>
                  <a:pt x="399" y="75"/>
                  <a:pt x="400" y="75"/>
                </a:cubicBezTo>
                <a:cubicBezTo>
                  <a:pt x="401" y="78"/>
                  <a:pt x="404" y="78"/>
                  <a:pt x="406" y="80"/>
                </a:cubicBezTo>
                <a:cubicBezTo>
                  <a:pt x="408" y="80"/>
                  <a:pt x="408" y="83"/>
                  <a:pt x="410" y="84"/>
                </a:cubicBezTo>
                <a:cubicBezTo>
                  <a:pt x="411" y="85"/>
                  <a:pt x="413" y="85"/>
                  <a:pt x="413" y="87"/>
                </a:cubicBezTo>
                <a:cubicBezTo>
                  <a:pt x="415" y="86"/>
                  <a:pt x="416" y="90"/>
                  <a:pt x="419" y="89"/>
                </a:cubicBezTo>
                <a:cubicBezTo>
                  <a:pt x="418" y="91"/>
                  <a:pt x="422" y="92"/>
                  <a:pt x="423" y="90"/>
                </a:cubicBezTo>
                <a:cubicBezTo>
                  <a:pt x="422" y="89"/>
                  <a:pt x="422" y="88"/>
                  <a:pt x="422" y="86"/>
                </a:cubicBezTo>
                <a:cubicBezTo>
                  <a:pt x="410" y="76"/>
                  <a:pt x="396" y="66"/>
                  <a:pt x="382" y="57"/>
                </a:cubicBezTo>
                <a:close/>
                <a:moveTo>
                  <a:pt x="348" y="141"/>
                </a:moveTo>
                <a:cubicBezTo>
                  <a:pt x="331" y="129"/>
                  <a:pt x="316" y="116"/>
                  <a:pt x="301" y="102"/>
                </a:cubicBezTo>
                <a:cubicBezTo>
                  <a:pt x="296" y="99"/>
                  <a:pt x="291" y="96"/>
                  <a:pt x="287" y="93"/>
                </a:cubicBezTo>
                <a:cubicBezTo>
                  <a:pt x="284" y="91"/>
                  <a:pt x="280" y="89"/>
                  <a:pt x="279" y="86"/>
                </a:cubicBezTo>
                <a:cubicBezTo>
                  <a:pt x="275" y="82"/>
                  <a:pt x="268" y="78"/>
                  <a:pt x="265" y="75"/>
                </a:cubicBezTo>
                <a:cubicBezTo>
                  <a:pt x="262" y="72"/>
                  <a:pt x="255" y="68"/>
                  <a:pt x="250" y="65"/>
                </a:cubicBezTo>
                <a:cubicBezTo>
                  <a:pt x="248" y="62"/>
                  <a:pt x="248" y="62"/>
                  <a:pt x="245" y="61"/>
                </a:cubicBezTo>
                <a:cubicBezTo>
                  <a:pt x="242" y="61"/>
                  <a:pt x="240" y="57"/>
                  <a:pt x="238" y="60"/>
                </a:cubicBezTo>
                <a:cubicBezTo>
                  <a:pt x="240" y="64"/>
                  <a:pt x="244" y="65"/>
                  <a:pt x="246" y="69"/>
                </a:cubicBezTo>
                <a:cubicBezTo>
                  <a:pt x="250" y="69"/>
                  <a:pt x="253" y="72"/>
                  <a:pt x="256" y="75"/>
                </a:cubicBezTo>
                <a:cubicBezTo>
                  <a:pt x="256" y="75"/>
                  <a:pt x="256" y="75"/>
                  <a:pt x="256" y="76"/>
                </a:cubicBezTo>
                <a:cubicBezTo>
                  <a:pt x="262" y="79"/>
                  <a:pt x="266" y="83"/>
                  <a:pt x="272" y="87"/>
                </a:cubicBezTo>
                <a:cubicBezTo>
                  <a:pt x="271" y="88"/>
                  <a:pt x="272" y="88"/>
                  <a:pt x="272" y="88"/>
                </a:cubicBezTo>
                <a:cubicBezTo>
                  <a:pt x="273" y="89"/>
                  <a:pt x="275" y="90"/>
                  <a:pt x="276" y="92"/>
                </a:cubicBezTo>
                <a:cubicBezTo>
                  <a:pt x="279" y="93"/>
                  <a:pt x="282" y="95"/>
                  <a:pt x="284" y="97"/>
                </a:cubicBezTo>
                <a:cubicBezTo>
                  <a:pt x="284" y="97"/>
                  <a:pt x="285" y="98"/>
                  <a:pt x="285" y="98"/>
                </a:cubicBezTo>
                <a:cubicBezTo>
                  <a:pt x="286" y="99"/>
                  <a:pt x="288" y="99"/>
                  <a:pt x="287" y="100"/>
                </a:cubicBezTo>
                <a:cubicBezTo>
                  <a:pt x="288" y="99"/>
                  <a:pt x="287" y="101"/>
                  <a:pt x="288" y="101"/>
                </a:cubicBezTo>
                <a:cubicBezTo>
                  <a:pt x="291" y="103"/>
                  <a:pt x="295" y="104"/>
                  <a:pt x="296" y="107"/>
                </a:cubicBezTo>
                <a:cubicBezTo>
                  <a:pt x="300" y="108"/>
                  <a:pt x="302" y="111"/>
                  <a:pt x="304" y="113"/>
                </a:cubicBezTo>
                <a:cubicBezTo>
                  <a:pt x="306" y="115"/>
                  <a:pt x="307" y="115"/>
                  <a:pt x="307" y="116"/>
                </a:cubicBezTo>
                <a:cubicBezTo>
                  <a:pt x="310" y="117"/>
                  <a:pt x="311" y="119"/>
                  <a:pt x="312" y="120"/>
                </a:cubicBezTo>
                <a:cubicBezTo>
                  <a:pt x="313" y="119"/>
                  <a:pt x="315" y="121"/>
                  <a:pt x="315" y="122"/>
                </a:cubicBezTo>
                <a:cubicBezTo>
                  <a:pt x="317" y="122"/>
                  <a:pt x="316" y="123"/>
                  <a:pt x="317" y="124"/>
                </a:cubicBezTo>
                <a:cubicBezTo>
                  <a:pt x="319" y="124"/>
                  <a:pt x="322" y="127"/>
                  <a:pt x="323" y="129"/>
                </a:cubicBezTo>
                <a:cubicBezTo>
                  <a:pt x="324" y="129"/>
                  <a:pt x="324" y="129"/>
                  <a:pt x="325" y="129"/>
                </a:cubicBezTo>
                <a:cubicBezTo>
                  <a:pt x="325" y="130"/>
                  <a:pt x="325" y="130"/>
                  <a:pt x="325" y="130"/>
                </a:cubicBezTo>
                <a:cubicBezTo>
                  <a:pt x="326" y="130"/>
                  <a:pt x="327" y="132"/>
                  <a:pt x="329" y="132"/>
                </a:cubicBezTo>
                <a:cubicBezTo>
                  <a:pt x="328" y="134"/>
                  <a:pt x="330" y="133"/>
                  <a:pt x="330" y="134"/>
                </a:cubicBezTo>
                <a:cubicBezTo>
                  <a:pt x="331" y="134"/>
                  <a:pt x="333" y="136"/>
                  <a:pt x="334" y="137"/>
                </a:cubicBezTo>
                <a:cubicBezTo>
                  <a:pt x="337" y="138"/>
                  <a:pt x="339" y="140"/>
                  <a:pt x="340" y="142"/>
                </a:cubicBezTo>
                <a:cubicBezTo>
                  <a:pt x="344" y="142"/>
                  <a:pt x="344" y="146"/>
                  <a:pt x="347" y="146"/>
                </a:cubicBezTo>
                <a:cubicBezTo>
                  <a:pt x="348" y="146"/>
                  <a:pt x="349" y="145"/>
                  <a:pt x="349" y="144"/>
                </a:cubicBezTo>
                <a:cubicBezTo>
                  <a:pt x="349" y="143"/>
                  <a:pt x="348" y="143"/>
                  <a:pt x="348" y="141"/>
                </a:cubicBezTo>
                <a:close/>
                <a:moveTo>
                  <a:pt x="279" y="84"/>
                </a:moveTo>
                <a:cubicBezTo>
                  <a:pt x="281" y="87"/>
                  <a:pt x="284" y="88"/>
                  <a:pt x="287" y="90"/>
                </a:cubicBezTo>
                <a:cubicBezTo>
                  <a:pt x="289" y="92"/>
                  <a:pt x="293" y="94"/>
                  <a:pt x="295" y="97"/>
                </a:cubicBezTo>
                <a:cubicBezTo>
                  <a:pt x="296" y="97"/>
                  <a:pt x="299" y="98"/>
                  <a:pt x="299" y="100"/>
                </a:cubicBezTo>
                <a:cubicBezTo>
                  <a:pt x="305" y="102"/>
                  <a:pt x="310" y="109"/>
                  <a:pt x="316" y="113"/>
                </a:cubicBezTo>
                <a:cubicBezTo>
                  <a:pt x="316" y="113"/>
                  <a:pt x="316" y="113"/>
                  <a:pt x="316" y="114"/>
                </a:cubicBezTo>
                <a:cubicBezTo>
                  <a:pt x="318" y="114"/>
                  <a:pt x="318" y="115"/>
                  <a:pt x="319" y="116"/>
                </a:cubicBezTo>
                <a:cubicBezTo>
                  <a:pt x="319" y="117"/>
                  <a:pt x="320" y="116"/>
                  <a:pt x="321" y="117"/>
                </a:cubicBezTo>
                <a:cubicBezTo>
                  <a:pt x="323" y="118"/>
                  <a:pt x="325" y="122"/>
                  <a:pt x="329" y="124"/>
                </a:cubicBezTo>
                <a:cubicBezTo>
                  <a:pt x="333" y="128"/>
                  <a:pt x="341" y="132"/>
                  <a:pt x="344" y="136"/>
                </a:cubicBezTo>
                <a:cubicBezTo>
                  <a:pt x="346" y="135"/>
                  <a:pt x="346" y="138"/>
                  <a:pt x="348" y="138"/>
                </a:cubicBezTo>
                <a:cubicBezTo>
                  <a:pt x="348" y="135"/>
                  <a:pt x="349" y="135"/>
                  <a:pt x="350" y="133"/>
                </a:cubicBezTo>
                <a:cubicBezTo>
                  <a:pt x="346" y="131"/>
                  <a:pt x="343" y="127"/>
                  <a:pt x="338" y="125"/>
                </a:cubicBezTo>
                <a:cubicBezTo>
                  <a:pt x="338" y="124"/>
                  <a:pt x="337" y="124"/>
                  <a:pt x="337" y="123"/>
                </a:cubicBezTo>
                <a:cubicBezTo>
                  <a:pt x="330" y="119"/>
                  <a:pt x="325" y="113"/>
                  <a:pt x="318" y="109"/>
                </a:cubicBezTo>
                <a:cubicBezTo>
                  <a:pt x="317" y="108"/>
                  <a:pt x="317" y="107"/>
                  <a:pt x="317" y="107"/>
                </a:cubicBezTo>
                <a:cubicBezTo>
                  <a:pt x="313" y="105"/>
                  <a:pt x="308" y="101"/>
                  <a:pt x="305" y="97"/>
                </a:cubicBezTo>
                <a:cubicBezTo>
                  <a:pt x="303" y="97"/>
                  <a:pt x="302" y="96"/>
                  <a:pt x="300" y="95"/>
                </a:cubicBezTo>
                <a:cubicBezTo>
                  <a:pt x="295" y="88"/>
                  <a:pt x="286" y="86"/>
                  <a:pt x="282" y="80"/>
                </a:cubicBezTo>
                <a:cubicBezTo>
                  <a:pt x="278" y="77"/>
                  <a:pt x="273" y="75"/>
                  <a:pt x="268" y="72"/>
                </a:cubicBezTo>
                <a:cubicBezTo>
                  <a:pt x="267" y="72"/>
                  <a:pt x="267" y="72"/>
                  <a:pt x="266" y="72"/>
                </a:cubicBezTo>
                <a:cubicBezTo>
                  <a:pt x="261" y="67"/>
                  <a:pt x="256" y="64"/>
                  <a:pt x="249" y="60"/>
                </a:cubicBezTo>
                <a:cubicBezTo>
                  <a:pt x="252" y="65"/>
                  <a:pt x="259" y="67"/>
                  <a:pt x="262" y="72"/>
                </a:cubicBezTo>
                <a:cubicBezTo>
                  <a:pt x="266" y="73"/>
                  <a:pt x="268" y="77"/>
                  <a:pt x="272" y="78"/>
                </a:cubicBezTo>
                <a:cubicBezTo>
                  <a:pt x="272" y="79"/>
                  <a:pt x="272" y="79"/>
                  <a:pt x="273" y="79"/>
                </a:cubicBezTo>
                <a:cubicBezTo>
                  <a:pt x="274" y="79"/>
                  <a:pt x="275" y="80"/>
                  <a:pt x="275" y="81"/>
                </a:cubicBezTo>
                <a:cubicBezTo>
                  <a:pt x="277" y="81"/>
                  <a:pt x="278" y="82"/>
                  <a:pt x="278" y="83"/>
                </a:cubicBezTo>
                <a:cubicBezTo>
                  <a:pt x="278" y="83"/>
                  <a:pt x="278" y="84"/>
                  <a:pt x="278" y="84"/>
                </a:cubicBezTo>
                <a:cubicBezTo>
                  <a:pt x="278" y="84"/>
                  <a:pt x="279" y="84"/>
                  <a:pt x="279" y="84"/>
                </a:cubicBezTo>
                <a:close/>
                <a:moveTo>
                  <a:pt x="342" y="144"/>
                </a:moveTo>
                <a:cubicBezTo>
                  <a:pt x="341" y="144"/>
                  <a:pt x="341" y="144"/>
                  <a:pt x="340" y="144"/>
                </a:cubicBezTo>
                <a:cubicBezTo>
                  <a:pt x="340" y="142"/>
                  <a:pt x="337" y="142"/>
                  <a:pt x="336" y="140"/>
                </a:cubicBezTo>
                <a:cubicBezTo>
                  <a:pt x="335" y="140"/>
                  <a:pt x="335" y="139"/>
                  <a:pt x="335" y="139"/>
                </a:cubicBezTo>
                <a:cubicBezTo>
                  <a:pt x="335" y="139"/>
                  <a:pt x="334" y="139"/>
                  <a:pt x="333" y="139"/>
                </a:cubicBezTo>
                <a:cubicBezTo>
                  <a:pt x="333" y="139"/>
                  <a:pt x="334" y="138"/>
                  <a:pt x="333" y="138"/>
                </a:cubicBezTo>
                <a:cubicBezTo>
                  <a:pt x="332" y="137"/>
                  <a:pt x="329" y="136"/>
                  <a:pt x="328" y="134"/>
                </a:cubicBezTo>
                <a:cubicBezTo>
                  <a:pt x="322" y="130"/>
                  <a:pt x="316" y="125"/>
                  <a:pt x="311" y="121"/>
                </a:cubicBezTo>
                <a:cubicBezTo>
                  <a:pt x="311" y="121"/>
                  <a:pt x="310" y="120"/>
                  <a:pt x="311" y="120"/>
                </a:cubicBezTo>
                <a:cubicBezTo>
                  <a:pt x="307" y="119"/>
                  <a:pt x="305" y="116"/>
                  <a:pt x="303" y="114"/>
                </a:cubicBezTo>
                <a:cubicBezTo>
                  <a:pt x="299" y="110"/>
                  <a:pt x="293" y="107"/>
                  <a:pt x="288" y="103"/>
                </a:cubicBezTo>
                <a:cubicBezTo>
                  <a:pt x="286" y="100"/>
                  <a:pt x="282" y="99"/>
                  <a:pt x="280" y="96"/>
                </a:cubicBezTo>
                <a:cubicBezTo>
                  <a:pt x="279" y="96"/>
                  <a:pt x="278" y="94"/>
                  <a:pt x="277" y="94"/>
                </a:cubicBezTo>
                <a:cubicBezTo>
                  <a:pt x="277" y="94"/>
                  <a:pt x="277" y="94"/>
                  <a:pt x="277" y="94"/>
                </a:cubicBezTo>
                <a:cubicBezTo>
                  <a:pt x="277" y="94"/>
                  <a:pt x="278" y="94"/>
                  <a:pt x="278" y="94"/>
                </a:cubicBezTo>
                <a:cubicBezTo>
                  <a:pt x="278" y="93"/>
                  <a:pt x="277" y="93"/>
                  <a:pt x="277" y="94"/>
                </a:cubicBezTo>
                <a:cubicBezTo>
                  <a:pt x="265" y="83"/>
                  <a:pt x="252" y="74"/>
                  <a:pt x="239" y="65"/>
                </a:cubicBezTo>
                <a:cubicBezTo>
                  <a:pt x="237" y="60"/>
                  <a:pt x="231" y="61"/>
                  <a:pt x="226" y="63"/>
                </a:cubicBezTo>
                <a:cubicBezTo>
                  <a:pt x="227" y="65"/>
                  <a:pt x="229" y="67"/>
                  <a:pt x="231" y="67"/>
                </a:cubicBezTo>
                <a:cubicBezTo>
                  <a:pt x="231" y="68"/>
                  <a:pt x="231" y="68"/>
                  <a:pt x="231" y="68"/>
                </a:cubicBezTo>
                <a:cubicBezTo>
                  <a:pt x="237" y="69"/>
                  <a:pt x="240" y="74"/>
                  <a:pt x="243" y="76"/>
                </a:cubicBezTo>
                <a:cubicBezTo>
                  <a:pt x="243" y="77"/>
                  <a:pt x="244" y="77"/>
                  <a:pt x="244" y="77"/>
                </a:cubicBezTo>
                <a:cubicBezTo>
                  <a:pt x="254" y="82"/>
                  <a:pt x="260" y="92"/>
                  <a:pt x="270" y="97"/>
                </a:cubicBezTo>
                <a:cubicBezTo>
                  <a:pt x="270" y="98"/>
                  <a:pt x="271" y="99"/>
                  <a:pt x="271" y="100"/>
                </a:cubicBezTo>
                <a:cubicBezTo>
                  <a:pt x="272" y="99"/>
                  <a:pt x="272" y="100"/>
                  <a:pt x="273" y="100"/>
                </a:cubicBezTo>
                <a:cubicBezTo>
                  <a:pt x="274" y="103"/>
                  <a:pt x="279" y="104"/>
                  <a:pt x="280" y="107"/>
                </a:cubicBezTo>
                <a:cubicBezTo>
                  <a:pt x="285" y="109"/>
                  <a:pt x="287" y="113"/>
                  <a:pt x="291" y="116"/>
                </a:cubicBezTo>
                <a:cubicBezTo>
                  <a:pt x="294" y="117"/>
                  <a:pt x="297" y="120"/>
                  <a:pt x="299" y="122"/>
                </a:cubicBezTo>
                <a:cubicBezTo>
                  <a:pt x="305" y="126"/>
                  <a:pt x="309" y="131"/>
                  <a:pt x="315" y="135"/>
                </a:cubicBezTo>
                <a:cubicBezTo>
                  <a:pt x="319" y="137"/>
                  <a:pt x="321" y="140"/>
                  <a:pt x="324" y="143"/>
                </a:cubicBezTo>
                <a:cubicBezTo>
                  <a:pt x="329" y="145"/>
                  <a:pt x="333" y="148"/>
                  <a:pt x="336" y="152"/>
                </a:cubicBezTo>
                <a:cubicBezTo>
                  <a:pt x="338" y="151"/>
                  <a:pt x="339" y="154"/>
                  <a:pt x="342" y="154"/>
                </a:cubicBezTo>
                <a:cubicBezTo>
                  <a:pt x="343" y="153"/>
                  <a:pt x="345" y="150"/>
                  <a:pt x="346" y="148"/>
                </a:cubicBezTo>
                <a:cubicBezTo>
                  <a:pt x="344" y="147"/>
                  <a:pt x="342" y="146"/>
                  <a:pt x="342" y="144"/>
                </a:cubicBezTo>
                <a:close/>
                <a:moveTo>
                  <a:pt x="224" y="72"/>
                </a:moveTo>
                <a:cubicBezTo>
                  <a:pt x="227" y="76"/>
                  <a:pt x="232" y="78"/>
                  <a:pt x="236" y="82"/>
                </a:cubicBezTo>
                <a:cubicBezTo>
                  <a:pt x="242" y="86"/>
                  <a:pt x="246" y="92"/>
                  <a:pt x="252" y="95"/>
                </a:cubicBezTo>
                <a:cubicBezTo>
                  <a:pt x="254" y="99"/>
                  <a:pt x="258" y="101"/>
                  <a:pt x="262" y="103"/>
                </a:cubicBezTo>
                <a:cubicBezTo>
                  <a:pt x="263" y="106"/>
                  <a:pt x="266" y="107"/>
                  <a:pt x="266" y="109"/>
                </a:cubicBezTo>
                <a:cubicBezTo>
                  <a:pt x="273" y="112"/>
                  <a:pt x="278" y="117"/>
                  <a:pt x="283" y="122"/>
                </a:cubicBezTo>
                <a:cubicBezTo>
                  <a:pt x="286" y="124"/>
                  <a:pt x="290" y="127"/>
                  <a:pt x="292" y="130"/>
                </a:cubicBezTo>
                <a:cubicBezTo>
                  <a:pt x="296" y="131"/>
                  <a:pt x="298" y="135"/>
                  <a:pt x="302" y="136"/>
                </a:cubicBezTo>
                <a:cubicBezTo>
                  <a:pt x="304" y="140"/>
                  <a:pt x="308" y="141"/>
                  <a:pt x="310" y="144"/>
                </a:cubicBezTo>
                <a:cubicBezTo>
                  <a:pt x="311" y="144"/>
                  <a:pt x="311" y="145"/>
                  <a:pt x="312" y="145"/>
                </a:cubicBezTo>
                <a:cubicBezTo>
                  <a:pt x="319" y="150"/>
                  <a:pt x="326" y="153"/>
                  <a:pt x="332" y="159"/>
                </a:cubicBezTo>
                <a:cubicBezTo>
                  <a:pt x="334" y="160"/>
                  <a:pt x="335" y="161"/>
                  <a:pt x="337" y="161"/>
                </a:cubicBezTo>
                <a:cubicBezTo>
                  <a:pt x="338" y="160"/>
                  <a:pt x="339" y="158"/>
                  <a:pt x="341" y="156"/>
                </a:cubicBezTo>
                <a:cubicBezTo>
                  <a:pt x="334" y="153"/>
                  <a:pt x="330" y="148"/>
                  <a:pt x="323" y="145"/>
                </a:cubicBezTo>
                <a:cubicBezTo>
                  <a:pt x="322" y="143"/>
                  <a:pt x="320" y="142"/>
                  <a:pt x="318" y="141"/>
                </a:cubicBezTo>
                <a:cubicBezTo>
                  <a:pt x="318" y="140"/>
                  <a:pt x="318" y="140"/>
                  <a:pt x="318" y="140"/>
                </a:cubicBezTo>
                <a:cubicBezTo>
                  <a:pt x="312" y="136"/>
                  <a:pt x="308" y="131"/>
                  <a:pt x="302" y="127"/>
                </a:cubicBezTo>
                <a:cubicBezTo>
                  <a:pt x="301" y="126"/>
                  <a:pt x="299" y="124"/>
                  <a:pt x="297" y="123"/>
                </a:cubicBezTo>
                <a:cubicBezTo>
                  <a:pt x="295" y="122"/>
                  <a:pt x="294" y="120"/>
                  <a:pt x="292" y="118"/>
                </a:cubicBezTo>
                <a:cubicBezTo>
                  <a:pt x="289" y="116"/>
                  <a:pt x="284" y="114"/>
                  <a:pt x="281" y="109"/>
                </a:cubicBezTo>
                <a:cubicBezTo>
                  <a:pt x="277" y="106"/>
                  <a:pt x="272" y="104"/>
                  <a:pt x="269" y="100"/>
                </a:cubicBezTo>
                <a:cubicBezTo>
                  <a:pt x="263" y="96"/>
                  <a:pt x="257" y="92"/>
                  <a:pt x="253" y="86"/>
                </a:cubicBezTo>
                <a:cubicBezTo>
                  <a:pt x="251" y="84"/>
                  <a:pt x="247" y="82"/>
                  <a:pt x="245" y="80"/>
                </a:cubicBezTo>
                <a:cubicBezTo>
                  <a:pt x="242" y="78"/>
                  <a:pt x="240" y="75"/>
                  <a:pt x="237" y="73"/>
                </a:cubicBezTo>
                <a:cubicBezTo>
                  <a:pt x="235" y="72"/>
                  <a:pt x="232" y="71"/>
                  <a:pt x="229" y="69"/>
                </a:cubicBezTo>
                <a:cubicBezTo>
                  <a:pt x="228" y="68"/>
                  <a:pt x="225" y="65"/>
                  <a:pt x="223" y="64"/>
                </a:cubicBezTo>
                <a:cubicBezTo>
                  <a:pt x="221" y="64"/>
                  <a:pt x="219" y="66"/>
                  <a:pt x="218" y="66"/>
                </a:cubicBezTo>
                <a:cubicBezTo>
                  <a:pt x="218" y="69"/>
                  <a:pt x="221" y="71"/>
                  <a:pt x="224" y="72"/>
                </a:cubicBezTo>
                <a:close/>
                <a:moveTo>
                  <a:pt x="328" y="159"/>
                </a:moveTo>
                <a:cubicBezTo>
                  <a:pt x="320" y="151"/>
                  <a:pt x="310" y="147"/>
                  <a:pt x="302" y="140"/>
                </a:cubicBezTo>
                <a:cubicBezTo>
                  <a:pt x="298" y="136"/>
                  <a:pt x="291" y="131"/>
                  <a:pt x="286" y="127"/>
                </a:cubicBezTo>
                <a:cubicBezTo>
                  <a:pt x="280" y="122"/>
                  <a:pt x="276" y="117"/>
                  <a:pt x="270" y="113"/>
                </a:cubicBezTo>
                <a:cubicBezTo>
                  <a:pt x="268" y="111"/>
                  <a:pt x="265" y="110"/>
                  <a:pt x="263" y="108"/>
                </a:cubicBezTo>
                <a:cubicBezTo>
                  <a:pt x="262" y="107"/>
                  <a:pt x="262" y="106"/>
                  <a:pt x="261" y="105"/>
                </a:cubicBezTo>
                <a:cubicBezTo>
                  <a:pt x="259" y="103"/>
                  <a:pt x="256" y="103"/>
                  <a:pt x="254" y="101"/>
                </a:cubicBezTo>
                <a:cubicBezTo>
                  <a:pt x="251" y="98"/>
                  <a:pt x="249" y="93"/>
                  <a:pt x="244" y="92"/>
                </a:cubicBezTo>
                <a:cubicBezTo>
                  <a:pt x="238" y="85"/>
                  <a:pt x="230" y="81"/>
                  <a:pt x="223" y="74"/>
                </a:cubicBezTo>
                <a:cubicBezTo>
                  <a:pt x="220" y="73"/>
                  <a:pt x="218" y="71"/>
                  <a:pt x="216" y="69"/>
                </a:cubicBezTo>
                <a:cubicBezTo>
                  <a:pt x="215" y="68"/>
                  <a:pt x="215" y="67"/>
                  <a:pt x="215" y="67"/>
                </a:cubicBezTo>
                <a:cubicBezTo>
                  <a:pt x="212" y="68"/>
                  <a:pt x="209" y="68"/>
                  <a:pt x="207" y="70"/>
                </a:cubicBezTo>
                <a:cubicBezTo>
                  <a:pt x="207" y="71"/>
                  <a:pt x="208" y="72"/>
                  <a:pt x="209" y="73"/>
                </a:cubicBezTo>
                <a:cubicBezTo>
                  <a:pt x="213" y="75"/>
                  <a:pt x="217" y="77"/>
                  <a:pt x="220" y="82"/>
                </a:cubicBezTo>
                <a:cubicBezTo>
                  <a:pt x="222" y="83"/>
                  <a:pt x="224" y="84"/>
                  <a:pt x="225" y="86"/>
                </a:cubicBezTo>
                <a:cubicBezTo>
                  <a:pt x="227" y="87"/>
                  <a:pt x="230" y="89"/>
                  <a:pt x="231" y="91"/>
                </a:cubicBezTo>
                <a:cubicBezTo>
                  <a:pt x="235" y="94"/>
                  <a:pt x="239" y="98"/>
                  <a:pt x="242" y="102"/>
                </a:cubicBezTo>
                <a:cubicBezTo>
                  <a:pt x="245" y="102"/>
                  <a:pt x="246" y="105"/>
                  <a:pt x="249" y="106"/>
                </a:cubicBezTo>
                <a:cubicBezTo>
                  <a:pt x="251" y="111"/>
                  <a:pt x="257" y="111"/>
                  <a:pt x="259" y="116"/>
                </a:cubicBezTo>
                <a:cubicBezTo>
                  <a:pt x="266" y="120"/>
                  <a:pt x="272" y="125"/>
                  <a:pt x="278" y="129"/>
                </a:cubicBezTo>
                <a:cubicBezTo>
                  <a:pt x="281" y="134"/>
                  <a:pt x="287" y="135"/>
                  <a:pt x="290" y="139"/>
                </a:cubicBezTo>
                <a:cubicBezTo>
                  <a:pt x="296" y="143"/>
                  <a:pt x="302" y="146"/>
                  <a:pt x="306" y="151"/>
                </a:cubicBezTo>
                <a:cubicBezTo>
                  <a:pt x="307" y="152"/>
                  <a:pt x="308" y="152"/>
                  <a:pt x="308" y="153"/>
                </a:cubicBezTo>
                <a:cubicBezTo>
                  <a:pt x="312" y="154"/>
                  <a:pt x="315" y="157"/>
                  <a:pt x="318" y="160"/>
                </a:cubicBezTo>
                <a:cubicBezTo>
                  <a:pt x="319" y="160"/>
                  <a:pt x="319" y="160"/>
                  <a:pt x="320" y="160"/>
                </a:cubicBezTo>
                <a:cubicBezTo>
                  <a:pt x="322" y="163"/>
                  <a:pt x="326" y="163"/>
                  <a:pt x="328" y="166"/>
                </a:cubicBezTo>
                <a:cubicBezTo>
                  <a:pt x="330" y="166"/>
                  <a:pt x="330" y="168"/>
                  <a:pt x="332" y="168"/>
                </a:cubicBezTo>
                <a:cubicBezTo>
                  <a:pt x="333" y="166"/>
                  <a:pt x="334" y="165"/>
                  <a:pt x="336" y="163"/>
                </a:cubicBezTo>
                <a:cubicBezTo>
                  <a:pt x="333" y="162"/>
                  <a:pt x="331" y="160"/>
                  <a:pt x="328" y="159"/>
                </a:cubicBezTo>
                <a:close/>
                <a:moveTo>
                  <a:pt x="360" y="67"/>
                </a:moveTo>
                <a:cubicBezTo>
                  <a:pt x="359" y="68"/>
                  <a:pt x="357" y="68"/>
                  <a:pt x="356" y="68"/>
                </a:cubicBezTo>
                <a:cubicBezTo>
                  <a:pt x="356" y="69"/>
                  <a:pt x="354" y="69"/>
                  <a:pt x="354" y="70"/>
                </a:cubicBezTo>
                <a:cubicBezTo>
                  <a:pt x="358" y="74"/>
                  <a:pt x="362" y="78"/>
                  <a:pt x="367" y="80"/>
                </a:cubicBezTo>
                <a:cubicBezTo>
                  <a:pt x="367" y="81"/>
                  <a:pt x="368" y="81"/>
                  <a:pt x="368" y="82"/>
                </a:cubicBezTo>
                <a:cubicBezTo>
                  <a:pt x="369" y="82"/>
                  <a:pt x="369" y="83"/>
                  <a:pt x="370" y="82"/>
                </a:cubicBezTo>
                <a:cubicBezTo>
                  <a:pt x="370" y="83"/>
                  <a:pt x="370" y="83"/>
                  <a:pt x="370" y="83"/>
                </a:cubicBezTo>
                <a:cubicBezTo>
                  <a:pt x="374" y="85"/>
                  <a:pt x="376" y="88"/>
                  <a:pt x="380" y="89"/>
                </a:cubicBezTo>
                <a:cubicBezTo>
                  <a:pt x="382" y="92"/>
                  <a:pt x="385" y="93"/>
                  <a:pt x="387" y="96"/>
                </a:cubicBezTo>
                <a:cubicBezTo>
                  <a:pt x="392" y="97"/>
                  <a:pt x="397" y="102"/>
                  <a:pt x="401" y="105"/>
                </a:cubicBezTo>
                <a:cubicBezTo>
                  <a:pt x="403" y="105"/>
                  <a:pt x="404" y="103"/>
                  <a:pt x="406" y="103"/>
                </a:cubicBezTo>
                <a:cubicBezTo>
                  <a:pt x="391" y="90"/>
                  <a:pt x="374" y="80"/>
                  <a:pt x="360" y="67"/>
                </a:cubicBezTo>
                <a:close/>
                <a:moveTo>
                  <a:pt x="196" y="73"/>
                </a:moveTo>
                <a:cubicBezTo>
                  <a:pt x="197" y="76"/>
                  <a:pt x="200" y="77"/>
                  <a:pt x="202" y="79"/>
                </a:cubicBezTo>
                <a:cubicBezTo>
                  <a:pt x="210" y="82"/>
                  <a:pt x="213" y="89"/>
                  <a:pt x="221" y="91"/>
                </a:cubicBezTo>
                <a:cubicBezTo>
                  <a:pt x="222" y="94"/>
                  <a:pt x="226" y="96"/>
                  <a:pt x="227" y="99"/>
                </a:cubicBezTo>
                <a:cubicBezTo>
                  <a:pt x="232" y="101"/>
                  <a:pt x="235" y="104"/>
                  <a:pt x="238" y="108"/>
                </a:cubicBezTo>
                <a:cubicBezTo>
                  <a:pt x="247" y="111"/>
                  <a:pt x="251" y="119"/>
                  <a:pt x="259" y="122"/>
                </a:cubicBezTo>
                <a:cubicBezTo>
                  <a:pt x="259" y="123"/>
                  <a:pt x="260" y="123"/>
                  <a:pt x="259" y="124"/>
                </a:cubicBezTo>
                <a:cubicBezTo>
                  <a:pt x="265" y="126"/>
                  <a:pt x="268" y="131"/>
                  <a:pt x="273" y="135"/>
                </a:cubicBezTo>
                <a:cubicBezTo>
                  <a:pt x="273" y="135"/>
                  <a:pt x="274" y="135"/>
                  <a:pt x="273" y="136"/>
                </a:cubicBezTo>
                <a:cubicBezTo>
                  <a:pt x="276" y="136"/>
                  <a:pt x="278" y="139"/>
                  <a:pt x="280" y="140"/>
                </a:cubicBezTo>
                <a:cubicBezTo>
                  <a:pt x="283" y="141"/>
                  <a:pt x="286" y="144"/>
                  <a:pt x="287" y="144"/>
                </a:cubicBezTo>
                <a:cubicBezTo>
                  <a:pt x="288" y="145"/>
                  <a:pt x="289" y="146"/>
                  <a:pt x="290" y="147"/>
                </a:cubicBezTo>
                <a:cubicBezTo>
                  <a:pt x="291" y="147"/>
                  <a:pt x="292" y="148"/>
                  <a:pt x="292" y="149"/>
                </a:cubicBezTo>
                <a:cubicBezTo>
                  <a:pt x="295" y="150"/>
                  <a:pt x="299" y="152"/>
                  <a:pt x="300" y="155"/>
                </a:cubicBezTo>
                <a:cubicBezTo>
                  <a:pt x="302" y="155"/>
                  <a:pt x="304" y="157"/>
                  <a:pt x="305" y="158"/>
                </a:cubicBezTo>
                <a:cubicBezTo>
                  <a:pt x="312" y="161"/>
                  <a:pt x="315" y="167"/>
                  <a:pt x="322" y="169"/>
                </a:cubicBezTo>
                <a:cubicBezTo>
                  <a:pt x="323" y="171"/>
                  <a:pt x="325" y="173"/>
                  <a:pt x="328" y="174"/>
                </a:cubicBezTo>
                <a:cubicBezTo>
                  <a:pt x="329" y="173"/>
                  <a:pt x="330" y="172"/>
                  <a:pt x="331" y="170"/>
                </a:cubicBezTo>
                <a:cubicBezTo>
                  <a:pt x="323" y="165"/>
                  <a:pt x="316" y="160"/>
                  <a:pt x="309" y="155"/>
                </a:cubicBezTo>
                <a:cubicBezTo>
                  <a:pt x="306" y="154"/>
                  <a:pt x="303" y="151"/>
                  <a:pt x="301" y="149"/>
                </a:cubicBezTo>
                <a:cubicBezTo>
                  <a:pt x="298" y="147"/>
                  <a:pt x="294" y="145"/>
                  <a:pt x="292" y="143"/>
                </a:cubicBezTo>
                <a:cubicBezTo>
                  <a:pt x="285" y="138"/>
                  <a:pt x="279" y="133"/>
                  <a:pt x="273" y="128"/>
                </a:cubicBezTo>
                <a:cubicBezTo>
                  <a:pt x="269" y="126"/>
                  <a:pt x="266" y="122"/>
                  <a:pt x="262" y="121"/>
                </a:cubicBezTo>
                <a:cubicBezTo>
                  <a:pt x="259" y="116"/>
                  <a:pt x="253" y="114"/>
                  <a:pt x="250" y="111"/>
                </a:cubicBezTo>
                <a:cubicBezTo>
                  <a:pt x="249" y="110"/>
                  <a:pt x="249" y="109"/>
                  <a:pt x="248" y="109"/>
                </a:cubicBezTo>
                <a:cubicBezTo>
                  <a:pt x="246" y="106"/>
                  <a:pt x="243" y="105"/>
                  <a:pt x="240" y="103"/>
                </a:cubicBezTo>
                <a:cubicBezTo>
                  <a:pt x="239" y="102"/>
                  <a:pt x="239" y="101"/>
                  <a:pt x="238" y="100"/>
                </a:cubicBezTo>
                <a:cubicBezTo>
                  <a:pt x="235" y="97"/>
                  <a:pt x="231" y="95"/>
                  <a:pt x="229" y="91"/>
                </a:cubicBezTo>
                <a:cubicBezTo>
                  <a:pt x="220" y="85"/>
                  <a:pt x="213" y="79"/>
                  <a:pt x="206" y="72"/>
                </a:cubicBezTo>
                <a:cubicBezTo>
                  <a:pt x="205" y="71"/>
                  <a:pt x="206" y="70"/>
                  <a:pt x="205" y="70"/>
                </a:cubicBezTo>
                <a:cubicBezTo>
                  <a:pt x="202" y="71"/>
                  <a:pt x="198" y="71"/>
                  <a:pt x="196" y="73"/>
                </a:cubicBezTo>
                <a:close/>
                <a:moveTo>
                  <a:pt x="352" y="71"/>
                </a:moveTo>
                <a:cubicBezTo>
                  <a:pt x="349" y="72"/>
                  <a:pt x="347" y="73"/>
                  <a:pt x="345" y="74"/>
                </a:cubicBezTo>
                <a:cubicBezTo>
                  <a:pt x="347" y="77"/>
                  <a:pt x="350" y="78"/>
                  <a:pt x="352" y="81"/>
                </a:cubicBezTo>
                <a:cubicBezTo>
                  <a:pt x="353" y="82"/>
                  <a:pt x="355" y="82"/>
                  <a:pt x="355" y="83"/>
                </a:cubicBezTo>
                <a:cubicBezTo>
                  <a:pt x="360" y="86"/>
                  <a:pt x="364" y="89"/>
                  <a:pt x="367" y="93"/>
                </a:cubicBezTo>
                <a:cubicBezTo>
                  <a:pt x="369" y="94"/>
                  <a:pt x="372" y="95"/>
                  <a:pt x="374" y="97"/>
                </a:cubicBezTo>
                <a:cubicBezTo>
                  <a:pt x="376" y="99"/>
                  <a:pt x="378" y="99"/>
                  <a:pt x="379" y="101"/>
                </a:cubicBezTo>
                <a:cubicBezTo>
                  <a:pt x="385" y="104"/>
                  <a:pt x="388" y="108"/>
                  <a:pt x="394" y="111"/>
                </a:cubicBezTo>
                <a:cubicBezTo>
                  <a:pt x="395" y="109"/>
                  <a:pt x="399" y="109"/>
                  <a:pt x="399" y="107"/>
                </a:cubicBezTo>
                <a:cubicBezTo>
                  <a:pt x="384" y="95"/>
                  <a:pt x="368" y="83"/>
                  <a:pt x="352" y="71"/>
                </a:cubicBezTo>
                <a:close/>
                <a:moveTo>
                  <a:pt x="322" y="172"/>
                </a:moveTo>
                <a:cubicBezTo>
                  <a:pt x="320" y="171"/>
                  <a:pt x="319" y="171"/>
                  <a:pt x="318" y="170"/>
                </a:cubicBezTo>
                <a:cubicBezTo>
                  <a:pt x="317" y="170"/>
                  <a:pt x="317" y="169"/>
                  <a:pt x="316" y="168"/>
                </a:cubicBezTo>
                <a:cubicBezTo>
                  <a:pt x="312" y="164"/>
                  <a:pt x="306" y="161"/>
                  <a:pt x="301" y="158"/>
                </a:cubicBezTo>
                <a:cubicBezTo>
                  <a:pt x="299" y="156"/>
                  <a:pt x="298" y="154"/>
                  <a:pt x="296" y="153"/>
                </a:cubicBezTo>
                <a:cubicBezTo>
                  <a:pt x="293" y="151"/>
                  <a:pt x="290" y="150"/>
                  <a:pt x="287" y="148"/>
                </a:cubicBezTo>
                <a:cubicBezTo>
                  <a:pt x="284" y="145"/>
                  <a:pt x="280" y="142"/>
                  <a:pt x="277" y="140"/>
                </a:cubicBezTo>
                <a:cubicBezTo>
                  <a:pt x="276" y="139"/>
                  <a:pt x="275" y="139"/>
                  <a:pt x="274" y="138"/>
                </a:cubicBezTo>
                <a:cubicBezTo>
                  <a:pt x="270" y="136"/>
                  <a:pt x="268" y="132"/>
                  <a:pt x="264" y="129"/>
                </a:cubicBezTo>
                <a:cubicBezTo>
                  <a:pt x="263" y="129"/>
                  <a:pt x="262" y="129"/>
                  <a:pt x="261" y="128"/>
                </a:cubicBezTo>
                <a:cubicBezTo>
                  <a:pt x="258" y="125"/>
                  <a:pt x="255" y="122"/>
                  <a:pt x="251" y="120"/>
                </a:cubicBezTo>
                <a:cubicBezTo>
                  <a:pt x="247" y="117"/>
                  <a:pt x="244" y="112"/>
                  <a:pt x="238" y="110"/>
                </a:cubicBezTo>
                <a:cubicBezTo>
                  <a:pt x="233" y="105"/>
                  <a:pt x="228" y="102"/>
                  <a:pt x="224" y="98"/>
                </a:cubicBezTo>
                <a:cubicBezTo>
                  <a:pt x="222" y="94"/>
                  <a:pt x="217" y="92"/>
                  <a:pt x="213" y="90"/>
                </a:cubicBezTo>
                <a:cubicBezTo>
                  <a:pt x="209" y="87"/>
                  <a:pt x="206" y="83"/>
                  <a:pt x="202" y="81"/>
                </a:cubicBezTo>
                <a:cubicBezTo>
                  <a:pt x="200" y="78"/>
                  <a:pt x="196" y="77"/>
                  <a:pt x="194" y="74"/>
                </a:cubicBezTo>
                <a:cubicBezTo>
                  <a:pt x="191" y="74"/>
                  <a:pt x="190" y="76"/>
                  <a:pt x="187" y="76"/>
                </a:cubicBezTo>
                <a:cubicBezTo>
                  <a:pt x="189" y="79"/>
                  <a:pt x="193" y="81"/>
                  <a:pt x="195" y="84"/>
                </a:cubicBezTo>
                <a:cubicBezTo>
                  <a:pt x="202" y="86"/>
                  <a:pt x="206" y="93"/>
                  <a:pt x="212" y="97"/>
                </a:cubicBezTo>
                <a:cubicBezTo>
                  <a:pt x="214" y="99"/>
                  <a:pt x="219" y="100"/>
                  <a:pt x="220" y="103"/>
                </a:cubicBezTo>
                <a:cubicBezTo>
                  <a:pt x="224" y="105"/>
                  <a:pt x="226" y="108"/>
                  <a:pt x="229" y="111"/>
                </a:cubicBezTo>
                <a:cubicBezTo>
                  <a:pt x="232" y="112"/>
                  <a:pt x="234" y="113"/>
                  <a:pt x="236" y="115"/>
                </a:cubicBezTo>
                <a:cubicBezTo>
                  <a:pt x="238" y="116"/>
                  <a:pt x="239" y="118"/>
                  <a:pt x="241" y="120"/>
                </a:cubicBezTo>
                <a:cubicBezTo>
                  <a:pt x="243" y="122"/>
                  <a:pt x="246" y="122"/>
                  <a:pt x="248" y="124"/>
                </a:cubicBezTo>
                <a:cubicBezTo>
                  <a:pt x="253" y="127"/>
                  <a:pt x="256" y="132"/>
                  <a:pt x="261" y="134"/>
                </a:cubicBezTo>
                <a:cubicBezTo>
                  <a:pt x="261" y="135"/>
                  <a:pt x="261" y="134"/>
                  <a:pt x="261" y="135"/>
                </a:cubicBezTo>
                <a:cubicBezTo>
                  <a:pt x="272" y="142"/>
                  <a:pt x="281" y="150"/>
                  <a:pt x="292" y="157"/>
                </a:cubicBezTo>
                <a:cubicBezTo>
                  <a:pt x="294" y="159"/>
                  <a:pt x="297" y="160"/>
                  <a:pt x="298" y="163"/>
                </a:cubicBezTo>
                <a:cubicBezTo>
                  <a:pt x="308" y="168"/>
                  <a:pt x="314" y="176"/>
                  <a:pt x="323" y="181"/>
                </a:cubicBezTo>
                <a:cubicBezTo>
                  <a:pt x="324" y="179"/>
                  <a:pt x="326" y="178"/>
                  <a:pt x="326" y="176"/>
                </a:cubicBezTo>
                <a:cubicBezTo>
                  <a:pt x="324" y="175"/>
                  <a:pt x="323" y="173"/>
                  <a:pt x="322" y="172"/>
                </a:cubicBezTo>
                <a:close/>
                <a:moveTo>
                  <a:pt x="343" y="75"/>
                </a:moveTo>
                <a:cubicBezTo>
                  <a:pt x="341" y="76"/>
                  <a:pt x="339" y="77"/>
                  <a:pt x="337" y="78"/>
                </a:cubicBezTo>
                <a:cubicBezTo>
                  <a:pt x="338" y="80"/>
                  <a:pt x="339" y="81"/>
                  <a:pt x="341" y="81"/>
                </a:cubicBezTo>
                <a:cubicBezTo>
                  <a:pt x="341" y="82"/>
                  <a:pt x="341" y="82"/>
                  <a:pt x="341" y="82"/>
                </a:cubicBezTo>
                <a:cubicBezTo>
                  <a:pt x="343" y="83"/>
                  <a:pt x="345" y="84"/>
                  <a:pt x="347" y="87"/>
                </a:cubicBezTo>
                <a:cubicBezTo>
                  <a:pt x="356" y="92"/>
                  <a:pt x="363" y="99"/>
                  <a:pt x="371" y="105"/>
                </a:cubicBezTo>
                <a:cubicBezTo>
                  <a:pt x="371" y="105"/>
                  <a:pt x="371" y="105"/>
                  <a:pt x="371" y="106"/>
                </a:cubicBezTo>
                <a:cubicBezTo>
                  <a:pt x="376" y="109"/>
                  <a:pt x="380" y="113"/>
                  <a:pt x="386" y="116"/>
                </a:cubicBezTo>
                <a:cubicBezTo>
                  <a:pt x="388" y="115"/>
                  <a:pt x="390" y="114"/>
                  <a:pt x="391" y="112"/>
                </a:cubicBezTo>
                <a:cubicBezTo>
                  <a:pt x="375" y="100"/>
                  <a:pt x="357" y="88"/>
                  <a:pt x="343" y="75"/>
                </a:cubicBezTo>
                <a:close/>
                <a:moveTo>
                  <a:pt x="312" y="175"/>
                </a:moveTo>
                <a:cubicBezTo>
                  <a:pt x="303" y="170"/>
                  <a:pt x="296" y="162"/>
                  <a:pt x="287" y="157"/>
                </a:cubicBezTo>
                <a:cubicBezTo>
                  <a:pt x="281" y="152"/>
                  <a:pt x="273" y="148"/>
                  <a:pt x="268" y="142"/>
                </a:cubicBezTo>
                <a:cubicBezTo>
                  <a:pt x="261" y="140"/>
                  <a:pt x="259" y="134"/>
                  <a:pt x="252" y="131"/>
                </a:cubicBezTo>
                <a:cubicBezTo>
                  <a:pt x="250" y="127"/>
                  <a:pt x="246" y="126"/>
                  <a:pt x="243" y="124"/>
                </a:cubicBezTo>
                <a:cubicBezTo>
                  <a:pt x="239" y="120"/>
                  <a:pt x="235" y="115"/>
                  <a:pt x="229" y="113"/>
                </a:cubicBezTo>
                <a:cubicBezTo>
                  <a:pt x="225" y="109"/>
                  <a:pt x="221" y="106"/>
                  <a:pt x="216" y="103"/>
                </a:cubicBezTo>
                <a:cubicBezTo>
                  <a:pt x="209" y="99"/>
                  <a:pt x="206" y="91"/>
                  <a:pt x="198" y="89"/>
                </a:cubicBezTo>
                <a:cubicBezTo>
                  <a:pt x="194" y="85"/>
                  <a:pt x="189" y="81"/>
                  <a:pt x="185" y="77"/>
                </a:cubicBezTo>
                <a:cubicBezTo>
                  <a:pt x="185" y="77"/>
                  <a:pt x="184" y="77"/>
                  <a:pt x="184" y="77"/>
                </a:cubicBezTo>
                <a:cubicBezTo>
                  <a:pt x="183" y="78"/>
                  <a:pt x="181" y="78"/>
                  <a:pt x="180" y="79"/>
                </a:cubicBezTo>
                <a:cubicBezTo>
                  <a:pt x="180" y="81"/>
                  <a:pt x="180" y="81"/>
                  <a:pt x="180" y="83"/>
                </a:cubicBezTo>
                <a:cubicBezTo>
                  <a:pt x="180" y="84"/>
                  <a:pt x="182" y="84"/>
                  <a:pt x="181" y="85"/>
                </a:cubicBezTo>
                <a:cubicBezTo>
                  <a:pt x="186" y="90"/>
                  <a:pt x="192" y="92"/>
                  <a:pt x="196" y="98"/>
                </a:cubicBezTo>
                <a:cubicBezTo>
                  <a:pt x="199" y="98"/>
                  <a:pt x="199" y="100"/>
                  <a:pt x="202" y="101"/>
                </a:cubicBezTo>
                <a:cubicBezTo>
                  <a:pt x="202" y="102"/>
                  <a:pt x="203" y="102"/>
                  <a:pt x="203" y="103"/>
                </a:cubicBezTo>
                <a:cubicBezTo>
                  <a:pt x="205" y="103"/>
                  <a:pt x="206" y="104"/>
                  <a:pt x="207" y="105"/>
                </a:cubicBezTo>
                <a:cubicBezTo>
                  <a:pt x="212" y="110"/>
                  <a:pt x="218" y="114"/>
                  <a:pt x="223" y="119"/>
                </a:cubicBezTo>
                <a:cubicBezTo>
                  <a:pt x="224" y="120"/>
                  <a:pt x="225" y="121"/>
                  <a:pt x="226" y="122"/>
                </a:cubicBezTo>
                <a:cubicBezTo>
                  <a:pt x="232" y="124"/>
                  <a:pt x="236" y="129"/>
                  <a:pt x="242" y="132"/>
                </a:cubicBezTo>
                <a:cubicBezTo>
                  <a:pt x="242" y="133"/>
                  <a:pt x="242" y="133"/>
                  <a:pt x="242" y="134"/>
                </a:cubicBezTo>
                <a:cubicBezTo>
                  <a:pt x="245" y="134"/>
                  <a:pt x="246" y="136"/>
                  <a:pt x="248" y="137"/>
                </a:cubicBezTo>
                <a:cubicBezTo>
                  <a:pt x="252" y="141"/>
                  <a:pt x="256" y="144"/>
                  <a:pt x="260" y="147"/>
                </a:cubicBezTo>
                <a:cubicBezTo>
                  <a:pt x="263" y="150"/>
                  <a:pt x="266" y="151"/>
                  <a:pt x="269" y="153"/>
                </a:cubicBezTo>
                <a:cubicBezTo>
                  <a:pt x="276" y="158"/>
                  <a:pt x="284" y="164"/>
                  <a:pt x="290" y="169"/>
                </a:cubicBezTo>
                <a:cubicBezTo>
                  <a:pt x="291" y="170"/>
                  <a:pt x="294" y="172"/>
                  <a:pt x="295" y="173"/>
                </a:cubicBezTo>
                <a:cubicBezTo>
                  <a:pt x="297" y="174"/>
                  <a:pt x="299" y="176"/>
                  <a:pt x="301" y="177"/>
                </a:cubicBezTo>
                <a:cubicBezTo>
                  <a:pt x="301" y="178"/>
                  <a:pt x="302" y="178"/>
                  <a:pt x="301" y="178"/>
                </a:cubicBezTo>
                <a:cubicBezTo>
                  <a:pt x="308" y="180"/>
                  <a:pt x="312" y="187"/>
                  <a:pt x="318" y="188"/>
                </a:cubicBezTo>
                <a:cubicBezTo>
                  <a:pt x="318" y="186"/>
                  <a:pt x="321" y="185"/>
                  <a:pt x="321" y="183"/>
                </a:cubicBezTo>
                <a:cubicBezTo>
                  <a:pt x="318" y="180"/>
                  <a:pt x="314" y="179"/>
                  <a:pt x="312" y="175"/>
                </a:cubicBezTo>
                <a:close/>
                <a:moveTo>
                  <a:pt x="370" y="107"/>
                </a:moveTo>
                <a:cubicBezTo>
                  <a:pt x="360" y="98"/>
                  <a:pt x="348" y="90"/>
                  <a:pt x="338" y="81"/>
                </a:cubicBezTo>
                <a:cubicBezTo>
                  <a:pt x="338" y="81"/>
                  <a:pt x="338" y="80"/>
                  <a:pt x="338" y="81"/>
                </a:cubicBezTo>
                <a:cubicBezTo>
                  <a:pt x="336" y="81"/>
                  <a:pt x="336" y="80"/>
                  <a:pt x="336" y="79"/>
                </a:cubicBezTo>
                <a:cubicBezTo>
                  <a:pt x="333" y="79"/>
                  <a:pt x="331" y="82"/>
                  <a:pt x="329" y="82"/>
                </a:cubicBezTo>
                <a:cubicBezTo>
                  <a:pt x="328" y="85"/>
                  <a:pt x="333" y="86"/>
                  <a:pt x="334" y="88"/>
                </a:cubicBezTo>
                <a:cubicBezTo>
                  <a:pt x="336" y="89"/>
                  <a:pt x="337" y="91"/>
                  <a:pt x="338" y="92"/>
                </a:cubicBezTo>
                <a:cubicBezTo>
                  <a:pt x="343" y="93"/>
                  <a:pt x="344" y="97"/>
                  <a:pt x="348" y="98"/>
                </a:cubicBezTo>
                <a:cubicBezTo>
                  <a:pt x="348" y="98"/>
                  <a:pt x="348" y="98"/>
                  <a:pt x="348" y="99"/>
                </a:cubicBezTo>
                <a:cubicBezTo>
                  <a:pt x="350" y="98"/>
                  <a:pt x="350" y="101"/>
                  <a:pt x="352" y="101"/>
                </a:cubicBezTo>
                <a:cubicBezTo>
                  <a:pt x="352" y="103"/>
                  <a:pt x="355" y="102"/>
                  <a:pt x="356" y="104"/>
                </a:cubicBezTo>
                <a:cubicBezTo>
                  <a:pt x="358" y="107"/>
                  <a:pt x="362" y="109"/>
                  <a:pt x="365" y="110"/>
                </a:cubicBezTo>
                <a:cubicBezTo>
                  <a:pt x="366" y="111"/>
                  <a:pt x="366" y="112"/>
                  <a:pt x="366" y="112"/>
                </a:cubicBezTo>
                <a:cubicBezTo>
                  <a:pt x="368" y="113"/>
                  <a:pt x="370" y="114"/>
                  <a:pt x="371" y="115"/>
                </a:cubicBezTo>
                <a:cubicBezTo>
                  <a:pt x="373" y="116"/>
                  <a:pt x="375" y="118"/>
                  <a:pt x="377" y="120"/>
                </a:cubicBezTo>
                <a:cubicBezTo>
                  <a:pt x="376" y="121"/>
                  <a:pt x="378" y="120"/>
                  <a:pt x="378" y="121"/>
                </a:cubicBezTo>
                <a:cubicBezTo>
                  <a:pt x="380" y="120"/>
                  <a:pt x="382" y="119"/>
                  <a:pt x="384" y="117"/>
                </a:cubicBezTo>
                <a:cubicBezTo>
                  <a:pt x="380" y="114"/>
                  <a:pt x="375" y="111"/>
                  <a:pt x="371" y="108"/>
                </a:cubicBezTo>
                <a:cubicBezTo>
                  <a:pt x="371" y="107"/>
                  <a:pt x="371" y="107"/>
                  <a:pt x="371" y="107"/>
                </a:cubicBezTo>
                <a:cubicBezTo>
                  <a:pt x="371" y="107"/>
                  <a:pt x="370" y="107"/>
                  <a:pt x="370" y="107"/>
                </a:cubicBezTo>
                <a:close/>
                <a:moveTo>
                  <a:pt x="285" y="82"/>
                </a:moveTo>
                <a:cubicBezTo>
                  <a:pt x="287" y="83"/>
                  <a:pt x="288" y="83"/>
                  <a:pt x="288" y="84"/>
                </a:cubicBezTo>
                <a:cubicBezTo>
                  <a:pt x="294" y="86"/>
                  <a:pt x="298" y="90"/>
                  <a:pt x="301" y="94"/>
                </a:cubicBezTo>
                <a:cubicBezTo>
                  <a:pt x="302" y="94"/>
                  <a:pt x="304" y="95"/>
                  <a:pt x="304" y="96"/>
                </a:cubicBezTo>
                <a:cubicBezTo>
                  <a:pt x="305" y="96"/>
                  <a:pt x="305" y="96"/>
                  <a:pt x="306" y="96"/>
                </a:cubicBezTo>
                <a:cubicBezTo>
                  <a:pt x="311" y="101"/>
                  <a:pt x="318" y="105"/>
                  <a:pt x="322" y="111"/>
                </a:cubicBezTo>
                <a:cubicBezTo>
                  <a:pt x="325" y="110"/>
                  <a:pt x="325" y="113"/>
                  <a:pt x="327" y="113"/>
                </a:cubicBezTo>
                <a:cubicBezTo>
                  <a:pt x="328" y="114"/>
                  <a:pt x="329" y="115"/>
                  <a:pt x="329" y="116"/>
                </a:cubicBezTo>
                <a:cubicBezTo>
                  <a:pt x="331" y="116"/>
                  <a:pt x="331" y="117"/>
                  <a:pt x="332" y="118"/>
                </a:cubicBezTo>
                <a:cubicBezTo>
                  <a:pt x="340" y="122"/>
                  <a:pt x="343" y="127"/>
                  <a:pt x="351" y="130"/>
                </a:cubicBezTo>
                <a:cubicBezTo>
                  <a:pt x="351" y="131"/>
                  <a:pt x="351" y="131"/>
                  <a:pt x="351" y="131"/>
                </a:cubicBezTo>
                <a:cubicBezTo>
                  <a:pt x="353" y="130"/>
                  <a:pt x="353" y="129"/>
                  <a:pt x="356" y="129"/>
                </a:cubicBezTo>
                <a:cubicBezTo>
                  <a:pt x="353" y="125"/>
                  <a:pt x="348" y="123"/>
                  <a:pt x="345" y="118"/>
                </a:cubicBezTo>
                <a:cubicBezTo>
                  <a:pt x="342" y="117"/>
                  <a:pt x="338" y="115"/>
                  <a:pt x="337" y="112"/>
                </a:cubicBezTo>
                <a:cubicBezTo>
                  <a:pt x="327" y="107"/>
                  <a:pt x="322" y="100"/>
                  <a:pt x="313" y="95"/>
                </a:cubicBezTo>
                <a:cubicBezTo>
                  <a:pt x="312" y="95"/>
                  <a:pt x="312" y="96"/>
                  <a:pt x="311" y="96"/>
                </a:cubicBezTo>
                <a:cubicBezTo>
                  <a:pt x="307" y="96"/>
                  <a:pt x="304" y="95"/>
                  <a:pt x="304" y="90"/>
                </a:cubicBezTo>
                <a:cubicBezTo>
                  <a:pt x="301" y="89"/>
                  <a:pt x="297" y="87"/>
                  <a:pt x="296" y="85"/>
                </a:cubicBezTo>
                <a:cubicBezTo>
                  <a:pt x="295" y="85"/>
                  <a:pt x="295" y="85"/>
                  <a:pt x="295" y="85"/>
                </a:cubicBezTo>
                <a:cubicBezTo>
                  <a:pt x="293" y="83"/>
                  <a:pt x="289" y="83"/>
                  <a:pt x="288" y="81"/>
                </a:cubicBezTo>
                <a:cubicBezTo>
                  <a:pt x="287" y="81"/>
                  <a:pt x="286" y="81"/>
                  <a:pt x="285" y="81"/>
                </a:cubicBezTo>
                <a:cubicBezTo>
                  <a:pt x="285" y="82"/>
                  <a:pt x="286" y="81"/>
                  <a:pt x="285" y="82"/>
                </a:cubicBezTo>
                <a:close/>
                <a:moveTo>
                  <a:pt x="431" y="81"/>
                </a:moveTo>
                <a:cubicBezTo>
                  <a:pt x="431" y="82"/>
                  <a:pt x="431" y="82"/>
                  <a:pt x="431" y="82"/>
                </a:cubicBezTo>
                <a:cubicBezTo>
                  <a:pt x="425" y="81"/>
                  <a:pt x="425" y="92"/>
                  <a:pt x="430" y="93"/>
                </a:cubicBezTo>
                <a:cubicBezTo>
                  <a:pt x="432" y="93"/>
                  <a:pt x="434" y="93"/>
                  <a:pt x="436" y="92"/>
                </a:cubicBezTo>
                <a:cubicBezTo>
                  <a:pt x="440" y="89"/>
                  <a:pt x="439" y="85"/>
                  <a:pt x="435" y="82"/>
                </a:cubicBezTo>
                <a:cubicBezTo>
                  <a:pt x="434" y="83"/>
                  <a:pt x="433" y="82"/>
                  <a:pt x="431" y="81"/>
                </a:cubicBezTo>
                <a:close/>
                <a:moveTo>
                  <a:pt x="171" y="84"/>
                </a:moveTo>
                <a:cubicBezTo>
                  <a:pt x="173" y="89"/>
                  <a:pt x="178" y="91"/>
                  <a:pt x="182" y="94"/>
                </a:cubicBezTo>
                <a:cubicBezTo>
                  <a:pt x="184" y="95"/>
                  <a:pt x="185" y="98"/>
                  <a:pt x="187" y="99"/>
                </a:cubicBezTo>
                <a:cubicBezTo>
                  <a:pt x="192" y="102"/>
                  <a:pt x="195" y="105"/>
                  <a:pt x="199" y="108"/>
                </a:cubicBezTo>
                <a:cubicBezTo>
                  <a:pt x="201" y="109"/>
                  <a:pt x="203" y="111"/>
                  <a:pt x="205" y="113"/>
                </a:cubicBezTo>
                <a:cubicBezTo>
                  <a:pt x="208" y="116"/>
                  <a:pt x="211" y="117"/>
                  <a:pt x="214" y="120"/>
                </a:cubicBezTo>
                <a:cubicBezTo>
                  <a:pt x="215" y="121"/>
                  <a:pt x="216" y="122"/>
                  <a:pt x="217" y="124"/>
                </a:cubicBezTo>
                <a:cubicBezTo>
                  <a:pt x="221" y="127"/>
                  <a:pt x="227" y="129"/>
                  <a:pt x="229" y="133"/>
                </a:cubicBezTo>
                <a:cubicBezTo>
                  <a:pt x="235" y="134"/>
                  <a:pt x="237" y="140"/>
                  <a:pt x="241" y="143"/>
                </a:cubicBezTo>
                <a:cubicBezTo>
                  <a:pt x="242" y="144"/>
                  <a:pt x="244" y="144"/>
                  <a:pt x="245" y="145"/>
                </a:cubicBezTo>
                <a:cubicBezTo>
                  <a:pt x="248" y="147"/>
                  <a:pt x="250" y="149"/>
                  <a:pt x="252" y="152"/>
                </a:cubicBezTo>
                <a:cubicBezTo>
                  <a:pt x="255" y="153"/>
                  <a:pt x="257" y="154"/>
                  <a:pt x="258" y="156"/>
                </a:cubicBezTo>
                <a:cubicBezTo>
                  <a:pt x="262" y="157"/>
                  <a:pt x="265" y="160"/>
                  <a:pt x="268" y="163"/>
                </a:cubicBezTo>
                <a:cubicBezTo>
                  <a:pt x="270" y="165"/>
                  <a:pt x="272" y="166"/>
                  <a:pt x="274" y="168"/>
                </a:cubicBezTo>
                <a:cubicBezTo>
                  <a:pt x="278" y="171"/>
                  <a:pt x="281" y="175"/>
                  <a:pt x="286" y="177"/>
                </a:cubicBezTo>
                <a:cubicBezTo>
                  <a:pt x="288" y="180"/>
                  <a:pt x="293" y="184"/>
                  <a:pt x="296" y="185"/>
                </a:cubicBezTo>
                <a:cubicBezTo>
                  <a:pt x="300" y="189"/>
                  <a:pt x="306" y="193"/>
                  <a:pt x="312" y="196"/>
                </a:cubicBezTo>
                <a:cubicBezTo>
                  <a:pt x="313" y="194"/>
                  <a:pt x="315" y="193"/>
                  <a:pt x="316" y="191"/>
                </a:cubicBezTo>
                <a:cubicBezTo>
                  <a:pt x="313" y="188"/>
                  <a:pt x="308" y="186"/>
                  <a:pt x="305" y="182"/>
                </a:cubicBezTo>
                <a:cubicBezTo>
                  <a:pt x="293" y="176"/>
                  <a:pt x="284" y="165"/>
                  <a:pt x="272" y="158"/>
                </a:cubicBezTo>
                <a:cubicBezTo>
                  <a:pt x="267" y="153"/>
                  <a:pt x="261" y="150"/>
                  <a:pt x="256" y="146"/>
                </a:cubicBezTo>
                <a:cubicBezTo>
                  <a:pt x="253" y="143"/>
                  <a:pt x="249" y="141"/>
                  <a:pt x="246" y="139"/>
                </a:cubicBezTo>
                <a:cubicBezTo>
                  <a:pt x="242" y="136"/>
                  <a:pt x="239" y="132"/>
                  <a:pt x="234" y="130"/>
                </a:cubicBezTo>
                <a:cubicBezTo>
                  <a:pt x="231" y="126"/>
                  <a:pt x="226" y="124"/>
                  <a:pt x="222" y="121"/>
                </a:cubicBezTo>
                <a:cubicBezTo>
                  <a:pt x="220" y="119"/>
                  <a:pt x="218" y="117"/>
                  <a:pt x="216" y="116"/>
                </a:cubicBezTo>
                <a:cubicBezTo>
                  <a:pt x="211" y="112"/>
                  <a:pt x="207" y="109"/>
                  <a:pt x="203" y="105"/>
                </a:cubicBezTo>
                <a:cubicBezTo>
                  <a:pt x="201" y="103"/>
                  <a:pt x="198" y="102"/>
                  <a:pt x="196" y="100"/>
                </a:cubicBezTo>
                <a:cubicBezTo>
                  <a:pt x="195" y="99"/>
                  <a:pt x="194" y="98"/>
                  <a:pt x="193" y="97"/>
                </a:cubicBezTo>
                <a:cubicBezTo>
                  <a:pt x="192" y="96"/>
                  <a:pt x="191" y="96"/>
                  <a:pt x="190" y="95"/>
                </a:cubicBezTo>
                <a:cubicBezTo>
                  <a:pt x="189" y="94"/>
                  <a:pt x="188" y="93"/>
                  <a:pt x="186" y="91"/>
                </a:cubicBezTo>
                <a:cubicBezTo>
                  <a:pt x="183" y="89"/>
                  <a:pt x="180" y="88"/>
                  <a:pt x="178" y="84"/>
                </a:cubicBezTo>
                <a:cubicBezTo>
                  <a:pt x="177" y="86"/>
                  <a:pt x="173" y="85"/>
                  <a:pt x="171" y="84"/>
                </a:cubicBezTo>
                <a:close/>
                <a:moveTo>
                  <a:pt x="321" y="87"/>
                </a:moveTo>
                <a:cubicBezTo>
                  <a:pt x="322" y="88"/>
                  <a:pt x="322" y="91"/>
                  <a:pt x="324" y="91"/>
                </a:cubicBezTo>
                <a:cubicBezTo>
                  <a:pt x="324" y="91"/>
                  <a:pt x="323" y="91"/>
                  <a:pt x="323" y="92"/>
                </a:cubicBezTo>
                <a:cubicBezTo>
                  <a:pt x="325" y="91"/>
                  <a:pt x="326" y="94"/>
                  <a:pt x="327" y="93"/>
                </a:cubicBezTo>
                <a:cubicBezTo>
                  <a:pt x="327" y="94"/>
                  <a:pt x="327" y="94"/>
                  <a:pt x="328" y="94"/>
                </a:cubicBezTo>
                <a:cubicBezTo>
                  <a:pt x="333" y="96"/>
                  <a:pt x="337" y="101"/>
                  <a:pt x="341" y="104"/>
                </a:cubicBezTo>
                <a:cubicBezTo>
                  <a:pt x="342" y="104"/>
                  <a:pt x="342" y="105"/>
                  <a:pt x="343" y="105"/>
                </a:cubicBezTo>
                <a:cubicBezTo>
                  <a:pt x="342" y="106"/>
                  <a:pt x="344" y="107"/>
                  <a:pt x="346" y="107"/>
                </a:cubicBezTo>
                <a:cubicBezTo>
                  <a:pt x="346" y="108"/>
                  <a:pt x="345" y="108"/>
                  <a:pt x="346" y="108"/>
                </a:cubicBezTo>
                <a:cubicBezTo>
                  <a:pt x="347" y="107"/>
                  <a:pt x="346" y="109"/>
                  <a:pt x="347" y="109"/>
                </a:cubicBezTo>
                <a:cubicBezTo>
                  <a:pt x="347" y="109"/>
                  <a:pt x="348" y="109"/>
                  <a:pt x="348" y="109"/>
                </a:cubicBezTo>
                <a:cubicBezTo>
                  <a:pt x="349" y="109"/>
                  <a:pt x="352" y="112"/>
                  <a:pt x="351" y="112"/>
                </a:cubicBezTo>
                <a:cubicBezTo>
                  <a:pt x="352" y="112"/>
                  <a:pt x="352" y="112"/>
                  <a:pt x="353" y="112"/>
                </a:cubicBezTo>
                <a:cubicBezTo>
                  <a:pt x="354" y="115"/>
                  <a:pt x="357" y="116"/>
                  <a:pt x="359" y="118"/>
                </a:cubicBezTo>
                <a:cubicBezTo>
                  <a:pt x="359" y="119"/>
                  <a:pt x="359" y="118"/>
                  <a:pt x="360" y="118"/>
                </a:cubicBezTo>
                <a:cubicBezTo>
                  <a:pt x="360" y="119"/>
                  <a:pt x="361" y="119"/>
                  <a:pt x="361" y="120"/>
                </a:cubicBezTo>
                <a:cubicBezTo>
                  <a:pt x="365" y="120"/>
                  <a:pt x="365" y="123"/>
                  <a:pt x="368" y="124"/>
                </a:cubicBezTo>
                <a:cubicBezTo>
                  <a:pt x="369" y="128"/>
                  <a:pt x="374" y="124"/>
                  <a:pt x="377" y="122"/>
                </a:cubicBezTo>
                <a:cubicBezTo>
                  <a:pt x="376" y="121"/>
                  <a:pt x="375" y="121"/>
                  <a:pt x="375" y="119"/>
                </a:cubicBezTo>
                <a:cubicBezTo>
                  <a:pt x="373" y="120"/>
                  <a:pt x="372" y="118"/>
                  <a:pt x="371" y="117"/>
                </a:cubicBezTo>
                <a:cubicBezTo>
                  <a:pt x="367" y="113"/>
                  <a:pt x="360" y="111"/>
                  <a:pt x="355" y="106"/>
                </a:cubicBezTo>
                <a:cubicBezTo>
                  <a:pt x="352" y="103"/>
                  <a:pt x="349" y="100"/>
                  <a:pt x="345" y="97"/>
                </a:cubicBezTo>
                <a:cubicBezTo>
                  <a:pt x="340" y="95"/>
                  <a:pt x="335" y="91"/>
                  <a:pt x="330" y="87"/>
                </a:cubicBezTo>
                <a:cubicBezTo>
                  <a:pt x="329" y="87"/>
                  <a:pt x="327" y="85"/>
                  <a:pt x="326" y="84"/>
                </a:cubicBezTo>
                <a:cubicBezTo>
                  <a:pt x="326" y="84"/>
                  <a:pt x="325" y="84"/>
                  <a:pt x="325" y="84"/>
                </a:cubicBezTo>
                <a:cubicBezTo>
                  <a:pt x="325" y="86"/>
                  <a:pt x="321" y="85"/>
                  <a:pt x="321" y="87"/>
                </a:cubicBezTo>
                <a:close/>
                <a:moveTo>
                  <a:pt x="165" y="90"/>
                </a:moveTo>
                <a:cubicBezTo>
                  <a:pt x="165" y="92"/>
                  <a:pt x="171" y="95"/>
                  <a:pt x="172" y="96"/>
                </a:cubicBezTo>
                <a:cubicBezTo>
                  <a:pt x="177" y="98"/>
                  <a:pt x="182" y="105"/>
                  <a:pt x="186" y="108"/>
                </a:cubicBezTo>
                <a:cubicBezTo>
                  <a:pt x="189" y="109"/>
                  <a:pt x="192" y="111"/>
                  <a:pt x="194" y="114"/>
                </a:cubicBezTo>
                <a:cubicBezTo>
                  <a:pt x="199" y="118"/>
                  <a:pt x="204" y="124"/>
                  <a:pt x="210" y="127"/>
                </a:cubicBezTo>
                <a:cubicBezTo>
                  <a:pt x="216" y="135"/>
                  <a:pt x="226" y="140"/>
                  <a:pt x="232" y="147"/>
                </a:cubicBezTo>
                <a:cubicBezTo>
                  <a:pt x="233" y="147"/>
                  <a:pt x="233" y="147"/>
                  <a:pt x="234" y="147"/>
                </a:cubicBezTo>
                <a:cubicBezTo>
                  <a:pt x="244" y="156"/>
                  <a:pt x="255" y="165"/>
                  <a:pt x="267" y="173"/>
                </a:cubicBezTo>
                <a:cubicBezTo>
                  <a:pt x="273" y="179"/>
                  <a:pt x="280" y="183"/>
                  <a:pt x="287" y="189"/>
                </a:cubicBezTo>
                <a:cubicBezTo>
                  <a:pt x="290" y="190"/>
                  <a:pt x="292" y="192"/>
                  <a:pt x="295" y="192"/>
                </a:cubicBezTo>
                <a:cubicBezTo>
                  <a:pt x="295" y="193"/>
                  <a:pt x="295" y="193"/>
                  <a:pt x="295" y="193"/>
                </a:cubicBezTo>
                <a:cubicBezTo>
                  <a:pt x="300" y="195"/>
                  <a:pt x="303" y="199"/>
                  <a:pt x="307" y="202"/>
                </a:cubicBezTo>
                <a:cubicBezTo>
                  <a:pt x="309" y="201"/>
                  <a:pt x="310" y="200"/>
                  <a:pt x="311" y="198"/>
                </a:cubicBezTo>
                <a:cubicBezTo>
                  <a:pt x="301" y="193"/>
                  <a:pt x="293" y="186"/>
                  <a:pt x="285" y="179"/>
                </a:cubicBezTo>
                <a:cubicBezTo>
                  <a:pt x="282" y="177"/>
                  <a:pt x="279" y="175"/>
                  <a:pt x="276" y="173"/>
                </a:cubicBezTo>
                <a:cubicBezTo>
                  <a:pt x="275" y="172"/>
                  <a:pt x="275" y="171"/>
                  <a:pt x="273" y="170"/>
                </a:cubicBezTo>
                <a:cubicBezTo>
                  <a:pt x="271" y="169"/>
                  <a:pt x="269" y="167"/>
                  <a:pt x="267" y="166"/>
                </a:cubicBezTo>
                <a:cubicBezTo>
                  <a:pt x="265" y="164"/>
                  <a:pt x="264" y="162"/>
                  <a:pt x="262" y="160"/>
                </a:cubicBezTo>
                <a:cubicBezTo>
                  <a:pt x="261" y="159"/>
                  <a:pt x="259" y="159"/>
                  <a:pt x="258" y="159"/>
                </a:cubicBezTo>
                <a:cubicBezTo>
                  <a:pt x="256" y="157"/>
                  <a:pt x="255" y="156"/>
                  <a:pt x="253" y="154"/>
                </a:cubicBezTo>
                <a:cubicBezTo>
                  <a:pt x="251" y="153"/>
                  <a:pt x="249" y="152"/>
                  <a:pt x="248" y="150"/>
                </a:cubicBezTo>
                <a:cubicBezTo>
                  <a:pt x="244" y="148"/>
                  <a:pt x="240" y="145"/>
                  <a:pt x="237" y="142"/>
                </a:cubicBezTo>
                <a:cubicBezTo>
                  <a:pt x="235" y="141"/>
                  <a:pt x="234" y="139"/>
                  <a:pt x="233" y="137"/>
                </a:cubicBezTo>
                <a:cubicBezTo>
                  <a:pt x="231" y="136"/>
                  <a:pt x="228" y="135"/>
                  <a:pt x="226" y="133"/>
                </a:cubicBezTo>
                <a:cubicBezTo>
                  <a:pt x="224" y="131"/>
                  <a:pt x="222" y="128"/>
                  <a:pt x="218" y="127"/>
                </a:cubicBezTo>
                <a:cubicBezTo>
                  <a:pt x="217" y="125"/>
                  <a:pt x="214" y="124"/>
                  <a:pt x="213" y="121"/>
                </a:cubicBezTo>
                <a:cubicBezTo>
                  <a:pt x="206" y="118"/>
                  <a:pt x="202" y="113"/>
                  <a:pt x="197" y="109"/>
                </a:cubicBezTo>
                <a:cubicBezTo>
                  <a:pt x="195" y="107"/>
                  <a:pt x="193" y="105"/>
                  <a:pt x="191" y="104"/>
                </a:cubicBezTo>
                <a:cubicBezTo>
                  <a:pt x="189" y="102"/>
                  <a:pt x="186" y="101"/>
                  <a:pt x="184" y="98"/>
                </a:cubicBezTo>
                <a:cubicBezTo>
                  <a:pt x="179" y="94"/>
                  <a:pt x="174" y="91"/>
                  <a:pt x="170" y="86"/>
                </a:cubicBezTo>
                <a:cubicBezTo>
                  <a:pt x="169" y="88"/>
                  <a:pt x="165" y="88"/>
                  <a:pt x="165" y="90"/>
                </a:cubicBezTo>
                <a:close/>
                <a:moveTo>
                  <a:pt x="343" y="115"/>
                </a:moveTo>
                <a:cubicBezTo>
                  <a:pt x="346" y="119"/>
                  <a:pt x="351" y="121"/>
                  <a:pt x="354" y="125"/>
                </a:cubicBezTo>
                <a:cubicBezTo>
                  <a:pt x="355" y="125"/>
                  <a:pt x="357" y="126"/>
                  <a:pt x="358" y="127"/>
                </a:cubicBezTo>
                <a:cubicBezTo>
                  <a:pt x="359" y="127"/>
                  <a:pt x="358" y="128"/>
                  <a:pt x="359" y="128"/>
                </a:cubicBezTo>
                <a:cubicBezTo>
                  <a:pt x="363" y="132"/>
                  <a:pt x="365" y="131"/>
                  <a:pt x="368" y="127"/>
                </a:cubicBezTo>
                <a:cubicBezTo>
                  <a:pt x="368" y="125"/>
                  <a:pt x="365" y="124"/>
                  <a:pt x="363" y="123"/>
                </a:cubicBezTo>
                <a:cubicBezTo>
                  <a:pt x="363" y="123"/>
                  <a:pt x="363" y="122"/>
                  <a:pt x="363" y="122"/>
                </a:cubicBezTo>
                <a:cubicBezTo>
                  <a:pt x="361" y="120"/>
                  <a:pt x="358" y="120"/>
                  <a:pt x="357" y="118"/>
                </a:cubicBezTo>
                <a:cubicBezTo>
                  <a:pt x="357" y="118"/>
                  <a:pt x="356" y="118"/>
                  <a:pt x="356" y="117"/>
                </a:cubicBezTo>
                <a:cubicBezTo>
                  <a:pt x="355" y="116"/>
                  <a:pt x="355" y="115"/>
                  <a:pt x="354" y="115"/>
                </a:cubicBezTo>
                <a:cubicBezTo>
                  <a:pt x="351" y="112"/>
                  <a:pt x="347" y="111"/>
                  <a:pt x="343" y="108"/>
                </a:cubicBezTo>
                <a:cubicBezTo>
                  <a:pt x="341" y="107"/>
                  <a:pt x="338" y="104"/>
                  <a:pt x="336" y="102"/>
                </a:cubicBezTo>
                <a:cubicBezTo>
                  <a:pt x="333" y="100"/>
                  <a:pt x="331" y="97"/>
                  <a:pt x="328" y="95"/>
                </a:cubicBezTo>
                <a:cubicBezTo>
                  <a:pt x="328" y="95"/>
                  <a:pt x="327" y="96"/>
                  <a:pt x="327" y="95"/>
                </a:cubicBezTo>
                <a:cubicBezTo>
                  <a:pt x="324" y="93"/>
                  <a:pt x="321" y="90"/>
                  <a:pt x="318" y="88"/>
                </a:cubicBezTo>
                <a:cubicBezTo>
                  <a:pt x="317" y="88"/>
                  <a:pt x="315" y="89"/>
                  <a:pt x="314" y="90"/>
                </a:cubicBezTo>
                <a:cubicBezTo>
                  <a:pt x="313" y="94"/>
                  <a:pt x="316" y="95"/>
                  <a:pt x="318" y="96"/>
                </a:cubicBezTo>
                <a:cubicBezTo>
                  <a:pt x="318" y="96"/>
                  <a:pt x="318" y="96"/>
                  <a:pt x="318" y="97"/>
                </a:cubicBezTo>
                <a:cubicBezTo>
                  <a:pt x="318" y="97"/>
                  <a:pt x="319" y="97"/>
                  <a:pt x="320" y="97"/>
                </a:cubicBezTo>
                <a:cubicBezTo>
                  <a:pt x="320" y="98"/>
                  <a:pt x="320" y="98"/>
                  <a:pt x="320" y="98"/>
                </a:cubicBezTo>
                <a:cubicBezTo>
                  <a:pt x="324" y="100"/>
                  <a:pt x="327" y="103"/>
                  <a:pt x="330" y="106"/>
                </a:cubicBezTo>
                <a:cubicBezTo>
                  <a:pt x="334" y="108"/>
                  <a:pt x="337" y="109"/>
                  <a:pt x="339" y="113"/>
                </a:cubicBezTo>
                <a:cubicBezTo>
                  <a:pt x="341" y="113"/>
                  <a:pt x="341" y="114"/>
                  <a:pt x="342" y="115"/>
                </a:cubicBezTo>
                <a:cubicBezTo>
                  <a:pt x="343" y="116"/>
                  <a:pt x="343" y="115"/>
                  <a:pt x="343" y="115"/>
                </a:cubicBezTo>
                <a:close/>
                <a:moveTo>
                  <a:pt x="160" y="96"/>
                </a:moveTo>
                <a:cubicBezTo>
                  <a:pt x="160" y="96"/>
                  <a:pt x="160" y="96"/>
                  <a:pt x="160" y="96"/>
                </a:cubicBezTo>
                <a:cubicBezTo>
                  <a:pt x="164" y="98"/>
                  <a:pt x="167" y="100"/>
                  <a:pt x="169" y="104"/>
                </a:cubicBezTo>
                <a:cubicBezTo>
                  <a:pt x="172" y="106"/>
                  <a:pt x="175" y="107"/>
                  <a:pt x="178" y="110"/>
                </a:cubicBezTo>
                <a:cubicBezTo>
                  <a:pt x="178" y="110"/>
                  <a:pt x="178" y="111"/>
                  <a:pt x="179" y="112"/>
                </a:cubicBezTo>
                <a:cubicBezTo>
                  <a:pt x="182" y="115"/>
                  <a:pt x="187" y="116"/>
                  <a:pt x="188" y="120"/>
                </a:cubicBezTo>
                <a:cubicBezTo>
                  <a:pt x="195" y="123"/>
                  <a:pt x="199" y="129"/>
                  <a:pt x="206" y="133"/>
                </a:cubicBezTo>
                <a:cubicBezTo>
                  <a:pt x="210" y="139"/>
                  <a:pt x="216" y="142"/>
                  <a:pt x="222" y="147"/>
                </a:cubicBezTo>
                <a:cubicBezTo>
                  <a:pt x="222" y="147"/>
                  <a:pt x="222" y="148"/>
                  <a:pt x="222" y="148"/>
                </a:cubicBezTo>
                <a:cubicBezTo>
                  <a:pt x="228" y="151"/>
                  <a:pt x="231" y="156"/>
                  <a:pt x="238" y="159"/>
                </a:cubicBezTo>
                <a:cubicBezTo>
                  <a:pt x="237" y="160"/>
                  <a:pt x="239" y="160"/>
                  <a:pt x="239" y="161"/>
                </a:cubicBezTo>
                <a:cubicBezTo>
                  <a:pt x="240" y="160"/>
                  <a:pt x="240" y="161"/>
                  <a:pt x="241" y="161"/>
                </a:cubicBezTo>
                <a:cubicBezTo>
                  <a:pt x="247" y="168"/>
                  <a:pt x="254" y="173"/>
                  <a:pt x="261" y="177"/>
                </a:cubicBezTo>
                <a:cubicBezTo>
                  <a:pt x="261" y="177"/>
                  <a:pt x="261" y="178"/>
                  <a:pt x="262" y="178"/>
                </a:cubicBezTo>
                <a:cubicBezTo>
                  <a:pt x="263" y="178"/>
                  <a:pt x="265" y="180"/>
                  <a:pt x="266" y="180"/>
                </a:cubicBezTo>
                <a:cubicBezTo>
                  <a:pt x="272" y="186"/>
                  <a:pt x="280" y="190"/>
                  <a:pt x="286" y="195"/>
                </a:cubicBezTo>
                <a:cubicBezTo>
                  <a:pt x="290" y="197"/>
                  <a:pt x="294" y="200"/>
                  <a:pt x="297" y="203"/>
                </a:cubicBezTo>
                <a:cubicBezTo>
                  <a:pt x="299" y="203"/>
                  <a:pt x="300" y="205"/>
                  <a:pt x="302" y="206"/>
                </a:cubicBezTo>
                <a:cubicBezTo>
                  <a:pt x="303" y="206"/>
                  <a:pt x="303" y="207"/>
                  <a:pt x="304" y="207"/>
                </a:cubicBezTo>
                <a:cubicBezTo>
                  <a:pt x="305" y="207"/>
                  <a:pt x="305" y="205"/>
                  <a:pt x="306" y="204"/>
                </a:cubicBezTo>
                <a:cubicBezTo>
                  <a:pt x="301" y="200"/>
                  <a:pt x="297" y="197"/>
                  <a:pt x="291" y="194"/>
                </a:cubicBezTo>
                <a:cubicBezTo>
                  <a:pt x="281" y="190"/>
                  <a:pt x="274" y="181"/>
                  <a:pt x="266" y="175"/>
                </a:cubicBezTo>
                <a:cubicBezTo>
                  <a:pt x="261" y="172"/>
                  <a:pt x="256" y="169"/>
                  <a:pt x="252" y="165"/>
                </a:cubicBezTo>
                <a:cubicBezTo>
                  <a:pt x="247" y="161"/>
                  <a:pt x="242" y="156"/>
                  <a:pt x="237" y="153"/>
                </a:cubicBezTo>
                <a:cubicBezTo>
                  <a:pt x="236" y="152"/>
                  <a:pt x="235" y="152"/>
                  <a:pt x="235" y="151"/>
                </a:cubicBezTo>
                <a:cubicBezTo>
                  <a:pt x="230" y="147"/>
                  <a:pt x="224" y="144"/>
                  <a:pt x="220" y="140"/>
                </a:cubicBezTo>
                <a:cubicBezTo>
                  <a:pt x="215" y="136"/>
                  <a:pt x="210" y="129"/>
                  <a:pt x="204" y="127"/>
                </a:cubicBezTo>
                <a:cubicBezTo>
                  <a:pt x="195" y="116"/>
                  <a:pt x="182" y="108"/>
                  <a:pt x="172" y="98"/>
                </a:cubicBezTo>
                <a:cubicBezTo>
                  <a:pt x="168" y="97"/>
                  <a:pt x="166" y="94"/>
                  <a:pt x="163" y="92"/>
                </a:cubicBezTo>
                <a:cubicBezTo>
                  <a:pt x="162" y="93"/>
                  <a:pt x="160" y="95"/>
                  <a:pt x="160" y="96"/>
                </a:cubicBezTo>
                <a:close/>
                <a:moveTo>
                  <a:pt x="295" y="203"/>
                </a:moveTo>
                <a:cubicBezTo>
                  <a:pt x="282" y="196"/>
                  <a:pt x="271" y="186"/>
                  <a:pt x="258" y="178"/>
                </a:cubicBezTo>
                <a:cubicBezTo>
                  <a:pt x="255" y="175"/>
                  <a:pt x="251" y="173"/>
                  <a:pt x="247" y="170"/>
                </a:cubicBezTo>
                <a:cubicBezTo>
                  <a:pt x="245" y="169"/>
                  <a:pt x="244" y="167"/>
                  <a:pt x="243" y="166"/>
                </a:cubicBezTo>
                <a:cubicBezTo>
                  <a:pt x="233" y="158"/>
                  <a:pt x="223" y="152"/>
                  <a:pt x="214" y="143"/>
                </a:cubicBezTo>
                <a:cubicBezTo>
                  <a:pt x="205" y="137"/>
                  <a:pt x="197" y="127"/>
                  <a:pt x="187" y="122"/>
                </a:cubicBezTo>
                <a:cubicBezTo>
                  <a:pt x="185" y="117"/>
                  <a:pt x="181" y="116"/>
                  <a:pt x="178" y="114"/>
                </a:cubicBezTo>
                <a:cubicBezTo>
                  <a:pt x="177" y="113"/>
                  <a:pt x="177" y="112"/>
                  <a:pt x="176" y="111"/>
                </a:cubicBezTo>
                <a:cubicBezTo>
                  <a:pt x="175" y="110"/>
                  <a:pt x="173" y="109"/>
                  <a:pt x="171" y="108"/>
                </a:cubicBezTo>
                <a:cubicBezTo>
                  <a:pt x="170" y="107"/>
                  <a:pt x="169" y="105"/>
                  <a:pt x="167" y="103"/>
                </a:cubicBezTo>
                <a:cubicBezTo>
                  <a:pt x="165" y="101"/>
                  <a:pt x="161" y="99"/>
                  <a:pt x="158" y="97"/>
                </a:cubicBezTo>
                <a:cubicBezTo>
                  <a:pt x="157" y="99"/>
                  <a:pt x="154" y="100"/>
                  <a:pt x="154" y="102"/>
                </a:cubicBezTo>
                <a:cubicBezTo>
                  <a:pt x="159" y="107"/>
                  <a:pt x="164" y="111"/>
                  <a:pt x="168" y="117"/>
                </a:cubicBezTo>
                <a:cubicBezTo>
                  <a:pt x="174" y="119"/>
                  <a:pt x="177" y="124"/>
                  <a:pt x="182" y="128"/>
                </a:cubicBezTo>
                <a:cubicBezTo>
                  <a:pt x="190" y="131"/>
                  <a:pt x="194" y="139"/>
                  <a:pt x="202" y="143"/>
                </a:cubicBezTo>
                <a:cubicBezTo>
                  <a:pt x="203" y="143"/>
                  <a:pt x="202" y="144"/>
                  <a:pt x="203" y="145"/>
                </a:cubicBezTo>
                <a:cubicBezTo>
                  <a:pt x="209" y="140"/>
                  <a:pt x="218" y="147"/>
                  <a:pt x="217" y="153"/>
                </a:cubicBezTo>
                <a:cubicBezTo>
                  <a:pt x="221" y="158"/>
                  <a:pt x="227" y="160"/>
                  <a:pt x="231" y="165"/>
                </a:cubicBezTo>
                <a:cubicBezTo>
                  <a:pt x="242" y="169"/>
                  <a:pt x="249" y="178"/>
                  <a:pt x="260" y="184"/>
                </a:cubicBezTo>
                <a:cubicBezTo>
                  <a:pt x="262" y="187"/>
                  <a:pt x="267" y="188"/>
                  <a:pt x="268" y="191"/>
                </a:cubicBezTo>
                <a:cubicBezTo>
                  <a:pt x="269" y="191"/>
                  <a:pt x="269" y="191"/>
                  <a:pt x="270" y="192"/>
                </a:cubicBezTo>
                <a:cubicBezTo>
                  <a:pt x="277" y="198"/>
                  <a:pt x="286" y="203"/>
                  <a:pt x="293" y="209"/>
                </a:cubicBezTo>
                <a:cubicBezTo>
                  <a:pt x="294" y="208"/>
                  <a:pt x="297" y="208"/>
                  <a:pt x="298" y="207"/>
                </a:cubicBezTo>
                <a:cubicBezTo>
                  <a:pt x="297" y="205"/>
                  <a:pt x="295" y="205"/>
                  <a:pt x="295" y="203"/>
                </a:cubicBezTo>
                <a:close/>
                <a:moveTo>
                  <a:pt x="180" y="129"/>
                </a:moveTo>
                <a:cubicBezTo>
                  <a:pt x="179" y="127"/>
                  <a:pt x="176" y="127"/>
                  <a:pt x="176" y="124"/>
                </a:cubicBezTo>
                <a:cubicBezTo>
                  <a:pt x="166" y="119"/>
                  <a:pt x="161" y="109"/>
                  <a:pt x="151" y="104"/>
                </a:cubicBezTo>
                <a:cubicBezTo>
                  <a:pt x="150" y="105"/>
                  <a:pt x="148" y="106"/>
                  <a:pt x="147" y="108"/>
                </a:cubicBezTo>
                <a:cubicBezTo>
                  <a:pt x="150" y="112"/>
                  <a:pt x="154" y="113"/>
                  <a:pt x="157" y="117"/>
                </a:cubicBezTo>
                <a:cubicBezTo>
                  <a:pt x="160" y="118"/>
                  <a:pt x="163" y="121"/>
                  <a:pt x="164" y="123"/>
                </a:cubicBezTo>
                <a:cubicBezTo>
                  <a:pt x="165" y="124"/>
                  <a:pt x="165" y="124"/>
                  <a:pt x="166" y="124"/>
                </a:cubicBezTo>
                <a:cubicBezTo>
                  <a:pt x="166" y="125"/>
                  <a:pt x="167" y="125"/>
                  <a:pt x="167" y="126"/>
                </a:cubicBezTo>
                <a:cubicBezTo>
                  <a:pt x="170" y="127"/>
                  <a:pt x="172" y="129"/>
                  <a:pt x="173" y="131"/>
                </a:cubicBezTo>
                <a:cubicBezTo>
                  <a:pt x="178" y="133"/>
                  <a:pt x="180" y="139"/>
                  <a:pt x="186" y="141"/>
                </a:cubicBezTo>
                <a:cubicBezTo>
                  <a:pt x="189" y="145"/>
                  <a:pt x="194" y="147"/>
                  <a:pt x="198" y="151"/>
                </a:cubicBezTo>
                <a:cubicBezTo>
                  <a:pt x="199" y="149"/>
                  <a:pt x="199" y="148"/>
                  <a:pt x="201" y="146"/>
                </a:cubicBezTo>
                <a:cubicBezTo>
                  <a:pt x="194" y="140"/>
                  <a:pt x="189" y="133"/>
                  <a:pt x="180" y="129"/>
                </a:cubicBezTo>
                <a:close/>
                <a:moveTo>
                  <a:pt x="180" y="140"/>
                </a:moveTo>
                <a:cubicBezTo>
                  <a:pt x="173" y="132"/>
                  <a:pt x="165" y="127"/>
                  <a:pt x="158" y="119"/>
                </a:cubicBezTo>
                <a:cubicBezTo>
                  <a:pt x="153" y="117"/>
                  <a:pt x="150" y="112"/>
                  <a:pt x="145" y="110"/>
                </a:cubicBezTo>
                <a:cubicBezTo>
                  <a:pt x="144" y="112"/>
                  <a:pt x="142" y="113"/>
                  <a:pt x="141" y="115"/>
                </a:cubicBezTo>
                <a:cubicBezTo>
                  <a:pt x="143" y="116"/>
                  <a:pt x="144" y="118"/>
                  <a:pt x="147" y="118"/>
                </a:cubicBezTo>
                <a:cubicBezTo>
                  <a:pt x="152" y="124"/>
                  <a:pt x="159" y="129"/>
                  <a:pt x="165" y="135"/>
                </a:cubicBezTo>
                <a:cubicBezTo>
                  <a:pt x="166" y="135"/>
                  <a:pt x="165" y="135"/>
                  <a:pt x="165" y="136"/>
                </a:cubicBezTo>
                <a:cubicBezTo>
                  <a:pt x="168" y="138"/>
                  <a:pt x="172" y="140"/>
                  <a:pt x="173" y="143"/>
                </a:cubicBezTo>
                <a:cubicBezTo>
                  <a:pt x="176" y="143"/>
                  <a:pt x="179" y="146"/>
                  <a:pt x="180" y="148"/>
                </a:cubicBezTo>
                <a:cubicBezTo>
                  <a:pt x="182" y="148"/>
                  <a:pt x="183" y="151"/>
                  <a:pt x="185" y="152"/>
                </a:cubicBezTo>
                <a:cubicBezTo>
                  <a:pt x="185" y="152"/>
                  <a:pt x="185" y="152"/>
                  <a:pt x="185" y="152"/>
                </a:cubicBezTo>
                <a:cubicBezTo>
                  <a:pt x="186" y="153"/>
                  <a:pt x="188" y="154"/>
                  <a:pt x="189" y="155"/>
                </a:cubicBezTo>
                <a:cubicBezTo>
                  <a:pt x="192" y="155"/>
                  <a:pt x="195" y="154"/>
                  <a:pt x="196" y="153"/>
                </a:cubicBezTo>
                <a:cubicBezTo>
                  <a:pt x="191" y="148"/>
                  <a:pt x="186" y="144"/>
                  <a:pt x="180" y="140"/>
                </a:cubicBezTo>
                <a:close/>
                <a:moveTo>
                  <a:pt x="137" y="121"/>
                </a:moveTo>
                <a:cubicBezTo>
                  <a:pt x="140" y="129"/>
                  <a:pt x="148" y="133"/>
                  <a:pt x="154" y="139"/>
                </a:cubicBezTo>
                <a:cubicBezTo>
                  <a:pt x="153" y="139"/>
                  <a:pt x="154" y="139"/>
                  <a:pt x="154" y="139"/>
                </a:cubicBezTo>
                <a:cubicBezTo>
                  <a:pt x="154" y="139"/>
                  <a:pt x="154" y="139"/>
                  <a:pt x="154" y="140"/>
                </a:cubicBezTo>
                <a:cubicBezTo>
                  <a:pt x="155" y="141"/>
                  <a:pt x="157" y="142"/>
                  <a:pt x="158" y="143"/>
                </a:cubicBezTo>
                <a:cubicBezTo>
                  <a:pt x="158" y="143"/>
                  <a:pt x="158" y="143"/>
                  <a:pt x="158" y="143"/>
                </a:cubicBezTo>
                <a:cubicBezTo>
                  <a:pt x="158" y="143"/>
                  <a:pt x="157" y="144"/>
                  <a:pt x="158" y="144"/>
                </a:cubicBezTo>
                <a:cubicBezTo>
                  <a:pt x="159" y="144"/>
                  <a:pt x="161" y="147"/>
                  <a:pt x="163" y="149"/>
                </a:cubicBezTo>
                <a:cubicBezTo>
                  <a:pt x="164" y="150"/>
                  <a:pt x="166" y="150"/>
                  <a:pt x="167" y="150"/>
                </a:cubicBezTo>
                <a:cubicBezTo>
                  <a:pt x="167" y="151"/>
                  <a:pt x="168" y="152"/>
                  <a:pt x="168" y="153"/>
                </a:cubicBezTo>
                <a:cubicBezTo>
                  <a:pt x="169" y="153"/>
                  <a:pt x="169" y="153"/>
                  <a:pt x="170" y="153"/>
                </a:cubicBezTo>
                <a:cubicBezTo>
                  <a:pt x="170" y="153"/>
                  <a:pt x="170" y="154"/>
                  <a:pt x="170" y="154"/>
                </a:cubicBezTo>
                <a:cubicBezTo>
                  <a:pt x="171" y="155"/>
                  <a:pt x="172" y="155"/>
                  <a:pt x="172" y="155"/>
                </a:cubicBezTo>
                <a:cubicBezTo>
                  <a:pt x="172" y="155"/>
                  <a:pt x="173" y="156"/>
                  <a:pt x="173" y="157"/>
                </a:cubicBezTo>
                <a:cubicBezTo>
                  <a:pt x="173" y="157"/>
                  <a:pt x="174" y="156"/>
                  <a:pt x="174" y="157"/>
                </a:cubicBezTo>
                <a:cubicBezTo>
                  <a:pt x="175" y="157"/>
                  <a:pt x="176" y="159"/>
                  <a:pt x="178" y="159"/>
                </a:cubicBezTo>
                <a:cubicBezTo>
                  <a:pt x="180" y="160"/>
                  <a:pt x="183" y="156"/>
                  <a:pt x="187" y="156"/>
                </a:cubicBezTo>
                <a:cubicBezTo>
                  <a:pt x="181" y="151"/>
                  <a:pt x="175" y="145"/>
                  <a:pt x="168" y="140"/>
                </a:cubicBezTo>
                <a:cubicBezTo>
                  <a:pt x="168" y="140"/>
                  <a:pt x="167" y="140"/>
                  <a:pt x="168" y="139"/>
                </a:cubicBezTo>
                <a:cubicBezTo>
                  <a:pt x="164" y="138"/>
                  <a:pt x="163" y="134"/>
                  <a:pt x="160" y="132"/>
                </a:cubicBezTo>
                <a:cubicBezTo>
                  <a:pt x="160" y="132"/>
                  <a:pt x="160" y="132"/>
                  <a:pt x="159" y="132"/>
                </a:cubicBezTo>
                <a:cubicBezTo>
                  <a:pt x="153" y="127"/>
                  <a:pt x="147" y="121"/>
                  <a:pt x="140" y="116"/>
                </a:cubicBezTo>
                <a:cubicBezTo>
                  <a:pt x="138" y="117"/>
                  <a:pt x="136" y="119"/>
                  <a:pt x="135" y="121"/>
                </a:cubicBezTo>
                <a:cubicBezTo>
                  <a:pt x="136" y="120"/>
                  <a:pt x="136" y="121"/>
                  <a:pt x="137" y="121"/>
                </a:cubicBezTo>
                <a:close/>
                <a:moveTo>
                  <a:pt x="127" y="129"/>
                </a:moveTo>
                <a:cubicBezTo>
                  <a:pt x="132" y="132"/>
                  <a:pt x="137" y="135"/>
                  <a:pt x="140" y="140"/>
                </a:cubicBezTo>
                <a:cubicBezTo>
                  <a:pt x="141" y="140"/>
                  <a:pt x="141" y="140"/>
                  <a:pt x="141" y="140"/>
                </a:cubicBezTo>
                <a:cubicBezTo>
                  <a:pt x="140" y="142"/>
                  <a:pt x="144" y="141"/>
                  <a:pt x="143" y="143"/>
                </a:cubicBezTo>
                <a:cubicBezTo>
                  <a:pt x="148" y="144"/>
                  <a:pt x="149" y="148"/>
                  <a:pt x="154" y="150"/>
                </a:cubicBezTo>
                <a:cubicBezTo>
                  <a:pt x="154" y="150"/>
                  <a:pt x="153" y="150"/>
                  <a:pt x="153" y="151"/>
                </a:cubicBezTo>
                <a:cubicBezTo>
                  <a:pt x="156" y="151"/>
                  <a:pt x="157" y="154"/>
                  <a:pt x="159" y="155"/>
                </a:cubicBezTo>
                <a:cubicBezTo>
                  <a:pt x="161" y="157"/>
                  <a:pt x="163" y="157"/>
                  <a:pt x="164" y="159"/>
                </a:cubicBezTo>
                <a:cubicBezTo>
                  <a:pt x="167" y="163"/>
                  <a:pt x="170" y="162"/>
                  <a:pt x="174" y="160"/>
                </a:cubicBezTo>
                <a:cubicBezTo>
                  <a:pt x="166" y="153"/>
                  <a:pt x="157" y="146"/>
                  <a:pt x="150" y="138"/>
                </a:cubicBezTo>
                <a:cubicBezTo>
                  <a:pt x="146" y="136"/>
                  <a:pt x="145" y="133"/>
                  <a:pt x="141" y="131"/>
                </a:cubicBezTo>
                <a:cubicBezTo>
                  <a:pt x="141" y="131"/>
                  <a:pt x="141" y="130"/>
                  <a:pt x="141" y="130"/>
                </a:cubicBezTo>
                <a:cubicBezTo>
                  <a:pt x="138" y="128"/>
                  <a:pt x="136" y="125"/>
                  <a:pt x="133" y="122"/>
                </a:cubicBezTo>
                <a:cubicBezTo>
                  <a:pt x="132" y="125"/>
                  <a:pt x="129" y="126"/>
                  <a:pt x="127" y="129"/>
                </a:cubicBezTo>
                <a:close/>
                <a:moveTo>
                  <a:pt x="146" y="155"/>
                </a:moveTo>
                <a:cubicBezTo>
                  <a:pt x="145" y="155"/>
                  <a:pt x="145" y="156"/>
                  <a:pt x="145" y="156"/>
                </a:cubicBezTo>
                <a:cubicBezTo>
                  <a:pt x="150" y="156"/>
                  <a:pt x="153" y="164"/>
                  <a:pt x="158" y="164"/>
                </a:cubicBezTo>
                <a:cubicBezTo>
                  <a:pt x="159" y="165"/>
                  <a:pt x="164" y="163"/>
                  <a:pt x="165" y="162"/>
                </a:cubicBezTo>
                <a:cubicBezTo>
                  <a:pt x="161" y="159"/>
                  <a:pt x="158" y="157"/>
                  <a:pt x="155" y="153"/>
                </a:cubicBezTo>
                <a:cubicBezTo>
                  <a:pt x="144" y="147"/>
                  <a:pt x="137" y="137"/>
                  <a:pt x="125" y="130"/>
                </a:cubicBezTo>
                <a:cubicBezTo>
                  <a:pt x="124" y="132"/>
                  <a:pt x="122" y="133"/>
                  <a:pt x="121" y="135"/>
                </a:cubicBezTo>
                <a:cubicBezTo>
                  <a:pt x="122" y="137"/>
                  <a:pt x="125" y="137"/>
                  <a:pt x="125" y="140"/>
                </a:cubicBezTo>
                <a:cubicBezTo>
                  <a:pt x="126" y="140"/>
                  <a:pt x="126" y="139"/>
                  <a:pt x="126" y="140"/>
                </a:cubicBezTo>
                <a:cubicBezTo>
                  <a:pt x="129" y="143"/>
                  <a:pt x="133" y="145"/>
                  <a:pt x="136" y="148"/>
                </a:cubicBezTo>
                <a:cubicBezTo>
                  <a:pt x="136" y="148"/>
                  <a:pt x="135" y="148"/>
                  <a:pt x="135" y="148"/>
                </a:cubicBezTo>
                <a:cubicBezTo>
                  <a:pt x="140" y="150"/>
                  <a:pt x="142" y="153"/>
                  <a:pt x="146" y="155"/>
                </a:cubicBezTo>
                <a:close/>
                <a:moveTo>
                  <a:pt x="353" y="135"/>
                </a:moveTo>
                <a:cubicBezTo>
                  <a:pt x="348" y="139"/>
                  <a:pt x="352" y="143"/>
                  <a:pt x="356" y="145"/>
                </a:cubicBezTo>
                <a:cubicBezTo>
                  <a:pt x="359" y="144"/>
                  <a:pt x="361" y="142"/>
                  <a:pt x="362" y="140"/>
                </a:cubicBezTo>
                <a:cubicBezTo>
                  <a:pt x="360" y="140"/>
                  <a:pt x="361" y="142"/>
                  <a:pt x="359" y="143"/>
                </a:cubicBezTo>
                <a:cubicBezTo>
                  <a:pt x="356" y="140"/>
                  <a:pt x="359" y="136"/>
                  <a:pt x="362" y="137"/>
                </a:cubicBezTo>
                <a:cubicBezTo>
                  <a:pt x="361" y="133"/>
                  <a:pt x="355" y="133"/>
                  <a:pt x="353" y="135"/>
                </a:cubicBezTo>
                <a:close/>
                <a:moveTo>
                  <a:pt x="118" y="138"/>
                </a:moveTo>
                <a:cubicBezTo>
                  <a:pt x="121" y="145"/>
                  <a:pt x="130" y="148"/>
                  <a:pt x="134" y="155"/>
                </a:cubicBezTo>
                <a:cubicBezTo>
                  <a:pt x="135" y="154"/>
                  <a:pt x="135" y="155"/>
                  <a:pt x="136" y="155"/>
                </a:cubicBezTo>
                <a:cubicBezTo>
                  <a:pt x="139" y="159"/>
                  <a:pt x="146" y="163"/>
                  <a:pt x="151" y="167"/>
                </a:cubicBezTo>
                <a:cubicBezTo>
                  <a:pt x="152" y="166"/>
                  <a:pt x="154" y="166"/>
                  <a:pt x="154" y="165"/>
                </a:cubicBezTo>
                <a:cubicBezTo>
                  <a:pt x="147" y="159"/>
                  <a:pt x="141" y="153"/>
                  <a:pt x="133" y="148"/>
                </a:cubicBezTo>
                <a:cubicBezTo>
                  <a:pt x="129" y="144"/>
                  <a:pt x="123" y="140"/>
                  <a:pt x="120" y="136"/>
                </a:cubicBezTo>
                <a:cubicBezTo>
                  <a:pt x="120" y="136"/>
                  <a:pt x="120" y="136"/>
                  <a:pt x="120" y="136"/>
                </a:cubicBezTo>
                <a:cubicBezTo>
                  <a:pt x="120" y="137"/>
                  <a:pt x="118" y="137"/>
                  <a:pt x="118" y="138"/>
                </a:cubicBezTo>
                <a:close/>
                <a:moveTo>
                  <a:pt x="109" y="145"/>
                </a:moveTo>
                <a:cubicBezTo>
                  <a:pt x="114" y="152"/>
                  <a:pt x="123" y="156"/>
                  <a:pt x="129" y="164"/>
                </a:cubicBezTo>
                <a:cubicBezTo>
                  <a:pt x="130" y="163"/>
                  <a:pt x="130" y="163"/>
                  <a:pt x="130" y="164"/>
                </a:cubicBezTo>
                <a:cubicBezTo>
                  <a:pt x="134" y="165"/>
                  <a:pt x="135" y="170"/>
                  <a:pt x="139" y="170"/>
                </a:cubicBezTo>
                <a:cubicBezTo>
                  <a:pt x="141" y="170"/>
                  <a:pt x="145" y="168"/>
                  <a:pt x="148" y="167"/>
                </a:cubicBezTo>
                <a:cubicBezTo>
                  <a:pt x="138" y="160"/>
                  <a:pt x="129" y="151"/>
                  <a:pt x="119" y="143"/>
                </a:cubicBezTo>
                <a:cubicBezTo>
                  <a:pt x="118" y="149"/>
                  <a:pt x="112" y="147"/>
                  <a:pt x="109" y="145"/>
                </a:cubicBezTo>
                <a:close/>
                <a:moveTo>
                  <a:pt x="203" y="149"/>
                </a:moveTo>
                <a:cubicBezTo>
                  <a:pt x="203" y="149"/>
                  <a:pt x="203" y="148"/>
                  <a:pt x="202" y="148"/>
                </a:cubicBezTo>
                <a:cubicBezTo>
                  <a:pt x="198" y="153"/>
                  <a:pt x="204" y="156"/>
                  <a:pt x="206" y="158"/>
                </a:cubicBezTo>
                <a:cubicBezTo>
                  <a:pt x="213" y="159"/>
                  <a:pt x="217" y="149"/>
                  <a:pt x="210" y="147"/>
                </a:cubicBezTo>
                <a:cubicBezTo>
                  <a:pt x="210" y="147"/>
                  <a:pt x="211" y="147"/>
                  <a:pt x="211" y="146"/>
                </a:cubicBezTo>
                <a:cubicBezTo>
                  <a:pt x="207" y="146"/>
                  <a:pt x="205" y="147"/>
                  <a:pt x="203" y="149"/>
                </a:cubicBezTo>
                <a:close/>
                <a:moveTo>
                  <a:pt x="124" y="160"/>
                </a:moveTo>
                <a:cubicBezTo>
                  <a:pt x="123" y="160"/>
                  <a:pt x="121" y="158"/>
                  <a:pt x="118" y="156"/>
                </a:cubicBezTo>
                <a:cubicBezTo>
                  <a:pt x="117" y="154"/>
                  <a:pt x="114" y="153"/>
                  <a:pt x="113" y="152"/>
                </a:cubicBezTo>
                <a:cubicBezTo>
                  <a:pt x="111" y="150"/>
                  <a:pt x="108" y="147"/>
                  <a:pt x="106" y="146"/>
                </a:cubicBezTo>
                <a:cubicBezTo>
                  <a:pt x="104" y="146"/>
                  <a:pt x="103" y="148"/>
                  <a:pt x="101" y="149"/>
                </a:cubicBezTo>
                <a:cubicBezTo>
                  <a:pt x="104" y="153"/>
                  <a:pt x="109" y="158"/>
                  <a:pt x="115" y="160"/>
                </a:cubicBezTo>
                <a:cubicBezTo>
                  <a:pt x="115" y="162"/>
                  <a:pt x="117" y="162"/>
                  <a:pt x="117" y="163"/>
                </a:cubicBezTo>
                <a:cubicBezTo>
                  <a:pt x="120" y="164"/>
                  <a:pt x="121" y="166"/>
                  <a:pt x="124" y="168"/>
                </a:cubicBezTo>
                <a:cubicBezTo>
                  <a:pt x="127" y="166"/>
                  <a:pt x="130" y="168"/>
                  <a:pt x="133" y="168"/>
                </a:cubicBezTo>
                <a:cubicBezTo>
                  <a:pt x="129" y="166"/>
                  <a:pt x="127" y="163"/>
                  <a:pt x="124" y="160"/>
                </a:cubicBezTo>
                <a:close/>
                <a:moveTo>
                  <a:pt x="164" y="149"/>
                </a:moveTo>
                <a:cubicBezTo>
                  <a:pt x="163" y="149"/>
                  <a:pt x="163" y="149"/>
                  <a:pt x="162" y="149"/>
                </a:cubicBezTo>
                <a:cubicBezTo>
                  <a:pt x="162" y="150"/>
                  <a:pt x="164" y="150"/>
                  <a:pt x="164" y="149"/>
                </a:cubicBezTo>
                <a:close/>
                <a:moveTo>
                  <a:pt x="98" y="150"/>
                </a:moveTo>
                <a:cubicBezTo>
                  <a:pt x="96" y="150"/>
                  <a:pt x="93" y="151"/>
                  <a:pt x="91" y="152"/>
                </a:cubicBezTo>
                <a:cubicBezTo>
                  <a:pt x="97" y="159"/>
                  <a:pt x="105" y="163"/>
                  <a:pt x="111" y="170"/>
                </a:cubicBezTo>
                <a:cubicBezTo>
                  <a:pt x="115" y="171"/>
                  <a:pt x="116" y="175"/>
                  <a:pt x="119" y="176"/>
                </a:cubicBezTo>
                <a:cubicBezTo>
                  <a:pt x="120" y="174"/>
                  <a:pt x="120" y="171"/>
                  <a:pt x="121" y="170"/>
                </a:cubicBezTo>
                <a:cubicBezTo>
                  <a:pt x="114" y="163"/>
                  <a:pt x="105" y="156"/>
                  <a:pt x="98" y="150"/>
                </a:cubicBezTo>
                <a:close/>
                <a:moveTo>
                  <a:pt x="118" y="178"/>
                </a:moveTo>
                <a:cubicBezTo>
                  <a:pt x="116" y="176"/>
                  <a:pt x="112" y="174"/>
                  <a:pt x="111" y="173"/>
                </a:cubicBezTo>
                <a:cubicBezTo>
                  <a:pt x="110" y="172"/>
                  <a:pt x="110" y="171"/>
                  <a:pt x="109" y="170"/>
                </a:cubicBezTo>
                <a:cubicBezTo>
                  <a:pt x="107" y="168"/>
                  <a:pt x="103" y="166"/>
                  <a:pt x="101" y="164"/>
                </a:cubicBezTo>
                <a:cubicBezTo>
                  <a:pt x="100" y="163"/>
                  <a:pt x="99" y="161"/>
                  <a:pt x="98" y="160"/>
                </a:cubicBezTo>
                <a:cubicBezTo>
                  <a:pt x="95" y="158"/>
                  <a:pt x="91" y="156"/>
                  <a:pt x="89" y="153"/>
                </a:cubicBezTo>
                <a:cubicBezTo>
                  <a:pt x="86" y="153"/>
                  <a:pt x="85" y="155"/>
                  <a:pt x="82" y="155"/>
                </a:cubicBezTo>
                <a:cubicBezTo>
                  <a:pt x="82" y="157"/>
                  <a:pt x="85" y="158"/>
                  <a:pt x="86" y="159"/>
                </a:cubicBezTo>
                <a:cubicBezTo>
                  <a:pt x="87" y="160"/>
                  <a:pt x="87" y="161"/>
                  <a:pt x="88" y="161"/>
                </a:cubicBezTo>
                <a:cubicBezTo>
                  <a:pt x="88" y="162"/>
                  <a:pt x="90" y="162"/>
                  <a:pt x="91" y="163"/>
                </a:cubicBezTo>
                <a:cubicBezTo>
                  <a:pt x="92" y="164"/>
                  <a:pt x="92" y="165"/>
                  <a:pt x="93" y="165"/>
                </a:cubicBezTo>
                <a:cubicBezTo>
                  <a:pt x="100" y="171"/>
                  <a:pt x="108" y="177"/>
                  <a:pt x="115" y="182"/>
                </a:cubicBezTo>
                <a:cubicBezTo>
                  <a:pt x="117" y="181"/>
                  <a:pt x="120" y="180"/>
                  <a:pt x="118" y="178"/>
                </a:cubicBezTo>
                <a:close/>
                <a:moveTo>
                  <a:pt x="92" y="166"/>
                </a:moveTo>
                <a:cubicBezTo>
                  <a:pt x="91" y="165"/>
                  <a:pt x="88" y="165"/>
                  <a:pt x="87" y="163"/>
                </a:cubicBezTo>
                <a:cubicBezTo>
                  <a:pt x="84" y="161"/>
                  <a:pt x="82" y="157"/>
                  <a:pt x="78" y="157"/>
                </a:cubicBezTo>
                <a:cubicBezTo>
                  <a:pt x="77" y="157"/>
                  <a:pt x="76" y="159"/>
                  <a:pt x="73" y="159"/>
                </a:cubicBezTo>
                <a:cubicBezTo>
                  <a:pt x="76" y="162"/>
                  <a:pt x="82" y="165"/>
                  <a:pt x="84" y="168"/>
                </a:cubicBezTo>
                <a:cubicBezTo>
                  <a:pt x="88" y="170"/>
                  <a:pt x="92" y="173"/>
                  <a:pt x="95" y="176"/>
                </a:cubicBezTo>
                <a:cubicBezTo>
                  <a:pt x="100" y="179"/>
                  <a:pt x="103" y="182"/>
                  <a:pt x="107" y="186"/>
                </a:cubicBezTo>
                <a:cubicBezTo>
                  <a:pt x="108" y="185"/>
                  <a:pt x="108" y="187"/>
                  <a:pt x="109" y="186"/>
                </a:cubicBezTo>
                <a:cubicBezTo>
                  <a:pt x="110" y="186"/>
                  <a:pt x="111" y="185"/>
                  <a:pt x="112" y="184"/>
                </a:cubicBezTo>
                <a:cubicBezTo>
                  <a:pt x="107" y="177"/>
                  <a:pt x="98" y="173"/>
                  <a:pt x="92" y="166"/>
                </a:cubicBezTo>
                <a:close/>
                <a:moveTo>
                  <a:pt x="70" y="159"/>
                </a:moveTo>
                <a:cubicBezTo>
                  <a:pt x="68" y="161"/>
                  <a:pt x="65" y="161"/>
                  <a:pt x="63" y="163"/>
                </a:cubicBezTo>
                <a:cubicBezTo>
                  <a:pt x="66" y="163"/>
                  <a:pt x="68" y="166"/>
                  <a:pt x="69" y="168"/>
                </a:cubicBezTo>
                <a:cubicBezTo>
                  <a:pt x="72" y="170"/>
                  <a:pt x="76" y="170"/>
                  <a:pt x="77" y="173"/>
                </a:cubicBezTo>
                <a:cubicBezTo>
                  <a:pt x="80" y="175"/>
                  <a:pt x="84" y="178"/>
                  <a:pt x="86" y="181"/>
                </a:cubicBezTo>
                <a:cubicBezTo>
                  <a:pt x="91" y="182"/>
                  <a:pt x="91" y="186"/>
                  <a:pt x="95" y="187"/>
                </a:cubicBezTo>
                <a:cubicBezTo>
                  <a:pt x="96" y="189"/>
                  <a:pt x="99" y="190"/>
                  <a:pt x="100" y="193"/>
                </a:cubicBezTo>
                <a:cubicBezTo>
                  <a:pt x="103" y="192"/>
                  <a:pt x="105" y="189"/>
                  <a:pt x="107" y="188"/>
                </a:cubicBezTo>
                <a:cubicBezTo>
                  <a:pt x="94" y="178"/>
                  <a:pt x="83" y="168"/>
                  <a:pt x="70" y="159"/>
                </a:cubicBezTo>
                <a:close/>
                <a:moveTo>
                  <a:pt x="402" y="302"/>
                </a:moveTo>
                <a:cubicBezTo>
                  <a:pt x="397" y="298"/>
                  <a:pt x="391" y="295"/>
                  <a:pt x="386" y="290"/>
                </a:cubicBezTo>
                <a:cubicBezTo>
                  <a:pt x="385" y="290"/>
                  <a:pt x="385" y="289"/>
                  <a:pt x="384" y="289"/>
                </a:cubicBezTo>
                <a:cubicBezTo>
                  <a:pt x="380" y="285"/>
                  <a:pt x="375" y="283"/>
                  <a:pt x="371" y="280"/>
                </a:cubicBezTo>
                <a:cubicBezTo>
                  <a:pt x="368" y="277"/>
                  <a:pt x="365" y="273"/>
                  <a:pt x="360" y="271"/>
                </a:cubicBezTo>
                <a:cubicBezTo>
                  <a:pt x="358" y="267"/>
                  <a:pt x="354" y="265"/>
                  <a:pt x="350" y="262"/>
                </a:cubicBezTo>
                <a:cubicBezTo>
                  <a:pt x="342" y="256"/>
                  <a:pt x="335" y="249"/>
                  <a:pt x="327" y="242"/>
                </a:cubicBezTo>
                <a:cubicBezTo>
                  <a:pt x="320" y="237"/>
                  <a:pt x="313" y="232"/>
                  <a:pt x="307" y="227"/>
                </a:cubicBezTo>
                <a:cubicBezTo>
                  <a:pt x="306" y="227"/>
                  <a:pt x="305" y="225"/>
                  <a:pt x="304" y="225"/>
                </a:cubicBezTo>
                <a:cubicBezTo>
                  <a:pt x="304" y="224"/>
                  <a:pt x="304" y="223"/>
                  <a:pt x="303" y="223"/>
                </a:cubicBezTo>
                <a:cubicBezTo>
                  <a:pt x="297" y="227"/>
                  <a:pt x="289" y="224"/>
                  <a:pt x="288" y="217"/>
                </a:cubicBezTo>
                <a:cubicBezTo>
                  <a:pt x="289" y="216"/>
                  <a:pt x="289" y="215"/>
                  <a:pt x="290" y="213"/>
                </a:cubicBezTo>
                <a:cubicBezTo>
                  <a:pt x="283" y="208"/>
                  <a:pt x="276" y="202"/>
                  <a:pt x="269" y="199"/>
                </a:cubicBezTo>
                <a:cubicBezTo>
                  <a:pt x="266" y="196"/>
                  <a:pt x="261" y="194"/>
                  <a:pt x="258" y="191"/>
                </a:cubicBezTo>
                <a:cubicBezTo>
                  <a:pt x="255" y="190"/>
                  <a:pt x="253" y="189"/>
                  <a:pt x="252" y="187"/>
                </a:cubicBezTo>
                <a:cubicBezTo>
                  <a:pt x="251" y="187"/>
                  <a:pt x="251" y="186"/>
                  <a:pt x="250" y="186"/>
                </a:cubicBezTo>
                <a:cubicBezTo>
                  <a:pt x="239" y="176"/>
                  <a:pt x="226" y="168"/>
                  <a:pt x="214" y="159"/>
                </a:cubicBezTo>
                <a:cubicBezTo>
                  <a:pt x="212" y="160"/>
                  <a:pt x="211" y="160"/>
                  <a:pt x="210" y="161"/>
                </a:cubicBezTo>
                <a:cubicBezTo>
                  <a:pt x="215" y="166"/>
                  <a:pt x="220" y="169"/>
                  <a:pt x="224" y="174"/>
                </a:cubicBezTo>
                <a:cubicBezTo>
                  <a:pt x="225" y="173"/>
                  <a:pt x="225" y="174"/>
                  <a:pt x="226" y="174"/>
                </a:cubicBezTo>
                <a:cubicBezTo>
                  <a:pt x="229" y="177"/>
                  <a:pt x="232" y="178"/>
                  <a:pt x="234" y="181"/>
                </a:cubicBezTo>
                <a:cubicBezTo>
                  <a:pt x="235" y="181"/>
                  <a:pt x="236" y="181"/>
                  <a:pt x="236" y="181"/>
                </a:cubicBezTo>
                <a:cubicBezTo>
                  <a:pt x="242" y="186"/>
                  <a:pt x="248" y="191"/>
                  <a:pt x="254" y="196"/>
                </a:cubicBezTo>
                <a:cubicBezTo>
                  <a:pt x="257" y="198"/>
                  <a:pt x="259" y="199"/>
                  <a:pt x="261" y="201"/>
                </a:cubicBezTo>
                <a:cubicBezTo>
                  <a:pt x="267" y="205"/>
                  <a:pt x="272" y="210"/>
                  <a:pt x="277" y="213"/>
                </a:cubicBezTo>
                <a:cubicBezTo>
                  <a:pt x="278" y="214"/>
                  <a:pt x="279" y="215"/>
                  <a:pt x="280" y="216"/>
                </a:cubicBezTo>
                <a:cubicBezTo>
                  <a:pt x="285" y="220"/>
                  <a:pt x="292" y="223"/>
                  <a:pt x="297" y="229"/>
                </a:cubicBezTo>
                <a:cubicBezTo>
                  <a:pt x="299" y="230"/>
                  <a:pt x="303" y="232"/>
                  <a:pt x="305" y="235"/>
                </a:cubicBezTo>
                <a:cubicBezTo>
                  <a:pt x="306" y="235"/>
                  <a:pt x="306" y="235"/>
                  <a:pt x="307" y="235"/>
                </a:cubicBezTo>
                <a:cubicBezTo>
                  <a:pt x="307" y="236"/>
                  <a:pt x="307" y="236"/>
                  <a:pt x="308" y="237"/>
                </a:cubicBezTo>
                <a:cubicBezTo>
                  <a:pt x="313" y="239"/>
                  <a:pt x="317" y="244"/>
                  <a:pt x="322" y="248"/>
                </a:cubicBezTo>
                <a:cubicBezTo>
                  <a:pt x="322" y="247"/>
                  <a:pt x="323" y="249"/>
                  <a:pt x="324" y="248"/>
                </a:cubicBezTo>
                <a:cubicBezTo>
                  <a:pt x="326" y="252"/>
                  <a:pt x="330" y="254"/>
                  <a:pt x="332" y="257"/>
                </a:cubicBezTo>
                <a:cubicBezTo>
                  <a:pt x="334" y="259"/>
                  <a:pt x="339" y="261"/>
                  <a:pt x="340" y="264"/>
                </a:cubicBezTo>
                <a:cubicBezTo>
                  <a:pt x="341" y="264"/>
                  <a:pt x="342" y="265"/>
                  <a:pt x="343" y="267"/>
                </a:cubicBezTo>
                <a:cubicBezTo>
                  <a:pt x="354" y="273"/>
                  <a:pt x="362" y="283"/>
                  <a:pt x="371" y="292"/>
                </a:cubicBezTo>
                <a:cubicBezTo>
                  <a:pt x="376" y="294"/>
                  <a:pt x="380" y="299"/>
                  <a:pt x="385" y="302"/>
                </a:cubicBezTo>
                <a:cubicBezTo>
                  <a:pt x="390" y="301"/>
                  <a:pt x="397" y="303"/>
                  <a:pt x="402" y="302"/>
                </a:cubicBezTo>
                <a:close/>
                <a:moveTo>
                  <a:pt x="203" y="167"/>
                </a:moveTo>
                <a:cubicBezTo>
                  <a:pt x="206" y="168"/>
                  <a:pt x="209" y="170"/>
                  <a:pt x="211" y="172"/>
                </a:cubicBezTo>
                <a:cubicBezTo>
                  <a:pt x="213" y="174"/>
                  <a:pt x="215" y="176"/>
                  <a:pt x="216" y="178"/>
                </a:cubicBezTo>
                <a:cubicBezTo>
                  <a:pt x="220" y="179"/>
                  <a:pt x="223" y="183"/>
                  <a:pt x="226" y="185"/>
                </a:cubicBezTo>
                <a:cubicBezTo>
                  <a:pt x="229" y="188"/>
                  <a:pt x="233" y="191"/>
                  <a:pt x="236" y="193"/>
                </a:cubicBezTo>
                <a:cubicBezTo>
                  <a:pt x="240" y="196"/>
                  <a:pt x="244" y="200"/>
                  <a:pt x="249" y="203"/>
                </a:cubicBezTo>
                <a:cubicBezTo>
                  <a:pt x="253" y="207"/>
                  <a:pt x="259" y="210"/>
                  <a:pt x="263" y="216"/>
                </a:cubicBezTo>
                <a:cubicBezTo>
                  <a:pt x="268" y="217"/>
                  <a:pt x="272" y="223"/>
                  <a:pt x="278" y="226"/>
                </a:cubicBezTo>
                <a:cubicBezTo>
                  <a:pt x="278" y="226"/>
                  <a:pt x="279" y="227"/>
                  <a:pt x="279" y="227"/>
                </a:cubicBezTo>
                <a:cubicBezTo>
                  <a:pt x="284" y="230"/>
                  <a:pt x="288" y="235"/>
                  <a:pt x="294" y="239"/>
                </a:cubicBezTo>
                <a:cubicBezTo>
                  <a:pt x="295" y="241"/>
                  <a:pt x="297" y="241"/>
                  <a:pt x="298" y="243"/>
                </a:cubicBezTo>
                <a:cubicBezTo>
                  <a:pt x="309" y="249"/>
                  <a:pt x="317" y="258"/>
                  <a:pt x="327" y="265"/>
                </a:cubicBezTo>
                <a:cubicBezTo>
                  <a:pt x="326" y="265"/>
                  <a:pt x="327" y="265"/>
                  <a:pt x="327" y="266"/>
                </a:cubicBezTo>
                <a:cubicBezTo>
                  <a:pt x="332" y="268"/>
                  <a:pt x="337" y="274"/>
                  <a:pt x="340" y="277"/>
                </a:cubicBezTo>
                <a:cubicBezTo>
                  <a:pt x="349" y="285"/>
                  <a:pt x="359" y="294"/>
                  <a:pt x="368" y="301"/>
                </a:cubicBezTo>
                <a:cubicBezTo>
                  <a:pt x="373" y="301"/>
                  <a:pt x="377" y="302"/>
                  <a:pt x="381" y="302"/>
                </a:cubicBezTo>
                <a:cubicBezTo>
                  <a:pt x="374" y="297"/>
                  <a:pt x="368" y="292"/>
                  <a:pt x="362" y="286"/>
                </a:cubicBezTo>
                <a:cubicBezTo>
                  <a:pt x="360" y="285"/>
                  <a:pt x="360" y="283"/>
                  <a:pt x="358" y="281"/>
                </a:cubicBezTo>
                <a:cubicBezTo>
                  <a:pt x="355" y="278"/>
                  <a:pt x="351" y="275"/>
                  <a:pt x="348" y="272"/>
                </a:cubicBezTo>
                <a:cubicBezTo>
                  <a:pt x="346" y="271"/>
                  <a:pt x="344" y="270"/>
                  <a:pt x="343" y="268"/>
                </a:cubicBezTo>
                <a:cubicBezTo>
                  <a:pt x="340" y="267"/>
                  <a:pt x="339" y="264"/>
                  <a:pt x="337" y="262"/>
                </a:cubicBezTo>
                <a:cubicBezTo>
                  <a:pt x="334" y="260"/>
                  <a:pt x="330" y="258"/>
                  <a:pt x="328" y="255"/>
                </a:cubicBezTo>
                <a:cubicBezTo>
                  <a:pt x="327" y="254"/>
                  <a:pt x="327" y="253"/>
                  <a:pt x="326" y="254"/>
                </a:cubicBezTo>
                <a:cubicBezTo>
                  <a:pt x="323" y="250"/>
                  <a:pt x="319" y="248"/>
                  <a:pt x="316" y="245"/>
                </a:cubicBezTo>
                <a:cubicBezTo>
                  <a:pt x="303" y="234"/>
                  <a:pt x="288" y="226"/>
                  <a:pt x="276" y="214"/>
                </a:cubicBezTo>
                <a:cubicBezTo>
                  <a:pt x="274" y="213"/>
                  <a:pt x="272" y="212"/>
                  <a:pt x="270" y="210"/>
                </a:cubicBezTo>
                <a:cubicBezTo>
                  <a:pt x="263" y="206"/>
                  <a:pt x="257" y="200"/>
                  <a:pt x="250" y="196"/>
                </a:cubicBezTo>
                <a:cubicBezTo>
                  <a:pt x="246" y="192"/>
                  <a:pt x="242" y="188"/>
                  <a:pt x="237" y="185"/>
                </a:cubicBezTo>
                <a:cubicBezTo>
                  <a:pt x="234" y="183"/>
                  <a:pt x="231" y="182"/>
                  <a:pt x="229" y="178"/>
                </a:cubicBezTo>
                <a:cubicBezTo>
                  <a:pt x="221" y="174"/>
                  <a:pt x="215" y="168"/>
                  <a:pt x="208" y="162"/>
                </a:cubicBezTo>
                <a:cubicBezTo>
                  <a:pt x="205" y="163"/>
                  <a:pt x="203" y="162"/>
                  <a:pt x="202" y="160"/>
                </a:cubicBezTo>
                <a:cubicBezTo>
                  <a:pt x="200" y="160"/>
                  <a:pt x="199" y="161"/>
                  <a:pt x="197" y="160"/>
                </a:cubicBezTo>
                <a:cubicBezTo>
                  <a:pt x="198" y="163"/>
                  <a:pt x="202" y="164"/>
                  <a:pt x="203" y="167"/>
                </a:cubicBezTo>
                <a:close/>
                <a:moveTo>
                  <a:pt x="210" y="185"/>
                </a:moveTo>
                <a:cubicBezTo>
                  <a:pt x="210" y="186"/>
                  <a:pt x="212" y="186"/>
                  <a:pt x="211" y="187"/>
                </a:cubicBezTo>
                <a:cubicBezTo>
                  <a:pt x="214" y="188"/>
                  <a:pt x="217" y="190"/>
                  <a:pt x="219" y="193"/>
                </a:cubicBezTo>
                <a:cubicBezTo>
                  <a:pt x="223" y="196"/>
                  <a:pt x="228" y="197"/>
                  <a:pt x="230" y="202"/>
                </a:cubicBezTo>
                <a:cubicBezTo>
                  <a:pt x="233" y="202"/>
                  <a:pt x="233" y="205"/>
                  <a:pt x="236" y="205"/>
                </a:cubicBezTo>
                <a:cubicBezTo>
                  <a:pt x="240" y="210"/>
                  <a:pt x="246" y="211"/>
                  <a:pt x="248" y="216"/>
                </a:cubicBezTo>
                <a:cubicBezTo>
                  <a:pt x="250" y="217"/>
                  <a:pt x="252" y="217"/>
                  <a:pt x="252" y="220"/>
                </a:cubicBezTo>
                <a:cubicBezTo>
                  <a:pt x="257" y="221"/>
                  <a:pt x="259" y="225"/>
                  <a:pt x="263" y="227"/>
                </a:cubicBezTo>
                <a:cubicBezTo>
                  <a:pt x="263" y="228"/>
                  <a:pt x="264" y="227"/>
                  <a:pt x="263" y="228"/>
                </a:cubicBezTo>
                <a:cubicBezTo>
                  <a:pt x="268" y="230"/>
                  <a:pt x="272" y="234"/>
                  <a:pt x="275" y="237"/>
                </a:cubicBezTo>
                <a:cubicBezTo>
                  <a:pt x="275" y="236"/>
                  <a:pt x="275" y="236"/>
                  <a:pt x="275" y="236"/>
                </a:cubicBezTo>
                <a:cubicBezTo>
                  <a:pt x="282" y="240"/>
                  <a:pt x="288" y="248"/>
                  <a:pt x="296" y="251"/>
                </a:cubicBezTo>
                <a:cubicBezTo>
                  <a:pt x="298" y="256"/>
                  <a:pt x="303" y="258"/>
                  <a:pt x="308" y="261"/>
                </a:cubicBezTo>
                <a:cubicBezTo>
                  <a:pt x="310" y="262"/>
                  <a:pt x="311" y="264"/>
                  <a:pt x="313" y="266"/>
                </a:cubicBezTo>
                <a:cubicBezTo>
                  <a:pt x="316" y="268"/>
                  <a:pt x="319" y="269"/>
                  <a:pt x="321" y="272"/>
                </a:cubicBezTo>
                <a:cubicBezTo>
                  <a:pt x="328" y="275"/>
                  <a:pt x="332" y="281"/>
                  <a:pt x="338" y="286"/>
                </a:cubicBezTo>
                <a:cubicBezTo>
                  <a:pt x="340" y="287"/>
                  <a:pt x="343" y="289"/>
                  <a:pt x="344" y="291"/>
                </a:cubicBezTo>
                <a:cubicBezTo>
                  <a:pt x="351" y="294"/>
                  <a:pt x="354" y="305"/>
                  <a:pt x="365" y="301"/>
                </a:cubicBezTo>
                <a:cubicBezTo>
                  <a:pt x="360" y="298"/>
                  <a:pt x="357" y="293"/>
                  <a:pt x="352" y="291"/>
                </a:cubicBezTo>
                <a:cubicBezTo>
                  <a:pt x="346" y="284"/>
                  <a:pt x="339" y="280"/>
                  <a:pt x="334" y="273"/>
                </a:cubicBezTo>
                <a:cubicBezTo>
                  <a:pt x="331" y="271"/>
                  <a:pt x="328" y="269"/>
                  <a:pt x="325" y="266"/>
                </a:cubicBezTo>
                <a:cubicBezTo>
                  <a:pt x="318" y="261"/>
                  <a:pt x="312" y="256"/>
                  <a:pt x="306" y="251"/>
                </a:cubicBezTo>
                <a:cubicBezTo>
                  <a:pt x="304" y="249"/>
                  <a:pt x="301" y="248"/>
                  <a:pt x="299" y="246"/>
                </a:cubicBezTo>
                <a:cubicBezTo>
                  <a:pt x="296" y="244"/>
                  <a:pt x="295" y="241"/>
                  <a:pt x="292" y="240"/>
                </a:cubicBezTo>
                <a:cubicBezTo>
                  <a:pt x="290" y="238"/>
                  <a:pt x="287" y="236"/>
                  <a:pt x="284" y="234"/>
                </a:cubicBezTo>
                <a:cubicBezTo>
                  <a:pt x="282" y="232"/>
                  <a:pt x="280" y="230"/>
                  <a:pt x="277" y="229"/>
                </a:cubicBezTo>
                <a:cubicBezTo>
                  <a:pt x="268" y="220"/>
                  <a:pt x="257" y="213"/>
                  <a:pt x="248" y="204"/>
                </a:cubicBezTo>
                <a:cubicBezTo>
                  <a:pt x="243" y="203"/>
                  <a:pt x="242" y="200"/>
                  <a:pt x="239" y="197"/>
                </a:cubicBezTo>
                <a:cubicBezTo>
                  <a:pt x="237" y="196"/>
                  <a:pt x="235" y="195"/>
                  <a:pt x="234" y="194"/>
                </a:cubicBezTo>
                <a:cubicBezTo>
                  <a:pt x="232" y="193"/>
                  <a:pt x="232" y="191"/>
                  <a:pt x="231" y="190"/>
                </a:cubicBezTo>
                <a:cubicBezTo>
                  <a:pt x="229" y="189"/>
                  <a:pt x="226" y="188"/>
                  <a:pt x="225" y="187"/>
                </a:cubicBezTo>
                <a:cubicBezTo>
                  <a:pt x="221" y="184"/>
                  <a:pt x="219" y="180"/>
                  <a:pt x="214" y="179"/>
                </a:cubicBezTo>
                <a:cubicBezTo>
                  <a:pt x="211" y="174"/>
                  <a:pt x="206" y="171"/>
                  <a:pt x="202" y="168"/>
                </a:cubicBezTo>
                <a:cubicBezTo>
                  <a:pt x="200" y="165"/>
                  <a:pt x="197" y="163"/>
                  <a:pt x="194" y="161"/>
                </a:cubicBezTo>
                <a:cubicBezTo>
                  <a:pt x="190" y="161"/>
                  <a:pt x="186" y="162"/>
                  <a:pt x="183" y="163"/>
                </a:cubicBezTo>
                <a:cubicBezTo>
                  <a:pt x="192" y="170"/>
                  <a:pt x="201" y="178"/>
                  <a:pt x="210" y="185"/>
                </a:cubicBezTo>
                <a:close/>
                <a:moveTo>
                  <a:pt x="92" y="187"/>
                </a:moveTo>
                <a:cubicBezTo>
                  <a:pt x="83" y="182"/>
                  <a:pt x="78" y="175"/>
                  <a:pt x="69" y="170"/>
                </a:cubicBezTo>
                <a:cubicBezTo>
                  <a:pt x="67" y="167"/>
                  <a:pt x="63" y="166"/>
                  <a:pt x="61" y="163"/>
                </a:cubicBezTo>
                <a:cubicBezTo>
                  <a:pt x="60" y="163"/>
                  <a:pt x="60" y="163"/>
                  <a:pt x="60" y="164"/>
                </a:cubicBezTo>
                <a:cubicBezTo>
                  <a:pt x="59" y="164"/>
                  <a:pt x="58" y="164"/>
                  <a:pt x="57" y="164"/>
                </a:cubicBezTo>
                <a:cubicBezTo>
                  <a:pt x="57" y="165"/>
                  <a:pt x="56" y="165"/>
                  <a:pt x="56" y="166"/>
                </a:cubicBezTo>
                <a:cubicBezTo>
                  <a:pt x="59" y="168"/>
                  <a:pt x="61" y="171"/>
                  <a:pt x="63" y="174"/>
                </a:cubicBezTo>
                <a:cubicBezTo>
                  <a:pt x="71" y="177"/>
                  <a:pt x="75" y="184"/>
                  <a:pt x="83" y="188"/>
                </a:cubicBezTo>
                <a:cubicBezTo>
                  <a:pt x="83" y="189"/>
                  <a:pt x="82" y="189"/>
                  <a:pt x="83" y="190"/>
                </a:cubicBezTo>
                <a:cubicBezTo>
                  <a:pt x="87" y="191"/>
                  <a:pt x="90" y="195"/>
                  <a:pt x="93" y="197"/>
                </a:cubicBezTo>
                <a:cubicBezTo>
                  <a:pt x="95" y="197"/>
                  <a:pt x="96" y="195"/>
                  <a:pt x="98" y="194"/>
                </a:cubicBezTo>
                <a:cubicBezTo>
                  <a:pt x="97" y="191"/>
                  <a:pt x="93" y="190"/>
                  <a:pt x="92" y="187"/>
                </a:cubicBezTo>
                <a:close/>
                <a:moveTo>
                  <a:pt x="304" y="262"/>
                </a:moveTo>
                <a:cubicBezTo>
                  <a:pt x="295" y="254"/>
                  <a:pt x="284" y="246"/>
                  <a:pt x="274" y="238"/>
                </a:cubicBezTo>
                <a:cubicBezTo>
                  <a:pt x="274" y="238"/>
                  <a:pt x="275" y="238"/>
                  <a:pt x="274" y="238"/>
                </a:cubicBezTo>
                <a:cubicBezTo>
                  <a:pt x="273" y="238"/>
                  <a:pt x="271" y="235"/>
                  <a:pt x="269" y="234"/>
                </a:cubicBezTo>
                <a:cubicBezTo>
                  <a:pt x="267" y="232"/>
                  <a:pt x="265" y="231"/>
                  <a:pt x="262" y="230"/>
                </a:cubicBezTo>
                <a:cubicBezTo>
                  <a:pt x="261" y="229"/>
                  <a:pt x="260" y="227"/>
                  <a:pt x="259" y="226"/>
                </a:cubicBezTo>
                <a:cubicBezTo>
                  <a:pt x="257" y="225"/>
                  <a:pt x="256" y="224"/>
                  <a:pt x="254" y="223"/>
                </a:cubicBezTo>
                <a:cubicBezTo>
                  <a:pt x="249" y="219"/>
                  <a:pt x="246" y="215"/>
                  <a:pt x="240" y="212"/>
                </a:cubicBezTo>
                <a:cubicBezTo>
                  <a:pt x="240" y="212"/>
                  <a:pt x="240" y="211"/>
                  <a:pt x="240" y="210"/>
                </a:cubicBezTo>
                <a:cubicBezTo>
                  <a:pt x="232" y="206"/>
                  <a:pt x="226" y="199"/>
                  <a:pt x="218" y="195"/>
                </a:cubicBezTo>
                <a:cubicBezTo>
                  <a:pt x="211" y="187"/>
                  <a:pt x="201" y="182"/>
                  <a:pt x="195" y="174"/>
                </a:cubicBezTo>
                <a:cubicBezTo>
                  <a:pt x="189" y="172"/>
                  <a:pt x="185" y="167"/>
                  <a:pt x="180" y="164"/>
                </a:cubicBezTo>
                <a:cubicBezTo>
                  <a:pt x="178" y="165"/>
                  <a:pt x="175" y="166"/>
                  <a:pt x="173" y="167"/>
                </a:cubicBezTo>
                <a:cubicBezTo>
                  <a:pt x="179" y="171"/>
                  <a:pt x="184" y="175"/>
                  <a:pt x="187" y="180"/>
                </a:cubicBezTo>
                <a:cubicBezTo>
                  <a:pt x="193" y="182"/>
                  <a:pt x="197" y="185"/>
                  <a:pt x="200" y="190"/>
                </a:cubicBezTo>
                <a:cubicBezTo>
                  <a:pt x="205" y="191"/>
                  <a:pt x="208" y="196"/>
                  <a:pt x="211" y="198"/>
                </a:cubicBezTo>
                <a:cubicBezTo>
                  <a:pt x="211" y="199"/>
                  <a:pt x="212" y="199"/>
                  <a:pt x="212" y="200"/>
                </a:cubicBezTo>
                <a:cubicBezTo>
                  <a:pt x="219" y="202"/>
                  <a:pt x="222" y="208"/>
                  <a:pt x="229" y="211"/>
                </a:cubicBezTo>
                <a:cubicBezTo>
                  <a:pt x="231" y="213"/>
                  <a:pt x="233" y="215"/>
                  <a:pt x="236" y="216"/>
                </a:cubicBezTo>
                <a:cubicBezTo>
                  <a:pt x="236" y="217"/>
                  <a:pt x="236" y="217"/>
                  <a:pt x="236" y="217"/>
                </a:cubicBezTo>
                <a:cubicBezTo>
                  <a:pt x="240" y="218"/>
                  <a:pt x="241" y="222"/>
                  <a:pt x="244" y="224"/>
                </a:cubicBezTo>
                <a:cubicBezTo>
                  <a:pt x="246" y="225"/>
                  <a:pt x="248" y="226"/>
                  <a:pt x="250" y="227"/>
                </a:cubicBezTo>
                <a:cubicBezTo>
                  <a:pt x="252" y="228"/>
                  <a:pt x="253" y="230"/>
                  <a:pt x="254" y="231"/>
                </a:cubicBezTo>
                <a:cubicBezTo>
                  <a:pt x="258" y="234"/>
                  <a:pt x="263" y="236"/>
                  <a:pt x="266" y="240"/>
                </a:cubicBezTo>
                <a:cubicBezTo>
                  <a:pt x="273" y="245"/>
                  <a:pt x="280" y="251"/>
                  <a:pt x="287" y="256"/>
                </a:cubicBezTo>
                <a:cubicBezTo>
                  <a:pt x="287" y="256"/>
                  <a:pt x="287" y="257"/>
                  <a:pt x="287" y="257"/>
                </a:cubicBezTo>
                <a:cubicBezTo>
                  <a:pt x="289" y="257"/>
                  <a:pt x="290" y="260"/>
                  <a:pt x="293" y="260"/>
                </a:cubicBezTo>
                <a:cubicBezTo>
                  <a:pt x="297" y="265"/>
                  <a:pt x="301" y="267"/>
                  <a:pt x="305" y="272"/>
                </a:cubicBezTo>
                <a:cubicBezTo>
                  <a:pt x="310" y="274"/>
                  <a:pt x="312" y="277"/>
                  <a:pt x="315" y="280"/>
                </a:cubicBezTo>
                <a:cubicBezTo>
                  <a:pt x="319" y="281"/>
                  <a:pt x="321" y="286"/>
                  <a:pt x="324" y="288"/>
                </a:cubicBezTo>
                <a:cubicBezTo>
                  <a:pt x="325" y="289"/>
                  <a:pt x="327" y="290"/>
                  <a:pt x="329" y="291"/>
                </a:cubicBezTo>
                <a:cubicBezTo>
                  <a:pt x="329" y="291"/>
                  <a:pt x="330" y="292"/>
                  <a:pt x="330" y="293"/>
                </a:cubicBezTo>
                <a:cubicBezTo>
                  <a:pt x="333" y="294"/>
                  <a:pt x="335" y="297"/>
                  <a:pt x="338" y="299"/>
                </a:cubicBezTo>
                <a:cubicBezTo>
                  <a:pt x="339" y="300"/>
                  <a:pt x="342" y="300"/>
                  <a:pt x="342" y="302"/>
                </a:cubicBezTo>
                <a:cubicBezTo>
                  <a:pt x="346" y="301"/>
                  <a:pt x="351" y="303"/>
                  <a:pt x="353" y="301"/>
                </a:cubicBezTo>
                <a:cubicBezTo>
                  <a:pt x="351" y="300"/>
                  <a:pt x="349" y="298"/>
                  <a:pt x="347" y="296"/>
                </a:cubicBezTo>
                <a:cubicBezTo>
                  <a:pt x="347" y="296"/>
                  <a:pt x="346" y="295"/>
                  <a:pt x="345" y="295"/>
                </a:cubicBezTo>
                <a:cubicBezTo>
                  <a:pt x="341" y="290"/>
                  <a:pt x="335" y="287"/>
                  <a:pt x="331" y="281"/>
                </a:cubicBezTo>
                <a:cubicBezTo>
                  <a:pt x="329" y="281"/>
                  <a:pt x="329" y="280"/>
                  <a:pt x="328" y="280"/>
                </a:cubicBezTo>
                <a:cubicBezTo>
                  <a:pt x="325" y="276"/>
                  <a:pt x="318" y="272"/>
                  <a:pt x="313" y="268"/>
                </a:cubicBezTo>
                <a:cubicBezTo>
                  <a:pt x="313" y="267"/>
                  <a:pt x="313" y="267"/>
                  <a:pt x="313" y="267"/>
                </a:cubicBezTo>
                <a:cubicBezTo>
                  <a:pt x="310" y="267"/>
                  <a:pt x="308" y="263"/>
                  <a:pt x="304" y="262"/>
                </a:cubicBezTo>
                <a:close/>
                <a:moveTo>
                  <a:pt x="65" y="184"/>
                </a:moveTo>
                <a:cubicBezTo>
                  <a:pt x="68" y="184"/>
                  <a:pt x="71" y="188"/>
                  <a:pt x="74" y="191"/>
                </a:cubicBezTo>
                <a:cubicBezTo>
                  <a:pt x="76" y="193"/>
                  <a:pt x="79" y="194"/>
                  <a:pt x="81" y="196"/>
                </a:cubicBezTo>
                <a:cubicBezTo>
                  <a:pt x="85" y="199"/>
                  <a:pt x="88" y="203"/>
                  <a:pt x="91" y="199"/>
                </a:cubicBezTo>
                <a:cubicBezTo>
                  <a:pt x="87" y="194"/>
                  <a:pt x="82" y="190"/>
                  <a:pt x="76" y="187"/>
                </a:cubicBezTo>
                <a:cubicBezTo>
                  <a:pt x="69" y="180"/>
                  <a:pt x="61" y="174"/>
                  <a:pt x="55" y="168"/>
                </a:cubicBezTo>
                <a:cubicBezTo>
                  <a:pt x="53" y="168"/>
                  <a:pt x="52" y="168"/>
                  <a:pt x="51" y="169"/>
                </a:cubicBezTo>
                <a:cubicBezTo>
                  <a:pt x="50" y="168"/>
                  <a:pt x="49" y="167"/>
                  <a:pt x="47" y="168"/>
                </a:cubicBezTo>
                <a:cubicBezTo>
                  <a:pt x="51" y="174"/>
                  <a:pt x="60" y="179"/>
                  <a:pt x="65" y="184"/>
                </a:cubicBezTo>
                <a:close/>
                <a:moveTo>
                  <a:pt x="321" y="287"/>
                </a:moveTo>
                <a:cubicBezTo>
                  <a:pt x="320" y="287"/>
                  <a:pt x="321" y="287"/>
                  <a:pt x="321" y="286"/>
                </a:cubicBezTo>
                <a:cubicBezTo>
                  <a:pt x="310" y="277"/>
                  <a:pt x="298" y="267"/>
                  <a:pt x="287" y="258"/>
                </a:cubicBezTo>
                <a:cubicBezTo>
                  <a:pt x="281" y="253"/>
                  <a:pt x="274" y="248"/>
                  <a:pt x="268" y="244"/>
                </a:cubicBezTo>
                <a:cubicBezTo>
                  <a:pt x="265" y="241"/>
                  <a:pt x="262" y="239"/>
                  <a:pt x="259" y="237"/>
                </a:cubicBezTo>
                <a:cubicBezTo>
                  <a:pt x="258" y="236"/>
                  <a:pt x="258" y="236"/>
                  <a:pt x="257" y="236"/>
                </a:cubicBezTo>
                <a:cubicBezTo>
                  <a:pt x="255" y="234"/>
                  <a:pt x="253" y="232"/>
                  <a:pt x="251" y="230"/>
                </a:cubicBezTo>
                <a:cubicBezTo>
                  <a:pt x="248" y="228"/>
                  <a:pt x="245" y="227"/>
                  <a:pt x="242" y="225"/>
                </a:cubicBezTo>
                <a:cubicBezTo>
                  <a:pt x="238" y="221"/>
                  <a:pt x="235" y="217"/>
                  <a:pt x="231" y="215"/>
                </a:cubicBezTo>
                <a:cubicBezTo>
                  <a:pt x="230" y="215"/>
                  <a:pt x="230" y="215"/>
                  <a:pt x="230" y="214"/>
                </a:cubicBezTo>
                <a:cubicBezTo>
                  <a:pt x="230" y="214"/>
                  <a:pt x="230" y="214"/>
                  <a:pt x="230" y="214"/>
                </a:cubicBezTo>
                <a:cubicBezTo>
                  <a:pt x="224" y="211"/>
                  <a:pt x="220" y="207"/>
                  <a:pt x="216" y="203"/>
                </a:cubicBezTo>
                <a:cubicBezTo>
                  <a:pt x="214" y="203"/>
                  <a:pt x="214" y="202"/>
                  <a:pt x="213" y="202"/>
                </a:cubicBezTo>
                <a:cubicBezTo>
                  <a:pt x="206" y="195"/>
                  <a:pt x="198" y="190"/>
                  <a:pt x="191" y="183"/>
                </a:cubicBezTo>
                <a:cubicBezTo>
                  <a:pt x="183" y="179"/>
                  <a:pt x="178" y="172"/>
                  <a:pt x="170" y="167"/>
                </a:cubicBezTo>
                <a:cubicBezTo>
                  <a:pt x="168" y="169"/>
                  <a:pt x="166" y="168"/>
                  <a:pt x="163" y="169"/>
                </a:cubicBezTo>
                <a:cubicBezTo>
                  <a:pt x="165" y="173"/>
                  <a:pt x="169" y="175"/>
                  <a:pt x="172" y="177"/>
                </a:cubicBezTo>
                <a:cubicBezTo>
                  <a:pt x="174" y="179"/>
                  <a:pt x="176" y="181"/>
                  <a:pt x="178" y="183"/>
                </a:cubicBezTo>
                <a:cubicBezTo>
                  <a:pt x="180" y="184"/>
                  <a:pt x="182" y="185"/>
                  <a:pt x="183" y="186"/>
                </a:cubicBezTo>
                <a:cubicBezTo>
                  <a:pt x="184" y="187"/>
                  <a:pt x="184" y="188"/>
                  <a:pt x="185" y="188"/>
                </a:cubicBezTo>
                <a:cubicBezTo>
                  <a:pt x="187" y="190"/>
                  <a:pt x="190" y="192"/>
                  <a:pt x="192" y="195"/>
                </a:cubicBezTo>
                <a:cubicBezTo>
                  <a:pt x="194" y="195"/>
                  <a:pt x="198" y="198"/>
                  <a:pt x="199" y="200"/>
                </a:cubicBezTo>
                <a:cubicBezTo>
                  <a:pt x="203" y="202"/>
                  <a:pt x="206" y="203"/>
                  <a:pt x="209" y="206"/>
                </a:cubicBezTo>
                <a:cubicBezTo>
                  <a:pt x="210" y="207"/>
                  <a:pt x="211" y="208"/>
                  <a:pt x="213" y="209"/>
                </a:cubicBezTo>
                <a:cubicBezTo>
                  <a:pt x="214" y="211"/>
                  <a:pt x="217" y="211"/>
                  <a:pt x="218" y="212"/>
                </a:cubicBezTo>
                <a:cubicBezTo>
                  <a:pt x="223" y="215"/>
                  <a:pt x="226" y="220"/>
                  <a:pt x="232" y="223"/>
                </a:cubicBezTo>
                <a:cubicBezTo>
                  <a:pt x="232" y="225"/>
                  <a:pt x="235" y="225"/>
                  <a:pt x="236" y="227"/>
                </a:cubicBezTo>
                <a:cubicBezTo>
                  <a:pt x="241" y="229"/>
                  <a:pt x="244" y="233"/>
                  <a:pt x="248" y="236"/>
                </a:cubicBezTo>
                <a:cubicBezTo>
                  <a:pt x="248" y="237"/>
                  <a:pt x="248" y="237"/>
                  <a:pt x="248" y="237"/>
                </a:cubicBezTo>
                <a:cubicBezTo>
                  <a:pt x="262" y="246"/>
                  <a:pt x="274" y="256"/>
                  <a:pt x="285" y="267"/>
                </a:cubicBezTo>
                <a:cubicBezTo>
                  <a:pt x="285" y="267"/>
                  <a:pt x="286" y="268"/>
                  <a:pt x="287" y="268"/>
                </a:cubicBezTo>
                <a:cubicBezTo>
                  <a:pt x="290" y="271"/>
                  <a:pt x="294" y="273"/>
                  <a:pt x="297" y="276"/>
                </a:cubicBezTo>
                <a:cubicBezTo>
                  <a:pt x="299" y="276"/>
                  <a:pt x="299" y="279"/>
                  <a:pt x="301" y="279"/>
                </a:cubicBezTo>
                <a:cubicBezTo>
                  <a:pt x="301" y="279"/>
                  <a:pt x="301" y="280"/>
                  <a:pt x="301" y="280"/>
                </a:cubicBezTo>
                <a:cubicBezTo>
                  <a:pt x="303" y="280"/>
                  <a:pt x="304" y="283"/>
                  <a:pt x="306" y="284"/>
                </a:cubicBezTo>
                <a:cubicBezTo>
                  <a:pt x="307" y="285"/>
                  <a:pt x="309" y="285"/>
                  <a:pt x="309" y="286"/>
                </a:cubicBezTo>
                <a:cubicBezTo>
                  <a:pt x="314" y="289"/>
                  <a:pt x="316" y="292"/>
                  <a:pt x="320" y="295"/>
                </a:cubicBezTo>
                <a:cubicBezTo>
                  <a:pt x="321" y="296"/>
                  <a:pt x="320" y="296"/>
                  <a:pt x="321" y="296"/>
                </a:cubicBezTo>
                <a:cubicBezTo>
                  <a:pt x="324" y="297"/>
                  <a:pt x="326" y="301"/>
                  <a:pt x="329" y="302"/>
                </a:cubicBezTo>
                <a:cubicBezTo>
                  <a:pt x="332" y="302"/>
                  <a:pt x="335" y="301"/>
                  <a:pt x="337" y="302"/>
                </a:cubicBezTo>
                <a:cubicBezTo>
                  <a:pt x="332" y="296"/>
                  <a:pt x="327" y="291"/>
                  <a:pt x="321" y="287"/>
                </a:cubicBezTo>
                <a:close/>
                <a:moveTo>
                  <a:pt x="154" y="169"/>
                </a:moveTo>
                <a:cubicBezTo>
                  <a:pt x="155" y="170"/>
                  <a:pt x="156" y="169"/>
                  <a:pt x="157" y="169"/>
                </a:cubicBezTo>
                <a:cubicBezTo>
                  <a:pt x="155" y="168"/>
                  <a:pt x="155" y="169"/>
                  <a:pt x="154" y="169"/>
                </a:cubicBezTo>
                <a:close/>
                <a:moveTo>
                  <a:pt x="45" y="170"/>
                </a:moveTo>
                <a:cubicBezTo>
                  <a:pt x="43" y="171"/>
                  <a:pt x="41" y="172"/>
                  <a:pt x="40" y="174"/>
                </a:cubicBezTo>
                <a:cubicBezTo>
                  <a:pt x="54" y="185"/>
                  <a:pt x="68" y="195"/>
                  <a:pt x="82" y="206"/>
                </a:cubicBezTo>
                <a:cubicBezTo>
                  <a:pt x="83" y="204"/>
                  <a:pt x="85" y="204"/>
                  <a:pt x="86" y="202"/>
                </a:cubicBezTo>
                <a:cubicBezTo>
                  <a:pt x="73" y="191"/>
                  <a:pt x="58" y="182"/>
                  <a:pt x="45" y="170"/>
                </a:cubicBezTo>
                <a:close/>
                <a:moveTo>
                  <a:pt x="149" y="171"/>
                </a:moveTo>
                <a:cubicBezTo>
                  <a:pt x="150" y="171"/>
                  <a:pt x="150" y="171"/>
                  <a:pt x="151" y="171"/>
                </a:cubicBezTo>
                <a:cubicBezTo>
                  <a:pt x="152" y="169"/>
                  <a:pt x="149" y="171"/>
                  <a:pt x="149" y="171"/>
                </a:cubicBezTo>
                <a:close/>
                <a:moveTo>
                  <a:pt x="123" y="174"/>
                </a:moveTo>
                <a:cubicBezTo>
                  <a:pt x="121" y="181"/>
                  <a:pt x="131" y="182"/>
                  <a:pt x="134" y="178"/>
                </a:cubicBezTo>
                <a:cubicBezTo>
                  <a:pt x="134" y="174"/>
                  <a:pt x="132" y="172"/>
                  <a:pt x="129" y="171"/>
                </a:cubicBezTo>
                <a:cubicBezTo>
                  <a:pt x="128" y="171"/>
                  <a:pt x="127" y="173"/>
                  <a:pt x="126" y="173"/>
                </a:cubicBezTo>
                <a:cubicBezTo>
                  <a:pt x="127" y="172"/>
                  <a:pt x="127" y="171"/>
                  <a:pt x="126" y="171"/>
                </a:cubicBezTo>
                <a:cubicBezTo>
                  <a:pt x="125" y="172"/>
                  <a:pt x="123" y="173"/>
                  <a:pt x="123" y="174"/>
                </a:cubicBezTo>
                <a:close/>
                <a:moveTo>
                  <a:pt x="318" y="295"/>
                </a:moveTo>
                <a:cubicBezTo>
                  <a:pt x="316" y="295"/>
                  <a:pt x="316" y="294"/>
                  <a:pt x="315" y="294"/>
                </a:cubicBezTo>
                <a:cubicBezTo>
                  <a:pt x="310" y="288"/>
                  <a:pt x="304" y="285"/>
                  <a:pt x="299" y="280"/>
                </a:cubicBezTo>
                <a:cubicBezTo>
                  <a:pt x="294" y="277"/>
                  <a:pt x="291" y="273"/>
                  <a:pt x="287" y="270"/>
                </a:cubicBezTo>
                <a:cubicBezTo>
                  <a:pt x="281" y="266"/>
                  <a:pt x="276" y="263"/>
                  <a:pt x="273" y="258"/>
                </a:cubicBezTo>
                <a:cubicBezTo>
                  <a:pt x="270" y="258"/>
                  <a:pt x="269" y="256"/>
                  <a:pt x="268" y="255"/>
                </a:cubicBezTo>
                <a:cubicBezTo>
                  <a:pt x="266" y="253"/>
                  <a:pt x="264" y="252"/>
                  <a:pt x="262" y="251"/>
                </a:cubicBezTo>
                <a:cubicBezTo>
                  <a:pt x="255" y="245"/>
                  <a:pt x="249" y="239"/>
                  <a:pt x="242" y="234"/>
                </a:cubicBezTo>
                <a:cubicBezTo>
                  <a:pt x="239" y="231"/>
                  <a:pt x="235" y="228"/>
                  <a:pt x="231" y="226"/>
                </a:cubicBezTo>
                <a:cubicBezTo>
                  <a:pt x="218" y="214"/>
                  <a:pt x="203" y="204"/>
                  <a:pt x="188" y="194"/>
                </a:cubicBezTo>
                <a:cubicBezTo>
                  <a:pt x="186" y="193"/>
                  <a:pt x="184" y="190"/>
                  <a:pt x="182" y="188"/>
                </a:cubicBezTo>
                <a:cubicBezTo>
                  <a:pt x="180" y="187"/>
                  <a:pt x="179" y="186"/>
                  <a:pt x="178" y="185"/>
                </a:cubicBezTo>
                <a:cubicBezTo>
                  <a:pt x="176" y="184"/>
                  <a:pt x="174" y="182"/>
                  <a:pt x="173" y="181"/>
                </a:cubicBezTo>
                <a:cubicBezTo>
                  <a:pt x="171" y="179"/>
                  <a:pt x="169" y="178"/>
                  <a:pt x="167" y="177"/>
                </a:cubicBezTo>
                <a:cubicBezTo>
                  <a:pt x="165" y="175"/>
                  <a:pt x="160" y="168"/>
                  <a:pt x="157" y="172"/>
                </a:cubicBezTo>
                <a:cubicBezTo>
                  <a:pt x="160" y="175"/>
                  <a:pt x="164" y="177"/>
                  <a:pt x="168" y="181"/>
                </a:cubicBezTo>
                <a:cubicBezTo>
                  <a:pt x="171" y="184"/>
                  <a:pt x="174" y="186"/>
                  <a:pt x="177" y="188"/>
                </a:cubicBezTo>
                <a:cubicBezTo>
                  <a:pt x="181" y="191"/>
                  <a:pt x="184" y="195"/>
                  <a:pt x="189" y="197"/>
                </a:cubicBezTo>
                <a:cubicBezTo>
                  <a:pt x="196" y="203"/>
                  <a:pt x="202" y="210"/>
                  <a:pt x="211" y="215"/>
                </a:cubicBezTo>
                <a:cubicBezTo>
                  <a:pt x="222" y="226"/>
                  <a:pt x="235" y="234"/>
                  <a:pt x="246" y="246"/>
                </a:cubicBezTo>
                <a:cubicBezTo>
                  <a:pt x="251" y="247"/>
                  <a:pt x="254" y="253"/>
                  <a:pt x="258" y="256"/>
                </a:cubicBezTo>
                <a:cubicBezTo>
                  <a:pt x="262" y="258"/>
                  <a:pt x="265" y="260"/>
                  <a:pt x="267" y="264"/>
                </a:cubicBezTo>
                <a:cubicBezTo>
                  <a:pt x="276" y="268"/>
                  <a:pt x="282" y="275"/>
                  <a:pt x="290" y="281"/>
                </a:cubicBezTo>
                <a:cubicBezTo>
                  <a:pt x="296" y="286"/>
                  <a:pt x="302" y="292"/>
                  <a:pt x="308" y="297"/>
                </a:cubicBezTo>
                <a:cubicBezTo>
                  <a:pt x="310" y="299"/>
                  <a:pt x="314" y="302"/>
                  <a:pt x="315" y="303"/>
                </a:cubicBezTo>
                <a:cubicBezTo>
                  <a:pt x="319" y="304"/>
                  <a:pt x="321" y="302"/>
                  <a:pt x="325" y="302"/>
                </a:cubicBezTo>
                <a:cubicBezTo>
                  <a:pt x="324" y="300"/>
                  <a:pt x="319" y="298"/>
                  <a:pt x="318" y="295"/>
                </a:cubicBezTo>
                <a:close/>
                <a:moveTo>
                  <a:pt x="195" y="220"/>
                </a:moveTo>
                <a:cubicBezTo>
                  <a:pt x="193" y="219"/>
                  <a:pt x="191" y="218"/>
                  <a:pt x="189" y="216"/>
                </a:cubicBezTo>
                <a:cubicBezTo>
                  <a:pt x="188" y="215"/>
                  <a:pt x="186" y="213"/>
                  <a:pt x="184" y="212"/>
                </a:cubicBezTo>
                <a:cubicBezTo>
                  <a:pt x="182" y="209"/>
                  <a:pt x="179" y="207"/>
                  <a:pt x="177" y="205"/>
                </a:cubicBezTo>
                <a:cubicBezTo>
                  <a:pt x="176" y="204"/>
                  <a:pt x="172" y="201"/>
                  <a:pt x="170" y="199"/>
                </a:cubicBezTo>
                <a:cubicBezTo>
                  <a:pt x="169" y="198"/>
                  <a:pt x="168" y="197"/>
                  <a:pt x="168" y="196"/>
                </a:cubicBezTo>
                <a:cubicBezTo>
                  <a:pt x="166" y="194"/>
                  <a:pt x="163" y="193"/>
                  <a:pt x="161" y="191"/>
                </a:cubicBezTo>
                <a:cubicBezTo>
                  <a:pt x="159" y="189"/>
                  <a:pt x="157" y="187"/>
                  <a:pt x="155" y="186"/>
                </a:cubicBezTo>
                <a:cubicBezTo>
                  <a:pt x="155" y="186"/>
                  <a:pt x="154" y="186"/>
                  <a:pt x="154" y="186"/>
                </a:cubicBezTo>
                <a:cubicBezTo>
                  <a:pt x="153" y="185"/>
                  <a:pt x="153" y="184"/>
                  <a:pt x="151" y="182"/>
                </a:cubicBezTo>
                <a:cubicBezTo>
                  <a:pt x="149" y="181"/>
                  <a:pt x="146" y="179"/>
                  <a:pt x="145" y="178"/>
                </a:cubicBezTo>
                <a:cubicBezTo>
                  <a:pt x="143" y="177"/>
                  <a:pt x="143" y="176"/>
                  <a:pt x="142" y="176"/>
                </a:cubicBezTo>
                <a:cubicBezTo>
                  <a:pt x="140" y="175"/>
                  <a:pt x="139" y="177"/>
                  <a:pt x="137" y="177"/>
                </a:cubicBezTo>
                <a:cubicBezTo>
                  <a:pt x="138" y="178"/>
                  <a:pt x="137" y="179"/>
                  <a:pt x="137" y="181"/>
                </a:cubicBezTo>
                <a:cubicBezTo>
                  <a:pt x="139" y="183"/>
                  <a:pt x="142" y="185"/>
                  <a:pt x="144" y="187"/>
                </a:cubicBezTo>
                <a:cubicBezTo>
                  <a:pt x="149" y="190"/>
                  <a:pt x="153" y="195"/>
                  <a:pt x="159" y="198"/>
                </a:cubicBezTo>
                <a:cubicBezTo>
                  <a:pt x="163" y="203"/>
                  <a:pt x="172" y="208"/>
                  <a:pt x="176" y="212"/>
                </a:cubicBezTo>
                <a:cubicBezTo>
                  <a:pt x="177" y="212"/>
                  <a:pt x="177" y="213"/>
                  <a:pt x="178" y="213"/>
                </a:cubicBezTo>
                <a:cubicBezTo>
                  <a:pt x="182" y="217"/>
                  <a:pt x="187" y="219"/>
                  <a:pt x="191" y="223"/>
                </a:cubicBezTo>
                <a:cubicBezTo>
                  <a:pt x="195" y="227"/>
                  <a:pt x="198" y="231"/>
                  <a:pt x="203" y="233"/>
                </a:cubicBezTo>
                <a:cubicBezTo>
                  <a:pt x="203" y="233"/>
                  <a:pt x="203" y="234"/>
                  <a:pt x="203" y="234"/>
                </a:cubicBezTo>
                <a:cubicBezTo>
                  <a:pt x="209" y="238"/>
                  <a:pt x="216" y="243"/>
                  <a:pt x="220" y="249"/>
                </a:cubicBezTo>
                <a:cubicBezTo>
                  <a:pt x="226" y="251"/>
                  <a:pt x="229" y="256"/>
                  <a:pt x="234" y="259"/>
                </a:cubicBezTo>
                <a:cubicBezTo>
                  <a:pt x="236" y="262"/>
                  <a:pt x="240" y="263"/>
                  <a:pt x="241" y="267"/>
                </a:cubicBezTo>
                <a:cubicBezTo>
                  <a:pt x="243" y="267"/>
                  <a:pt x="243" y="267"/>
                  <a:pt x="243" y="268"/>
                </a:cubicBezTo>
                <a:cubicBezTo>
                  <a:pt x="246" y="269"/>
                  <a:pt x="248" y="272"/>
                  <a:pt x="250" y="274"/>
                </a:cubicBezTo>
                <a:cubicBezTo>
                  <a:pt x="251" y="274"/>
                  <a:pt x="252" y="274"/>
                  <a:pt x="252" y="275"/>
                </a:cubicBezTo>
                <a:cubicBezTo>
                  <a:pt x="254" y="275"/>
                  <a:pt x="255" y="278"/>
                  <a:pt x="257" y="279"/>
                </a:cubicBezTo>
                <a:cubicBezTo>
                  <a:pt x="259" y="281"/>
                  <a:pt x="261" y="282"/>
                  <a:pt x="263" y="283"/>
                </a:cubicBezTo>
                <a:cubicBezTo>
                  <a:pt x="269" y="288"/>
                  <a:pt x="274" y="293"/>
                  <a:pt x="280" y="297"/>
                </a:cubicBezTo>
                <a:cubicBezTo>
                  <a:pt x="280" y="297"/>
                  <a:pt x="281" y="297"/>
                  <a:pt x="281" y="297"/>
                </a:cubicBezTo>
                <a:cubicBezTo>
                  <a:pt x="284" y="301"/>
                  <a:pt x="289" y="304"/>
                  <a:pt x="297" y="302"/>
                </a:cubicBezTo>
                <a:cubicBezTo>
                  <a:pt x="291" y="297"/>
                  <a:pt x="283" y="294"/>
                  <a:pt x="279" y="286"/>
                </a:cubicBezTo>
                <a:cubicBezTo>
                  <a:pt x="274" y="284"/>
                  <a:pt x="270" y="279"/>
                  <a:pt x="266" y="276"/>
                </a:cubicBezTo>
                <a:cubicBezTo>
                  <a:pt x="265" y="275"/>
                  <a:pt x="265" y="274"/>
                  <a:pt x="264" y="273"/>
                </a:cubicBezTo>
                <a:cubicBezTo>
                  <a:pt x="262" y="272"/>
                  <a:pt x="260" y="271"/>
                  <a:pt x="258" y="270"/>
                </a:cubicBezTo>
                <a:cubicBezTo>
                  <a:pt x="257" y="269"/>
                  <a:pt x="257" y="268"/>
                  <a:pt x="256" y="267"/>
                </a:cubicBezTo>
                <a:cubicBezTo>
                  <a:pt x="255" y="266"/>
                  <a:pt x="254" y="266"/>
                  <a:pt x="253" y="265"/>
                </a:cubicBezTo>
                <a:cubicBezTo>
                  <a:pt x="252" y="264"/>
                  <a:pt x="252" y="263"/>
                  <a:pt x="251" y="262"/>
                </a:cubicBezTo>
                <a:cubicBezTo>
                  <a:pt x="250" y="261"/>
                  <a:pt x="247" y="260"/>
                  <a:pt x="246" y="258"/>
                </a:cubicBezTo>
                <a:cubicBezTo>
                  <a:pt x="243" y="257"/>
                  <a:pt x="241" y="254"/>
                  <a:pt x="239" y="252"/>
                </a:cubicBezTo>
                <a:cubicBezTo>
                  <a:pt x="234" y="250"/>
                  <a:pt x="231" y="246"/>
                  <a:pt x="228" y="243"/>
                </a:cubicBezTo>
                <a:cubicBezTo>
                  <a:pt x="221" y="240"/>
                  <a:pt x="216" y="234"/>
                  <a:pt x="209" y="230"/>
                </a:cubicBezTo>
                <a:cubicBezTo>
                  <a:pt x="208" y="229"/>
                  <a:pt x="206" y="229"/>
                  <a:pt x="207" y="227"/>
                </a:cubicBezTo>
                <a:cubicBezTo>
                  <a:pt x="214" y="230"/>
                  <a:pt x="219" y="237"/>
                  <a:pt x="227" y="240"/>
                </a:cubicBezTo>
                <a:cubicBezTo>
                  <a:pt x="227" y="242"/>
                  <a:pt x="230" y="241"/>
                  <a:pt x="230" y="244"/>
                </a:cubicBezTo>
                <a:cubicBezTo>
                  <a:pt x="235" y="247"/>
                  <a:pt x="240" y="250"/>
                  <a:pt x="243" y="255"/>
                </a:cubicBezTo>
                <a:cubicBezTo>
                  <a:pt x="250" y="258"/>
                  <a:pt x="254" y="264"/>
                  <a:pt x="260" y="269"/>
                </a:cubicBezTo>
                <a:cubicBezTo>
                  <a:pt x="263" y="271"/>
                  <a:pt x="267" y="273"/>
                  <a:pt x="270" y="276"/>
                </a:cubicBezTo>
                <a:cubicBezTo>
                  <a:pt x="271" y="277"/>
                  <a:pt x="271" y="278"/>
                  <a:pt x="272" y="279"/>
                </a:cubicBezTo>
                <a:cubicBezTo>
                  <a:pt x="273" y="280"/>
                  <a:pt x="276" y="282"/>
                  <a:pt x="278" y="284"/>
                </a:cubicBezTo>
                <a:cubicBezTo>
                  <a:pt x="280" y="285"/>
                  <a:pt x="281" y="288"/>
                  <a:pt x="283" y="289"/>
                </a:cubicBezTo>
                <a:cubicBezTo>
                  <a:pt x="284" y="290"/>
                  <a:pt x="285" y="290"/>
                  <a:pt x="285" y="290"/>
                </a:cubicBezTo>
                <a:cubicBezTo>
                  <a:pt x="286" y="291"/>
                  <a:pt x="286" y="292"/>
                  <a:pt x="287" y="293"/>
                </a:cubicBezTo>
                <a:cubicBezTo>
                  <a:pt x="291" y="296"/>
                  <a:pt x="296" y="298"/>
                  <a:pt x="300" y="302"/>
                </a:cubicBezTo>
                <a:cubicBezTo>
                  <a:pt x="303" y="303"/>
                  <a:pt x="307" y="303"/>
                  <a:pt x="311" y="303"/>
                </a:cubicBezTo>
                <a:cubicBezTo>
                  <a:pt x="309" y="299"/>
                  <a:pt x="303" y="297"/>
                  <a:pt x="301" y="293"/>
                </a:cubicBezTo>
                <a:cubicBezTo>
                  <a:pt x="297" y="291"/>
                  <a:pt x="293" y="287"/>
                  <a:pt x="290" y="284"/>
                </a:cubicBezTo>
                <a:cubicBezTo>
                  <a:pt x="286" y="282"/>
                  <a:pt x="283" y="278"/>
                  <a:pt x="280" y="275"/>
                </a:cubicBezTo>
                <a:cubicBezTo>
                  <a:pt x="275" y="272"/>
                  <a:pt x="270" y="268"/>
                  <a:pt x="266" y="265"/>
                </a:cubicBezTo>
                <a:cubicBezTo>
                  <a:pt x="264" y="261"/>
                  <a:pt x="260" y="260"/>
                  <a:pt x="256" y="257"/>
                </a:cubicBezTo>
                <a:cubicBezTo>
                  <a:pt x="252" y="254"/>
                  <a:pt x="249" y="248"/>
                  <a:pt x="244" y="247"/>
                </a:cubicBezTo>
                <a:cubicBezTo>
                  <a:pt x="242" y="243"/>
                  <a:pt x="237" y="241"/>
                  <a:pt x="234" y="238"/>
                </a:cubicBezTo>
                <a:cubicBezTo>
                  <a:pt x="234" y="237"/>
                  <a:pt x="232" y="236"/>
                  <a:pt x="231" y="235"/>
                </a:cubicBezTo>
                <a:cubicBezTo>
                  <a:pt x="230" y="234"/>
                  <a:pt x="229" y="233"/>
                  <a:pt x="229" y="232"/>
                </a:cubicBezTo>
                <a:cubicBezTo>
                  <a:pt x="228" y="231"/>
                  <a:pt x="226" y="231"/>
                  <a:pt x="224" y="230"/>
                </a:cubicBezTo>
                <a:cubicBezTo>
                  <a:pt x="223" y="229"/>
                  <a:pt x="222" y="227"/>
                  <a:pt x="220" y="225"/>
                </a:cubicBezTo>
                <a:cubicBezTo>
                  <a:pt x="217" y="223"/>
                  <a:pt x="213" y="222"/>
                  <a:pt x="212" y="219"/>
                </a:cubicBezTo>
                <a:cubicBezTo>
                  <a:pt x="203" y="213"/>
                  <a:pt x="195" y="206"/>
                  <a:pt x="188" y="199"/>
                </a:cubicBezTo>
                <a:cubicBezTo>
                  <a:pt x="185" y="198"/>
                  <a:pt x="184" y="195"/>
                  <a:pt x="181" y="195"/>
                </a:cubicBezTo>
                <a:cubicBezTo>
                  <a:pt x="179" y="192"/>
                  <a:pt x="176" y="190"/>
                  <a:pt x="173" y="188"/>
                </a:cubicBezTo>
                <a:cubicBezTo>
                  <a:pt x="170" y="187"/>
                  <a:pt x="167" y="184"/>
                  <a:pt x="165" y="181"/>
                </a:cubicBezTo>
                <a:cubicBezTo>
                  <a:pt x="161" y="179"/>
                  <a:pt x="158" y="175"/>
                  <a:pt x="154" y="172"/>
                </a:cubicBezTo>
                <a:cubicBezTo>
                  <a:pt x="151" y="173"/>
                  <a:pt x="148" y="174"/>
                  <a:pt x="145" y="175"/>
                </a:cubicBezTo>
                <a:cubicBezTo>
                  <a:pt x="147" y="178"/>
                  <a:pt x="151" y="179"/>
                  <a:pt x="152" y="182"/>
                </a:cubicBezTo>
                <a:cubicBezTo>
                  <a:pt x="157" y="184"/>
                  <a:pt x="159" y="188"/>
                  <a:pt x="163" y="190"/>
                </a:cubicBezTo>
                <a:cubicBezTo>
                  <a:pt x="163" y="190"/>
                  <a:pt x="163" y="190"/>
                  <a:pt x="163" y="191"/>
                </a:cubicBezTo>
                <a:cubicBezTo>
                  <a:pt x="168" y="192"/>
                  <a:pt x="169" y="197"/>
                  <a:pt x="173" y="199"/>
                </a:cubicBezTo>
                <a:cubicBezTo>
                  <a:pt x="174" y="199"/>
                  <a:pt x="173" y="199"/>
                  <a:pt x="173" y="200"/>
                </a:cubicBezTo>
                <a:cubicBezTo>
                  <a:pt x="174" y="200"/>
                  <a:pt x="174" y="200"/>
                  <a:pt x="175" y="200"/>
                </a:cubicBezTo>
                <a:cubicBezTo>
                  <a:pt x="185" y="209"/>
                  <a:pt x="195" y="219"/>
                  <a:pt x="207" y="227"/>
                </a:cubicBezTo>
                <a:cubicBezTo>
                  <a:pt x="207" y="227"/>
                  <a:pt x="206" y="227"/>
                  <a:pt x="206" y="227"/>
                </a:cubicBezTo>
                <a:cubicBezTo>
                  <a:pt x="205" y="227"/>
                  <a:pt x="206" y="228"/>
                  <a:pt x="206" y="228"/>
                </a:cubicBezTo>
                <a:cubicBezTo>
                  <a:pt x="202" y="226"/>
                  <a:pt x="198" y="222"/>
                  <a:pt x="195" y="220"/>
                </a:cubicBezTo>
                <a:close/>
                <a:moveTo>
                  <a:pt x="73" y="202"/>
                </a:moveTo>
                <a:cubicBezTo>
                  <a:pt x="68" y="197"/>
                  <a:pt x="61" y="193"/>
                  <a:pt x="55" y="188"/>
                </a:cubicBezTo>
                <a:cubicBezTo>
                  <a:pt x="53" y="187"/>
                  <a:pt x="52" y="186"/>
                  <a:pt x="51" y="185"/>
                </a:cubicBezTo>
                <a:cubicBezTo>
                  <a:pt x="49" y="183"/>
                  <a:pt x="47" y="182"/>
                  <a:pt x="45" y="181"/>
                </a:cubicBezTo>
                <a:cubicBezTo>
                  <a:pt x="42" y="179"/>
                  <a:pt x="41" y="177"/>
                  <a:pt x="38" y="176"/>
                </a:cubicBezTo>
                <a:cubicBezTo>
                  <a:pt x="36" y="178"/>
                  <a:pt x="34" y="179"/>
                  <a:pt x="33" y="181"/>
                </a:cubicBezTo>
                <a:cubicBezTo>
                  <a:pt x="37" y="185"/>
                  <a:pt x="42" y="188"/>
                  <a:pt x="46" y="193"/>
                </a:cubicBezTo>
                <a:cubicBezTo>
                  <a:pt x="48" y="193"/>
                  <a:pt x="49" y="196"/>
                  <a:pt x="51" y="197"/>
                </a:cubicBezTo>
                <a:cubicBezTo>
                  <a:pt x="51" y="198"/>
                  <a:pt x="51" y="198"/>
                  <a:pt x="51" y="199"/>
                </a:cubicBezTo>
                <a:cubicBezTo>
                  <a:pt x="53" y="198"/>
                  <a:pt x="54" y="199"/>
                  <a:pt x="55" y="200"/>
                </a:cubicBezTo>
                <a:cubicBezTo>
                  <a:pt x="56" y="200"/>
                  <a:pt x="62" y="203"/>
                  <a:pt x="61" y="205"/>
                </a:cubicBezTo>
                <a:cubicBezTo>
                  <a:pt x="65" y="207"/>
                  <a:pt x="68" y="210"/>
                  <a:pt x="72" y="212"/>
                </a:cubicBezTo>
                <a:cubicBezTo>
                  <a:pt x="74" y="210"/>
                  <a:pt x="78" y="209"/>
                  <a:pt x="79" y="207"/>
                </a:cubicBezTo>
                <a:cubicBezTo>
                  <a:pt x="77" y="206"/>
                  <a:pt x="76" y="203"/>
                  <a:pt x="73" y="202"/>
                </a:cubicBezTo>
                <a:close/>
                <a:moveTo>
                  <a:pt x="273" y="295"/>
                </a:moveTo>
                <a:cubicBezTo>
                  <a:pt x="264" y="284"/>
                  <a:pt x="250" y="278"/>
                  <a:pt x="241" y="268"/>
                </a:cubicBezTo>
                <a:cubicBezTo>
                  <a:pt x="235" y="264"/>
                  <a:pt x="231" y="259"/>
                  <a:pt x="226" y="255"/>
                </a:cubicBezTo>
                <a:cubicBezTo>
                  <a:pt x="224" y="253"/>
                  <a:pt x="221" y="252"/>
                  <a:pt x="219" y="250"/>
                </a:cubicBezTo>
                <a:cubicBezTo>
                  <a:pt x="218" y="249"/>
                  <a:pt x="218" y="248"/>
                  <a:pt x="217" y="247"/>
                </a:cubicBezTo>
                <a:cubicBezTo>
                  <a:pt x="216" y="246"/>
                  <a:pt x="214" y="245"/>
                  <a:pt x="212" y="244"/>
                </a:cubicBezTo>
                <a:cubicBezTo>
                  <a:pt x="212" y="244"/>
                  <a:pt x="212" y="243"/>
                  <a:pt x="211" y="242"/>
                </a:cubicBezTo>
                <a:cubicBezTo>
                  <a:pt x="209" y="241"/>
                  <a:pt x="207" y="240"/>
                  <a:pt x="205" y="238"/>
                </a:cubicBezTo>
                <a:cubicBezTo>
                  <a:pt x="202" y="236"/>
                  <a:pt x="199" y="233"/>
                  <a:pt x="196" y="230"/>
                </a:cubicBezTo>
                <a:cubicBezTo>
                  <a:pt x="195" y="229"/>
                  <a:pt x="193" y="229"/>
                  <a:pt x="192" y="227"/>
                </a:cubicBezTo>
                <a:cubicBezTo>
                  <a:pt x="191" y="227"/>
                  <a:pt x="191" y="225"/>
                  <a:pt x="190" y="224"/>
                </a:cubicBezTo>
                <a:cubicBezTo>
                  <a:pt x="189" y="224"/>
                  <a:pt x="188" y="223"/>
                  <a:pt x="187" y="223"/>
                </a:cubicBezTo>
                <a:cubicBezTo>
                  <a:pt x="184" y="221"/>
                  <a:pt x="179" y="218"/>
                  <a:pt x="178" y="216"/>
                </a:cubicBezTo>
                <a:cubicBezTo>
                  <a:pt x="174" y="212"/>
                  <a:pt x="170" y="209"/>
                  <a:pt x="166" y="206"/>
                </a:cubicBezTo>
                <a:cubicBezTo>
                  <a:pt x="163" y="204"/>
                  <a:pt x="159" y="203"/>
                  <a:pt x="158" y="199"/>
                </a:cubicBezTo>
                <a:cubicBezTo>
                  <a:pt x="149" y="194"/>
                  <a:pt x="143" y="187"/>
                  <a:pt x="135" y="181"/>
                </a:cubicBezTo>
                <a:cubicBezTo>
                  <a:pt x="134" y="183"/>
                  <a:pt x="132" y="184"/>
                  <a:pt x="129" y="185"/>
                </a:cubicBezTo>
                <a:cubicBezTo>
                  <a:pt x="129" y="186"/>
                  <a:pt x="130" y="185"/>
                  <a:pt x="130" y="187"/>
                </a:cubicBezTo>
                <a:cubicBezTo>
                  <a:pt x="133" y="189"/>
                  <a:pt x="135" y="190"/>
                  <a:pt x="139" y="192"/>
                </a:cubicBezTo>
                <a:cubicBezTo>
                  <a:pt x="141" y="194"/>
                  <a:pt x="142" y="196"/>
                  <a:pt x="144" y="198"/>
                </a:cubicBezTo>
                <a:cubicBezTo>
                  <a:pt x="145" y="198"/>
                  <a:pt x="146" y="198"/>
                  <a:pt x="146" y="199"/>
                </a:cubicBezTo>
                <a:cubicBezTo>
                  <a:pt x="147" y="200"/>
                  <a:pt x="148" y="201"/>
                  <a:pt x="149" y="202"/>
                </a:cubicBezTo>
                <a:cubicBezTo>
                  <a:pt x="151" y="204"/>
                  <a:pt x="156" y="206"/>
                  <a:pt x="155" y="207"/>
                </a:cubicBezTo>
                <a:cubicBezTo>
                  <a:pt x="162" y="211"/>
                  <a:pt x="166" y="216"/>
                  <a:pt x="172" y="220"/>
                </a:cubicBezTo>
                <a:cubicBezTo>
                  <a:pt x="172" y="220"/>
                  <a:pt x="173" y="221"/>
                  <a:pt x="172" y="221"/>
                </a:cubicBezTo>
                <a:cubicBezTo>
                  <a:pt x="177" y="223"/>
                  <a:pt x="180" y="227"/>
                  <a:pt x="184" y="230"/>
                </a:cubicBezTo>
                <a:cubicBezTo>
                  <a:pt x="188" y="232"/>
                  <a:pt x="190" y="235"/>
                  <a:pt x="192" y="237"/>
                </a:cubicBezTo>
                <a:cubicBezTo>
                  <a:pt x="196" y="240"/>
                  <a:pt x="199" y="242"/>
                  <a:pt x="203" y="245"/>
                </a:cubicBezTo>
                <a:cubicBezTo>
                  <a:pt x="209" y="249"/>
                  <a:pt x="214" y="254"/>
                  <a:pt x="219" y="258"/>
                </a:cubicBezTo>
                <a:cubicBezTo>
                  <a:pt x="220" y="259"/>
                  <a:pt x="222" y="259"/>
                  <a:pt x="222" y="261"/>
                </a:cubicBezTo>
                <a:cubicBezTo>
                  <a:pt x="224" y="261"/>
                  <a:pt x="224" y="262"/>
                  <a:pt x="224" y="262"/>
                </a:cubicBezTo>
                <a:cubicBezTo>
                  <a:pt x="226" y="263"/>
                  <a:pt x="228" y="265"/>
                  <a:pt x="231" y="266"/>
                </a:cubicBezTo>
                <a:cubicBezTo>
                  <a:pt x="233" y="268"/>
                  <a:pt x="235" y="269"/>
                  <a:pt x="237" y="272"/>
                </a:cubicBezTo>
                <a:cubicBezTo>
                  <a:pt x="237" y="272"/>
                  <a:pt x="239" y="272"/>
                  <a:pt x="239" y="273"/>
                </a:cubicBezTo>
                <a:cubicBezTo>
                  <a:pt x="240" y="273"/>
                  <a:pt x="241" y="274"/>
                  <a:pt x="242" y="275"/>
                </a:cubicBezTo>
                <a:cubicBezTo>
                  <a:pt x="242" y="276"/>
                  <a:pt x="244" y="276"/>
                  <a:pt x="244" y="278"/>
                </a:cubicBezTo>
                <a:cubicBezTo>
                  <a:pt x="255" y="285"/>
                  <a:pt x="264" y="294"/>
                  <a:pt x="275" y="303"/>
                </a:cubicBezTo>
                <a:cubicBezTo>
                  <a:pt x="278" y="303"/>
                  <a:pt x="282" y="303"/>
                  <a:pt x="284" y="303"/>
                </a:cubicBezTo>
                <a:cubicBezTo>
                  <a:pt x="280" y="300"/>
                  <a:pt x="277" y="297"/>
                  <a:pt x="273" y="295"/>
                </a:cubicBezTo>
                <a:close/>
                <a:moveTo>
                  <a:pt x="35" y="195"/>
                </a:moveTo>
                <a:cubicBezTo>
                  <a:pt x="36" y="195"/>
                  <a:pt x="37" y="196"/>
                  <a:pt x="37" y="197"/>
                </a:cubicBezTo>
                <a:cubicBezTo>
                  <a:pt x="41" y="198"/>
                  <a:pt x="44" y="204"/>
                  <a:pt x="48" y="205"/>
                </a:cubicBezTo>
                <a:cubicBezTo>
                  <a:pt x="48" y="206"/>
                  <a:pt x="52" y="206"/>
                  <a:pt x="52" y="209"/>
                </a:cubicBezTo>
                <a:cubicBezTo>
                  <a:pt x="54" y="210"/>
                  <a:pt x="55" y="211"/>
                  <a:pt x="56" y="211"/>
                </a:cubicBezTo>
                <a:cubicBezTo>
                  <a:pt x="59" y="212"/>
                  <a:pt x="63" y="219"/>
                  <a:pt x="66" y="217"/>
                </a:cubicBezTo>
                <a:cubicBezTo>
                  <a:pt x="67" y="216"/>
                  <a:pt x="68" y="214"/>
                  <a:pt x="70" y="214"/>
                </a:cubicBezTo>
                <a:cubicBezTo>
                  <a:pt x="62" y="205"/>
                  <a:pt x="50" y="201"/>
                  <a:pt x="42" y="191"/>
                </a:cubicBezTo>
                <a:cubicBezTo>
                  <a:pt x="38" y="189"/>
                  <a:pt x="35" y="185"/>
                  <a:pt x="31" y="183"/>
                </a:cubicBezTo>
                <a:cubicBezTo>
                  <a:pt x="30" y="184"/>
                  <a:pt x="27" y="185"/>
                  <a:pt x="27" y="187"/>
                </a:cubicBezTo>
                <a:cubicBezTo>
                  <a:pt x="29" y="190"/>
                  <a:pt x="33" y="193"/>
                  <a:pt x="35" y="195"/>
                </a:cubicBezTo>
                <a:close/>
                <a:moveTo>
                  <a:pt x="222" y="262"/>
                </a:moveTo>
                <a:cubicBezTo>
                  <a:pt x="221" y="262"/>
                  <a:pt x="221" y="261"/>
                  <a:pt x="220" y="261"/>
                </a:cubicBezTo>
                <a:cubicBezTo>
                  <a:pt x="211" y="252"/>
                  <a:pt x="200" y="247"/>
                  <a:pt x="190" y="238"/>
                </a:cubicBezTo>
                <a:cubicBezTo>
                  <a:pt x="189" y="237"/>
                  <a:pt x="187" y="235"/>
                  <a:pt x="185" y="233"/>
                </a:cubicBezTo>
                <a:cubicBezTo>
                  <a:pt x="183" y="231"/>
                  <a:pt x="180" y="230"/>
                  <a:pt x="178" y="227"/>
                </a:cubicBezTo>
                <a:cubicBezTo>
                  <a:pt x="168" y="220"/>
                  <a:pt x="160" y="212"/>
                  <a:pt x="149" y="205"/>
                </a:cubicBezTo>
                <a:cubicBezTo>
                  <a:pt x="148" y="202"/>
                  <a:pt x="145" y="201"/>
                  <a:pt x="143" y="199"/>
                </a:cubicBezTo>
                <a:cubicBezTo>
                  <a:pt x="142" y="198"/>
                  <a:pt x="140" y="196"/>
                  <a:pt x="139" y="195"/>
                </a:cubicBezTo>
                <a:cubicBezTo>
                  <a:pt x="133" y="191"/>
                  <a:pt x="128" y="187"/>
                  <a:pt x="123" y="184"/>
                </a:cubicBezTo>
                <a:cubicBezTo>
                  <a:pt x="122" y="185"/>
                  <a:pt x="121" y="185"/>
                  <a:pt x="119" y="185"/>
                </a:cubicBezTo>
                <a:cubicBezTo>
                  <a:pt x="125" y="192"/>
                  <a:pt x="132" y="197"/>
                  <a:pt x="139" y="201"/>
                </a:cubicBezTo>
                <a:cubicBezTo>
                  <a:pt x="145" y="208"/>
                  <a:pt x="153" y="212"/>
                  <a:pt x="159" y="219"/>
                </a:cubicBezTo>
                <a:cubicBezTo>
                  <a:pt x="160" y="219"/>
                  <a:pt x="160" y="220"/>
                  <a:pt x="161" y="220"/>
                </a:cubicBezTo>
                <a:cubicBezTo>
                  <a:pt x="164" y="224"/>
                  <a:pt x="169" y="226"/>
                  <a:pt x="172" y="229"/>
                </a:cubicBezTo>
                <a:cubicBezTo>
                  <a:pt x="177" y="233"/>
                  <a:pt x="181" y="237"/>
                  <a:pt x="186" y="241"/>
                </a:cubicBezTo>
                <a:cubicBezTo>
                  <a:pt x="188" y="243"/>
                  <a:pt x="191" y="244"/>
                  <a:pt x="193" y="247"/>
                </a:cubicBezTo>
                <a:cubicBezTo>
                  <a:pt x="196" y="247"/>
                  <a:pt x="198" y="251"/>
                  <a:pt x="201" y="254"/>
                </a:cubicBezTo>
                <a:cubicBezTo>
                  <a:pt x="203" y="255"/>
                  <a:pt x="204" y="255"/>
                  <a:pt x="206" y="256"/>
                </a:cubicBezTo>
                <a:cubicBezTo>
                  <a:pt x="210" y="260"/>
                  <a:pt x="213" y="263"/>
                  <a:pt x="218" y="266"/>
                </a:cubicBezTo>
                <a:cubicBezTo>
                  <a:pt x="218" y="267"/>
                  <a:pt x="219" y="267"/>
                  <a:pt x="219" y="268"/>
                </a:cubicBezTo>
                <a:cubicBezTo>
                  <a:pt x="225" y="270"/>
                  <a:pt x="228" y="275"/>
                  <a:pt x="233" y="278"/>
                </a:cubicBezTo>
                <a:cubicBezTo>
                  <a:pt x="233" y="279"/>
                  <a:pt x="234" y="279"/>
                  <a:pt x="234" y="280"/>
                </a:cubicBezTo>
                <a:cubicBezTo>
                  <a:pt x="243" y="286"/>
                  <a:pt x="252" y="294"/>
                  <a:pt x="261" y="301"/>
                </a:cubicBezTo>
                <a:cubicBezTo>
                  <a:pt x="262" y="301"/>
                  <a:pt x="262" y="301"/>
                  <a:pt x="263" y="301"/>
                </a:cubicBezTo>
                <a:cubicBezTo>
                  <a:pt x="264" y="302"/>
                  <a:pt x="264" y="302"/>
                  <a:pt x="265" y="303"/>
                </a:cubicBezTo>
                <a:cubicBezTo>
                  <a:pt x="268" y="303"/>
                  <a:pt x="270" y="304"/>
                  <a:pt x="272" y="303"/>
                </a:cubicBezTo>
                <a:cubicBezTo>
                  <a:pt x="256" y="289"/>
                  <a:pt x="239" y="275"/>
                  <a:pt x="222" y="262"/>
                </a:cubicBezTo>
                <a:close/>
                <a:moveTo>
                  <a:pt x="116" y="192"/>
                </a:moveTo>
                <a:cubicBezTo>
                  <a:pt x="119" y="196"/>
                  <a:pt x="123" y="198"/>
                  <a:pt x="127" y="201"/>
                </a:cubicBezTo>
                <a:cubicBezTo>
                  <a:pt x="131" y="205"/>
                  <a:pt x="134" y="210"/>
                  <a:pt x="140" y="213"/>
                </a:cubicBezTo>
                <a:cubicBezTo>
                  <a:pt x="142" y="215"/>
                  <a:pt x="144" y="216"/>
                  <a:pt x="145" y="219"/>
                </a:cubicBezTo>
                <a:cubicBezTo>
                  <a:pt x="148" y="220"/>
                  <a:pt x="150" y="222"/>
                  <a:pt x="151" y="224"/>
                </a:cubicBezTo>
                <a:cubicBezTo>
                  <a:pt x="154" y="225"/>
                  <a:pt x="156" y="228"/>
                  <a:pt x="159" y="229"/>
                </a:cubicBezTo>
                <a:cubicBezTo>
                  <a:pt x="164" y="235"/>
                  <a:pt x="171" y="239"/>
                  <a:pt x="176" y="244"/>
                </a:cubicBezTo>
                <a:cubicBezTo>
                  <a:pt x="180" y="246"/>
                  <a:pt x="181" y="249"/>
                  <a:pt x="185" y="250"/>
                </a:cubicBezTo>
                <a:cubicBezTo>
                  <a:pt x="185" y="251"/>
                  <a:pt x="184" y="251"/>
                  <a:pt x="185" y="251"/>
                </a:cubicBezTo>
                <a:cubicBezTo>
                  <a:pt x="186" y="251"/>
                  <a:pt x="186" y="252"/>
                  <a:pt x="186" y="252"/>
                </a:cubicBezTo>
                <a:cubicBezTo>
                  <a:pt x="190" y="256"/>
                  <a:pt x="195" y="259"/>
                  <a:pt x="199" y="263"/>
                </a:cubicBezTo>
                <a:cubicBezTo>
                  <a:pt x="201" y="263"/>
                  <a:pt x="203" y="264"/>
                  <a:pt x="203" y="266"/>
                </a:cubicBezTo>
                <a:cubicBezTo>
                  <a:pt x="204" y="266"/>
                  <a:pt x="205" y="266"/>
                  <a:pt x="206" y="267"/>
                </a:cubicBezTo>
                <a:cubicBezTo>
                  <a:pt x="206" y="267"/>
                  <a:pt x="205" y="267"/>
                  <a:pt x="205" y="268"/>
                </a:cubicBezTo>
                <a:cubicBezTo>
                  <a:pt x="208" y="267"/>
                  <a:pt x="207" y="270"/>
                  <a:pt x="210" y="270"/>
                </a:cubicBezTo>
                <a:cubicBezTo>
                  <a:pt x="213" y="274"/>
                  <a:pt x="219" y="276"/>
                  <a:pt x="222" y="280"/>
                </a:cubicBezTo>
                <a:cubicBezTo>
                  <a:pt x="225" y="281"/>
                  <a:pt x="228" y="283"/>
                  <a:pt x="230" y="285"/>
                </a:cubicBezTo>
                <a:cubicBezTo>
                  <a:pt x="230" y="285"/>
                  <a:pt x="230" y="286"/>
                  <a:pt x="230" y="286"/>
                </a:cubicBezTo>
                <a:cubicBezTo>
                  <a:pt x="231" y="287"/>
                  <a:pt x="230" y="286"/>
                  <a:pt x="231" y="286"/>
                </a:cubicBezTo>
                <a:cubicBezTo>
                  <a:pt x="232" y="286"/>
                  <a:pt x="231" y="287"/>
                  <a:pt x="232" y="287"/>
                </a:cubicBezTo>
                <a:cubicBezTo>
                  <a:pt x="232" y="288"/>
                  <a:pt x="234" y="288"/>
                  <a:pt x="234" y="289"/>
                </a:cubicBezTo>
                <a:cubicBezTo>
                  <a:pt x="237" y="291"/>
                  <a:pt x="239" y="293"/>
                  <a:pt x="241" y="295"/>
                </a:cubicBezTo>
                <a:cubicBezTo>
                  <a:pt x="248" y="297"/>
                  <a:pt x="250" y="305"/>
                  <a:pt x="259" y="302"/>
                </a:cubicBezTo>
                <a:cubicBezTo>
                  <a:pt x="253" y="297"/>
                  <a:pt x="248" y="292"/>
                  <a:pt x="241" y="288"/>
                </a:cubicBezTo>
                <a:cubicBezTo>
                  <a:pt x="230" y="276"/>
                  <a:pt x="215" y="268"/>
                  <a:pt x="203" y="257"/>
                </a:cubicBezTo>
                <a:cubicBezTo>
                  <a:pt x="202" y="257"/>
                  <a:pt x="202" y="256"/>
                  <a:pt x="201" y="256"/>
                </a:cubicBezTo>
                <a:cubicBezTo>
                  <a:pt x="197" y="251"/>
                  <a:pt x="190" y="247"/>
                  <a:pt x="185" y="243"/>
                </a:cubicBezTo>
                <a:cubicBezTo>
                  <a:pt x="179" y="238"/>
                  <a:pt x="173" y="232"/>
                  <a:pt x="166" y="228"/>
                </a:cubicBezTo>
                <a:cubicBezTo>
                  <a:pt x="151" y="213"/>
                  <a:pt x="133" y="200"/>
                  <a:pt x="117" y="187"/>
                </a:cubicBezTo>
                <a:cubicBezTo>
                  <a:pt x="116" y="188"/>
                  <a:pt x="114" y="189"/>
                  <a:pt x="114" y="191"/>
                </a:cubicBezTo>
                <a:cubicBezTo>
                  <a:pt x="115" y="191"/>
                  <a:pt x="115" y="192"/>
                  <a:pt x="116" y="192"/>
                </a:cubicBezTo>
                <a:close/>
                <a:moveTo>
                  <a:pt x="54" y="212"/>
                </a:moveTo>
                <a:cubicBezTo>
                  <a:pt x="45" y="206"/>
                  <a:pt x="36" y="198"/>
                  <a:pt x="27" y="191"/>
                </a:cubicBezTo>
                <a:cubicBezTo>
                  <a:pt x="27" y="190"/>
                  <a:pt x="26" y="190"/>
                  <a:pt x="26" y="189"/>
                </a:cubicBezTo>
                <a:cubicBezTo>
                  <a:pt x="26" y="189"/>
                  <a:pt x="26" y="188"/>
                  <a:pt x="25" y="188"/>
                </a:cubicBezTo>
                <a:cubicBezTo>
                  <a:pt x="24" y="190"/>
                  <a:pt x="22" y="191"/>
                  <a:pt x="21" y="193"/>
                </a:cubicBezTo>
                <a:cubicBezTo>
                  <a:pt x="29" y="204"/>
                  <a:pt x="42" y="210"/>
                  <a:pt x="52" y="220"/>
                </a:cubicBezTo>
                <a:cubicBezTo>
                  <a:pt x="57" y="218"/>
                  <a:pt x="61" y="221"/>
                  <a:pt x="63" y="219"/>
                </a:cubicBezTo>
                <a:cubicBezTo>
                  <a:pt x="59" y="217"/>
                  <a:pt x="57" y="215"/>
                  <a:pt x="54" y="212"/>
                </a:cubicBezTo>
                <a:close/>
                <a:moveTo>
                  <a:pt x="244" y="299"/>
                </a:moveTo>
                <a:cubicBezTo>
                  <a:pt x="237" y="295"/>
                  <a:pt x="231" y="288"/>
                  <a:pt x="225" y="283"/>
                </a:cubicBezTo>
                <a:cubicBezTo>
                  <a:pt x="221" y="281"/>
                  <a:pt x="218" y="278"/>
                  <a:pt x="215" y="276"/>
                </a:cubicBezTo>
                <a:cubicBezTo>
                  <a:pt x="212" y="274"/>
                  <a:pt x="207" y="271"/>
                  <a:pt x="205" y="269"/>
                </a:cubicBezTo>
                <a:cubicBezTo>
                  <a:pt x="199" y="264"/>
                  <a:pt x="191" y="260"/>
                  <a:pt x="186" y="253"/>
                </a:cubicBezTo>
                <a:cubicBezTo>
                  <a:pt x="181" y="252"/>
                  <a:pt x="177" y="246"/>
                  <a:pt x="172" y="244"/>
                </a:cubicBezTo>
                <a:cubicBezTo>
                  <a:pt x="170" y="241"/>
                  <a:pt x="167" y="238"/>
                  <a:pt x="164" y="237"/>
                </a:cubicBezTo>
                <a:cubicBezTo>
                  <a:pt x="161" y="233"/>
                  <a:pt x="157" y="231"/>
                  <a:pt x="153" y="228"/>
                </a:cubicBezTo>
                <a:cubicBezTo>
                  <a:pt x="151" y="226"/>
                  <a:pt x="149" y="224"/>
                  <a:pt x="147" y="222"/>
                </a:cubicBezTo>
                <a:cubicBezTo>
                  <a:pt x="145" y="220"/>
                  <a:pt x="142" y="218"/>
                  <a:pt x="140" y="216"/>
                </a:cubicBezTo>
                <a:cubicBezTo>
                  <a:pt x="131" y="211"/>
                  <a:pt x="126" y="202"/>
                  <a:pt x="117" y="196"/>
                </a:cubicBezTo>
                <a:cubicBezTo>
                  <a:pt x="116" y="194"/>
                  <a:pt x="113" y="193"/>
                  <a:pt x="111" y="192"/>
                </a:cubicBezTo>
                <a:cubicBezTo>
                  <a:pt x="109" y="193"/>
                  <a:pt x="107" y="194"/>
                  <a:pt x="105" y="196"/>
                </a:cubicBezTo>
                <a:cubicBezTo>
                  <a:pt x="107" y="200"/>
                  <a:pt x="112" y="201"/>
                  <a:pt x="114" y="205"/>
                </a:cubicBezTo>
                <a:cubicBezTo>
                  <a:pt x="115" y="205"/>
                  <a:pt x="115" y="205"/>
                  <a:pt x="116" y="206"/>
                </a:cubicBezTo>
                <a:cubicBezTo>
                  <a:pt x="125" y="213"/>
                  <a:pt x="133" y="222"/>
                  <a:pt x="144" y="228"/>
                </a:cubicBezTo>
                <a:cubicBezTo>
                  <a:pt x="144" y="229"/>
                  <a:pt x="143" y="229"/>
                  <a:pt x="143" y="229"/>
                </a:cubicBezTo>
                <a:cubicBezTo>
                  <a:pt x="149" y="232"/>
                  <a:pt x="153" y="236"/>
                  <a:pt x="158" y="240"/>
                </a:cubicBezTo>
                <a:cubicBezTo>
                  <a:pt x="161" y="241"/>
                  <a:pt x="163" y="243"/>
                  <a:pt x="165" y="246"/>
                </a:cubicBezTo>
                <a:cubicBezTo>
                  <a:pt x="171" y="249"/>
                  <a:pt x="177" y="255"/>
                  <a:pt x="181" y="258"/>
                </a:cubicBezTo>
                <a:cubicBezTo>
                  <a:pt x="183" y="259"/>
                  <a:pt x="185" y="260"/>
                  <a:pt x="186" y="262"/>
                </a:cubicBezTo>
                <a:cubicBezTo>
                  <a:pt x="188" y="263"/>
                  <a:pt x="190" y="266"/>
                  <a:pt x="193" y="266"/>
                </a:cubicBezTo>
                <a:cubicBezTo>
                  <a:pt x="197" y="272"/>
                  <a:pt x="204" y="275"/>
                  <a:pt x="210" y="280"/>
                </a:cubicBezTo>
                <a:cubicBezTo>
                  <a:pt x="212" y="282"/>
                  <a:pt x="214" y="284"/>
                  <a:pt x="217" y="286"/>
                </a:cubicBezTo>
                <a:cubicBezTo>
                  <a:pt x="219" y="288"/>
                  <a:pt x="222" y="289"/>
                  <a:pt x="225" y="292"/>
                </a:cubicBezTo>
                <a:cubicBezTo>
                  <a:pt x="228" y="294"/>
                  <a:pt x="231" y="296"/>
                  <a:pt x="234" y="297"/>
                </a:cubicBezTo>
                <a:cubicBezTo>
                  <a:pt x="236" y="299"/>
                  <a:pt x="237" y="301"/>
                  <a:pt x="239" y="302"/>
                </a:cubicBezTo>
                <a:cubicBezTo>
                  <a:pt x="242" y="303"/>
                  <a:pt x="245" y="302"/>
                  <a:pt x="248" y="302"/>
                </a:cubicBezTo>
                <a:cubicBezTo>
                  <a:pt x="247" y="300"/>
                  <a:pt x="245" y="300"/>
                  <a:pt x="244" y="299"/>
                </a:cubicBezTo>
                <a:close/>
                <a:moveTo>
                  <a:pt x="232" y="299"/>
                </a:moveTo>
                <a:cubicBezTo>
                  <a:pt x="231" y="299"/>
                  <a:pt x="230" y="298"/>
                  <a:pt x="229" y="298"/>
                </a:cubicBezTo>
                <a:cubicBezTo>
                  <a:pt x="218" y="288"/>
                  <a:pt x="204" y="280"/>
                  <a:pt x="194" y="269"/>
                </a:cubicBezTo>
                <a:cubicBezTo>
                  <a:pt x="189" y="268"/>
                  <a:pt x="186" y="265"/>
                  <a:pt x="184" y="262"/>
                </a:cubicBezTo>
                <a:cubicBezTo>
                  <a:pt x="175" y="257"/>
                  <a:pt x="168" y="251"/>
                  <a:pt x="161" y="244"/>
                </a:cubicBezTo>
                <a:cubicBezTo>
                  <a:pt x="157" y="243"/>
                  <a:pt x="154" y="239"/>
                  <a:pt x="151" y="237"/>
                </a:cubicBezTo>
                <a:cubicBezTo>
                  <a:pt x="144" y="231"/>
                  <a:pt x="136" y="226"/>
                  <a:pt x="129" y="220"/>
                </a:cubicBezTo>
                <a:cubicBezTo>
                  <a:pt x="127" y="219"/>
                  <a:pt x="126" y="217"/>
                  <a:pt x="125" y="216"/>
                </a:cubicBezTo>
                <a:cubicBezTo>
                  <a:pt x="122" y="214"/>
                  <a:pt x="118" y="212"/>
                  <a:pt x="117" y="209"/>
                </a:cubicBezTo>
                <a:cubicBezTo>
                  <a:pt x="111" y="206"/>
                  <a:pt x="108" y="201"/>
                  <a:pt x="103" y="198"/>
                </a:cubicBezTo>
                <a:cubicBezTo>
                  <a:pt x="101" y="199"/>
                  <a:pt x="99" y="200"/>
                  <a:pt x="98" y="202"/>
                </a:cubicBezTo>
                <a:cubicBezTo>
                  <a:pt x="101" y="203"/>
                  <a:pt x="102" y="205"/>
                  <a:pt x="104" y="207"/>
                </a:cubicBezTo>
                <a:cubicBezTo>
                  <a:pt x="106" y="209"/>
                  <a:pt x="109" y="210"/>
                  <a:pt x="111" y="212"/>
                </a:cubicBezTo>
                <a:cubicBezTo>
                  <a:pt x="112" y="212"/>
                  <a:pt x="113" y="214"/>
                  <a:pt x="114" y="215"/>
                </a:cubicBezTo>
                <a:cubicBezTo>
                  <a:pt x="115" y="216"/>
                  <a:pt x="117" y="217"/>
                  <a:pt x="119" y="218"/>
                </a:cubicBezTo>
                <a:cubicBezTo>
                  <a:pt x="123" y="221"/>
                  <a:pt x="127" y="225"/>
                  <a:pt x="131" y="228"/>
                </a:cubicBezTo>
                <a:cubicBezTo>
                  <a:pt x="138" y="233"/>
                  <a:pt x="143" y="238"/>
                  <a:pt x="149" y="243"/>
                </a:cubicBezTo>
                <a:cubicBezTo>
                  <a:pt x="154" y="247"/>
                  <a:pt x="160" y="251"/>
                  <a:pt x="165" y="255"/>
                </a:cubicBezTo>
                <a:cubicBezTo>
                  <a:pt x="165" y="257"/>
                  <a:pt x="168" y="258"/>
                  <a:pt x="170" y="260"/>
                </a:cubicBezTo>
                <a:cubicBezTo>
                  <a:pt x="171" y="261"/>
                  <a:pt x="172" y="262"/>
                  <a:pt x="172" y="263"/>
                </a:cubicBezTo>
                <a:cubicBezTo>
                  <a:pt x="174" y="264"/>
                  <a:pt x="175" y="265"/>
                  <a:pt x="177" y="266"/>
                </a:cubicBezTo>
                <a:cubicBezTo>
                  <a:pt x="181" y="269"/>
                  <a:pt x="185" y="271"/>
                  <a:pt x="188" y="275"/>
                </a:cubicBezTo>
                <a:cubicBezTo>
                  <a:pt x="188" y="275"/>
                  <a:pt x="187" y="275"/>
                  <a:pt x="187" y="275"/>
                </a:cubicBezTo>
                <a:cubicBezTo>
                  <a:pt x="188" y="275"/>
                  <a:pt x="189" y="275"/>
                  <a:pt x="189" y="275"/>
                </a:cubicBezTo>
                <a:cubicBezTo>
                  <a:pt x="200" y="284"/>
                  <a:pt x="211" y="293"/>
                  <a:pt x="221" y="302"/>
                </a:cubicBezTo>
                <a:cubicBezTo>
                  <a:pt x="226" y="301"/>
                  <a:pt x="230" y="302"/>
                  <a:pt x="234" y="302"/>
                </a:cubicBezTo>
                <a:cubicBezTo>
                  <a:pt x="235" y="301"/>
                  <a:pt x="232" y="300"/>
                  <a:pt x="232" y="299"/>
                </a:cubicBezTo>
                <a:close/>
                <a:moveTo>
                  <a:pt x="186" y="275"/>
                </a:moveTo>
                <a:cubicBezTo>
                  <a:pt x="179" y="269"/>
                  <a:pt x="171" y="265"/>
                  <a:pt x="165" y="259"/>
                </a:cubicBezTo>
                <a:cubicBezTo>
                  <a:pt x="164" y="258"/>
                  <a:pt x="163" y="257"/>
                  <a:pt x="162" y="256"/>
                </a:cubicBezTo>
                <a:cubicBezTo>
                  <a:pt x="160" y="253"/>
                  <a:pt x="157" y="252"/>
                  <a:pt x="154" y="250"/>
                </a:cubicBezTo>
                <a:cubicBezTo>
                  <a:pt x="151" y="248"/>
                  <a:pt x="149" y="245"/>
                  <a:pt x="146" y="243"/>
                </a:cubicBezTo>
                <a:cubicBezTo>
                  <a:pt x="139" y="237"/>
                  <a:pt x="132" y="232"/>
                  <a:pt x="126" y="227"/>
                </a:cubicBezTo>
                <a:cubicBezTo>
                  <a:pt x="117" y="220"/>
                  <a:pt x="109" y="213"/>
                  <a:pt x="101" y="206"/>
                </a:cubicBezTo>
                <a:cubicBezTo>
                  <a:pt x="99" y="206"/>
                  <a:pt x="98" y="204"/>
                  <a:pt x="96" y="203"/>
                </a:cubicBezTo>
                <a:cubicBezTo>
                  <a:pt x="96" y="203"/>
                  <a:pt x="96" y="203"/>
                  <a:pt x="96" y="203"/>
                </a:cubicBezTo>
                <a:cubicBezTo>
                  <a:pt x="95" y="204"/>
                  <a:pt x="94" y="204"/>
                  <a:pt x="93" y="205"/>
                </a:cubicBezTo>
                <a:cubicBezTo>
                  <a:pt x="101" y="211"/>
                  <a:pt x="109" y="219"/>
                  <a:pt x="116" y="225"/>
                </a:cubicBezTo>
                <a:cubicBezTo>
                  <a:pt x="121" y="228"/>
                  <a:pt x="124" y="231"/>
                  <a:pt x="128" y="234"/>
                </a:cubicBezTo>
                <a:cubicBezTo>
                  <a:pt x="130" y="236"/>
                  <a:pt x="132" y="238"/>
                  <a:pt x="135" y="240"/>
                </a:cubicBezTo>
                <a:cubicBezTo>
                  <a:pt x="139" y="243"/>
                  <a:pt x="144" y="247"/>
                  <a:pt x="149" y="250"/>
                </a:cubicBezTo>
                <a:cubicBezTo>
                  <a:pt x="153" y="254"/>
                  <a:pt x="157" y="258"/>
                  <a:pt x="162" y="262"/>
                </a:cubicBezTo>
                <a:cubicBezTo>
                  <a:pt x="165" y="264"/>
                  <a:pt x="168" y="265"/>
                  <a:pt x="169" y="268"/>
                </a:cubicBezTo>
                <a:cubicBezTo>
                  <a:pt x="173" y="270"/>
                  <a:pt x="176" y="273"/>
                  <a:pt x="179" y="276"/>
                </a:cubicBezTo>
                <a:cubicBezTo>
                  <a:pt x="187" y="283"/>
                  <a:pt x="195" y="290"/>
                  <a:pt x="203" y="297"/>
                </a:cubicBezTo>
                <a:cubicBezTo>
                  <a:pt x="207" y="301"/>
                  <a:pt x="211" y="303"/>
                  <a:pt x="217" y="301"/>
                </a:cubicBezTo>
                <a:cubicBezTo>
                  <a:pt x="207" y="293"/>
                  <a:pt x="197" y="284"/>
                  <a:pt x="186" y="275"/>
                </a:cubicBezTo>
                <a:close/>
                <a:moveTo>
                  <a:pt x="13" y="212"/>
                </a:moveTo>
                <a:cubicBezTo>
                  <a:pt x="18" y="217"/>
                  <a:pt x="24" y="222"/>
                  <a:pt x="31" y="226"/>
                </a:cubicBezTo>
                <a:cubicBezTo>
                  <a:pt x="36" y="230"/>
                  <a:pt x="42" y="235"/>
                  <a:pt x="48" y="238"/>
                </a:cubicBezTo>
                <a:cubicBezTo>
                  <a:pt x="49" y="237"/>
                  <a:pt x="50" y="236"/>
                  <a:pt x="50" y="235"/>
                </a:cubicBezTo>
                <a:cubicBezTo>
                  <a:pt x="46" y="227"/>
                  <a:pt x="37" y="224"/>
                  <a:pt x="32" y="217"/>
                </a:cubicBezTo>
                <a:cubicBezTo>
                  <a:pt x="25" y="214"/>
                  <a:pt x="20" y="208"/>
                  <a:pt x="13" y="204"/>
                </a:cubicBezTo>
                <a:cubicBezTo>
                  <a:pt x="12" y="207"/>
                  <a:pt x="14" y="208"/>
                  <a:pt x="13" y="212"/>
                </a:cubicBezTo>
                <a:close/>
                <a:moveTo>
                  <a:pt x="87" y="209"/>
                </a:moveTo>
                <a:cubicBezTo>
                  <a:pt x="87" y="210"/>
                  <a:pt x="90" y="212"/>
                  <a:pt x="91" y="213"/>
                </a:cubicBezTo>
                <a:cubicBezTo>
                  <a:pt x="94" y="215"/>
                  <a:pt x="96" y="217"/>
                  <a:pt x="98" y="219"/>
                </a:cubicBezTo>
                <a:cubicBezTo>
                  <a:pt x="101" y="222"/>
                  <a:pt x="105" y="224"/>
                  <a:pt x="108" y="228"/>
                </a:cubicBezTo>
                <a:cubicBezTo>
                  <a:pt x="117" y="232"/>
                  <a:pt x="122" y="240"/>
                  <a:pt x="130" y="245"/>
                </a:cubicBezTo>
                <a:cubicBezTo>
                  <a:pt x="134" y="250"/>
                  <a:pt x="140" y="252"/>
                  <a:pt x="143" y="257"/>
                </a:cubicBezTo>
                <a:cubicBezTo>
                  <a:pt x="146" y="259"/>
                  <a:pt x="150" y="261"/>
                  <a:pt x="152" y="265"/>
                </a:cubicBezTo>
                <a:cubicBezTo>
                  <a:pt x="156" y="266"/>
                  <a:pt x="157" y="270"/>
                  <a:pt x="161" y="272"/>
                </a:cubicBezTo>
                <a:cubicBezTo>
                  <a:pt x="161" y="273"/>
                  <a:pt x="160" y="273"/>
                  <a:pt x="161" y="273"/>
                </a:cubicBezTo>
                <a:cubicBezTo>
                  <a:pt x="166" y="275"/>
                  <a:pt x="166" y="279"/>
                  <a:pt x="172" y="281"/>
                </a:cubicBezTo>
                <a:cubicBezTo>
                  <a:pt x="171" y="283"/>
                  <a:pt x="173" y="283"/>
                  <a:pt x="173" y="283"/>
                </a:cubicBezTo>
                <a:cubicBezTo>
                  <a:pt x="177" y="288"/>
                  <a:pt x="183" y="290"/>
                  <a:pt x="186" y="296"/>
                </a:cubicBezTo>
                <a:cubicBezTo>
                  <a:pt x="187" y="296"/>
                  <a:pt x="187" y="295"/>
                  <a:pt x="188" y="296"/>
                </a:cubicBezTo>
                <a:cubicBezTo>
                  <a:pt x="190" y="300"/>
                  <a:pt x="196" y="303"/>
                  <a:pt x="204" y="301"/>
                </a:cubicBezTo>
                <a:cubicBezTo>
                  <a:pt x="189" y="287"/>
                  <a:pt x="174" y="275"/>
                  <a:pt x="159" y="262"/>
                </a:cubicBezTo>
                <a:cubicBezTo>
                  <a:pt x="159" y="260"/>
                  <a:pt x="158" y="261"/>
                  <a:pt x="158" y="260"/>
                </a:cubicBezTo>
                <a:cubicBezTo>
                  <a:pt x="153" y="257"/>
                  <a:pt x="149" y="253"/>
                  <a:pt x="145" y="250"/>
                </a:cubicBezTo>
                <a:cubicBezTo>
                  <a:pt x="144" y="251"/>
                  <a:pt x="144" y="249"/>
                  <a:pt x="143" y="249"/>
                </a:cubicBezTo>
                <a:cubicBezTo>
                  <a:pt x="127" y="236"/>
                  <a:pt x="111" y="224"/>
                  <a:pt x="96" y="210"/>
                </a:cubicBezTo>
                <a:cubicBezTo>
                  <a:pt x="95" y="210"/>
                  <a:pt x="96" y="210"/>
                  <a:pt x="95" y="210"/>
                </a:cubicBezTo>
                <a:cubicBezTo>
                  <a:pt x="94" y="208"/>
                  <a:pt x="93" y="208"/>
                  <a:pt x="91" y="206"/>
                </a:cubicBezTo>
                <a:cubicBezTo>
                  <a:pt x="90" y="207"/>
                  <a:pt x="87" y="208"/>
                  <a:pt x="87" y="209"/>
                </a:cubicBezTo>
                <a:close/>
                <a:moveTo>
                  <a:pt x="311" y="214"/>
                </a:moveTo>
                <a:cubicBezTo>
                  <a:pt x="313" y="216"/>
                  <a:pt x="315" y="218"/>
                  <a:pt x="318" y="218"/>
                </a:cubicBezTo>
                <a:cubicBezTo>
                  <a:pt x="318" y="219"/>
                  <a:pt x="318" y="219"/>
                  <a:pt x="318" y="220"/>
                </a:cubicBezTo>
                <a:cubicBezTo>
                  <a:pt x="323" y="221"/>
                  <a:pt x="324" y="225"/>
                  <a:pt x="328" y="227"/>
                </a:cubicBezTo>
                <a:cubicBezTo>
                  <a:pt x="331" y="230"/>
                  <a:pt x="335" y="231"/>
                  <a:pt x="337" y="236"/>
                </a:cubicBezTo>
                <a:cubicBezTo>
                  <a:pt x="344" y="240"/>
                  <a:pt x="348" y="245"/>
                  <a:pt x="354" y="250"/>
                </a:cubicBezTo>
                <a:cubicBezTo>
                  <a:pt x="355" y="250"/>
                  <a:pt x="355" y="250"/>
                  <a:pt x="356" y="250"/>
                </a:cubicBezTo>
                <a:cubicBezTo>
                  <a:pt x="356" y="252"/>
                  <a:pt x="359" y="252"/>
                  <a:pt x="359" y="255"/>
                </a:cubicBezTo>
                <a:cubicBezTo>
                  <a:pt x="361" y="254"/>
                  <a:pt x="361" y="256"/>
                  <a:pt x="363" y="256"/>
                </a:cubicBezTo>
                <a:cubicBezTo>
                  <a:pt x="363" y="257"/>
                  <a:pt x="363" y="257"/>
                  <a:pt x="363" y="258"/>
                </a:cubicBezTo>
                <a:cubicBezTo>
                  <a:pt x="368" y="260"/>
                  <a:pt x="371" y="265"/>
                  <a:pt x="376" y="267"/>
                </a:cubicBezTo>
                <a:cubicBezTo>
                  <a:pt x="376" y="268"/>
                  <a:pt x="375" y="268"/>
                  <a:pt x="375" y="268"/>
                </a:cubicBezTo>
                <a:cubicBezTo>
                  <a:pt x="381" y="270"/>
                  <a:pt x="386" y="276"/>
                  <a:pt x="392" y="279"/>
                </a:cubicBezTo>
                <a:cubicBezTo>
                  <a:pt x="393" y="281"/>
                  <a:pt x="395" y="281"/>
                  <a:pt x="395" y="283"/>
                </a:cubicBezTo>
                <a:cubicBezTo>
                  <a:pt x="401" y="285"/>
                  <a:pt x="405" y="290"/>
                  <a:pt x="409" y="293"/>
                </a:cubicBezTo>
                <a:cubicBezTo>
                  <a:pt x="412" y="294"/>
                  <a:pt x="413" y="296"/>
                  <a:pt x="415" y="297"/>
                </a:cubicBezTo>
                <a:cubicBezTo>
                  <a:pt x="418" y="298"/>
                  <a:pt x="420" y="301"/>
                  <a:pt x="423" y="302"/>
                </a:cubicBezTo>
                <a:cubicBezTo>
                  <a:pt x="425" y="302"/>
                  <a:pt x="427" y="303"/>
                  <a:pt x="428" y="302"/>
                </a:cubicBezTo>
                <a:cubicBezTo>
                  <a:pt x="420" y="297"/>
                  <a:pt x="415" y="290"/>
                  <a:pt x="407" y="286"/>
                </a:cubicBezTo>
                <a:cubicBezTo>
                  <a:pt x="404" y="280"/>
                  <a:pt x="397" y="277"/>
                  <a:pt x="394" y="272"/>
                </a:cubicBezTo>
                <a:cubicBezTo>
                  <a:pt x="388" y="268"/>
                  <a:pt x="383" y="262"/>
                  <a:pt x="376" y="258"/>
                </a:cubicBezTo>
                <a:cubicBezTo>
                  <a:pt x="372" y="254"/>
                  <a:pt x="368" y="251"/>
                  <a:pt x="363" y="248"/>
                </a:cubicBezTo>
                <a:cubicBezTo>
                  <a:pt x="356" y="242"/>
                  <a:pt x="349" y="237"/>
                  <a:pt x="341" y="231"/>
                </a:cubicBezTo>
                <a:cubicBezTo>
                  <a:pt x="333" y="223"/>
                  <a:pt x="322" y="216"/>
                  <a:pt x="311" y="209"/>
                </a:cubicBezTo>
                <a:cubicBezTo>
                  <a:pt x="311" y="210"/>
                  <a:pt x="309" y="210"/>
                  <a:pt x="309" y="212"/>
                </a:cubicBezTo>
                <a:cubicBezTo>
                  <a:pt x="311" y="213"/>
                  <a:pt x="313" y="213"/>
                  <a:pt x="315" y="215"/>
                </a:cubicBezTo>
                <a:cubicBezTo>
                  <a:pt x="313" y="215"/>
                  <a:pt x="312" y="213"/>
                  <a:pt x="311" y="214"/>
                </a:cubicBezTo>
                <a:close/>
                <a:moveTo>
                  <a:pt x="296" y="211"/>
                </a:moveTo>
                <a:cubicBezTo>
                  <a:pt x="296" y="213"/>
                  <a:pt x="295" y="214"/>
                  <a:pt x="295" y="216"/>
                </a:cubicBezTo>
                <a:cubicBezTo>
                  <a:pt x="297" y="217"/>
                  <a:pt x="298" y="220"/>
                  <a:pt x="301" y="220"/>
                </a:cubicBezTo>
                <a:cubicBezTo>
                  <a:pt x="304" y="217"/>
                  <a:pt x="304" y="213"/>
                  <a:pt x="303" y="210"/>
                </a:cubicBezTo>
                <a:cubicBezTo>
                  <a:pt x="300" y="210"/>
                  <a:pt x="297" y="209"/>
                  <a:pt x="296" y="211"/>
                </a:cubicBezTo>
                <a:close/>
                <a:moveTo>
                  <a:pt x="147" y="262"/>
                </a:moveTo>
                <a:cubicBezTo>
                  <a:pt x="143" y="260"/>
                  <a:pt x="140" y="256"/>
                  <a:pt x="136" y="253"/>
                </a:cubicBezTo>
                <a:cubicBezTo>
                  <a:pt x="128" y="247"/>
                  <a:pt x="121" y="241"/>
                  <a:pt x="114" y="235"/>
                </a:cubicBezTo>
                <a:cubicBezTo>
                  <a:pt x="107" y="230"/>
                  <a:pt x="101" y="224"/>
                  <a:pt x="94" y="219"/>
                </a:cubicBezTo>
                <a:cubicBezTo>
                  <a:pt x="92" y="215"/>
                  <a:pt x="88" y="214"/>
                  <a:pt x="85" y="211"/>
                </a:cubicBezTo>
                <a:cubicBezTo>
                  <a:pt x="82" y="212"/>
                  <a:pt x="79" y="214"/>
                  <a:pt x="77" y="216"/>
                </a:cubicBezTo>
                <a:cubicBezTo>
                  <a:pt x="83" y="221"/>
                  <a:pt x="89" y="224"/>
                  <a:pt x="93" y="230"/>
                </a:cubicBezTo>
                <a:cubicBezTo>
                  <a:pt x="97" y="232"/>
                  <a:pt x="101" y="235"/>
                  <a:pt x="102" y="237"/>
                </a:cubicBezTo>
                <a:cubicBezTo>
                  <a:pt x="107" y="239"/>
                  <a:pt x="109" y="243"/>
                  <a:pt x="113" y="246"/>
                </a:cubicBezTo>
                <a:cubicBezTo>
                  <a:pt x="113" y="246"/>
                  <a:pt x="114" y="246"/>
                  <a:pt x="113" y="247"/>
                </a:cubicBezTo>
                <a:cubicBezTo>
                  <a:pt x="132" y="261"/>
                  <a:pt x="147" y="278"/>
                  <a:pt x="166" y="291"/>
                </a:cubicBezTo>
                <a:cubicBezTo>
                  <a:pt x="169" y="294"/>
                  <a:pt x="173" y="297"/>
                  <a:pt x="176" y="299"/>
                </a:cubicBezTo>
                <a:cubicBezTo>
                  <a:pt x="178" y="300"/>
                  <a:pt x="178" y="301"/>
                  <a:pt x="180" y="301"/>
                </a:cubicBezTo>
                <a:cubicBezTo>
                  <a:pt x="183" y="302"/>
                  <a:pt x="186" y="300"/>
                  <a:pt x="191" y="301"/>
                </a:cubicBezTo>
                <a:cubicBezTo>
                  <a:pt x="176" y="288"/>
                  <a:pt x="161" y="275"/>
                  <a:pt x="147" y="262"/>
                </a:cubicBezTo>
                <a:close/>
                <a:moveTo>
                  <a:pt x="295" y="219"/>
                </a:moveTo>
                <a:cubicBezTo>
                  <a:pt x="294" y="217"/>
                  <a:pt x="293" y="215"/>
                  <a:pt x="292" y="214"/>
                </a:cubicBezTo>
                <a:cubicBezTo>
                  <a:pt x="292" y="216"/>
                  <a:pt x="292" y="219"/>
                  <a:pt x="295" y="219"/>
                </a:cubicBezTo>
                <a:close/>
                <a:moveTo>
                  <a:pt x="391" y="281"/>
                </a:moveTo>
                <a:cubicBezTo>
                  <a:pt x="389" y="280"/>
                  <a:pt x="388" y="279"/>
                  <a:pt x="386" y="278"/>
                </a:cubicBezTo>
                <a:cubicBezTo>
                  <a:pt x="382" y="274"/>
                  <a:pt x="376" y="272"/>
                  <a:pt x="372" y="267"/>
                </a:cubicBezTo>
                <a:cubicBezTo>
                  <a:pt x="372" y="267"/>
                  <a:pt x="372" y="267"/>
                  <a:pt x="372" y="267"/>
                </a:cubicBezTo>
                <a:cubicBezTo>
                  <a:pt x="370" y="267"/>
                  <a:pt x="368" y="264"/>
                  <a:pt x="366" y="262"/>
                </a:cubicBezTo>
                <a:cubicBezTo>
                  <a:pt x="364" y="259"/>
                  <a:pt x="361" y="258"/>
                  <a:pt x="359" y="257"/>
                </a:cubicBezTo>
                <a:cubicBezTo>
                  <a:pt x="358" y="256"/>
                  <a:pt x="359" y="255"/>
                  <a:pt x="358" y="255"/>
                </a:cubicBezTo>
                <a:cubicBezTo>
                  <a:pt x="357" y="253"/>
                  <a:pt x="354" y="253"/>
                  <a:pt x="352" y="251"/>
                </a:cubicBezTo>
                <a:cubicBezTo>
                  <a:pt x="352" y="251"/>
                  <a:pt x="351" y="250"/>
                  <a:pt x="351" y="249"/>
                </a:cubicBezTo>
                <a:cubicBezTo>
                  <a:pt x="349" y="247"/>
                  <a:pt x="348" y="247"/>
                  <a:pt x="346" y="246"/>
                </a:cubicBezTo>
                <a:cubicBezTo>
                  <a:pt x="344" y="244"/>
                  <a:pt x="342" y="241"/>
                  <a:pt x="340" y="239"/>
                </a:cubicBezTo>
                <a:cubicBezTo>
                  <a:pt x="337" y="237"/>
                  <a:pt x="334" y="236"/>
                  <a:pt x="333" y="233"/>
                </a:cubicBezTo>
                <a:cubicBezTo>
                  <a:pt x="327" y="229"/>
                  <a:pt x="321" y="224"/>
                  <a:pt x="316" y="220"/>
                </a:cubicBezTo>
                <a:cubicBezTo>
                  <a:pt x="313" y="219"/>
                  <a:pt x="312" y="217"/>
                  <a:pt x="309" y="215"/>
                </a:cubicBezTo>
                <a:cubicBezTo>
                  <a:pt x="308" y="219"/>
                  <a:pt x="306" y="220"/>
                  <a:pt x="304" y="223"/>
                </a:cubicBezTo>
                <a:cubicBezTo>
                  <a:pt x="307" y="223"/>
                  <a:pt x="308" y="225"/>
                  <a:pt x="309" y="227"/>
                </a:cubicBezTo>
                <a:cubicBezTo>
                  <a:pt x="311" y="228"/>
                  <a:pt x="313" y="228"/>
                  <a:pt x="314" y="231"/>
                </a:cubicBezTo>
                <a:cubicBezTo>
                  <a:pt x="317" y="232"/>
                  <a:pt x="318" y="235"/>
                  <a:pt x="322" y="236"/>
                </a:cubicBezTo>
                <a:cubicBezTo>
                  <a:pt x="321" y="236"/>
                  <a:pt x="321" y="237"/>
                  <a:pt x="322" y="237"/>
                </a:cubicBezTo>
                <a:cubicBezTo>
                  <a:pt x="322" y="238"/>
                  <a:pt x="323" y="237"/>
                  <a:pt x="324" y="237"/>
                </a:cubicBezTo>
                <a:cubicBezTo>
                  <a:pt x="323" y="239"/>
                  <a:pt x="324" y="239"/>
                  <a:pt x="325" y="239"/>
                </a:cubicBezTo>
                <a:cubicBezTo>
                  <a:pt x="328" y="242"/>
                  <a:pt x="332" y="243"/>
                  <a:pt x="334" y="246"/>
                </a:cubicBezTo>
                <a:cubicBezTo>
                  <a:pt x="335" y="246"/>
                  <a:pt x="335" y="247"/>
                  <a:pt x="336" y="247"/>
                </a:cubicBezTo>
                <a:cubicBezTo>
                  <a:pt x="342" y="255"/>
                  <a:pt x="352" y="259"/>
                  <a:pt x="359" y="266"/>
                </a:cubicBezTo>
                <a:cubicBezTo>
                  <a:pt x="363" y="270"/>
                  <a:pt x="368" y="274"/>
                  <a:pt x="372" y="278"/>
                </a:cubicBezTo>
                <a:cubicBezTo>
                  <a:pt x="374" y="278"/>
                  <a:pt x="374" y="279"/>
                  <a:pt x="374" y="279"/>
                </a:cubicBezTo>
                <a:cubicBezTo>
                  <a:pt x="374" y="279"/>
                  <a:pt x="374" y="280"/>
                  <a:pt x="374" y="280"/>
                </a:cubicBezTo>
                <a:cubicBezTo>
                  <a:pt x="377" y="280"/>
                  <a:pt x="378" y="282"/>
                  <a:pt x="380" y="283"/>
                </a:cubicBezTo>
                <a:cubicBezTo>
                  <a:pt x="381" y="284"/>
                  <a:pt x="382" y="285"/>
                  <a:pt x="383" y="286"/>
                </a:cubicBezTo>
                <a:cubicBezTo>
                  <a:pt x="386" y="288"/>
                  <a:pt x="390" y="290"/>
                  <a:pt x="394" y="293"/>
                </a:cubicBezTo>
                <a:cubicBezTo>
                  <a:pt x="395" y="294"/>
                  <a:pt x="397" y="296"/>
                  <a:pt x="399" y="297"/>
                </a:cubicBezTo>
                <a:cubicBezTo>
                  <a:pt x="400" y="298"/>
                  <a:pt x="401" y="298"/>
                  <a:pt x="402" y="299"/>
                </a:cubicBezTo>
                <a:cubicBezTo>
                  <a:pt x="403" y="299"/>
                  <a:pt x="404" y="301"/>
                  <a:pt x="405" y="301"/>
                </a:cubicBezTo>
                <a:cubicBezTo>
                  <a:pt x="406" y="302"/>
                  <a:pt x="407" y="302"/>
                  <a:pt x="408" y="302"/>
                </a:cubicBezTo>
                <a:cubicBezTo>
                  <a:pt x="410" y="302"/>
                  <a:pt x="415" y="302"/>
                  <a:pt x="418" y="302"/>
                </a:cubicBezTo>
                <a:cubicBezTo>
                  <a:pt x="408" y="295"/>
                  <a:pt x="399" y="288"/>
                  <a:pt x="391" y="281"/>
                </a:cubicBezTo>
                <a:close/>
                <a:moveTo>
                  <a:pt x="13" y="225"/>
                </a:moveTo>
                <a:cubicBezTo>
                  <a:pt x="15" y="225"/>
                  <a:pt x="13" y="224"/>
                  <a:pt x="14" y="223"/>
                </a:cubicBezTo>
                <a:cubicBezTo>
                  <a:pt x="24" y="231"/>
                  <a:pt x="34" y="239"/>
                  <a:pt x="44" y="247"/>
                </a:cubicBezTo>
                <a:cubicBezTo>
                  <a:pt x="45" y="245"/>
                  <a:pt x="46" y="243"/>
                  <a:pt x="47" y="241"/>
                </a:cubicBezTo>
                <a:cubicBezTo>
                  <a:pt x="36" y="232"/>
                  <a:pt x="24" y="224"/>
                  <a:pt x="14" y="216"/>
                </a:cubicBezTo>
                <a:cubicBezTo>
                  <a:pt x="13" y="218"/>
                  <a:pt x="13" y="222"/>
                  <a:pt x="13" y="225"/>
                </a:cubicBezTo>
                <a:close/>
                <a:moveTo>
                  <a:pt x="114" y="259"/>
                </a:moveTo>
                <a:cubicBezTo>
                  <a:pt x="114" y="260"/>
                  <a:pt x="114" y="260"/>
                  <a:pt x="114" y="261"/>
                </a:cubicBezTo>
                <a:cubicBezTo>
                  <a:pt x="123" y="267"/>
                  <a:pt x="129" y="275"/>
                  <a:pt x="138" y="280"/>
                </a:cubicBezTo>
                <a:cubicBezTo>
                  <a:pt x="138" y="281"/>
                  <a:pt x="138" y="281"/>
                  <a:pt x="139" y="281"/>
                </a:cubicBezTo>
                <a:cubicBezTo>
                  <a:pt x="144" y="284"/>
                  <a:pt x="148" y="288"/>
                  <a:pt x="153" y="292"/>
                </a:cubicBezTo>
                <a:cubicBezTo>
                  <a:pt x="159" y="293"/>
                  <a:pt x="161" y="301"/>
                  <a:pt x="167" y="302"/>
                </a:cubicBezTo>
                <a:cubicBezTo>
                  <a:pt x="169" y="302"/>
                  <a:pt x="172" y="302"/>
                  <a:pt x="175" y="301"/>
                </a:cubicBezTo>
                <a:cubicBezTo>
                  <a:pt x="168" y="297"/>
                  <a:pt x="163" y="291"/>
                  <a:pt x="156" y="286"/>
                </a:cubicBezTo>
                <a:cubicBezTo>
                  <a:pt x="156" y="285"/>
                  <a:pt x="155" y="286"/>
                  <a:pt x="155" y="285"/>
                </a:cubicBezTo>
                <a:cubicBezTo>
                  <a:pt x="149" y="281"/>
                  <a:pt x="144" y="276"/>
                  <a:pt x="139" y="272"/>
                </a:cubicBezTo>
                <a:cubicBezTo>
                  <a:pt x="134" y="267"/>
                  <a:pt x="129" y="263"/>
                  <a:pt x="124" y="258"/>
                </a:cubicBezTo>
                <a:cubicBezTo>
                  <a:pt x="120" y="256"/>
                  <a:pt x="118" y="253"/>
                  <a:pt x="116" y="251"/>
                </a:cubicBezTo>
                <a:cubicBezTo>
                  <a:pt x="112" y="248"/>
                  <a:pt x="109" y="246"/>
                  <a:pt x="105" y="243"/>
                </a:cubicBezTo>
                <a:cubicBezTo>
                  <a:pt x="103" y="241"/>
                  <a:pt x="101" y="239"/>
                  <a:pt x="98" y="237"/>
                </a:cubicBezTo>
                <a:cubicBezTo>
                  <a:pt x="94" y="233"/>
                  <a:pt x="90" y="230"/>
                  <a:pt x="86" y="225"/>
                </a:cubicBezTo>
                <a:cubicBezTo>
                  <a:pt x="84" y="224"/>
                  <a:pt x="81" y="222"/>
                  <a:pt x="78" y="220"/>
                </a:cubicBezTo>
                <a:cubicBezTo>
                  <a:pt x="77" y="219"/>
                  <a:pt x="76" y="218"/>
                  <a:pt x="75" y="218"/>
                </a:cubicBezTo>
                <a:cubicBezTo>
                  <a:pt x="73" y="218"/>
                  <a:pt x="71" y="220"/>
                  <a:pt x="70" y="221"/>
                </a:cubicBezTo>
                <a:cubicBezTo>
                  <a:pt x="84" y="234"/>
                  <a:pt x="99" y="247"/>
                  <a:pt x="114" y="259"/>
                </a:cubicBezTo>
                <a:close/>
                <a:moveTo>
                  <a:pt x="53" y="232"/>
                </a:moveTo>
                <a:cubicBezTo>
                  <a:pt x="59" y="236"/>
                  <a:pt x="65" y="221"/>
                  <a:pt x="56" y="222"/>
                </a:cubicBezTo>
                <a:cubicBezTo>
                  <a:pt x="51" y="222"/>
                  <a:pt x="48" y="230"/>
                  <a:pt x="53" y="232"/>
                </a:cubicBezTo>
                <a:close/>
                <a:moveTo>
                  <a:pt x="155" y="296"/>
                </a:moveTo>
                <a:cubicBezTo>
                  <a:pt x="155" y="296"/>
                  <a:pt x="155" y="295"/>
                  <a:pt x="155" y="295"/>
                </a:cubicBezTo>
                <a:cubicBezTo>
                  <a:pt x="154" y="295"/>
                  <a:pt x="153" y="294"/>
                  <a:pt x="152" y="294"/>
                </a:cubicBezTo>
                <a:cubicBezTo>
                  <a:pt x="150" y="292"/>
                  <a:pt x="148" y="290"/>
                  <a:pt x="146" y="288"/>
                </a:cubicBezTo>
                <a:cubicBezTo>
                  <a:pt x="144" y="287"/>
                  <a:pt x="142" y="285"/>
                  <a:pt x="140" y="284"/>
                </a:cubicBezTo>
                <a:cubicBezTo>
                  <a:pt x="137" y="281"/>
                  <a:pt x="132" y="279"/>
                  <a:pt x="129" y="276"/>
                </a:cubicBezTo>
                <a:cubicBezTo>
                  <a:pt x="124" y="272"/>
                  <a:pt x="118" y="266"/>
                  <a:pt x="113" y="262"/>
                </a:cubicBezTo>
                <a:cubicBezTo>
                  <a:pt x="109" y="258"/>
                  <a:pt x="104" y="254"/>
                  <a:pt x="100" y="250"/>
                </a:cubicBezTo>
                <a:cubicBezTo>
                  <a:pt x="97" y="248"/>
                  <a:pt x="95" y="247"/>
                  <a:pt x="93" y="244"/>
                </a:cubicBezTo>
                <a:cubicBezTo>
                  <a:pt x="86" y="239"/>
                  <a:pt x="80" y="233"/>
                  <a:pt x="73" y="227"/>
                </a:cubicBezTo>
                <a:cubicBezTo>
                  <a:pt x="70" y="225"/>
                  <a:pt x="68" y="221"/>
                  <a:pt x="65" y="223"/>
                </a:cubicBezTo>
                <a:cubicBezTo>
                  <a:pt x="66" y="227"/>
                  <a:pt x="68" y="228"/>
                  <a:pt x="66" y="231"/>
                </a:cubicBezTo>
                <a:cubicBezTo>
                  <a:pt x="69" y="234"/>
                  <a:pt x="71" y="237"/>
                  <a:pt x="74" y="239"/>
                </a:cubicBezTo>
                <a:cubicBezTo>
                  <a:pt x="77" y="242"/>
                  <a:pt x="81" y="244"/>
                  <a:pt x="84" y="247"/>
                </a:cubicBezTo>
                <a:cubicBezTo>
                  <a:pt x="88" y="249"/>
                  <a:pt x="91" y="252"/>
                  <a:pt x="95" y="255"/>
                </a:cubicBezTo>
                <a:cubicBezTo>
                  <a:pt x="95" y="255"/>
                  <a:pt x="95" y="255"/>
                  <a:pt x="95" y="256"/>
                </a:cubicBezTo>
                <a:cubicBezTo>
                  <a:pt x="96" y="256"/>
                  <a:pt x="96" y="256"/>
                  <a:pt x="97" y="256"/>
                </a:cubicBezTo>
                <a:cubicBezTo>
                  <a:pt x="101" y="261"/>
                  <a:pt x="108" y="264"/>
                  <a:pt x="112" y="269"/>
                </a:cubicBezTo>
                <a:cubicBezTo>
                  <a:pt x="113" y="270"/>
                  <a:pt x="114" y="270"/>
                  <a:pt x="115" y="270"/>
                </a:cubicBezTo>
                <a:cubicBezTo>
                  <a:pt x="115" y="271"/>
                  <a:pt x="116" y="272"/>
                  <a:pt x="117" y="273"/>
                </a:cubicBezTo>
                <a:cubicBezTo>
                  <a:pt x="126" y="279"/>
                  <a:pt x="133" y="288"/>
                  <a:pt x="142" y="294"/>
                </a:cubicBezTo>
                <a:cubicBezTo>
                  <a:pt x="142" y="295"/>
                  <a:pt x="141" y="295"/>
                  <a:pt x="141" y="295"/>
                </a:cubicBezTo>
                <a:cubicBezTo>
                  <a:pt x="145" y="297"/>
                  <a:pt x="148" y="299"/>
                  <a:pt x="150" y="302"/>
                </a:cubicBezTo>
                <a:cubicBezTo>
                  <a:pt x="154" y="303"/>
                  <a:pt x="157" y="302"/>
                  <a:pt x="162" y="302"/>
                </a:cubicBezTo>
                <a:cubicBezTo>
                  <a:pt x="161" y="300"/>
                  <a:pt x="157" y="298"/>
                  <a:pt x="155" y="296"/>
                </a:cubicBezTo>
                <a:close/>
                <a:moveTo>
                  <a:pt x="13" y="230"/>
                </a:moveTo>
                <a:cubicBezTo>
                  <a:pt x="16" y="232"/>
                  <a:pt x="17" y="235"/>
                  <a:pt x="19" y="237"/>
                </a:cubicBezTo>
                <a:cubicBezTo>
                  <a:pt x="20" y="238"/>
                  <a:pt x="21" y="238"/>
                  <a:pt x="22" y="238"/>
                </a:cubicBezTo>
                <a:cubicBezTo>
                  <a:pt x="21" y="240"/>
                  <a:pt x="23" y="241"/>
                  <a:pt x="25" y="241"/>
                </a:cubicBezTo>
                <a:cubicBezTo>
                  <a:pt x="29" y="246"/>
                  <a:pt x="35" y="250"/>
                  <a:pt x="40" y="253"/>
                </a:cubicBezTo>
                <a:cubicBezTo>
                  <a:pt x="41" y="252"/>
                  <a:pt x="42" y="251"/>
                  <a:pt x="42" y="249"/>
                </a:cubicBezTo>
                <a:cubicBezTo>
                  <a:pt x="34" y="240"/>
                  <a:pt x="23" y="233"/>
                  <a:pt x="13" y="226"/>
                </a:cubicBezTo>
                <a:cubicBezTo>
                  <a:pt x="13" y="227"/>
                  <a:pt x="13" y="229"/>
                  <a:pt x="13" y="230"/>
                </a:cubicBezTo>
                <a:close/>
                <a:moveTo>
                  <a:pt x="141" y="297"/>
                </a:moveTo>
                <a:cubicBezTo>
                  <a:pt x="138" y="294"/>
                  <a:pt x="135" y="291"/>
                  <a:pt x="132" y="288"/>
                </a:cubicBezTo>
                <a:cubicBezTo>
                  <a:pt x="126" y="283"/>
                  <a:pt x="119" y="278"/>
                  <a:pt x="114" y="272"/>
                </a:cubicBezTo>
                <a:cubicBezTo>
                  <a:pt x="113" y="272"/>
                  <a:pt x="113" y="271"/>
                  <a:pt x="112" y="272"/>
                </a:cubicBezTo>
                <a:cubicBezTo>
                  <a:pt x="97" y="258"/>
                  <a:pt x="80" y="247"/>
                  <a:pt x="65" y="234"/>
                </a:cubicBezTo>
                <a:cubicBezTo>
                  <a:pt x="65" y="233"/>
                  <a:pt x="64" y="233"/>
                  <a:pt x="64" y="233"/>
                </a:cubicBezTo>
                <a:cubicBezTo>
                  <a:pt x="62" y="234"/>
                  <a:pt x="61" y="235"/>
                  <a:pt x="59" y="237"/>
                </a:cubicBezTo>
                <a:cubicBezTo>
                  <a:pt x="60" y="240"/>
                  <a:pt x="65" y="240"/>
                  <a:pt x="65" y="243"/>
                </a:cubicBezTo>
                <a:cubicBezTo>
                  <a:pt x="66" y="243"/>
                  <a:pt x="66" y="243"/>
                  <a:pt x="67" y="243"/>
                </a:cubicBezTo>
                <a:cubicBezTo>
                  <a:pt x="72" y="249"/>
                  <a:pt x="80" y="253"/>
                  <a:pt x="85" y="258"/>
                </a:cubicBezTo>
                <a:cubicBezTo>
                  <a:pt x="86" y="258"/>
                  <a:pt x="86" y="259"/>
                  <a:pt x="86" y="259"/>
                </a:cubicBezTo>
                <a:cubicBezTo>
                  <a:pt x="89" y="262"/>
                  <a:pt x="93" y="265"/>
                  <a:pt x="96" y="267"/>
                </a:cubicBezTo>
                <a:cubicBezTo>
                  <a:pt x="97" y="268"/>
                  <a:pt x="98" y="269"/>
                  <a:pt x="99" y="270"/>
                </a:cubicBezTo>
                <a:cubicBezTo>
                  <a:pt x="105" y="276"/>
                  <a:pt x="114" y="281"/>
                  <a:pt x="119" y="287"/>
                </a:cubicBezTo>
                <a:cubicBezTo>
                  <a:pt x="119" y="287"/>
                  <a:pt x="120" y="287"/>
                  <a:pt x="121" y="287"/>
                </a:cubicBezTo>
                <a:cubicBezTo>
                  <a:pt x="122" y="290"/>
                  <a:pt x="126" y="290"/>
                  <a:pt x="126" y="293"/>
                </a:cubicBezTo>
                <a:cubicBezTo>
                  <a:pt x="129" y="294"/>
                  <a:pt x="132" y="297"/>
                  <a:pt x="133" y="299"/>
                </a:cubicBezTo>
                <a:cubicBezTo>
                  <a:pt x="136" y="299"/>
                  <a:pt x="137" y="303"/>
                  <a:pt x="140" y="303"/>
                </a:cubicBezTo>
                <a:cubicBezTo>
                  <a:pt x="142" y="304"/>
                  <a:pt x="145" y="302"/>
                  <a:pt x="148" y="303"/>
                </a:cubicBezTo>
                <a:cubicBezTo>
                  <a:pt x="146" y="300"/>
                  <a:pt x="143" y="299"/>
                  <a:pt x="141" y="297"/>
                </a:cubicBezTo>
                <a:close/>
                <a:moveTo>
                  <a:pt x="13" y="244"/>
                </a:moveTo>
                <a:cubicBezTo>
                  <a:pt x="20" y="251"/>
                  <a:pt x="26" y="258"/>
                  <a:pt x="35" y="264"/>
                </a:cubicBezTo>
                <a:cubicBezTo>
                  <a:pt x="36" y="260"/>
                  <a:pt x="38" y="258"/>
                  <a:pt x="39" y="255"/>
                </a:cubicBezTo>
                <a:cubicBezTo>
                  <a:pt x="31" y="248"/>
                  <a:pt x="22" y="241"/>
                  <a:pt x="14" y="234"/>
                </a:cubicBezTo>
                <a:cubicBezTo>
                  <a:pt x="13" y="237"/>
                  <a:pt x="13" y="241"/>
                  <a:pt x="13" y="244"/>
                </a:cubicBezTo>
                <a:close/>
                <a:moveTo>
                  <a:pt x="52" y="242"/>
                </a:moveTo>
                <a:cubicBezTo>
                  <a:pt x="69" y="256"/>
                  <a:pt x="86" y="269"/>
                  <a:pt x="102" y="284"/>
                </a:cubicBezTo>
                <a:cubicBezTo>
                  <a:pt x="103" y="284"/>
                  <a:pt x="103" y="285"/>
                  <a:pt x="103" y="285"/>
                </a:cubicBezTo>
                <a:cubicBezTo>
                  <a:pt x="104" y="286"/>
                  <a:pt x="107" y="287"/>
                  <a:pt x="108" y="289"/>
                </a:cubicBezTo>
                <a:cubicBezTo>
                  <a:pt x="110" y="290"/>
                  <a:pt x="112" y="291"/>
                  <a:pt x="113" y="293"/>
                </a:cubicBezTo>
                <a:cubicBezTo>
                  <a:pt x="118" y="296"/>
                  <a:pt x="121" y="299"/>
                  <a:pt x="126" y="302"/>
                </a:cubicBezTo>
                <a:cubicBezTo>
                  <a:pt x="126" y="303"/>
                  <a:pt x="126" y="303"/>
                  <a:pt x="126" y="303"/>
                </a:cubicBezTo>
                <a:cubicBezTo>
                  <a:pt x="129" y="303"/>
                  <a:pt x="133" y="305"/>
                  <a:pt x="136" y="303"/>
                </a:cubicBezTo>
                <a:cubicBezTo>
                  <a:pt x="109" y="281"/>
                  <a:pt x="83" y="258"/>
                  <a:pt x="55" y="237"/>
                </a:cubicBezTo>
                <a:cubicBezTo>
                  <a:pt x="54" y="238"/>
                  <a:pt x="53" y="240"/>
                  <a:pt x="52" y="242"/>
                </a:cubicBezTo>
                <a:close/>
                <a:moveTo>
                  <a:pt x="48" y="250"/>
                </a:moveTo>
                <a:cubicBezTo>
                  <a:pt x="50" y="254"/>
                  <a:pt x="54" y="255"/>
                  <a:pt x="56" y="259"/>
                </a:cubicBezTo>
                <a:cubicBezTo>
                  <a:pt x="66" y="265"/>
                  <a:pt x="75" y="274"/>
                  <a:pt x="84" y="281"/>
                </a:cubicBezTo>
                <a:cubicBezTo>
                  <a:pt x="85" y="281"/>
                  <a:pt x="85" y="282"/>
                  <a:pt x="84" y="282"/>
                </a:cubicBezTo>
                <a:cubicBezTo>
                  <a:pt x="86" y="282"/>
                  <a:pt x="87" y="283"/>
                  <a:pt x="88" y="284"/>
                </a:cubicBezTo>
                <a:cubicBezTo>
                  <a:pt x="89" y="284"/>
                  <a:pt x="89" y="285"/>
                  <a:pt x="90" y="285"/>
                </a:cubicBezTo>
                <a:cubicBezTo>
                  <a:pt x="96" y="293"/>
                  <a:pt x="105" y="298"/>
                  <a:pt x="112" y="304"/>
                </a:cubicBezTo>
                <a:cubicBezTo>
                  <a:pt x="117" y="305"/>
                  <a:pt x="120" y="304"/>
                  <a:pt x="123" y="304"/>
                </a:cubicBezTo>
                <a:cubicBezTo>
                  <a:pt x="122" y="302"/>
                  <a:pt x="119" y="301"/>
                  <a:pt x="119" y="299"/>
                </a:cubicBezTo>
                <a:cubicBezTo>
                  <a:pt x="113" y="296"/>
                  <a:pt x="108" y="292"/>
                  <a:pt x="103" y="288"/>
                </a:cubicBezTo>
                <a:cubicBezTo>
                  <a:pt x="99" y="283"/>
                  <a:pt x="94" y="280"/>
                  <a:pt x="90" y="276"/>
                </a:cubicBezTo>
                <a:cubicBezTo>
                  <a:pt x="88" y="275"/>
                  <a:pt x="87" y="273"/>
                  <a:pt x="85" y="272"/>
                </a:cubicBezTo>
                <a:cubicBezTo>
                  <a:pt x="84" y="270"/>
                  <a:pt x="80" y="269"/>
                  <a:pt x="79" y="267"/>
                </a:cubicBezTo>
                <a:cubicBezTo>
                  <a:pt x="75" y="264"/>
                  <a:pt x="71" y="261"/>
                  <a:pt x="67" y="257"/>
                </a:cubicBezTo>
                <a:cubicBezTo>
                  <a:pt x="65" y="255"/>
                  <a:pt x="62" y="253"/>
                  <a:pt x="60" y="251"/>
                </a:cubicBezTo>
                <a:cubicBezTo>
                  <a:pt x="55" y="250"/>
                  <a:pt x="54" y="246"/>
                  <a:pt x="50" y="244"/>
                </a:cubicBezTo>
                <a:cubicBezTo>
                  <a:pt x="50" y="246"/>
                  <a:pt x="49" y="248"/>
                  <a:pt x="48" y="250"/>
                </a:cubicBezTo>
                <a:close/>
                <a:moveTo>
                  <a:pt x="13" y="255"/>
                </a:moveTo>
                <a:cubicBezTo>
                  <a:pt x="18" y="261"/>
                  <a:pt x="24" y="266"/>
                  <a:pt x="31" y="271"/>
                </a:cubicBezTo>
                <a:cubicBezTo>
                  <a:pt x="33" y="269"/>
                  <a:pt x="33" y="267"/>
                  <a:pt x="34" y="265"/>
                </a:cubicBezTo>
                <a:cubicBezTo>
                  <a:pt x="27" y="259"/>
                  <a:pt x="21" y="254"/>
                  <a:pt x="14" y="248"/>
                </a:cubicBezTo>
                <a:cubicBezTo>
                  <a:pt x="13" y="250"/>
                  <a:pt x="14" y="254"/>
                  <a:pt x="13" y="255"/>
                </a:cubicBezTo>
                <a:close/>
                <a:moveTo>
                  <a:pt x="95" y="293"/>
                </a:moveTo>
                <a:cubicBezTo>
                  <a:pt x="95" y="293"/>
                  <a:pt x="95" y="293"/>
                  <a:pt x="95" y="293"/>
                </a:cubicBezTo>
                <a:cubicBezTo>
                  <a:pt x="93" y="292"/>
                  <a:pt x="92" y="290"/>
                  <a:pt x="90" y="288"/>
                </a:cubicBezTo>
                <a:cubicBezTo>
                  <a:pt x="89" y="287"/>
                  <a:pt x="88" y="287"/>
                  <a:pt x="87" y="286"/>
                </a:cubicBezTo>
                <a:cubicBezTo>
                  <a:pt x="81" y="282"/>
                  <a:pt x="76" y="276"/>
                  <a:pt x="70" y="272"/>
                </a:cubicBezTo>
                <a:cubicBezTo>
                  <a:pt x="66" y="268"/>
                  <a:pt x="60" y="265"/>
                  <a:pt x="56" y="261"/>
                </a:cubicBezTo>
                <a:cubicBezTo>
                  <a:pt x="55" y="260"/>
                  <a:pt x="54" y="259"/>
                  <a:pt x="54" y="259"/>
                </a:cubicBezTo>
                <a:cubicBezTo>
                  <a:pt x="53" y="257"/>
                  <a:pt x="48" y="254"/>
                  <a:pt x="46" y="253"/>
                </a:cubicBezTo>
                <a:cubicBezTo>
                  <a:pt x="46" y="255"/>
                  <a:pt x="45" y="256"/>
                  <a:pt x="44" y="258"/>
                </a:cubicBezTo>
                <a:cubicBezTo>
                  <a:pt x="46" y="261"/>
                  <a:pt x="49" y="263"/>
                  <a:pt x="53" y="265"/>
                </a:cubicBezTo>
                <a:cubicBezTo>
                  <a:pt x="54" y="267"/>
                  <a:pt x="55" y="267"/>
                  <a:pt x="58" y="269"/>
                </a:cubicBezTo>
                <a:cubicBezTo>
                  <a:pt x="58" y="270"/>
                  <a:pt x="60" y="273"/>
                  <a:pt x="63" y="273"/>
                </a:cubicBezTo>
                <a:cubicBezTo>
                  <a:pt x="63" y="273"/>
                  <a:pt x="64" y="274"/>
                  <a:pt x="64" y="275"/>
                </a:cubicBezTo>
                <a:cubicBezTo>
                  <a:pt x="67" y="277"/>
                  <a:pt x="69" y="280"/>
                  <a:pt x="72" y="280"/>
                </a:cubicBezTo>
                <a:cubicBezTo>
                  <a:pt x="72" y="281"/>
                  <a:pt x="72" y="282"/>
                  <a:pt x="73" y="282"/>
                </a:cubicBezTo>
                <a:cubicBezTo>
                  <a:pt x="74" y="282"/>
                  <a:pt x="73" y="283"/>
                  <a:pt x="74" y="282"/>
                </a:cubicBezTo>
                <a:cubicBezTo>
                  <a:pt x="75" y="285"/>
                  <a:pt x="78" y="286"/>
                  <a:pt x="81" y="288"/>
                </a:cubicBezTo>
                <a:cubicBezTo>
                  <a:pt x="81" y="288"/>
                  <a:pt x="81" y="289"/>
                  <a:pt x="81" y="289"/>
                </a:cubicBezTo>
                <a:cubicBezTo>
                  <a:pt x="82" y="290"/>
                  <a:pt x="84" y="290"/>
                  <a:pt x="83" y="291"/>
                </a:cubicBezTo>
                <a:cubicBezTo>
                  <a:pt x="84" y="291"/>
                  <a:pt x="84" y="291"/>
                  <a:pt x="85" y="291"/>
                </a:cubicBezTo>
                <a:cubicBezTo>
                  <a:pt x="90" y="296"/>
                  <a:pt x="95" y="299"/>
                  <a:pt x="100" y="304"/>
                </a:cubicBezTo>
                <a:cubicBezTo>
                  <a:pt x="102" y="304"/>
                  <a:pt x="105" y="304"/>
                  <a:pt x="107" y="304"/>
                </a:cubicBezTo>
                <a:cubicBezTo>
                  <a:pt x="103" y="300"/>
                  <a:pt x="99" y="297"/>
                  <a:pt x="95" y="293"/>
                </a:cubicBezTo>
                <a:close/>
                <a:moveTo>
                  <a:pt x="43" y="271"/>
                </a:moveTo>
                <a:cubicBezTo>
                  <a:pt x="44" y="272"/>
                  <a:pt x="46" y="273"/>
                  <a:pt x="46" y="273"/>
                </a:cubicBezTo>
                <a:cubicBezTo>
                  <a:pt x="49" y="275"/>
                  <a:pt x="51" y="278"/>
                  <a:pt x="53" y="279"/>
                </a:cubicBezTo>
                <a:cubicBezTo>
                  <a:pt x="55" y="280"/>
                  <a:pt x="58" y="280"/>
                  <a:pt x="60" y="283"/>
                </a:cubicBezTo>
                <a:cubicBezTo>
                  <a:pt x="58" y="286"/>
                  <a:pt x="65" y="285"/>
                  <a:pt x="64" y="287"/>
                </a:cubicBezTo>
                <a:cubicBezTo>
                  <a:pt x="66" y="289"/>
                  <a:pt x="70" y="290"/>
                  <a:pt x="70" y="293"/>
                </a:cubicBezTo>
                <a:cubicBezTo>
                  <a:pt x="71" y="293"/>
                  <a:pt x="73" y="292"/>
                  <a:pt x="72" y="294"/>
                </a:cubicBezTo>
                <a:cubicBezTo>
                  <a:pt x="78" y="296"/>
                  <a:pt x="81" y="301"/>
                  <a:pt x="86" y="304"/>
                </a:cubicBezTo>
                <a:cubicBezTo>
                  <a:pt x="88" y="304"/>
                  <a:pt x="92" y="304"/>
                  <a:pt x="95" y="304"/>
                </a:cubicBezTo>
                <a:cubicBezTo>
                  <a:pt x="95" y="302"/>
                  <a:pt x="93" y="302"/>
                  <a:pt x="91" y="300"/>
                </a:cubicBezTo>
                <a:cubicBezTo>
                  <a:pt x="88" y="298"/>
                  <a:pt x="85" y="294"/>
                  <a:pt x="82" y="291"/>
                </a:cubicBezTo>
                <a:cubicBezTo>
                  <a:pt x="80" y="290"/>
                  <a:pt x="78" y="289"/>
                  <a:pt x="77" y="288"/>
                </a:cubicBezTo>
                <a:cubicBezTo>
                  <a:pt x="69" y="281"/>
                  <a:pt x="60" y="274"/>
                  <a:pt x="53" y="266"/>
                </a:cubicBezTo>
                <a:cubicBezTo>
                  <a:pt x="50" y="265"/>
                  <a:pt x="46" y="262"/>
                  <a:pt x="43" y="259"/>
                </a:cubicBezTo>
                <a:cubicBezTo>
                  <a:pt x="42" y="262"/>
                  <a:pt x="40" y="264"/>
                  <a:pt x="39" y="268"/>
                </a:cubicBezTo>
                <a:cubicBezTo>
                  <a:pt x="41" y="268"/>
                  <a:pt x="42" y="270"/>
                  <a:pt x="43" y="271"/>
                </a:cubicBezTo>
                <a:close/>
                <a:moveTo>
                  <a:pt x="14" y="267"/>
                </a:moveTo>
                <a:cubicBezTo>
                  <a:pt x="14" y="268"/>
                  <a:pt x="14" y="267"/>
                  <a:pt x="15" y="267"/>
                </a:cubicBezTo>
                <a:cubicBezTo>
                  <a:pt x="18" y="269"/>
                  <a:pt x="20" y="272"/>
                  <a:pt x="23" y="275"/>
                </a:cubicBezTo>
                <a:cubicBezTo>
                  <a:pt x="24" y="276"/>
                  <a:pt x="25" y="278"/>
                  <a:pt x="27" y="278"/>
                </a:cubicBezTo>
                <a:cubicBezTo>
                  <a:pt x="27" y="275"/>
                  <a:pt x="30" y="275"/>
                  <a:pt x="30" y="272"/>
                </a:cubicBezTo>
                <a:cubicBezTo>
                  <a:pt x="25" y="268"/>
                  <a:pt x="20" y="263"/>
                  <a:pt x="14" y="260"/>
                </a:cubicBezTo>
                <a:cubicBezTo>
                  <a:pt x="14" y="262"/>
                  <a:pt x="13" y="265"/>
                  <a:pt x="14" y="267"/>
                </a:cubicBezTo>
                <a:close/>
                <a:moveTo>
                  <a:pt x="78" y="300"/>
                </a:moveTo>
                <a:cubicBezTo>
                  <a:pt x="70" y="295"/>
                  <a:pt x="62" y="285"/>
                  <a:pt x="52" y="280"/>
                </a:cubicBezTo>
                <a:cubicBezTo>
                  <a:pt x="48" y="276"/>
                  <a:pt x="43" y="273"/>
                  <a:pt x="39" y="269"/>
                </a:cubicBezTo>
                <a:cubicBezTo>
                  <a:pt x="39" y="269"/>
                  <a:pt x="39" y="269"/>
                  <a:pt x="38" y="269"/>
                </a:cubicBezTo>
                <a:cubicBezTo>
                  <a:pt x="37" y="271"/>
                  <a:pt x="35" y="272"/>
                  <a:pt x="35" y="275"/>
                </a:cubicBezTo>
                <a:cubicBezTo>
                  <a:pt x="41" y="277"/>
                  <a:pt x="43" y="282"/>
                  <a:pt x="49" y="285"/>
                </a:cubicBezTo>
                <a:cubicBezTo>
                  <a:pt x="51" y="288"/>
                  <a:pt x="55" y="290"/>
                  <a:pt x="58" y="292"/>
                </a:cubicBezTo>
                <a:cubicBezTo>
                  <a:pt x="63" y="296"/>
                  <a:pt x="67" y="300"/>
                  <a:pt x="73" y="303"/>
                </a:cubicBezTo>
                <a:cubicBezTo>
                  <a:pt x="74" y="303"/>
                  <a:pt x="73" y="304"/>
                  <a:pt x="74" y="305"/>
                </a:cubicBezTo>
                <a:cubicBezTo>
                  <a:pt x="77" y="305"/>
                  <a:pt x="80" y="305"/>
                  <a:pt x="82" y="304"/>
                </a:cubicBezTo>
                <a:cubicBezTo>
                  <a:pt x="81" y="303"/>
                  <a:pt x="80" y="302"/>
                  <a:pt x="78" y="300"/>
                </a:cubicBezTo>
                <a:close/>
                <a:moveTo>
                  <a:pt x="13" y="272"/>
                </a:moveTo>
                <a:cubicBezTo>
                  <a:pt x="13" y="273"/>
                  <a:pt x="12" y="275"/>
                  <a:pt x="14" y="276"/>
                </a:cubicBezTo>
                <a:cubicBezTo>
                  <a:pt x="14" y="276"/>
                  <a:pt x="14" y="275"/>
                  <a:pt x="14" y="275"/>
                </a:cubicBezTo>
                <a:cubicBezTo>
                  <a:pt x="15" y="275"/>
                  <a:pt x="15" y="276"/>
                  <a:pt x="15" y="275"/>
                </a:cubicBezTo>
                <a:cubicBezTo>
                  <a:pt x="16" y="279"/>
                  <a:pt x="18" y="280"/>
                  <a:pt x="19" y="282"/>
                </a:cubicBezTo>
                <a:cubicBezTo>
                  <a:pt x="21" y="282"/>
                  <a:pt x="22" y="284"/>
                  <a:pt x="23" y="285"/>
                </a:cubicBezTo>
                <a:cubicBezTo>
                  <a:pt x="24" y="283"/>
                  <a:pt x="25" y="282"/>
                  <a:pt x="26" y="279"/>
                </a:cubicBezTo>
                <a:cubicBezTo>
                  <a:pt x="22" y="276"/>
                  <a:pt x="19" y="271"/>
                  <a:pt x="14" y="270"/>
                </a:cubicBezTo>
                <a:cubicBezTo>
                  <a:pt x="13" y="271"/>
                  <a:pt x="14" y="271"/>
                  <a:pt x="13" y="272"/>
                </a:cubicBezTo>
                <a:close/>
                <a:moveTo>
                  <a:pt x="31" y="281"/>
                </a:moveTo>
                <a:cubicBezTo>
                  <a:pt x="31" y="281"/>
                  <a:pt x="31" y="282"/>
                  <a:pt x="31" y="282"/>
                </a:cubicBezTo>
                <a:cubicBezTo>
                  <a:pt x="32" y="285"/>
                  <a:pt x="35" y="285"/>
                  <a:pt x="37" y="286"/>
                </a:cubicBezTo>
                <a:cubicBezTo>
                  <a:pt x="40" y="288"/>
                  <a:pt x="42" y="293"/>
                  <a:pt x="44" y="295"/>
                </a:cubicBezTo>
                <a:cubicBezTo>
                  <a:pt x="45" y="295"/>
                  <a:pt x="46" y="295"/>
                  <a:pt x="46" y="295"/>
                </a:cubicBezTo>
                <a:cubicBezTo>
                  <a:pt x="47" y="296"/>
                  <a:pt x="48" y="298"/>
                  <a:pt x="50" y="298"/>
                </a:cubicBezTo>
                <a:cubicBezTo>
                  <a:pt x="51" y="301"/>
                  <a:pt x="54" y="302"/>
                  <a:pt x="56" y="304"/>
                </a:cubicBezTo>
                <a:cubicBezTo>
                  <a:pt x="62" y="304"/>
                  <a:pt x="65" y="305"/>
                  <a:pt x="69" y="305"/>
                </a:cubicBezTo>
                <a:cubicBezTo>
                  <a:pt x="69" y="303"/>
                  <a:pt x="67" y="301"/>
                  <a:pt x="65" y="300"/>
                </a:cubicBezTo>
                <a:cubicBezTo>
                  <a:pt x="62" y="297"/>
                  <a:pt x="58" y="295"/>
                  <a:pt x="55" y="293"/>
                </a:cubicBezTo>
                <a:cubicBezTo>
                  <a:pt x="48" y="287"/>
                  <a:pt x="42" y="281"/>
                  <a:pt x="35" y="276"/>
                </a:cubicBezTo>
                <a:cubicBezTo>
                  <a:pt x="35" y="276"/>
                  <a:pt x="34" y="275"/>
                  <a:pt x="34" y="275"/>
                </a:cubicBezTo>
                <a:cubicBezTo>
                  <a:pt x="33" y="278"/>
                  <a:pt x="33" y="280"/>
                  <a:pt x="31" y="281"/>
                </a:cubicBezTo>
                <a:close/>
                <a:moveTo>
                  <a:pt x="19" y="292"/>
                </a:moveTo>
                <a:cubicBezTo>
                  <a:pt x="20" y="290"/>
                  <a:pt x="22" y="289"/>
                  <a:pt x="22" y="286"/>
                </a:cubicBezTo>
                <a:cubicBezTo>
                  <a:pt x="19" y="284"/>
                  <a:pt x="17" y="281"/>
                  <a:pt x="13" y="279"/>
                </a:cubicBezTo>
                <a:cubicBezTo>
                  <a:pt x="12" y="284"/>
                  <a:pt x="14" y="290"/>
                  <a:pt x="19" y="292"/>
                </a:cubicBezTo>
                <a:close/>
                <a:moveTo>
                  <a:pt x="27" y="289"/>
                </a:moveTo>
                <a:cubicBezTo>
                  <a:pt x="28" y="290"/>
                  <a:pt x="31" y="290"/>
                  <a:pt x="30" y="292"/>
                </a:cubicBezTo>
                <a:cubicBezTo>
                  <a:pt x="33" y="294"/>
                  <a:pt x="36" y="297"/>
                  <a:pt x="38" y="298"/>
                </a:cubicBezTo>
                <a:cubicBezTo>
                  <a:pt x="39" y="301"/>
                  <a:pt x="44" y="301"/>
                  <a:pt x="45" y="304"/>
                </a:cubicBezTo>
                <a:cubicBezTo>
                  <a:pt x="47" y="305"/>
                  <a:pt x="50" y="305"/>
                  <a:pt x="52" y="303"/>
                </a:cubicBezTo>
                <a:cubicBezTo>
                  <a:pt x="45" y="296"/>
                  <a:pt x="39" y="289"/>
                  <a:pt x="30" y="284"/>
                </a:cubicBezTo>
                <a:cubicBezTo>
                  <a:pt x="29" y="285"/>
                  <a:pt x="28" y="287"/>
                  <a:pt x="27" y="289"/>
                </a:cubicBezTo>
                <a:close/>
                <a:moveTo>
                  <a:pt x="13" y="296"/>
                </a:moveTo>
                <a:cubicBezTo>
                  <a:pt x="14" y="295"/>
                  <a:pt x="15" y="297"/>
                  <a:pt x="16" y="297"/>
                </a:cubicBezTo>
                <a:cubicBezTo>
                  <a:pt x="17" y="296"/>
                  <a:pt x="18" y="295"/>
                  <a:pt x="18" y="294"/>
                </a:cubicBezTo>
                <a:cubicBezTo>
                  <a:pt x="16" y="293"/>
                  <a:pt x="16" y="290"/>
                  <a:pt x="13" y="290"/>
                </a:cubicBezTo>
                <a:cubicBezTo>
                  <a:pt x="13" y="292"/>
                  <a:pt x="13" y="294"/>
                  <a:pt x="13" y="296"/>
                </a:cubicBezTo>
                <a:close/>
                <a:moveTo>
                  <a:pt x="24" y="295"/>
                </a:moveTo>
                <a:cubicBezTo>
                  <a:pt x="27" y="299"/>
                  <a:pt x="32" y="303"/>
                  <a:pt x="36" y="306"/>
                </a:cubicBezTo>
                <a:cubicBezTo>
                  <a:pt x="38" y="305"/>
                  <a:pt x="41" y="306"/>
                  <a:pt x="42" y="304"/>
                </a:cubicBezTo>
                <a:cubicBezTo>
                  <a:pt x="38" y="299"/>
                  <a:pt x="31" y="296"/>
                  <a:pt x="27" y="290"/>
                </a:cubicBezTo>
                <a:cubicBezTo>
                  <a:pt x="27" y="290"/>
                  <a:pt x="26" y="290"/>
                  <a:pt x="26" y="290"/>
                </a:cubicBezTo>
                <a:cubicBezTo>
                  <a:pt x="26" y="292"/>
                  <a:pt x="25" y="294"/>
                  <a:pt x="24" y="295"/>
                </a:cubicBezTo>
                <a:close/>
                <a:moveTo>
                  <a:pt x="22" y="297"/>
                </a:moveTo>
                <a:cubicBezTo>
                  <a:pt x="22" y="299"/>
                  <a:pt x="21" y="300"/>
                  <a:pt x="20" y="302"/>
                </a:cubicBezTo>
                <a:cubicBezTo>
                  <a:pt x="23" y="305"/>
                  <a:pt x="27" y="308"/>
                  <a:pt x="32" y="306"/>
                </a:cubicBezTo>
                <a:cubicBezTo>
                  <a:pt x="29" y="304"/>
                  <a:pt x="27" y="299"/>
                  <a:pt x="22" y="297"/>
                </a:cubicBezTo>
                <a:close/>
                <a:moveTo>
                  <a:pt x="13" y="303"/>
                </a:moveTo>
                <a:cubicBezTo>
                  <a:pt x="14" y="302"/>
                  <a:pt x="16" y="299"/>
                  <a:pt x="13" y="299"/>
                </a:cubicBezTo>
                <a:cubicBezTo>
                  <a:pt x="14" y="301"/>
                  <a:pt x="11" y="302"/>
                  <a:pt x="13" y="303"/>
                </a:cubicBezTo>
                <a:close/>
                <a:moveTo>
                  <a:pt x="472" y="300"/>
                </a:moveTo>
                <a:cubicBezTo>
                  <a:pt x="471" y="300"/>
                  <a:pt x="470" y="299"/>
                  <a:pt x="469" y="300"/>
                </a:cubicBezTo>
                <a:cubicBezTo>
                  <a:pt x="470" y="300"/>
                  <a:pt x="471" y="301"/>
                  <a:pt x="472" y="300"/>
                </a:cubicBezTo>
                <a:close/>
                <a:moveTo>
                  <a:pt x="17" y="307"/>
                </a:moveTo>
                <a:cubicBezTo>
                  <a:pt x="19" y="307"/>
                  <a:pt x="22" y="307"/>
                  <a:pt x="23" y="307"/>
                </a:cubicBezTo>
                <a:cubicBezTo>
                  <a:pt x="21" y="306"/>
                  <a:pt x="21" y="304"/>
                  <a:pt x="18" y="304"/>
                </a:cubicBezTo>
                <a:cubicBezTo>
                  <a:pt x="18" y="305"/>
                  <a:pt x="17" y="306"/>
                  <a:pt x="17" y="307"/>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31" name="PA_chenying0907 23"/>
          <p:cNvGrpSpPr/>
          <p:nvPr>
            <p:custDataLst>
              <p:tags r:id="rId1"/>
            </p:custDataLst>
          </p:nvPr>
        </p:nvGrpSpPr>
        <p:grpSpPr>
          <a:xfrm>
            <a:off x="1871531" y="356659"/>
            <a:ext cx="8256917" cy="1023250"/>
            <a:chOff x="1492256" y="411510"/>
            <a:chExt cx="6192688" cy="767437"/>
          </a:xfrm>
        </p:grpSpPr>
        <p:sp>
          <p:nvSpPr>
            <p:cNvPr id="32"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33"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34"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3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nodeType="withEffect">
                                  <p:stCondLst>
                                    <p:cond delay="150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par>
                                <p:cTn id="32" presetID="10" presetClass="entr" presetSubtype="0" fill="hold" nodeType="withEffect">
                                  <p:stCondLst>
                                    <p:cond delay="270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par>
                                <p:cTn id="44" presetID="10" presetClass="entr" presetSubtype="0" fill="hold" nodeType="withEffect">
                                  <p:stCondLst>
                                    <p:cond delay="390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500"/>
                                        <p:tgtEl>
                                          <p:spTgt spid="91"/>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500"/>
                                        <p:tgtEl>
                                          <p:spTgt spid="92"/>
                                        </p:tgtEl>
                                      </p:cBhvr>
                                    </p:animEffect>
                                  </p:childTnLst>
                                </p:cTn>
                              </p:par>
                              <p:par>
                                <p:cTn id="53" presetID="10" presetClass="entr" presetSubtype="0" fill="hold" grpId="0" nodeType="withEffect">
                                  <p:stCondLst>
                                    <p:cond delay="57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22" presetClass="entr" presetSubtype="8"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3" grpId="0"/>
      <p:bldP spid="64" grpId="0"/>
      <p:bldP spid="65" grpId="0" animBg="1"/>
      <p:bldP spid="67" grpId="0"/>
      <p:bldP spid="72" grpId="0"/>
      <p:bldP spid="81" grpId="0" animBg="1"/>
      <p:bldP spid="83" grpId="0"/>
      <p:bldP spid="84" grpId="0"/>
      <p:bldP spid="89" grpId="0" animBg="1"/>
      <p:bldP spid="91" grpId="0"/>
      <p:bldP spid="92"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PA_任意多边形 65"/>
          <p:cNvSpPr/>
          <p:nvPr>
            <p:custDataLst>
              <p:tags r:id="rId1"/>
            </p:custDataLst>
          </p:nvPr>
        </p:nvSpPr>
        <p:spPr>
          <a:xfrm>
            <a:off x="3544629" y="2760149"/>
            <a:ext cx="3528393" cy="9085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3831497" y="1923534"/>
            <a:ext cx="2954655" cy="646331"/>
          </a:xfrm>
          <a:prstGeom prst="rect">
            <a:avLst/>
          </a:prstGeom>
        </p:spPr>
        <p:txBody>
          <a:bodyPr wrap="none">
            <a:spAutoFit/>
          </a:bodyPr>
          <a:lstStyle/>
          <a:p>
            <a:r>
              <a:rPr lang="zh-CN" altLang="en-US" sz="3600" dirty="0">
                <a:latin typeface="华康少女文字W5(P)" panose="040F0500000000000000" pitchFamily="82" charset="-122"/>
                <a:ea typeface="华康少女文字W5(P)" panose="040F0500000000000000" pitchFamily="82" charset="-122"/>
                <a:cs typeface="落落补 汤圆" pitchFamily="2" charset="-128"/>
              </a:rPr>
              <a:t>点击输入标题</a:t>
            </a:r>
          </a:p>
        </p:txBody>
      </p:sp>
      <p:sp>
        <p:nvSpPr>
          <p:cNvPr id="6" name="矩形 5"/>
          <p:cNvSpPr/>
          <p:nvPr/>
        </p:nvSpPr>
        <p:spPr>
          <a:xfrm>
            <a:off x="2205897" y="3688834"/>
            <a:ext cx="1223412" cy="923330"/>
          </a:xfrm>
          <a:prstGeom prst="rect">
            <a:avLst/>
          </a:prstGeom>
        </p:spPr>
        <p:txBody>
          <a:bodyPr wrap="none">
            <a:spAutoFit/>
          </a:bodyPr>
          <a:lstStyle/>
          <a:p>
            <a:r>
              <a:rPr lang="en-US" altLang="zh-CN" sz="5400" b="1" dirty="0">
                <a:latin typeface="华康少女文字W5(P)" panose="040F0500000000000000" pitchFamily="82" charset="-122"/>
                <a:ea typeface="华康少女文字W5(P)" panose="040F0500000000000000" pitchFamily="82" charset="-122"/>
                <a:cs typeface="落落补 汤圆" pitchFamily="2" charset="-128"/>
              </a:rPr>
              <a:t>02</a:t>
            </a:r>
            <a:endParaRPr lang="zh-CN" altLang="en-US" sz="5400" b="1" dirty="0">
              <a:latin typeface="华康少女文字W5(P)" panose="040F0500000000000000" pitchFamily="82" charset="-122"/>
              <a:ea typeface="华康少女文字W5(P)" panose="040F0500000000000000" pitchFamily="82" charset="-122"/>
              <a:cs typeface="落落补 汤圆" pitchFamily="2" charset="-128"/>
            </a:endParaRPr>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78"/>
          <p:cNvGrpSpPr/>
          <p:nvPr/>
        </p:nvGrpSpPr>
        <p:grpSpPr>
          <a:xfrm>
            <a:off x="1608978" y="2722819"/>
            <a:ext cx="1166813" cy="577851"/>
            <a:chOff x="7239000" y="2012949"/>
            <a:chExt cx="1166813" cy="577851"/>
          </a:xfrm>
        </p:grpSpPr>
        <p:sp>
          <p:nvSpPr>
            <p:cNvPr id="80" name="矩形 79"/>
            <p:cNvSpPr/>
            <p:nvPr/>
          </p:nvSpPr>
          <p:spPr>
            <a:xfrm>
              <a:off x="7239000" y="2012949"/>
              <a:ext cx="1079500" cy="48481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p:nvPr/>
          </p:nvCxnSpPr>
          <p:spPr>
            <a:xfrm>
              <a:off x="8318498" y="2485157"/>
              <a:ext cx="0" cy="1056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8318498" y="2497759"/>
              <a:ext cx="873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1608978" y="3788374"/>
            <a:ext cx="1166813" cy="577851"/>
            <a:chOff x="7239000" y="2012949"/>
            <a:chExt cx="1166813" cy="577851"/>
          </a:xfrm>
        </p:grpSpPr>
        <p:sp>
          <p:nvSpPr>
            <p:cNvPr id="84" name="矩形 83"/>
            <p:cNvSpPr/>
            <p:nvPr/>
          </p:nvSpPr>
          <p:spPr>
            <a:xfrm>
              <a:off x="7239000" y="2012949"/>
              <a:ext cx="1079500" cy="48481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连接符 84"/>
            <p:cNvCxnSpPr/>
            <p:nvPr/>
          </p:nvCxnSpPr>
          <p:spPr>
            <a:xfrm>
              <a:off x="8318498" y="2485157"/>
              <a:ext cx="0" cy="1056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8318498" y="2497759"/>
              <a:ext cx="873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1608978" y="4878363"/>
            <a:ext cx="1166813" cy="577851"/>
            <a:chOff x="7239000" y="2012949"/>
            <a:chExt cx="1166813" cy="577851"/>
          </a:xfrm>
        </p:grpSpPr>
        <p:sp>
          <p:nvSpPr>
            <p:cNvPr id="88" name="矩形 87"/>
            <p:cNvSpPr/>
            <p:nvPr/>
          </p:nvSpPr>
          <p:spPr>
            <a:xfrm>
              <a:off x="7239000" y="2012949"/>
              <a:ext cx="1079500" cy="48481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p:cNvCxnSpPr/>
            <p:nvPr/>
          </p:nvCxnSpPr>
          <p:spPr>
            <a:xfrm>
              <a:off x="8318498" y="2485157"/>
              <a:ext cx="0" cy="1056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318498" y="2497759"/>
              <a:ext cx="873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文本框 94"/>
          <p:cNvSpPr txBox="1"/>
          <p:nvPr/>
        </p:nvSpPr>
        <p:spPr>
          <a:xfrm>
            <a:off x="1622448" y="2675514"/>
            <a:ext cx="1212874" cy="584775"/>
          </a:xfrm>
          <a:prstGeom prst="rect">
            <a:avLst/>
          </a:prstGeom>
          <a:noFill/>
        </p:spPr>
        <p:txBody>
          <a:bodyPr wrap="square" rtlCol="0">
            <a:spAutoFit/>
          </a:bodyPr>
          <a:lstStyle/>
          <a:p>
            <a:r>
              <a:rPr lang="zh-CN" altLang="en-US" sz="3200" b="1" dirty="0">
                <a:solidFill>
                  <a:srgbClr val="FFC000"/>
                </a:solidFill>
                <a:latin typeface="方正静蕾简体" panose="02000000000000000000" pitchFamily="2" charset="-122"/>
                <a:ea typeface="方正静蕾简体" panose="02000000000000000000" pitchFamily="2" charset="-122"/>
              </a:rPr>
              <a:t>文字</a:t>
            </a:r>
          </a:p>
        </p:txBody>
      </p:sp>
      <p:sp>
        <p:nvSpPr>
          <p:cNvPr id="96" name="文本框 95"/>
          <p:cNvSpPr txBox="1"/>
          <p:nvPr/>
        </p:nvSpPr>
        <p:spPr>
          <a:xfrm>
            <a:off x="1620836" y="3737792"/>
            <a:ext cx="1082185" cy="584775"/>
          </a:xfrm>
          <a:prstGeom prst="rect">
            <a:avLst/>
          </a:prstGeom>
          <a:noFill/>
        </p:spPr>
        <p:txBody>
          <a:bodyPr wrap="square" rtlCol="0">
            <a:spAutoFit/>
          </a:bodyPr>
          <a:lstStyle/>
          <a:p>
            <a:r>
              <a:rPr lang="zh-CN" altLang="en-US" sz="3200" b="1" dirty="0">
                <a:solidFill>
                  <a:srgbClr val="FFC000"/>
                </a:solidFill>
                <a:latin typeface="方正静蕾简体" panose="02000000000000000000" pitchFamily="2" charset="-122"/>
                <a:ea typeface="方正静蕾简体" panose="02000000000000000000" pitchFamily="2" charset="-122"/>
              </a:rPr>
              <a:t>文字</a:t>
            </a:r>
          </a:p>
        </p:txBody>
      </p:sp>
      <p:sp>
        <p:nvSpPr>
          <p:cNvPr id="97" name="文本框 96"/>
          <p:cNvSpPr txBox="1"/>
          <p:nvPr/>
        </p:nvSpPr>
        <p:spPr>
          <a:xfrm>
            <a:off x="1650672" y="4803441"/>
            <a:ext cx="1184650" cy="584775"/>
          </a:xfrm>
          <a:prstGeom prst="rect">
            <a:avLst/>
          </a:prstGeom>
          <a:noFill/>
        </p:spPr>
        <p:txBody>
          <a:bodyPr wrap="square" rtlCol="0">
            <a:spAutoFit/>
          </a:bodyPr>
          <a:lstStyle/>
          <a:p>
            <a:r>
              <a:rPr lang="zh-CN" altLang="en-US" sz="3200" b="1" dirty="0">
                <a:solidFill>
                  <a:srgbClr val="FFC000"/>
                </a:solidFill>
                <a:latin typeface="方正静蕾简体" panose="02000000000000000000" pitchFamily="2" charset="-122"/>
                <a:ea typeface="方正静蕾简体" panose="02000000000000000000" pitchFamily="2" charset="-122"/>
              </a:rPr>
              <a:t>文字</a:t>
            </a:r>
          </a:p>
        </p:txBody>
      </p:sp>
      <p:sp>
        <p:nvSpPr>
          <p:cNvPr id="99" name="文本框 98"/>
          <p:cNvSpPr txBox="1"/>
          <p:nvPr/>
        </p:nvSpPr>
        <p:spPr>
          <a:xfrm>
            <a:off x="2860419" y="2618892"/>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100" name="文本框 99"/>
          <p:cNvSpPr txBox="1"/>
          <p:nvPr/>
        </p:nvSpPr>
        <p:spPr>
          <a:xfrm>
            <a:off x="2860419" y="3747339"/>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sp>
        <p:nvSpPr>
          <p:cNvPr id="101" name="文本框 100"/>
          <p:cNvSpPr txBox="1"/>
          <p:nvPr/>
        </p:nvSpPr>
        <p:spPr>
          <a:xfrm>
            <a:off x="2872978" y="4839517"/>
            <a:ext cx="313006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请在此添加文字请在此添加文字请在此添加文字请在此添加文字</a:t>
            </a:r>
          </a:p>
        </p:txBody>
      </p:sp>
      <p:grpSp>
        <p:nvGrpSpPr>
          <p:cNvPr id="3" name="Group 4"/>
          <p:cNvGrpSpPr>
            <a:grpSpLocks noChangeAspect="1"/>
          </p:cNvGrpSpPr>
          <p:nvPr/>
        </p:nvGrpSpPr>
        <p:grpSpPr bwMode="auto">
          <a:xfrm>
            <a:off x="6992938" y="2066925"/>
            <a:ext cx="3744913" cy="3357563"/>
            <a:chOff x="4405" y="1302"/>
            <a:chExt cx="2359" cy="2115"/>
          </a:xfrm>
          <a:solidFill>
            <a:schemeClr val="tx1"/>
          </a:solidFill>
        </p:grpSpPr>
        <p:sp>
          <p:nvSpPr>
            <p:cNvPr id="8" name="Freeform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 name="PA_chenying0907 23"/>
          <p:cNvGrpSpPr/>
          <p:nvPr>
            <p:custDataLst>
              <p:tags r:id="rId1"/>
            </p:custDataLst>
          </p:nvPr>
        </p:nvGrpSpPr>
        <p:grpSpPr>
          <a:xfrm>
            <a:off x="1871531" y="356659"/>
            <a:ext cx="8256917" cy="1023250"/>
            <a:chOff x="1492256" y="411510"/>
            <a:chExt cx="6192688" cy="767437"/>
          </a:xfrm>
        </p:grpSpPr>
        <p:sp>
          <p:nvSpPr>
            <p:cNvPr id="25"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方正静蕾简体" panose="02000000000000000000" pitchFamily="2" charset="-122"/>
                <a:ea typeface="方正静蕾简体" panose="02000000000000000000" pitchFamily="2" charset="-122"/>
              </a:endParaRPr>
            </a:p>
          </p:txBody>
        </p:sp>
        <p:sp>
          <p:nvSpPr>
            <p:cNvPr id="26" name="文本框 7"/>
            <p:cNvSpPr txBox="1">
              <a:spLocks noChangeArrowheads="1"/>
            </p:cNvSpPr>
            <p:nvPr/>
          </p:nvSpPr>
          <p:spPr bwMode="auto">
            <a:xfrm>
              <a:off x="3246786" y="411510"/>
              <a:ext cx="254935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5" dirty="0">
                  <a:latin typeface="微软雅黑" panose="020B0503020204020204" pitchFamily="34" charset="-122"/>
                  <a:ea typeface="微软雅黑" panose="020B0503020204020204" pitchFamily="34" charset="-122"/>
                </a:rPr>
                <a:t>请在此添加您的标题</a:t>
              </a:r>
            </a:p>
          </p:txBody>
        </p:sp>
        <p:sp>
          <p:nvSpPr>
            <p:cNvPr id="27" name="TextBox 5"/>
            <p:cNvSpPr txBox="1"/>
            <p:nvPr/>
          </p:nvSpPr>
          <p:spPr>
            <a:xfrm>
              <a:off x="3606826" y="778837"/>
              <a:ext cx="1916631" cy="192409"/>
            </a:xfrm>
            <a:prstGeom prst="rect">
              <a:avLst/>
            </a:prstGeom>
            <a:noFill/>
          </p:spPr>
          <p:txBody>
            <a:bodyPr wrap="none" rtlCol="0">
              <a:spAutoFit/>
            </a:bodyPr>
            <a:lstStyle/>
            <a:p>
              <a:r>
                <a:rPr lang="en-US" altLang="zh-CN" sz="1065" dirty="0">
                  <a:latin typeface="落落补 汤圆" pitchFamily="2" charset="-128"/>
                  <a:ea typeface="落落补 汤圆" pitchFamily="2" charset="-128"/>
                  <a:cs typeface="落落补 汤圆" pitchFamily="2" charset="-128"/>
                </a:rPr>
                <a:t>MICROSOFT POWERPOINT MY 20XX</a:t>
              </a:r>
              <a:endParaRPr lang="zh-CN" altLang="en-US" sz="1065" dirty="0">
                <a:latin typeface="落落补 汤圆" pitchFamily="2" charset="-128"/>
                <a:ea typeface="落落补 汤圆" pitchFamily="2" charset="-128"/>
                <a:cs typeface="落落补 汤圆" pitchFamily="2"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30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nodeType="withEffect">
                                  <p:stCondLst>
                                    <p:cond delay="60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500"/>
                                        <p:tgtEl>
                                          <p:spTgt spid="101"/>
                                        </p:tgtEl>
                                      </p:cBhvr>
                                    </p:animEffect>
                                  </p:childTnLst>
                                </p:cTn>
                              </p:par>
                              <p:par>
                                <p:cTn id="32" presetID="10" presetClass="entr" presetSubtype="0" fill="hold" nodeType="withEffect">
                                  <p:stCondLst>
                                    <p:cond delay="270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22" presetClass="entr" presetSubtype="8"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99" grpId="0"/>
      <p:bldP spid="100" grpId="0"/>
      <p:bldP spid="10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48.xml><?xml version="1.0" encoding="utf-8"?>
<p:tagLst xmlns:a="http://schemas.openxmlformats.org/drawingml/2006/main" xmlns:r="http://schemas.openxmlformats.org/officeDocument/2006/relationships" xmlns:p="http://schemas.openxmlformats.org/presentationml/2006/main">
  <p:tag name="PA" val="v3.0.0"/>
</p:tagLst>
</file>

<file path=ppt/tags/tag49.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50.xml><?xml version="1.0" encoding="utf-8"?>
<p:tagLst xmlns:a="http://schemas.openxmlformats.org/drawingml/2006/main" xmlns:r="http://schemas.openxmlformats.org/officeDocument/2006/relationships" xmlns:p="http://schemas.openxmlformats.org/presentationml/2006/main">
  <p:tag name="PA" val="v3.0.0"/>
</p:tagLst>
</file>

<file path=ppt/tags/tag51.xml><?xml version="1.0" encoding="utf-8"?>
<p:tagLst xmlns:a="http://schemas.openxmlformats.org/drawingml/2006/main" xmlns:r="http://schemas.openxmlformats.org/officeDocument/2006/relationships" xmlns:p="http://schemas.openxmlformats.org/presentationml/2006/main">
  <p:tag name="PA" val="v3.0.0"/>
</p:tagLst>
</file>

<file path=ppt/tags/tag52.xml><?xml version="1.0" encoding="utf-8"?>
<p:tagLst xmlns:a="http://schemas.openxmlformats.org/drawingml/2006/main" xmlns:r="http://schemas.openxmlformats.org/officeDocument/2006/relationships" xmlns:p="http://schemas.openxmlformats.org/presentationml/2006/main">
  <p:tag name="PA" val="v3.0.0"/>
</p:tagLst>
</file>

<file path=ppt/tags/tag53.xml><?xml version="1.0" encoding="utf-8"?>
<p:tagLst xmlns:a="http://schemas.openxmlformats.org/drawingml/2006/main" xmlns:r="http://schemas.openxmlformats.org/officeDocument/2006/relationships" xmlns:p="http://schemas.openxmlformats.org/presentationml/2006/main">
  <p:tag name="PA" val="v3.0.0"/>
</p:tagLst>
</file>

<file path=ppt/tags/tag54.xml><?xml version="1.0" encoding="utf-8"?>
<p:tagLst xmlns:a="http://schemas.openxmlformats.org/drawingml/2006/main" xmlns:r="http://schemas.openxmlformats.org/officeDocument/2006/relationships" xmlns:p="http://schemas.openxmlformats.org/presentationml/2006/main">
  <p:tag name="PA" val="v3.0.0"/>
</p:tagLst>
</file>

<file path=ppt/tags/tag55.xml><?xml version="1.0" encoding="utf-8"?>
<p:tagLst xmlns:a="http://schemas.openxmlformats.org/drawingml/2006/main" xmlns:r="http://schemas.openxmlformats.org/officeDocument/2006/relationships" xmlns:p="http://schemas.openxmlformats.org/presentationml/2006/main">
  <p:tag name="PA" val="v3.0.0"/>
</p:tagLst>
</file>

<file path=ppt/tags/tag56.xml><?xml version="1.0" encoding="utf-8"?>
<p:tagLst xmlns:a="http://schemas.openxmlformats.org/drawingml/2006/main" xmlns:r="http://schemas.openxmlformats.org/officeDocument/2006/relationships" xmlns:p="http://schemas.openxmlformats.org/presentationml/2006/main">
  <p:tag name="PA" val="v3.0.0"/>
</p:tagLst>
</file>

<file path=ppt/tags/tag57.xml><?xml version="1.0" encoding="utf-8"?>
<p:tagLst xmlns:a="http://schemas.openxmlformats.org/drawingml/2006/main" xmlns:r="http://schemas.openxmlformats.org/officeDocument/2006/relationships" xmlns:p="http://schemas.openxmlformats.org/presentationml/2006/main">
  <p:tag name="PA" val="v3.0.0"/>
</p:tagLst>
</file>

<file path=ppt/tags/tag58.xml><?xml version="1.0" encoding="utf-8"?>
<p:tagLst xmlns:a="http://schemas.openxmlformats.org/drawingml/2006/main" xmlns:r="http://schemas.openxmlformats.org/officeDocument/2006/relationships" xmlns:p="http://schemas.openxmlformats.org/presentationml/2006/main">
  <p:tag name="PA" val="v3.0.0"/>
</p:tagLst>
</file>

<file path=ppt/tags/tag59.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60.xml><?xml version="1.0" encoding="utf-8"?>
<p:tagLst xmlns:a="http://schemas.openxmlformats.org/drawingml/2006/main" xmlns:r="http://schemas.openxmlformats.org/officeDocument/2006/relationships" xmlns:p="http://schemas.openxmlformats.org/presentationml/2006/main">
  <p:tag name="PA" val="v3.0.0"/>
</p:tagLst>
</file>

<file path=ppt/tags/tag61.xml><?xml version="1.0" encoding="utf-8"?>
<p:tagLst xmlns:a="http://schemas.openxmlformats.org/drawingml/2006/main" xmlns:r="http://schemas.openxmlformats.org/officeDocument/2006/relationships" xmlns:p="http://schemas.openxmlformats.org/presentationml/2006/main">
  <p:tag name="PA" val="v3.0.0"/>
</p:tagLst>
</file>

<file path=ppt/tags/tag62.xml><?xml version="1.0" encoding="utf-8"?>
<p:tagLst xmlns:a="http://schemas.openxmlformats.org/drawingml/2006/main" xmlns:r="http://schemas.openxmlformats.org/officeDocument/2006/relationships" xmlns:p="http://schemas.openxmlformats.org/presentationml/2006/main">
  <p:tag name="PA" val="v3.0.0"/>
</p:tagLst>
</file>

<file path=ppt/tags/tag63.xml><?xml version="1.0" encoding="utf-8"?>
<p:tagLst xmlns:a="http://schemas.openxmlformats.org/drawingml/2006/main" xmlns:r="http://schemas.openxmlformats.org/officeDocument/2006/relationships" xmlns:p="http://schemas.openxmlformats.org/presentationml/2006/main">
  <p:tag name="PA" val="v3.0.0"/>
</p:tagLst>
</file>

<file path=ppt/tags/tag64.xml><?xml version="1.0" encoding="utf-8"?>
<p:tagLst xmlns:a="http://schemas.openxmlformats.org/drawingml/2006/main" xmlns:r="http://schemas.openxmlformats.org/officeDocument/2006/relationships" xmlns:p="http://schemas.openxmlformats.org/presentationml/2006/main">
  <p:tag name="PA" val="v3.0.0"/>
</p:tagLst>
</file>

<file path=ppt/tags/tag65.xml><?xml version="1.0" encoding="utf-8"?>
<p:tagLst xmlns:a="http://schemas.openxmlformats.org/drawingml/2006/main" xmlns:r="http://schemas.openxmlformats.org/officeDocument/2006/relationships" xmlns:p="http://schemas.openxmlformats.org/presentationml/2006/main">
  <p:tag name="PA" val="v3.0.0"/>
</p:tagLst>
</file>

<file path=ppt/tags/tag66.xml><?xml version="1.0" encoding="utf-8"?>
<p:tagLst xmlns:a="http://schemas.openxmlformats.org/drawingml/2006/main" xmlns:r="http://schemas.openxmlformats.org/officeDocument/2006/relationships" xmlns:p="http://schemas.openxmlformats.org/presentationml/2006/main">
  <p:tag name="PA" val="v3.0.0"/>
</p:tagLst>
</file>

<file path=ppt/tags/tag67.xml><?xml version="1.0" encoding="utf-8"?>
<p:tagLst xmlns:a="http://schemas.openxmlformats.org/drawingml/2006/main" xmlns:r="http://schemas.openxmlformats.org/officeDocument/2006/relationships" xmlns:p="http://schemas.openxmlformats.org/presentationml/2006/main">
  <p:tag name="PA" val="v3.0.0"/>
</p:tagLst>
</file>

<file path=ppt/tags/tag68.xml><?xml version="1.0" encoding="utf-8"?>
<p:tagLst xmlns:a="http://schemas.openxmlformats.org/drawingml/2006/main" xmlns:r="http://schemas.openxmlformats.org/officeDocument/2006/relationships" xmlns:p="http://schemas.openxmlformats.org/presentationml/2006/main">
  <p:tag name="PA" val="v3.0.0"/>
</p:tagLst>
</file>

<file path=ppt/tags/tag69.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70.xml><?xml version="1.0" encoding="utf-8"?>
<p:tagLst xmlns:a="http://schemas.openxmlformats.org/drawingml/2006/main" xmlns:r="http://schemas.openxmlformats.org/officeDocument/2006/relationships" xmlns:p="http://schemas.openxmlformats.org/presentationml/2006/main">
  <p:tag name="PA" val="v3.0.0"/>
</p:tagLst>
</file>

<file path=ppt/tags/tag71.xml><?xml version="1.0" encoding="utf-8"?>
<p:tagLst xmlns:a="http://schemas.openxmlformats.org/drawingml/2006/main" xmlns:r="http://schemas.openxmlformats.org/officeDocument/2006/relationships" xmlns:p="http://schemas.openxmlformats.org/presentationml/2006/main">
  <p:tag name="PA" val="v3.0.0"/>
</p:tagLst>
</file>

<file path=ppt/tags/tag72.xml><?xml version="1.0" encoding="utf-8"?>
<p:tagLst xmlns:a="http://schemas.openxmlformats.org/drawingml/2006/main" xmlns:r="http://schemas.openxmlformats.org/officeDocument/2006/relationships" xmlns:p="http://schemas.openxmlformats.org/presentationml/2006/main">
  <p:tag name="PA" val="v3.0.0"/>
</p:tagLst>
</file>

<file path=ppt/tags/tag73.xml><?xml version="1.0" encoding="utf-8"?>
<p:tagLst xmlns:a="http://schemas.openxmlformats.org/drawingml/2006/main" xmlns:r="http://schemas.openxmlformats.org/officeDocument/2006/relationships" xmlns:p="http://schemas.openxmlformats.org/presentationml/2006/main">
  <p:tag name="PA" val="v3.0.0"/>
</p:tagLst>
</file>

<file path=ppt/tags/tag74.xml><?xml version="1.0" encoding="utf-8"?>
<p:tagLst xmlns:a="http://schemas.openxmlformats.org/drawingml/2006/main" xmlns:r="http://schemas.openxmlformats.org/officeDocument/2006/relationships" xmlns:p="http://schemas.openxmlformats.org/presentationml/2006/main">
  <p:tag name="PA" val="v3.0.0"/>
</p:tagLst>
</file>

<file path=ppt/tags/tag75.xml><?xml version="1.0" encoding="utf-8"?>
<p:tagLst xmlns:a="http://schemas.openxmlformats.org/drawingml/2006/main" xmlns:r="http://schemas.openxmlformats.org/officeDocument/2006/relationships" xmlns:p="http://schemas.openxmlformats.org/presentationml/2006/main">
  <p:tag name="PA" val="v3.0.0"/>
</p:tagLst>
</file>

<file path=ppt/tags/tag76.xml><?xml version="1.0" encoding="utf-8"?>
<p:tagLst xmlns:a="http://schemas.openxmlformats.org/drawingml/2006/main" xmlns:r="http://schemas.openxmlformats.org/officeDocument/2006/relationships" xmlns:p="http://schemas.openxmlformats.org/presentationml/2006/main">
  <p:tag name="PA" val="v3.0.0"/>
</p:tagLst>
</file>

<file path=ppt/tags/tag77.xml><?xml version="1.0" encoding="utf-8"?>
<p:tagLst xmlns:a="http://schemas.openxmlformats.org/drawingml/2006/main" xmlns:r="http://schemas.openxmlformats.org/officeDocument/2006/relationships" xmlns:p="http://schemas.openxmlformats.org/presentationml/2006/main">
  <p:tag name="PA" val="v3.0.0"/>
</p:tagLst>
</file>

<file path=ppt/tags/tag78.xml><?xml version="1.0" encoding="utf-8"?>
<p:tagLst xmlns:a="http://schemas.openxmlformats.org/drawingml/2006/main" xmlns:r="http://schemas.openxmlformats.org/officeDocument/2006/relationships" xmlns:p="http://schemas.openxmlformats.org/presentationml/2006/main">
  <p:tag name="PA" val="v3.0.0"/>
</p:tagLst>
</file>

<file path=ppt/tags/tag79.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80.xml><?xml version="1.0" encoding="utf-8"?>
<p:tagLst xmlns:a="http://schemas.openxmlformats.org/drawingml/2006/main" xmlns:r="http://schemas.openxmlformats.org/officeDocument/2006/relationships" xmlns:p="http://schemas.openxmlformats.org/presentationml/2006/main">
  <p:tag name="PA" val="v3.0.0"/>
</p:tagLst>
</file>

<file path=ppt/tags/tag81.xml><?xml version="1.0" encoding="utf-8"?>
<p:tagLst xmlns:a="http://schemas.openxmlformats.org/drawingml/2006/main" xmlns:r="http://schemas.openxmlformats.org/officeDocument/2006/relationships" xmlns:p="http://schemas.openxmlformats.org/presentationml/2006/main">
  <p:tag name="PA" val="v3.0.0"/>
</p:tagLst>
</file>

<file path=ppt/tags/tag82.xml><?xml version="1.0" encoding="utf-8"?>
<p:tagLst xmlns:a="http://schemas.openxmlformats.org/drawingml/2006/main" xmlns:r="http://schemas.openxmlformats.org/officeDocument/2006/relationships" xmlns:p="http://schemas.openxmlformats.org/presentationml/2006/main">
  <p:tag name="PA" val="v3.0.0"/>
</p:tagLst>
</file>

<file path=ppt/tags/tag83.xml><?xml version="1.0" encoding="utf-8"?>
<p:tagLst xmlns:a="http://schemas.openxmlformats.org/drawingml/2006/main" xmlns:r="http://schemas.openxmlformats.org/officeDocument/2006/relationships" xmlns:p="http://schemas.openxmlformats.org/presentationml/2006/main">
  <p:tag name="PA" val="v3.0.0"/>
</p:tagLst>
</file>

<file path=ppt/tags/tag84.xml><?xml version="1.0" encoding="utf-8"?>
<p:tagLst xmlns:a="http://schemas.openxmlformats.org/drawingml/2006/main" xmlns:r="http://schemas.openxmlformats.org/officeDocument/2006/relationships" xmlns:p="http://schemas.openxmlformats.org/presentationml/2006/main">
  <p:tag name="PA" val="v3.0.0"/>
</p:tagLst>
</file>

<file path=ppt/tags/tag85.xml><?xml version="1.0" encoding="utf-8"?>
<p:tagLst xmlns:a="http://schemas.openxmlformats.org/drawingml/2006/main" xmlns:r="http://schemas.openxmlformats.org/officeDocument/2006/relationships" xmlns:p="http://schemas.openxmlformats.org/presentationml/2006/main">
  <p:tag name="PA" val="v3.0.0"/>
</p:tagLst>
</file>

<file path=ppt/tags/tag86.xml><?xml version="1.0" encoding="utf-8"?>
<p:tagLst xmlns:a="http://schemas.openxmlformats.org/drawingml/2006/main" xmlns:r="http://schemas.openxmlformats.org/officeDocument/2006/relationships" xmlns:p="http://schemas.openxmlformats.org/presentationml/2006/main">
  <p:tag name="PA" val="v3.0.0"/>
</p:tagLst>
</file>

<file path=ppt/tags/tag87.xml><?xml version="1.0" encoding="utf-8"?>
<p:tagLst xmlns:a="http://schemas.openxmlformats.org/drawingml/2006/main" xmlns:r="http://schemas.openxmlformats.org/officeDocument/2006/relationships" xmlns:p="http://schemas.openxmlformats.org/presentationml/2006/main">
  <p:tag name="PA" val="v3.0.0"/>
</p:tagLst>
</file>

<file path=ppt/tags/tag88.xml><?xml version="1.0" encoding="utf-8"?>
<p:tagLst xmlns:a="http://schemas.openxmlformats.org/drawingml/2006/main" xmlns:r="http://schemas.openxmlformats.org/officeDocument/2006/relationships" xmlns:p="http://schemas.openxmlformats.org/presentationml/2006/main">
  <p:tag name="PA" val="v3.0.0"/>
</p:tagLst>
</file>

<file path=ppt/tags/tag89.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ags/tag90.xml><?xml version="1.0" encoding="utf-8"?>
<p:tagLst xmlns:a="http://schemas.openxmlformats.org/drawingml/2006/main" xmlns:r="http://schemas.openxmlformats.org/officeDocument/2006/relationships" xmlns:p="http://schemas.openxmlformats.org/presentationml/2006/main">
  <p:tag name="PA" val="v3.0.0"/>
</p:tagLst>
</file>

<file path=ppt/tags/tag91.xml><?xml version="1.0" encoding="utf-8"?>
<p:tagLst xmlns:a="http://schemas.openxmlformats.org/drawingml/2006/main" xmlns:r="http://schemas.openxmlformats.org/officeDocument/2006/relationships" xmlns:p="http://schemas.openxmlformats.org/presentationml/2006/main">
  <p:tag name="PA" val="v3.0.0"/>
</p:tagLst>
</file>

<file path=ppt/tags/tag92.xml><?xml version="1.0" encoding="utf-8"?>
<p:tagLst xmlns:a="http://schemas.openxmlformats.org/drawingml/2006/main" xmlns:r="http://schemas.openxmlformats.org/officeDocument/2006/relationships" xmlns:p="http://schemas.openxmlformats.org/presentationml/2006/main">
  <p:tag name="PA" val="v3.0.0"/>
</p:tagLst>
</file>

<file path=ppt/tags/tag93.xml><?xml version="1.0" encoding="utf-8"?>
<p:tagLst xmlns:a="http://schemas.openxmlformats.org/drawingml/2006/main" xmlns:r="http://schemas.openxmlformats.org/officeDocument/2006/relationships" xmlns:p="http://schemas.openxmlformats.org/presentationml/2006/main">
  <p:tag name="PA" val="v3.0.0"/>
</p:tagLst>
</file>

<file path=ppt/tags/tag9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1423</Words>
  <Application>Microsoft Office PowerPoint</Application>
  <PresentationFormat>宽屏</PresentationFormat>
  <Paragraphs>161</Paragraphs>
  <Slides>24</Slides>
  <Notes>4</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等线</vt:lpstr>
      <vt:lpstr>等线 Light</vt:lpstr>
      <vt:lpstr>方正静蕾简体</vt:lpstr>
      <vt:lpstr>华康少女文字W5(P)</vt:lpstr>
      <vt:lpstr>萝莉体 第二版</vt:lpstr>
      <vt:lpstr>落落补 汤圆</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9</cp:revision>
  <dcterms:created xsi:type="dcterms:W3CDTF">2017-11-27T06:33:00Z</dcterms:created>
  <dcterms:modified xsi:type="dcterms:W3CDTF">2021-01-05T11:22:26Z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