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80" r:id="rId9"/>
    <p:sldId id="264" r:id="rId10"/>
    <p:sldId id="266" r:id="rId11"/>
    <p:sldId id="267" r:id="rId12"/>
    <p:sldId id="268" r:id="rId13"/>
    <p:sldId id="281" r:id="rId14"/>
    <p:sldId id="269" r:id="rId15"/>
    <p:sldId id="271" r:id="rId16"/>
    <p:sldId id="263" r:id="rId17"/>
    <p:sldId id="272" r:id="rId18"/>
    <p:sldId id="282" r:id="rId19"/>
    <p:sldId id="273" r:id="rId20"/>
    <p:sldId id="274" r:id="rId21"/>
    <p:sldId id="275" r:id="rId22"/>
    <p:sldId id="276" r:id="rId23"/>
    <p:sldId id="283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E0F1FB"/>
    <a:srgbClr val="B6DFF5"/>
    <a:srgbClr val="0B4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7545" autoAdjust="0"/>
  </p:normalViewPr>
  <p:slideViewPr>
    <p:cSldViewPr snapToGrid="0">
      <p:cViewPr varScale="1">
        <p:scale>
          <a:sx n="97" d="100"/>
          <a:sy n="97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E0F1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箭头: 五边形 6"/>
          <p:cNvSpPr/>
          <p:nvPr userDrawn="1"/>
        </p:nvSpPr>
        <p:spPr>
          <a:xfrm>
            <a:off x="-51674" y="0"/>
            <a:ext cx="9074727" cy="6858000"/>
          </a:xfrm>
          <a:prstGeom prst="homePlate">
            <a:avLst>
              <a:gd name="adj" fmla="val 17097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图文框 7"/>
          <p:cNvSpPr/>
          <p:nvPr userDrawn="1"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一个圆顶角，剪去另一个顶角 6"/>
          <p:cNvSpPr/>
          <p:nvPr userDrawn="1"/>
        </p:nvSpPr>
        <p:spPr>
          <a:xfrm>
            <a:off x="0" y="0"/>
            <a:ext cx="12192000" cy="6858000"/>
          </a:xfrm>
          <a:prstGeom prst="snipRoundRect">
            <a:avLst>
              <a:gd name="adj1" fmla="val 0"/>
              <a:gd name="adj2" fmla="val 43744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图文框 7"/>
          <p:cNvSpPr/>
          <p:nvPr userDrawn="1"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626733" y="4904826"/>
            <a:ext cx="825514" cy="11619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10235112" y="1532827"/>
            <a:ext cx="715036" cy="100641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526306" y="4330992"/>
            <a:ext cx="1971675" cy="15864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 rot="18440445">
            <a:off x="8275927" y="1450684"/>
            <a:ext cx="1789006" cy="103985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988823" y="2674861"/>
            <a:ext cx="1789527" cy="10401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743474" y="3878250"/>
            <a:ext cx="1224497" cy="71173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350471" y="3492585"/>
            <a:ext cx="1275763" cy="74153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10381957" y="4016026"/>
            <a:ext cx="1228152" cy="284197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507987" y="921272"/>
            <a:ext cx="1971675" cy="15864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C2CC9F-5E2C-4DED-BA3B-B930692789F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0BFCD-A653-41F3-89DD-DFF480FA2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1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21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Relationship Id="rId9" Type="http://schemas.openxmlformats.org/officeDocument/2006/relationships/image" Target="../media/image3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1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>
            <a:off x="-53514" y="0"/>
            <a:ext cx="9074727" cy="6858000"/>
          </a:xfrm>
          <a:prstGeom prst="homePlate">
            <a:avLst>
              <a:gd name="adj" fmla="val 17097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7865052" y="3833298"/>
            <a:ext cx="1971675" cy="1586454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4160300" y="1166534"/>
            <a:ext cx="3708399" cy="4934362"/>
            <a:chOff x="4695825" y="1358125"/>
            <a:chExt cx="2800350" cy="3726120"/>
          </a:xfrm>
        </p:grpSpPr>
        <p:sp>
          <p:nvSpPr>
            <p:cNvPr id="10" name="图文框 9"/>
            <p:cNvSpPr/>
            <p:nvPr/>
          </p:nvSpPr>
          <p:spPr>
            <a:xfrm>
              <a:off x="4695825" y="1358125"/>
              <a:ext cx="2800350" cy="3448050"/>
            </a:xfrm>
            <a:prstGeom prst="frame">
              <a:avLst>
                <a:gd name="adj1" fmla="val 2003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218837" y="1501135"/>
              <a:ext cx="720482" cy="1464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你</a:t>
              </a:r>
              <a:endParaRPr lang="en-US" altLang="zh-CN" sz="6000" dirty="0">
                <a:solidFill>
                  <a:srgbClr val="0B4C7C"/>
                </a:solidFill>
                <a:latin typeface="田氏颜体大字库" panose="020B0503020204020204" pitchFamily="34" charset="2"/>
                <a:ea typeface="田氏颜体大字库" panose="020B0503020204020204" pitchFamily="34" charset="2"/>
              </a:endParaRPr>
            </a:p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好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5218837" y="3115464"/>
              <a:ext cx="533677" cy="533677"/>
            </a:xfrm>
            <a:prstGeom prst="ellipse">
              <a:avLst/>
            </a:prstGeom>
            <a:solidFill>
              <a:srgbClr val="0B4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dirty="0"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4</a:t>
              </a:r>
              <a:endParaRPr lang="zh-CN" altLang="en-US" sz="2400" dirty="0">
                <a:latin typeface="田氏颜体大字库" panose="020B0503020204020204" pitchFamily="34" charset="2"/>
                <a:ea typeface="田氏颜体大字库" panose="020B0503020204020204" pitchFamily="34" charset="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124650" y="2053205"/>
              <a:ext cx="464827" cy="22812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遇见更好的自己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129514" y="3696728"/>
              <a:ext cx="720482" cy="766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月</a:t>
              </a: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6134706" y="1456439"/>
              <a:ext cx="492443" cy="1040154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6134705" y="4044091"/>
              <a:ext cx="492443" cy="1040154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2" cstate="email"/>
            <a:srcRect l="10698" t="73493" r="74522" b="20780"/>
            <a:stretch>
              <a:fillRect/>
            </a:stretch>
          </p:blipFill>
          <p:spPr>
            <a:xfrm>
              <a:off x="5259482" y="3405587"/>
              <a:ext cx="1789527" cy="1040154"/>
            </a:xfrm>
            <a:prstGeom prst="rect">
              <a:avLst/>
            </a:prstGeom>
          </p:spPr>
        </p:pic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6880129" y="1493675"/>
            <a:ext cx="615553" cy="411385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template is provided by mi net. Please download more and better templates in mi net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9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5552782" y="1282159"/>
            <a:ext cx="0" cy="476885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5350217" y="1726024"/>
            <a:ext cx="405130" cy="40513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5" name="椭圆 4"/>
          <p:cNvSpPr/>
          <p:nvPr/>
        </p:nvSpPr>
        <p:spPr>
          <a:xfrm>
            <a:off x="5350217" y="2825756"/>
            <a:ext cx="405130" cy="40513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6" name="椭圆 5"/>
          <p:cNvSpPr/>
          <p:nvPr/>
        </p:nvSpPr>
        <p:spPr>
          <a:xfrm>
            <a:off x="5350217" y="3925489"/>
            <a:ext cx="405130" cy="40513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7" name="椭圆 6"/>
          <p:cNvSpPr/>
          <p:nvPr/>
        </p:nvSpPr>
        <p:spPr>
          <a:xfrm>
            <a:off x="5360328" y="5003259"/>
            <a:ext cx="405130" cy="40513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1328" y="1428452"/>
            <a:ext cx="441632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9895" y="2428726"/>
            <a:ext cx="441632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9894" y="3545542"/>
            <a:ext cx="441632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9894" y="4662358"/>
            <a:ext cx="441632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点击输入文字，或者复制文字粘贴到此处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308413" y="1036012"/>
            <a:ext cx="4143880" cy="50190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199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80920" y="2789290"/>
            <a:ext cx="2931887" cy="1509486"/>
            <a:chOff x="2206171" y="2322285"/>
            <a:chExt cx="2931887" cy="1509486"/>
          </a:xfrm>
          <a:solidFill>
            <a:srgbClr val="4472C4"/>
          </a:solidFill>
          <a:effectLst/>
        </p:grpSpPr>
        <p:sp>
          <p:nvSpPr>
            <p:cNvPr id="3" name="空心弧 2"/>
            <p:cNvSpPr/>
            <p:nvPr/>
          </p:nvSpPr>
          <p:spPr>
            <a:xfrm>
              <a:off x="2206171" y="2322285"/>
              <a:ext cx="1538515" cy="1407886"/>
            </a:xfrm>
            <a:prstGeom prst="blockArc">
              <a:avLst>
                <a:gd name="adj1" fmla="val 10664035"/>
                <a:gd name="adj2" fmla="val 80390"/>
                <a:gd name="adj3" fmla="val 14824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" name="空心弧 3"/>
            <p:cNvSpPr/>
            <p:nvPr/>
          </p:nvSpPr>
          <p:spPr>
            <a:xfrm rot="10800000">
              <a:off x="3599543" y="2423885"/>
              <a:ext cx="1538515" cy="1407886"/>
            </a:xfrm>
            <a:prstGeom prst="blockArc">
              <a:avLst>
                <a:gd name="adj1" fmla="val 10664035"/>
                <a:gd name="adj2" fmla="val 80390"/>
                <a:gd name="adj3" fmla="val 14824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60405" y="2789290"/>
            <a:ext cx="2931887" cy="1509486"/>
            <a:chOff x="2206171" y="2322285"/>
            <a:chExt cx="2931887" cy="1509486"/>
          </a:xfrm>
          <a:solidFill>
            <a:srgbClr val="4472C4"/>
          </a:solidFill>
          <a:effectLst/>
        </p:grpSpPr>
        <p:sp>
          <p:nvSpPr>
            <p:cNvPr id="6" name="空心弧 5"/>
            <p:cNvSpPr/>
            <p:nvPr/>
          </p:nvSpPr>
          <p:spPr>
            <a:xfrm>
              <a:off x="2206171" y="2322285"/>
              <a:ext cx="1538515" cy="1407886"/>
            </a:xfrm>
            <a:prstGeom prst="blockArc">
              <a:avLst>
                <a:gd name="adj1" fmla="val 10664035"/>
                <a:gd name="adj2" fmla="val 80390"/>
                <a:gd name="adj3" fmla="val 14824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" name="空心弧 6"/>
            <p:cNvSpPr/>
            <p:nvPr/>
          </p:nvSpPr>
          <p:spPr>
            <a:xfrm rot="10800000">
              <a:off x="3599543" y="2423885"/>
              <a:ext cx="1538515" cy="1407886"/>
            </a:xfrm>
            <a:prstGeom prst="blockArc">
              <a:avLst>
                <a:gd name="adj1" fmla="val 10664035"/>
                <a:gd name="adj2" fmla="val 157120"/>
                <a:gd name="adj3" fmla="val 11697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439889" y="2738490"/>
            <a:ext cx="2917373" cy="1509486"/>
            <a:chOff x="2220685" y="2322285"/>
            <a:chExt cx="2917373" cy="1509486"/>
          </a:xfrm>
          <a:solidFill>
            <a:srgbClr val="4472C4"/>
          </a:solidFill>
          <a:effectLst/>
        </p:grpSpPr>
        <p:sp>
          <p:nvSpPr>
            <p:cNvPr id="9" name="空心弧 8"/>
            <p:cNvSpPr/>
            <p:nvPr/>
          </p:nvSpPr>
          <p:spPr>
            <a:xfrm>
              <a:off x="2220685" y="2322285"/>
              <a:ext cx="1538515" cy="1407886"/>
            </a:xfrm>
            <a:prstGeom prst="blockArc">
              <a:avLst>
                <a:gd name="adj1" fmla="val 10664035"/>
                <a:gd name="adj2" fmla="val 80390"/>
                <a:gd name="adj3" fmla="val 14824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空心弧 9"/>
            <p:cNvSpPr/>
            <p:nvPr/>
          </p:nvSpPr>
          <p:spPr>
            <a:xfrm rot="10800000">
              <a:off x="3599543" y="2423885"/>
              <a:ext cx="1538515" cy="1407886"/>
            </a:xfrm>
            <a:prstGeom prst="blockArc">
              <a:avLst>
                <a:gd name="adj1" fmla="val 10664035"/>
                <a:gd name="adj2" fmla="val 80390"/>
                <a:gd name="adj3" fmla="val 14824"/>
              </a:avLst>
            </a:prstGeom>
            <a:grpFill/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4921663" y="3090461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2" name="椭圆 11"/>
          <p:cNvSpPr/>
          <p:nvPr/>
        </p:nvSpPr>
        <p:spPr>
          <a:xfrm>
            <a:off x="7690263" y="3123118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3" name="椭圆 12"/>
          <p:cNvSpPr/>
          <p:nvPr/>
        </p:nvSpPr>
        <p:spPr>
          <a:xfrm>
            <a:off x="9119917" y="2890888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4" name="椭圆 13"/>
          <p:cNvSpPr/>
          <p:nvPr/>
        </p:nvSpPr>
        <p:spPr>
          <a:xfrm>
            <a:off x="3542805" y="2890890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5" name="椭圆 14"/>
          <p:cNvSpPr/>
          <p:nvPr/>
        </p:nvSpPr>
        <p:spPr>
          <a:xfrm>
            <a:off x="2142178" y="3126747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6" name="椭圆 15"/>
          <p:cNvSpPr/>
          <p:nvPr/>
        </p:nvSpPr>
        <p:spPr>
          <a:xfrm>
            <a:off x="6315033" y="2890889"/>
            <a:ext cx="1008743" cy="1008743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月份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467685" y="4379832"/>
            <a:ext cx="2276479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050640" y="1064985"/>
            <a:ext cx="2276479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87794" y="4349576"/>
            <a:ext cx="2276479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793865" y="1049829"/>
            <a:ext cx="2276479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056394" y="4349576"/>
            <a:ext cx="2276479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98749" y="1064985"/>
            <a:ext cx="2276479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429574" y="1355373"/>
            <a:ext cx="1563783" cy="2429150"/>
          </a:xfrm>
          <a:custGeom>
            <a:avLst/>
            <a:gdLst>
              <a:gd name="T0" fmla="*/ 754 w 754"/>
              <a:gd name="T1" fmla="*/ 351 h 1172"/>
              <a:gd name="T2" fmla="*/ 745 w 754"/>
              <a:gd name="T3" fmla="*/ 289 h 1172"/>
              <a:gd name="T4" fmla="*/ 745 w 754"/>
              <a:gd name="T5" fmla="*/ 289 h 1172"/>
              <a:gd name="T6" fmla="*/ 745 w 754"/>
              <a:gd name="T7" fmla="*/ 289 h 1172"/>
              <a:gd name="T8" fmla="*/ 741 w 754"/>
              <a:gd name="T9" fmla="*/ 275 h 1172"/>
              <a:gd name="T10" fmla="*/ 740 w 754"/>
              <a:gd name="T11" fmla="*/ 273 h 1172"/>
              <a:gd name="T12" fmla="*/ 740 w 754"/>
              <a:gd name="T13" fmla="*/ 270 h 1172"/>
              <a:gd name="T14" fmla="*/ 740 w 754"/>
              <a:gd name="T15" fmla="*/ 270 h 1172"/>
              <a:gd name="T16" fmla="*/ 378 w 754"/>
              <a:gd name="T17" fmla="*/ 0 h 1172"/>
              <a:gd name="T18" fmla="*/ 0 w 754"/>
              <a:gd name="T19" fmla="*/ 378 h 1172"/>
              <a:gd name="T20" fmla="*/ 284 w 754"/>
              <a:gd name="T21" fmla="*/ 744 h 1172"/>
              <a:gd name="T22" fmla="*/ 284 w 754"/>
              <a:gd name="T23" fmla="*/ 744 h 1172"/>
              <a:gd name="T24" fmla="*/ 283 w 754"/>
              <a:gd name="T25" fmla="*/ 768 h 1172"/>
              <a:gd name="T26" fmla="*/ 489 w 754"/>
              <a:gd name="T27" fmla="*/ 1172 h 1172"/>
              <a:gd name="T28" fmla="*/ 431 w 754"/>
              <a:gd name="T29" fmla="*/ 906 h 1172"/>
              <a:gd name="T30" fmla="*/ 450 w 754"/>
              <a:gd name="T31" fmla="*/ 749 h 1172"/>
              <a:gd name="T32" fmla="*/ 754 w 754"/>
              <a:gd name="T33" fmla="*/ 35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54" h="1172">
                <a:moveTo>
                  <a:pt x="754" y="351"/>
                </a:moveTo>
                <a:cubicBezTo>
                  <a:pt x="753" y="330"/>
                  <a:pt x="750" y="309"/>
                  <a:pt x="745" y="289"/>
                </a:cubicBezTo>
                <a:cubicBezTo>
                  <a:pt x="745" y="289"/>
                  <a:pt x="745" y="289"/>
                  <a:pt x="745" y="289"/>
                </a:cubicBezTo>
                <a:cubicBezTo>
                  <a:pt x="745" y="289"/>
                  <a:pt x="745" y="289"/>
                  <a:pt x="745" y="289"/>
                </a:cubicBezTo>
                <a:cubicBezTo>
                  <a:pt x="744" y="284"/>
                  <a:pt x="742" y="280"/>
                  <a:pt x="741" y="275"/>
                </a:cubicBezTo>
                <a:cubicBezTo>
                  <a:pt x="741" y="274"/>
                  <a:pt x="741" y="274"/>
                  <a:pt x="740" y="273"/>
                </a:cubicBezTo>
                <a:cubicBezTo>
                  <a:pt x="740" y="272"/>
                  <a:pt x="740" y="271"/>
                  <a:pt x="740" y="270"/>
                </a:cubicBezTo>
                <a:cubicBezTo>
                  <a:pt x="740" y="270"/>
                  <a:pt x="740" y="270"/>
                  <a:pt x="740" y="270"/>
                </a:cubicBezTo>
                <a:cubicBezTo>
                  <a:pt x="693" y="114"/>
                  <a:pt x="549" y="0"/>
                  <a:pt x="378" y="0"/>
                </a:cubicBezTo>
                <a:cubicBezTo>
                  <a:pt x="169" y="0"/>
                  <a:pt x="0" y="169"/>
                  <a:pt x="0" y="378"/>
                </a:cubicBezTo>
                <a:cubicBezTo>
                  <a:pt x="0" y="554"/>
                  <a:pt x="121" y="702"/>
                  <a:pt x="284" y="744"/>
                </a:cubicBezTo>
                <a:cubicBezTo>
                  <a:pt x="284" y="744"/>
                  <a:pt x="284" y="744"/>
                  <a:pt x="284" y="744"/>
                </a:cubicBezTo>
                <a:cubicBezTo>
                  <a:pt x="283" y="752"/>
                  <a:pt x="283" y="760"/>
                  <a:pt x="283" y="768"/>
                </a:cubicBezTo>
                <a:cubicBezTo>
                  <a:pt x="283" y="934"/>
                  <a:pt x="364" y="1081"/>
                  <a:pt x="489" y="1172"/>
                </a:cubicBezTo>
                <a:cubicBezTo>
                  <a:pt x="452" y="1091"/>
                  <a:pt x="431" y="1001"/>
                  <a:pt x="431" y="906"/>
                </a:cubicBezTo>
                <a:cubicBezTo>
                  <a:pt x="431" y="852"/>
                  <a:pt x="438" y="799"/>
                  <a:pt x="450" y="749"/>
                </a:cubicBezTo>
                <a:cubicBezTo>
                  <a:pt x="494" y="578"/>
                  <a:pt x="605" y="435"/>
                  <a:pt x="754" y="3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/>
          <p:nvPr/>
        </p:nvSpPr>
        <p:spPr bwMode="auto">
          <a:xfrm>
            <a:off x="3793766" y="3023501"/>
            <a:ext cx="2515408" cy="1648650"/>
          </a:xfrm>
          <a:custGeom>
            <a:avLst/>
            <a:gdLst>
              <a:gd name="T0" fmla="*/ 514 w 1213"/>
              <a:gd name="T1" fmla="*/ 15 h 795"/>
              <a:gd name="T2" fmla="*/ 452 w 1213"/>
              <a:gd name="T3" fmla="*/ 5 h 795"/>
              <a:gd name="T4" fmla="*/ 452 w 1213"/>
              <a:gd name="T5" fmla="*/ 5 h 795"/>
              <a:gd name="T6" fmla="*/ 452 w 1213"/>
              <a:gd name="T7" fmla="*/ 5 h 795"/>
              <a:gd name="T8" fmla="*/ 438 w 1213"/>
              <a:gd name="T9" fmla="*/ 4 h 795"/>
              <a:gd name="T10" fmla="*/ 436 w 1213"/>
              <a:gd name="T11" fmla="*/ 4 h 795"/>
              <a:gd name="T12" fmla="*/ 433 w 1213"/>
              <a:gd name="T13" fmla="*/ 4 h 795"/>
              <a:gd name="T14" fmla="*/ 433 w 1213"/>
              <a:gd name="T15" fmla="*/ 4 h 795"/>
              <a:gd name="T16" fmla="*/ 64 w 1213"/>
              <a:gd name="T17" fmla="*/ 265 h 795"/>
              <a:gd name="T18" fmla="*/ 307 w 1213"/>
              <a:gd name="T19" fmla="*/ 741 h 795"/>
              <a:gd name="T20" fmla="*/ 742 w 1213"/>
              <a:gd name="T21" fmla="*/ 584 h 795"/>
              <a:gd name="T22" fmla="*/ 742 w 1213"/>
              <a:gd name="T23" fmla="*/ 584 h 795"/>
              <a:gd name="T24" fmla="*/ 765 w 1213"/>
              <a:gd name="T25" fmla="*/ 592 h 795"/>
              <a:gd name="T26" fmla="*/ 1213 w 1213"/>
              <a:gd name="T27" fmla="*/ 521 h 795"/>
              <a:gd name="T28" fmla="*/ 942 w 1213"/>
              <a:gd name="T29" fmla="*/ 494 h 795"/>
              <a:gd name="T30" fmla="*/ 798 w 1213"/>
              <a:gd name="T31" fmla="*/ 427 h 795"/>
              <a:gd name="T32" fmla="*/ 514 w 1213"/>
              <a:gd name="T33" fmla="*/ 15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13" h="795">
                <a:moveTo>
                  <a:pt x="514" y="15"/>
                </a:moveTo>
                <a:cubicBezTo>
                  <a:pt x="494" y="10"/>
                  <a:pt x="473" y="7"/>
                  <a:pt x="452" y="5"/>
                </a:cubicBezTo>
                <a:cubicBezTo>
                  <a:pt x="452" y="5"/>
                  <a:pt x="452" y="5"/>
                  <a:pt x="452" y="5"/>
                </a:cubicBezTo>
                <a:cubicBezTo>
                  <a:pt x="452" y="5"/>
                  <a:pt x="452" y="5"/>
                  <a:pt x="452" y="5"/>
                </a:cubicBezTo>
                <a:cubicBezTo>
                  <a:pt x="447" y="5"/>
                  <a:pt x="443" y="4"/>
                  <a:pt x="438" y="4"/>
                </a:cubicBezTo>
                <a:cubicBezTo>
                  <a:pt x="437" y="4"/>
                  <a:pt x="436" y="4"/>
                  <a:pt x="436" y="4"/>
                </a:cubicBezTo>
                <a:cubicBezTo>
                  <a:pt x="435" y="4"/>
                  <a:pt x="434" y="4"/>
                  <a:pt x="433" y="4"/>
                </a:cubicBezTo>
                <a:cubicBezTo>
                  <a:pt x="433" y="4"/>
                  <a:pt x="433" y="4"/>
                  <a:pt x="433" y="4"/>
                </a:cubicBezTo>
                <a:cubicBezTo>
                  <a:pt x="270" y="0"/>
                  <a:pt x="117" y="102"/>
                  <a:pt x="64" y="265"/>
                </a:cubicBezTo>
                <a:cubicBezTo>
                  <a:pt x="0" y="463"/>
                  <a:pt x="108" y="676"/>
                  <a:pt x="307" y="741"/>
                </a:cubicBezTo>
                <a:cubicBezTo>
                  <a:pt x="474" y="795"/>
                  <a:pt x="652" y="726"/>
                  <a:pt x="742" y="584"/>
                </a:cubicBezTo>
                <a:cubicBezTo>
                  <a:pt x="742" y="584"/>
                  <a:pt x="742" y="584"/>
                  <a:pt x="742" y="584"/>
                </a:cubicBezTo>
                <a:cubicBezTo>
                  <a:pt x="750" y="587"/>
                  <a:pt x="757" y="590"/>
                  <a:pt x="765" y="592"/>
                </a:cubicBezTo>
                <a:cubicBezTo>
                  <a:pt x="923" y="643"/>
                  <a:pt x="1088" y="612"/>
                  <a:pt x="1213" y="521"/>
                </a:cubicBezTo>
                <a:cubicBezTo>
                  <a:pt x="1124" y="532"/>
                  <a:pt x="1032" y="524"/>
                  <a:pt x="942" y="494"/>
                </a:cubicBezTo>
                <a:cubicBezTo>
                  <a:pt x="890" y="477"/>
                  <a:pt x="842" y="455"/>
                  <a:pt x="798" y="427"/>
                </a:cubicBezTo>
                <a:cubicBezTo>
                  <a:pt x="650" y="333"/>
                  <a:pt x="548" y="183"/>
                  <a:pt x="514" y="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5260160" y="3403316"/>
            <a:ext cx="1727952" cy="2355413"/>
          </a:xfrm>
          <a:custGeom>
            <a:avLst/>
            <a:gdLst>
              <a:gd name="T0" fmla="*/ 89 w 834"/>
              <a:gd name="T1" fmla="*/ 509 h 1136"/>
              <a:gd name="T2" fmla="*/ 61 w 834"/>
              <a:gd name="T3" fmla="*/ 564 h 1136"/>
              <a:gd name="T4" fmla="*/ 61 w 834"/>
              <a:gd name="T5" fmla="*/ 564 h 1136"/>
              <a:gd name="T6" fmla="*/ 61 w 834"/>
              <a:gd name="T7" fmla="*/ 564 h 1136"/>
              <a:gd name="T8" fmla="*/ 56 w 834"/>
              <a:gd name="T9" fmla="*/ 578 h 1136"/>
              <a:gd name="T10" fmla="*/ 55 w 834"/>
              <a:gd name="T11" fmla="*/ 580 h 1136"/>
              <a:gd name="T12" fmla="*/ 54 w 834"/>
              <a:gd name="T13" fmla="*/ 582 h 1136"/>
              <a:gd name="T14" fmla="*/ 54 w 834"/>
              <a:gd name="T15" fmla="*/ 582 h 1136"/>
              <a:gd name="T16" fmla="*/ 188 w 834"/>
              <a:gd name="T17" fmla="*/ 1013 h 1136"/>
              <a:gd name="T18" fmla="*/ 715 w 834"/>
              <a:gd name="T19" fmla="*/ 930 h 1136"/>
              <a:gd name="T20" fmla="*/ 701 w 834"/>
              <a:gd name="T21" fmla="*/ 467 h 1136"/>
              <a:gd name="T22" fmla="*/ 701 w 834"/>
              <a:gd name="T23" fmla="*/ 467 h 1136"/>
              <a:gd name="T24" fmla="*/ 716 w 834"/>
              <a:gd name="T25" fmla="*/ 448 h 1136"/>
              <a:gd name="T26" fmla="*/ 787 w 834"/>
              <a:gd name="T27" fmla="*/ 0 h 1136"/>
              <a:gd name="T28" fmla="*/ 677 w 834"/>
              <a:gd name="T29" fmla="*/ 250 h 1136"/>
              <a:gd name="T30" fmla="*/ 569 w 834"/>
              <a:gd name="T31" fmla="*/ 365 h 1136"/>
              <a:gd name="T32" fmla="*/ 89 w 834"/>
              <a:gd name="T33" fmla="*/ 509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34" h="1136">
                <a:moveTo>
                  <a:pt x="89" y="509"/>
                </a:moveTo>
                <a:cubicBezTo>
                  <a:pt x="78" y="526"/>
                  <a:pt x="69" y="545"/>
                  <a:pt x="61" y="564"/>
                </a:cubicBezTo>
                <a:cubicBezTo>
                  <a:pt x="61" y="564"/>
                  <a:pt x="61" y="564"/>
                  <a:pt x="61" y="564"/>
                </a:cubicBezTo>
                <a:cubicBezTo>
                  <a:pt x="61" y="564"/>
                  <a:pt x="61" y="564"/>
                  <a:pt x="61" y="564"/>
                </a:cubicBezTo>
                <a:cubicBezTo>
                  <a:pt x="59" y="569"/>
                  <a:pt x="57" y="573"/>
                  <a:pt x="56" y="578"/>
                </a:cubicBezTo>
                <a:cubicBezTo>
                  <a:pt x="55" y="578"/>
                  <a:pt x="55" y="579"/>
                  <a:pt x="55" y="580"/>
                </a:cubicBezTo>
                <a:cubicBezTo>
                  <a:pt x="55" y="581"/>
                  <a:pt x="54" y="582"/>
                  <a:pt x="54" y="582"/>
                </a:cubicBezTo>
                <a:cubicBezTo>
                  <a:pt x="54" y="582"/>
                  <a:pt x="54" y="582"/>
                  <a:pt x="54" y="582"/>
                </a:cubicBezTo>
                <a:cubicBezTo>
                  <a:pt x="0" y="736"/>
                  <a:pt x="50" y="913"/>
                  <a:pt x="188" y="1013"/>
                </a:cubicBezTo>
                <a:cubicBezTo>
                  <a:pt x="357" y="1136"/>
                  <a:pt x="593" y="1099"/>
                  <a:pt x="715" y="930"/>
                </a:cubicBezTo>
                <a:cubicBezTo>
                  <a:pt x="819" y="787"/>
                  <a:pt x="808" y="597"/>
                  <a:pt x="701" y="467"/>
                </a:cubicBezTo>
                <a:cubicBezTo>
                  <a:pt x="701" y="467"/>
                  <a:pt x="701" y="467"/>
                  <a:pt x="701" y="467"/>
                </a:cubicBezTo>
                <a:cubicBezTo>
                  <a:pt x="706" y="461"/>
                  <a:pt x="711" y="455"/>
                  <a:pt x="716" y="448"/>
                </a:cubicBezTo>
                <a:cubicBezTo>
                  <a:pt x="813" y="314"/>
                  <a:pt x="834" y="147"/>
                  <a:pt x="787" y="0"/>
                </a:cubicBezTo>
                <a:cubicBezTo>
                  <a:pt x="769" y="88"/>
                  <a:pt x="733" y="173"/>
                  <a:pt x="677" y="250"/>
                </a:cubicBezTo>
                <a:cubicBezTo>
                  <a:pt x="645" y="294"/>
                  <a:pt x="609" y="332"/>
                  <a:pt x="569" y="365"/>
                </a:cubicBezTo>
                <a:cubicBezTo>
                  <a:pt x="434" y="478"/>
                  <a:pt x="260" y="528"/>
                  <a:pt x="89" y="5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6391259" y="2646467"/>
            <a:ext cx="2039595" cy="2038204"/>
          </a:xfrm>
          <a:custGeom>
            <a:avLst/>
            <a:gdLst>
              <a:gd name="T0" fmla="*/ 267 w 984"/>
              <a:gd name="T1" fmla="*/ 820 h 983"/>
              <a:gd name="T2" fmla="*/ 311 w 984"/>
              <a:gd name="T3" fmla="*/ 865 h 983"/>
              <a:gd name="T4" fmla="*/ 311 w 984"/>
              <a:gd name="T5" fmla="*/ 865 h 983"/>
              <a:gd name="T6" fmla="*/ 311 w 984"/>
              <a:gd name="T7" fmla="*/ 865 h 983"/>
              <a:gd name="T8" fmla="*/ 323 w 984"/>
              <a:gd name="T9" fmla="*/ 874 h 983"/>
              <a:gd name="T10" fmla="*/ 324 w 984"/>
              <a:gd name="T11" fmla="*/ 875 h 983"/>
              <a:gd name="T12" fmla="*/ 327 w 984"/>
              <a:gd name="T13" fmla="*/ 877 h 983"/>
              <a:gd name="T14" fmla="*/ 327 w 984"/>
              <a:gd name="T15" fmla="*/ 877 h 983"/>
              <a:gd name="T16" fmla="*/ 778 w 984"/>
              <a:gd name="T17" fmla="*/ 883 h 983"/>
              <a:gd name="T18" fmla="*/ 862 w 984"/>
              <a:gd name="T19" fmla="*/ 355 h 983"/>
              <a:gd name="T20" fmla="*/ 417 w 984"/>
              <a:gd name="T21" fmla="*/ 226 h 983"/>
              <a:gd name="T22" fmla="*/ 417 w 984"/>
              <a:gd name="T23" fmla="*/ 226 h 983"/>
              <a:gd name="T24" fmla="*/ 404 w 984"/>
              <a:gd name="T25" fmla="*/ 206 h 983"/>
              <a:gd name="T26" fmla="*/ 0 w 984"/>
              <a:gd name="T27" fmla="*/ 0 h 983"/>
              <a:gd name="T28" fmla="*/ 203 w 984"/>
              <a:gd name="T29" fmla="*/ 181 h 983"/>
              <a:gd name="T30" fmla="*/ 280 w 984"/>
              <a:gd name="T31" fmla="*/ 320 h 983"/>
              <a:gd name="T32" fmla="*/ 267 w 984"/>
              <a:gd name="T33" fmla="*/ 82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4" h="983">
                <a:moveTo>
                  <a:pt x="267" y="820"/>
                </a:moveTo>
                <a:cubicBezTo>
                  <a:pt x="281" y="837"/>
                  <a:pt x="296" y="851"/>
                  <a:pt x="311" y="865"/>
                </a:cubicBezTo>
                <a:cubicBezTo>
                  <a:pt x="311" y="865"/>
                  <a:pt x="311" y="865"/>
                  <a:pt x="311" y="865"/>
                </a:cubicBezTo>
                <a:cubicBezTo>
                  <a:pt x="311" y="865"/>
                  <a:pt x="311" y="865"/>
                  <a:pt x="311" y="865"/>
                </a:cubicBezTo>
                <a:cubicBezTo>
                  <a:pt x="315" y="868"/>
                  <a:pt x="319" y="871"/>
                  <a:pt x="323" y="874"/>
                </a:cubicBezTo>
                <a:cubicBezTo>
                  <a:pt x="323" y="875"/>
                  <a:pt x="324" y="875"/>
                  <a:pt x="324" y="875"/>
                </a:cubicBezTo>
                <a:cubicBezTo>
                  <a:pt x="325" y="876"/>
                  <a:pt x="326" y="877"/>
                  <a:pt x="327" y="877"/>
                </a:cubicBezTo>
                <a:cubicBezTo>
                  <a:pt x="327" y="877"/>
                  <a:pt x="327" y="877"/>
                  <a:pt x="327" y="877"/>
                </a:cubicBezTo>
                <a:cubicBezTo>
                  <a:pt x="456" y="976"/>
                  <a:pt x="640" y="983"/>
                  <a:pt x="778" y="883"/>
                </a:cubicBezTo>
                <a:cubicBezTo>
                  <a:pt x="947" y="760"/>
                  <a:pt x="984" y="524"/>
                  <a:pt x="862" y="355"/>
                </a:cubicBezTo>
                <a:cubicBezTo>
                  <a:pt x="758" y="213"/>
                  <a:pt x="574" y="164"/>
                  <a:pt x="417" y="226"/>
                </a:cubicBezTo>
                <a:cubicBezTo>
                  <a:pt x="417" y="226"/>
                  <a:pt x="417" y="226"/>
                  <a:pt x="417" y="226"/>
                </a:cubicBezTo>
                <a:cubicBezTo>
                  <a:pt x="413" y="219"/>
                  <a:pt x="408" y="213"/>
                  <a:pt x="404" y="206"/>
                </a:cubicBezTo>
                <a:cubicBezTo>
                  <a:pt x="306" y="72"/>
                  <a:pt x="154" y="0"/>
                  <a:pt x="0" y="0"/>
                </a:cubicBezTo>
                <a:cubicBezTo>
                  <a:pt x="77" y="44"/>
                  <a:pt x="147" y="105"/>
                  <a:pt x="203" y="181"/>
                </a:cubicBezTo>
                <a:cubicBezTo>
                  <a:pt x="235" y="225"/>
                  <a:pt x="260" y="272"/>
                  <a:pt x="280" y="320"/>
                </a:cubicBezTo>
                <a:cubicBezTo>
                  <a:pt x="345" y="483"/>
                  <a:pt x="338" y="664"/>
                  <a:pt x="267" y="8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9"/>
          <p:cNvSpPr/>
          <p:nvPr/>
        </p:nvSpPr>
        <p:spPr bwMode="auto">
          <a:xfrm>
            <a:off x="5503631" y="1260767"/>
            <a:ext cx="2349848" cy="1605520"/>
          </a:xfrm>
          <a:custGeom>
            <a:avLst/>
            <a:gdLst>
              <a:gd name="T0" fmla="*/ 863 w 1133"/>
              <a:gd name="T1" fmla="*/ 773 h 774"/>
              <a:gd name="T2" fmla="*/ 919 w 1133"/>
              <a:gd name="T3" fmla="*/ 745 h 774"/>
              <a:gd name="T4" fmla="*/ 919 w 1133"/>
              <a:gd name="T5" fmla="*/ 745 h 774"/>
              <a:gd name="T6" fmla="*/ 919 w 1133"/>
              <a:gd name="T7" fmla="*/ 745 h 774"/>
              <a:gd name="T8" fmla="*/ 931 w 1133"/>
              <a:gd name="T9" fmla="*/ 737 h 774"/>
              <a:gd name="T10" fmla="*/ 933 w 1133"/>
              <a:gd name="T11" fmla="*/ 736 h 774"/>
              <a:gd name="T12" fmla="*/ 935 w 1133"/>
              <a:gd name="T13" fmla="*/ 734 h 774"/>
              <a:gd name="T14" fmla="*/ 935 w 1133"/>
              <a:gd name="T15" fmla="*/ 734 h 774"/>
              <a:gd name="T16" fmla="*/ 1080 w 1133"/>
              <a:gd name="T17" fmla="*/ 306 h 774"/>
              <a:gd name="T18" fmla="*/ 604 w 1133"/>
              <a:gd name="T19" fmla="*/ 64 h 774"/>
              <a:gd name="T20" fmla="*/ 344 w 1133"/>
              <a:gd name="T21" fmla="*/ 447 h 774"/>
              <a:gd name="T22" fmla="*/ 344 w 1133"/>
              <a:gd name="T23" fmla="*/ 447 h 774"/>
              <a:gd name="T24" fmla="*/ 321 w 1133"/>
              <a:gd name="T25" fmla="*/ 454 h 774"/>
              <a:gd name="T26" fmla="*/ 0 w 1133"/>
              <a:gd name="T27" fmla="*/ 774 h 774"/>
              <a:gd name="T28" fmla="*/ 235 w 1133"/>
              <a:gd name="T29" fmla="*/ 637 h 774"/>
              <a:gd name="T30" fmla="*/ 391 w 1133"/>
              <a:gd name="T31" fmla="*/ 607 h 774"/>
              <a:gd name="T32" fmla="*/ 863 w 1133"/>
              <a:gd name="T33" fmla="*/ 773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3" h="774">
                <a:moveTo>
                  <a:pt x="863" y="773"/>
                </a:moveTo>
                <a:cubicBezTo>
                  <a:pt x="883" y="765"/>
                  <a:pt x="901" y="755"/>
                  <a:pt x="919" y="745"/>
                </a:cubicBezTo>
                <a:cubicBezTo>
                  <a:pt x="919" y="745"/>
                  <a:pt x="919" y="745"/>
                  <a:pt x="919" y="745"/>
                </a:cubicBezTo>
                <a:cubicBezTo>
                  <a:pt x="919" y="745"/>
                  <a:pt x="919" y="745"/>
                  <a:pt x="919" y="745"/>
                </a:cubicBezTo>
                <a:cubicBezTo>
                  <a:pt x="923" y="742"/>
                  <a:pt x="927" y="739"/>
                  <a:pt x="931" y="737"/>
                </a:cubicBezTo>
                <a:cubicBezTo>
                  <a:pt x="932" y="736"/>
                  <a:pt x="932" y="736"/>
                  <a:pt x="933" y="736"/>
                </a:cubicBezTo>
                <a:cubicBezTo>
                  <a:pt x="934" y="735"/>
                  <a:pt x="934" y="735"/>
                  <a:pt x="935" y="734"/>
                </a:cubicBezTo>
                <a:cubicBezTo>
                  <a:pt x="935" y="734"/>
                  <a:pt x="935" y="734"/>
                  <a:pt x="935" y="734"/>
                </a:cubicBezTo>
                <a:cubicBezTo>
                  <a:pt x="1069" y="642"/>
                  <a:pt x="1133" y="469"/>
                  <a:pt x="1080" y="306"/>
                </a:cubicBezTo>
                <a:cubicBezTo>
                  <a:pt x="1016" y="108"/>
                  <a:pt x="803" y="0"/>
                  <a:pt x="604" y="64"/>
                </a:cubicBezTo>
                <a:cubicBezTo>
                  <a:pt x="437" y="118"/>
                  <a:pt x="333" y="279"/>
                  <a:pt x="344" y="447"/>
                </a:cubicBezTo>
                <a:cubicBezTo>
                  <a:pt x="344" y="447"/>
                  <a:pt x="344" y="447"/>
                  <a:pt x="344" y="447"/>
                </a:cubicBezTo>
                <a:cubicBezTo>
                  <a:pt x="336" y="449"/>
                  <a:pt x="328" y="451"/>
                  <a:pt x="321" y="454"/>
                </a:cubicBezTo>
                <a:cubicBezTo>
                  <a:pt x="163" y="505"/>
                  <a:pt x="48" y="627"/>
                  <a:pt x="0" y="774"/>
                </a:cubicBezTo>
                <a:cubicBezTo>
                  <a:pt x="66" y="714"/>
                  <a:pt x="145" y="666"/>
                  <a:pt x="235" y="637"/>
                </a:cubicBezTo>
                <a:cubicBezTo>
                  <a:pt x="287" y="620"/>
                  <a:pt x="339" y="610"/>
                  <a:pt x="391" y="607"/>
                </a:cubicBezTo>
                <a:cubicBezTo>
                  <a:pt x="566" y="595"/>
                  <a:pt x="737" y="657"/>
                  <a:pt x="863" y="7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36"/>
          <p:cNvSpPr>
            <a:spLocks noEditPoints="1"/>
          </p:cNvSpPr>
          <p:nvPr/>
        </p:nvSpPr>
        <p:spPr bwMode="auto">
          <a:xfrm>
            <a:off x="7326421" y="3551175"/>
            <a:ext cx="668078" cy="611936"/>
          </a:xfrm>
          <a:custGeom>
            <a:avLst/>
            <a:gdLst/>
            <a:ahLst/>
            <a:cxnLst>
              <a:cxn ang="0">
                <a:pos x="116" y="14"/>
              </a:cxn>
              <a:cxn ang="0">
                <a:pos x="67" y="14"/>
              </a:cxn>
              <a:cxn ang="0">
                <a:pos x="11" y="69"/>
              </a:cxn>
              <a:cxn ang="0">
                <a:pos x="11" y="107"/>
              </a:cxn>
              <a:cxn ang="0">
                <a:pos x="49" y="107"/>
              </a:cxn>
              <a:cxn ang="0">
                <a:pos x="105" y="52"/>
              </a:cxn>
              <a:cxn ang="0">
                <a:pos x="105" y="25"/>
              </a:cxn>
              <a:cxn ang="0">
                <a:pos x="78" y="25"/>
              </a:cxn>
              <a:cxn ang="0">
                <a:pos x="36" y="67"/>
              </a:cxn>
              <a:cxn ang="0">
                <a:pos x="36" y="72"/>
              </a:cxn>
              <a:cxn ang="0">
                <a:pos x="41" y="72"/>
              </a:cxn>
              <a:cxn ang="0">
                <a:pos x="83" y="30"/>
              </a:cxn>
              <a:cxn ang="0">
                <a:pos x="99" y="30"/>
              </a:cxn>
              <a:cxn ang="0">
                <a:pos x="99" y="46"/>
              </a:cxn>
              <a:cxn ang="0">
                <a:pos x="43" y="102"/>
              </a:cxn>
              <a:cxn ang="0">
                <a:pos x="16" y="102"/>
              </a:cxn>
              <a:cxn ang="0">
                <a:pos x="16" y="75"/>
              </a:cxn>
              <a:cxn ang="0">
                <a:pos x="72" y="20"/>
              </a:cxn>
              <a:cxn ang="0">
                <a:pos x="110" y="20"/>
              </a:cxn>
              <a:cxn ang="0">
                <a:pos x="110" y="58"/>
              </a:cxn>
              <a:cxn ang="0">
                <a:pos x="68" y="99"/>
              </a:cxn>
              <a:cxn ang="0">
                <a:pos x="68" y="105"/>
              </a:cxn>
              <a:cxn ang="0">
                <a:pos x="73" y="105"/>
              </a:cxn>
              <a:cxn ang="0">
                <a:pos x="116" y="63"/>
              </a:cxn>
              <a:cxn ang="0">
                <a:pos x="116" y="14"/>
              </a:cxn>
              <a:cxn ang="0">
                <a:pos x="116" y="14"/>
              </a:cxn>
              <a:cxn ang="0">
                <a:pos x="116" y="14"/>
              </a:cxn>
            </a:cxnLst>
            <a:rect l="0" t="0" r="r" b="b"/>
            <a:pathLst>
              <a:path w="129" h="118">
                <a:moveTo>
                  <a:pt x="116" y="14"/>
                </a:moveTo>
                <a:cubicBezTo>
                  <a:pt x="102" y="0"/>
                  <a:pt x="80" y="0"/>
                  <a:pt x="67" y="14"/>
                </a:cubicBezTo>
                <a:cubicBezTo>
                  <a:pt x="11" y="69"/>
                  <a:pt x="11" y="69"/>
                  <a:pt x="11" y="69"/>
                </a:cubicBezTo>
                <a:cubicBezTo>
                  <a:pt x="0" y="80"/>
                  <a:pt x="0" y="97"/>
                  <a:pt x="11" y="107"/>
                </a:cubicBezTo>
                <a:cubicBezTo>
                  <a:pt x="21" y="118"/>
                  <a:pt x="38" y="118"/>
                  <a:pt x="49" y="107"/>
                </a:cubicBezTo>
                <a:cubicBezTo>
                  <a:pt x="105" y="52"/>
                  <a:pt x="105" y="52"/>
                  <a:pt x="105" y="52"/>
                </a:cubicBezTo>
                <a:cubicBezTo>
                  <a:pt x="112" y="44"/>
                  <a:pt x="112" y="32"/>
                  <a:pt x="105" y="25"/>
                </a:cubicBezTo>
                <a:cubicBezTo>
                  <a:pt x="97" y="17"/>
                  <a:pt x="85" y="17"/>
                  <a:pt x="78" y="25"/>
                </a:cubicBezTo>
                <a:cubicBezTo>
                  <a:pt x="36" y="67"/>
                  <a:pt x="36" y="67"/>
                  <a:pt x="36" y="67"/>
                </a:cubicBezTo>
                <a:cubicBezTo>
                  <a:pt x="34" y="68"/>
                  <a:pt x="34" y="71"/>
                  <a:pt x="36" y="72"/>
                </a:cubicBezTo>
                <a:cubicBezTo>
                  <a:pt x="37" y="74"/>
                  <a:pt x="39" y="74"/>
                  <a:pt x="41" y="72"/>
                </a:cubicBezTo>
                <a:cubicBezTo>
                  <a:pt x="83" y="30"/>
                  <a:pt x="83" y="30"/>
                  <a:pt x="83" y="30"/>
                </a:cubicBezTo>
                <a:cubicBezTo>
                  <a:pt x="88" y="26"/>
                  <a:pt x="95" y="26"/>
                  <a:pt x="99" y="30"/>
                </a:cubicBezTo>
                <a:cubicBezTo>
                  <a:pt x="104" y="35"/>
                  <a:pt x="104" y="42"/>
                  <a:pt x="99" y="46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36" y="109"/>
                  <a:pt x="24" y="109"/>
                  <a:pt x="16" y="102"/>
                </a:cubicBezTo>
                <a:cubicBezTo>
                  <a:pt x="9" y="94"/>
                  <a:pt x="9" y="82"/>
                  <a:pt x="16" y="75"/>
                </a:cubicBezTo>
                <a:cubicBezTo>
                  <a:pt x="72" y="20"/>
                  <a:pt x="72" y="20"/>
                  <a:pt x="72" y="20"/>
                </a:cubicBezTo>
                <a:cubicBezTo>
                  <a:pt x="82" y="9"/>
                  <a:pt x="99" y="9"/>
                  <a:pt x="110" y="20"/>
                </a:cubicBezTo>
                <a:cubicBezTo>
                  <a:pt x="120" y="30"/>
                  <a:pt x="120" y="47"/>
                  <a:pt x="110" y="58"/>
                </a:cubicBezTo>
                <a:cubicBezTo>
                  <a:pt x="68" y="99"/>
                  <a:pt x="68" y="99"/>
                  <a:pt x="68" y="99"/>
                </a:cubicBezTo>
                <a:cubicBezTo>
                  <a:pt x="67" y="101"/>
                  <a:pt x="67" y="103"/>
                  <a:pt x="68" y="105"/>
                </a:cubicBezTo>
                <a:cubicBezTo>
                  <a:pt x="70" y="106"/>
                  <a:pt x="72" y="106"/>
                  <a:pt x="73" y="105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29" y="49"/>
                  <a:pt x="129" y="27"/>
                  <a:pt x="116" y="14"/>
                </a:cubicBezTo>
                <a:close/>
                <a:moveTo>
                  <a:pt x="116" y="14"/>
                </a:moveTo>
                <a:cubicBezTo>
                  <a:pt x="116" y="14"/>
                  <a:pt x="116" y="14"/>
                  <a:pt x="116" y="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53"/>
          <p:cNvSpPr>
            <a:spLocks noEditPoints="1"/>
          </p:cNvSpPr>
          <p:nvPr/>
        </p:nvSpPr>
        <p:spPr bwMode="auto">
          <a:xfrm>
            <a:off x="5838269" y="4662665"/>
            <a:ext cx="552990" cy="63720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0" y="25"/>
              </a:cxn>
              <a:cxn ang="0">
                <a:pos x="0" y="98"/>
              </a:cxn>
              <a:cxn ang="0">
                <a:pos x="53" y="123"/>
              </a:cxn>
              <a:cxn ang="0">
                <a:pos x="107" y="98"/>
              </a:cxn>
              <a:cxn ang="0">
                <a:pos x="107" y="25"/>
              </a:cxn>
              <a:cxn ang="0">
                <a:pos x="53" y="0"/>
              </a:cxn>
              <a:cxn ang="0">
                <a:pos x="99" y="98"/>
              </a:cxn>
              <a:cxn ang="0">
                <a:pos x="53" y="115"/>
              </a:cxn>
              <a:cxn ang="0">
                <a:pos x="7" y="98"/>
              </a:cxn>
              <a:cxn ang="0">
                <a:pos x="7" y="83"/>
              </a:cxn>
              <a:cxn ang="0">
                <a:pos x="53" y="96"/>
              </a:cxn>
              <a:cxn ang="0">
                <a:pos x="99" y="83"/>
              </a:cxn>
              <a:cxn ang="0">
                <a:pos x="99" y="98"/>
              </a:cxn>
              <a:cxn ang="0">
                <a:pos x="99" y="75"/>
              </a:cxn>
              <a:cxn ang="0">
                <a:pos x="99" y="75"/>
              </a:cxn>
              <a:cxn ang="0">
                <a:pos x="99" y="75"/>
              </a:cxn>
              <a:cxn ang="0">
                <a:pos x="53" y="92"/>
              </a:cxn>
              <a:cxn ang="0">
                <a:pos x="7" y="75"/>
              </a:cxn>
              <a:cxn ang="0">
                <a:pos x="7" y="75"/>
              </a:cxn>
              <a:cxn ang="0">
                <a:pos x="7" y="60"/>
              </a:cxn>
              <a:cxn ang="0">
                <a:pos x="53" y="73"/>
              </a:cxn>
              <a:cxn ang="0">
                <a:pos x="99" y="60"/>
              </a:cxn>
              <a:cxn ang="0">
                <a:pos x="99" y="75"/>
              </a:cxn>
              <a:cxn ang="0">
                <a:pos x="99" y="52"/>
              </a:cxn>
              <a:cxn ang="0">
                <a:pos x="99" y="52"/>
              </a:cxn>
              <a:cxn ang="0">
                <a:pos x="99" y="52"/>
              </a:cxn>
              <a:cxn ang="0">
                <a:pos x="53" y="69"/>
              </a:cxn>
              <a:cxn ang="0">
                <a:pos x="7" y="52"/>
              </a:cxn>
              <a:cxn ang="0">
                <a:pos x="7" y="52"/>
              </a:cxn>
              <a:cxn ang="0">
                <a:pos x="7" y="39"/>
              </a:cxn>
              <a:cxn ang="0">
                <a:pos x="53" y="50"/>
              </a:cxn>
              <a:cxn ang="0">
                <a:pos x="99" y="39"/>
              </a:cxn>
              <a:cxn ang="0">
                <a:pos x="99" y="52"/>
              </a:cxn>
              <a:cxn ang="0">
                <a:pos x="53" y="42"/>
              </a:cxn>
              <a:cxn ang="0">
                <a:pos x="7" y="25"/>
              </a:cxn>
              <a:cxn ang="0">
                <a:pos x="53" y="8"/>
              </a:cxn>
              <a:cxn ang="0">
                <a:pos x="99" y="25"/>
              </a:cxn>
              <a:cxn ang="0">
                <a:pos x="53" y="42"/>
              </a:cxn>
              <a:cxn ang="0">
                <a:pos x="53" y="42"/>
              </a:cxn>
              <a:cxn ang="0">
                <a:pos x="53" y="42"/>
              </a:cxn>
            </a:cxnLst>
            <a:rect l="0" t="0" r="r" b="b"/>
            <a:pathLst>
              <a:path w="107" h="123">
                <a:moveTo>
                  <a:pt x="53" y="0"/>
                </a:moveTo>
                <a:cubicBezTo>
                  <a:pt x="27" y="0"/>
                  <a:pt x="0" y="8"/>
                  <a:pt x="0" y="25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115"/>
                  <a:pt x="27" y="123"/>
                  <a:pt x="53" y="123"/>
                </a:cubicBezTo>
                <a:cubicBezTo>
                  <a:pt x="79" y="123"/>
                  <a:pt x="107" y="115"/>
                  <a:pt x="107" y="98"/>
                </a:cubicBezTo>
                <a:cubicBezTo>
                  <a:pt x="107" y="25"/>
                  <a:pt x="107" y="25"/>
                  <a:pt x="107" y="25"/>
                </a:cubicBezTo>
                <a:cubicBezTo>
                  <a:pt x="107" y="8"/>
                  <a:pt x="79" y="0"/>
                  <a:pt x="53" y="0"/>
                </a:cubicBezTo>
                <a:close/>
                <a:moveTo>
                  <a:pt x="99" y="98"/>
                </a:moveTo>
                <a:cubicBezTo>
                  <a:pt x="99" y="107"/>
                  <a:pt x="79" y="115"/>
                  <a:pt x="53" y="115"/>
                </a:cubicBezTo>
                <a:cubicBezTo>
                  <a:pt x="28" y="115"/>
                  <a:pt x="7" y="107"/>
                  <a:pt x="7" y="98"/>
                </a:cubicBezTo>
                <a:cubicBezTo>
                  <a:pt x="7" y="83"/>
                  <a:pt x="7" y="83"/>
                  <a:pt x="7" y="83"/>
                </a:cubicBezTo>
                <a:cubicBezTo>
                  <a:pt x="15" y="92"/>
                  <a:pt x="34" y="96"/>
                  <a:pt x="53" y="96"/>
                </a:cubicBezTo>
                <a:cubicBezTo>
                  <a:pt x="72" y="96"/>
                  <a:pt x="91" y="92"/>
                  <a:pt x="99" y="83"/>
                </a:cubicBezTo>
                <a:lnTo>
                  <a:pt x="99" y="98"/>
                </a:lnTo>
                <a:close/>
                <a:moveTo>
                  <a:pt x="99" y="75"/>
                </a:moveTo>
                <a:cubicBezTo>
                  <a:pt x="99" y="75"/>
                  <a:pt x="99" y="75"/>
                  <a:pt x="99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99" y="84"/>
                  <a:pt x="79" y="92"/>
                  <a:pt x="53" y="92"/>
                </a:cubicBezTo>
                <a:cubicBezTo>
                  <a:pt x="28" y="92"/>
                  <a:pt x="7" y="84"/>
                  <a:pt x="7" y="75"/>
                </a:cubicBezTo>
                <a:cubicBezTo>
                  <a:pt x="7" y="75"/>
                  <a:pt x="7" y="75"/>
                  <a:pt x="7" y="75"/>
                </a:cubicBezTo>
                <a:cubicBezTo>
                  <a:pt x="7" y="60"/>
                  <a:pt x="7" y="60"/>
                  <a:pt x="7" y="60"/>
                </a:cubicBezTo>
                <a:cubicBezTo>
                  <a:pt x="15" y="69"/>
                  <a:pt x="34" y="73"/>
                  <a:pt x="53" y="73"/>
                </a:cubicBezTo>
                <a:cubicBezTo>
                  <a:pt x="72" y="73"/>
                  <a:pt x="91" y="69"/>
                  <a:pt x="99" y="60"/>
                </a:cubicBezTo>
                <a:lnTo>
                  <a:pt x="99" y="75"/>
                </a:lnTo>
                <a:close/>
                <a:moveTo>
                  <a:pt x="99" y="52"/>
                </a:moveTo>
                <a:cubicBezTo>
                  <a:pt x="99" y="52"/>
                  <a:pt x="99" y="52"/>
                  <a:pt x="99" y="52"/>
                </a:cubicBezTo>
                <a:cubicBezTo>
                  <a:pt x="99" y="52"/>
                  <a:pt x="99" y="52"/>
                  <a:pt x="99" y="52"/>
                </a:cubicBezTo>
                <a:cubicBezTo>
                  <a:pt x="99" y="61"/>
                  <a:pt x="79" y="69"/>
                  <a:pt x="53" y="69"/>
                </a:cubicBezTo>
                <a:cubicBezTo>
                  <a:pt x="28" y="69"/>
                  <a:pt x="7" y="61"/>
                  <a:pt x="7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39"/>
                  <a:pt x="7" y="39"/>
                  <a:pt x="7" y="39"/>
                </a:cubicBezTo>
                <a:cubicBezTo>
                  <a:pt x="17" y="46"/>
                  <a:pt x="36" y="50"/>
                  <a:pt x="53" y="50"/>
                </a:cubicBezTo>
                <a:cubicBezTo>
                  <a:pt x="71" y="50"/>
                  <a:pt x="89" y="46"/>
                  <a:pt x="99" y="39"/>
                </a:cubicBezTo>
                <a:lnTo>
                  <a:pt x="99" y="52"/>
                </a:lnTo>
                <a:close/>
                <a:moveTo>
                  <a:pt x="53" y="42"/>
                </a:moveTo>
                <a:cubicBezTo>
                  <a:pt x="28" y="42"/>
                  <a:pt x="7" y="34"/>
                  <a:pt x="7" y="25"/>
                </a:cubicBezTo>
                <a:cubicBezTo>
                  <a:pt x="7" y="15"/>
                  <a:pt x="28" y="8"/>
                  <a:pt x="53" y="8"/>
                </a:cubicBezTo>
                <a:cubicBezTo>
                  <a:pt x="79" y="8"/>
                  <a:pt x="99" y="15"/>
                  <a:pt x="99" y="25"/>
                </a:cubicBezTo>
                <a:cubicBezTo>
                  <a:pt x="99" y="34"/>
                  <a:pt x="79" y="42"/>
                  <a:pt x="53" y="42"/>
                </a:cubicBezTo>
                <a:close/>
                <a:moveTo>
                  <a:pt x="53" y="42"/>
                </a:moveTo>
                <a:cubicBezTo>
                  <a:pt x="53" y="42"/>
                  <a:pt x="53" y="42"/>
                  <a:pt x="53" y="42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9" name="Group 16"/>
          <p:cNvGrpSpPr/>
          <p:nvPr/>
        </p:nvGrpSpPr>
        <p:grpSpPr>
          <a:xfrm>
            <a:off x="4290216" y="3500443"/>
            <a:ext cx="634394" cy="637200"/>
            <a:chOff x="4019550" y="3568701"/>
            <a:chExt cx="358775" cy="360363"/>
          </a:xfrm>
          <a:solidFill>
            <a:schemeClr val="bg1"/>
          </a:solidFill>
        </p:grpSpPr>
        <p:sp>
          <p:nvSpPr>
            <p:cNvPr id="10" name="Freeform 105"/>
            <p:cNvSpPr>
              <a:spLocks noEditPoints="1"/>
            </p:cNvSpPr>
            <p:nvPr/>
          </p:nvSpPr>
          <p:spPr bwMode="auto">
            <a:xfrm>
              <a:off x="4019550" y="3568701"/>
              <a:ext cx="358775" cy="36036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31" y="46"/>
                </a:cxn>
                <a:cxn ang="0">
                  <a:pos x="36" y="68"/>
                </a:cxn>
                <a:cxn ang="0">
                  <a:pos x="4" y="100"/>
                </a:cxn>
                <a:cxn ang="0">
                  <a:pos x="4" y="100"/>
                </a:cxn>
                <a:cxn ang="0">
                  <a:pos x="0" y="109"/>
                </a:cxn>
                <a:cxn ang="0">
                  <a:pos x="13" y="123"/>
                </a:cxn>
                <a:cxn ang="0">
                  <a:pos x="23" y="119"/>
                </a:cxn>
                <a:cxn ang="0">
                  <a:pos x="23" y="119"/>
                </a:cxn>
                <a:cxn ang="0">
                  <a:pos x="55" y="87"/>
                </a:cxn>
                <a:cxn ang="0">
                  <a:pos x="77" y="92"/>
                </a:cxn>
                <a:cxn ang="0">
                  <a:pos x="123" y="46"/>
                </a:cxn>
                <a:cxn ang="0">
                  <a:pos x="77" y="0"/>
                </a:cxn>
                <a:cxn ang="0">
                  <a:pos x="18" y="114"/>
                </a:cxn>
                <a:cxn ang="0">
                  <a:pos x="13" y="116"/>
                </a:cxn>
                <a:cxn ang="0">
                  <a:pos x="7" y="109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40" y="73"/>
                </a:cxn>
                <a:cxn ang="0">
                  <a:pos x="49" y="83"/>
                </a:cxn>
                <a:cxn ang="0">
                  <a:pos x="18" y="114"/>
                </a:cxn>
                <a:cxn ang="0">
                  <a:pos x="77" y="84"/>
                </a:cxn>
                <a:cxn ang="0">
                  <a:pos x="38" y="46"/>
                </a:cxn>
                <a:cxn ang="0">
                  <a:pos x="77" y="8"/>
                </a:cxn>
                <a:cxn ang="0">
                  <a:pos x="115" y="46"/>
                </a:cxn>
                <a:cxn ang="0">
                  <a:pos x="77" y="84"/>
                </a:cxn>
                <a:cxn ang="0">
                  <a:pos x="77" y="84"/>
                </a:cxn>
                <a:cxn ang="0">
                  <a:pos x="77" y="84"/>
                </a:cxn>
              </a:cxnLst>
              <a:rect l="0" t="0" r="r" b="b"/>
              <a:pathLst>
                <a:path w="123" h="123">
                  <a:moveTo>
                    <a:pt x="77" y="0"/>
                  </a:moveTo>
                  <a:cubicBezTo>
                    <a:pt x="51" y="0"/>
                    <a:pt x="31" y="21"/>
                    <a:pt x="31" y="46"/>
                  </a:cubicBezTo>
                  <a:cubicBezTo>
                    <a:pt x="31" y="54"/>
                    <a:pt x="33" y="61"/>
                    <a:pt x="36" y="68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2"/>
                    <a:pt x="0" y="105"/>
                    <a:pt x="0" y="109"/>
                  </a:cubicBezTo>
                  <a:cubicBezTo>
                    <a:pt x="0" y="117"/>
                    <a:pt x="6" y="123"/>
                    <a:pt x="13" y="123"/>
                  </a:cubicBezTo>
                  <a:cubicBezTo>
                    <a:pt x="17" y="123"/>
                    <a:pt x="21" y="121"/>
                    <a:pt x="23" y="119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2" y="90"/>
                    <a:pt x="69" y="92"/>
                    <a:pt x="77" y="92"/>
                  </a:cubicBezTo>
                  <a:cubicBezTo>
                    <a:pt x="102" y="92"/>
                    <a:pt x="123" y="71"/>
                    <a:pt x="123" y="46"/>
                  </a:cubicBezTo>
                  <a:cubicBezTo>
                    <a:pt x="123" y="21"/>
                    <a:pt x="102" y="0"/>
                    <a:pt x="77" y="0"/>
                  </a:cubicBezTo>
                  <a:close/>
                  <a:moveTo>
                    <a:pt x="18" y="114"/>
                  </a:moveTo>
                  <a:cubicBezTo>
                    <a:pt x="17" y="115"/>
                    <a:pt x="15" y="116"/>
                    <a:pt x="13" y="116"/>
                  </a:cubicBezTo>
                  <a:cubicBezTo>
                    <a:pt x="10" y="116"/>
                    <a:pt x="7" y="113"/>
                    <a:pt x="7" y="109"/>
                  </a:cubicBezTo>
                  <a:cubicBezTo>
                    <a:pt x="7" y="107"/>
                    <a:pt x="8" y="106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42" y="77"/>
                    <a:pt x="46" y="80"/>
                    <a:pt x="49" y="83"/>
                  </a:cubicBezTo>
                  <a:lnTo>
                    <a:pt x="18" y="114"/>
                  </a:lnTo>
                  <a:close/>
                  <a:moveTo>
                    <a:pt x="77" y="84"/>
                  </a:moveTo>
                  <a:cubicBezTo>
                    <a:pt x="55" y="84"/>
                    <a:pt x="38" y="67"/>
                    <a:pt x="38" y="46"/>
                  </a:cubicBezTo>
                  <a:cubicBezTo>
                    <a:pt x="38" y="25"/>
                    <a:pt x="55" y="8"/>
                    <a:pt x="77" y="8"/>
                  </a:cubicBezTo>
                  <a:cubicBezTo>
                    <a:pt x="98" y="8"/>
                    <a:pt x="115" y="25"/>
                    <a:pt x="115" y="46"/>
                  </a:cubicBezTo>
                  <a:cubicBezTo>
                    <a:pt x="115" y="67"/>
                    <a:pt x="98" y="84"/>
                    <a:pt x="77" y="84"/>
                  </a:cubicBezTo>
                  <a:close/>
                  <a:moveTo>
                    <a:pt x="77" y="84"/>
                  </a:moveTo>
                  <a:cubicBezTo>
                    <a:pt x="77" y="84"/>
                    <a:pt x="77" y="84"/>
                    <a:pt x="77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" name="Freeform 106"/>
            <p:cNvSpPr>
              <a:spLocks noEditPoints="1"/>
            </p:cNvSpPr>
            <p:nvPr/>
          </p:nvSpPr>
          <p:spPr bwMode="auto">
            <a:xfrm>
              <a:off x="4165600" y="3624263"/>
              <a:ext cx="84138" cy="857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27"/>
                </a:cxn>
                <a:cxn ang="0">
                  <a:pos x="2" y="29"/>
                </a:cxn>
                <a:cxn ang="0">
                  <a:pos x="4" y="27"/>
                </a:cxn>
                <a:cxn ang="0">
                  <a:pos x="27" y="4"/>
                </a:cxn>
                <a:cxn ang="0">
                  <a:pos x="29" y="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28"/>
                    <a:pt x="1" y="29"/>
                    <a:pt x="2" y="29"/>
                  </a:cubicBezTo>
                  <a:cubicBezTo>
                    <a:pt x="3" y="29"/>
                    <a:pt x="4" y="28"/>
                    <a:pt x="4" y="27"/>
                  </a:cubicBezTo>
                  <a:cubicBezTo>
                    <a:pt x="4" y="14"/>
                    <a:pt x="14" y="4"/>
                    <a:pt x="27" y="4"/>
                  </a:cubicBezTo>
                  <a:cubicBezTo>
                    <a:pt x="28" y="4"/>
                    <a:pt x="29" y="3"/>
                    <a:pt x="29" y="2"/>
                  </a:cubicBezTo>
                  <a:cubicBezTo>
                    <a:pt x="29" y="1"/>
                    <a:pt x="28" y="0"/>
                    <a:pt x="27" y="0"/>
                  </a:cubicBezTo>
                  <a:close/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6707130" y="1803186"/>
            <a:ext cx="631586" cy="392986"/>
            <a:chOff x="7145338" y="3636963"/>
            <a:chExt cx="357188" cy="222250"/>
          </a:xfrm>
          <a:solidFill>
            <a:schemeClr val="bg1"/>
          </a:solidFill>
        </p:grpSpPr>
        <p:sp>
          <p:nvSpPr>
            <p:cNvPr id="13" name="Freeform 145"/>
            <p:cNvSpPr>
              <a:spLocks noEditPoints="1"/>
            </p:cNvSpPr>
            <p:nvPr/>
          </p:nvSpPr>
          <p:spPr bwMode="auto">
            <a:xfrm>
              <a:off x="7145338" y="3636963"/>
              <a:ext cx="357188" cy="222250"/>
            </a:xfrm>
            <a:custGeom>
              <a:avLst/>
              <a:gdLst/>
              <a:ahLst/>
              <a:cxnLst>
                <a:cxn ang="0">
                  <a:pos x="122" y="37"/>
                </a:cxn>
                <a:cxn ang="0">
                  <a:pos x="122" y="37"/>
                </a:cxn>
                <a:cxn ang="0">
                  <a:pos x="122" y="36"/>
                </a:cxn>
                <a:cxn ang="0">
                  <a:pos x="122" y="36"/>
                </a:cxn>
                <a:cxn ang="0">
                  <a:pos x="61" y="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8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0" y="40"/>
                </a:cxn>
                <a:cxn ang="0">
                  <a:pos x="61" y="76"/>
                </a:cxn>
                <a:cxn ang="0">
                  <a:pos x="122" y="40"/>
                </a:cxn>
                <a:cxn ang="0">
                  <a:pos x="122" y="39"/>
                </a:cxn>
                <a:cxn ang="0">
                  <a:pos x="122" y="39"/>
                </a:cxn>
                <a:cxn ang="0">
                  <a:pos x="122" y="39"/>
                </a:cxn>
                <a:cxn ang="0">
                  <a:pos x="122" y="38"/>
                </a:cxn>
                <a:cxn ang="0">
                  <a:pos x="122" y="37"/>
                </a:cxn>
                <a:cxn ang="0">
                  <a:pos x="61" y="69"/>
                </a:cxn>
                <a:cxn ang="0">
                  <a:pos x="8" y="38"/>
                </a:cxn>
                <a:cxn ang="0">
                  <a:pos x="61" y="7"/>
                </a:cxn>
                <a:cxn ang="0">
                  <a:pos x="114" y="38"/>
                </a:cxn>
                <a:cxn ang="0">
                  <a:pos x="61" y="69"/>
                </a:cxn>
                <a:cxn ang="0">
                  <a:pos x="61" y="69"/>
                </a:cxn>
                <a:cxn ang="0">
                  <a:pos x="61" y="69"/>
                </a:cxn>
              </a:cxnLst>
              <a:rect l="0" t="0" r="r" b="b"/>
              <a:pathLst>
                <a:path w="122" h="76">
                  <a:moveTo>
                    <a:pt x="122" y="37"/>
                  </a:move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11" y="15"/>
                    <a:pt x="86" y="0"/>
                    <a:pt x="61" y="0"/>
                  </a:cubicBezTo>
                  <a:cubicBezTo>
                    <a:pt x="35" y="0"/>
                    <a:pt x="11" y="1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8"/>
                    <a:pt x="0" y="38"/>
                  </a:cubicBez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1" y="61"/>
                    <a:pt x="35" y="76"/>
                    <a:pt x="61" y="76"/>
                  </a:cubicBezTo>
                  <a:cubicBezTo>
                    <a:pt x="86" y="76"/>
                    <a:pt x="111" y="61"/>
                    <a:pt x="122" y="40"/>
                  </a:cubicBezTo>
                  <a:cubicBezTo>
                    <a:pt x="122" y="40"/>
                    <a:pt x="122" y="40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8"/>
                    <a:pt x="122" y="38"/>
                  </a:cubicBezTo>
                  <a:cubicBezTo>
                    <a:pt x="122" y="38"/>
                    <a:pt x="122" y="37"/>
                    <a:pt x="122" y="37"/>
                  </a:cubicBezTo>
                  <a:close/>
                  <a:moveTo>
                    <a:pt x="61" y="69"/>
                  </a:moveTo>
                  <a:cubicBezTo>
                    <a:pt x="39" y="69"/>
                    <a:pt x="18" y="56"/>
                    <a:pt x="8" y="38"/>
                  </a:cubicBezTo>
                  <a:cubicBezTo>
                    <a:pt x="18" y="20"/>
                    <a:pt x="39" y="7"/>
                    <a:pt x="61" y="7"/>
                  </a:cubicBezTo>
                  <a:cubicBezTo>
                    <a:pt x="82" y="7"/>
                    <a:pt x="104" y="20"/>
                    <a:pt x="114" y="38"/>
                  </a:cubicBezTo>
                  <a:cubicBezTo>
                    <a:pt x="103" y="56"/>
                    <a:pt x="82" y="69"/>
                    <a:pt x="61" y="69"/>
                  </a:cubicBezTo>
                  <a:close/>
                  <a:moveTo>
                    <a:pt x="61" y="69"/>
                  </a:moveTo>
                  <a:cubicBezTo>
                    <a:pt x="61" y="69"/>
                    <a:pt x="61" y="69"/>
                    <a:pt x="61" y="6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" name="Freeform 146"/>
            <p:cNvSpPr>
              <a:spLocks noEditPoints="1"/>
            </p:cNvSpPr>
            <p:nvPr/>
          </p:nvSpPr>
          <p:spPr bwMode="auto">
            <a:xfrm>
              <a:off x="7280275" y="3703638"/>
              <a:ext cx="50800" cy="508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3" y="15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7" y="2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7" h="17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3" y="17"/>
                    <a:pt x="3" y="16"/>
                    <a:pt x="3" y="15"/>
                  </a:cubicBezTo>
                  <a:cubicBezTo>
                    <a:pt x="3" y="9"/>
                    <a:pt x="9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3"/>
                    <a:pt x="17" y="3"/>
                    <a:pt x="17" y="2"/>
                  </a:cubicBezTo>
                  <a:cubicBezTo>
                    <a:pt x="17" y="0"/>
                    <a:pt x="16" y="0"/>
                    <a:pt x="15" y="0"/>
                  </a:cubicBezTo>
                  <a:close/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Freeform 147"/>
            <p:cNvSpPr>
              <a:spLocks noEditPoints="1"/>
            </p:cNvSpPr>
            <p:nvPr/>
          </p:nvSpPr>
          <p:spPr bwMode="auto">
            <a:xfrm>
              <a:off x="7245350" y="3668713"/>
              <a:ext cx="158750" cy="15875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27"/>
                </a:cxn>
                <a:cxn ang="0">
                  <a:pos x="27" y="54"/>
                </a:cxn>
                <a:cxn ang="0">
                  <a:pos x="54" y="27"/>
                </a:cxn>
                <a:cxn ang="0">
                  <a:pos x="27" y="0"/>
                </a:cxn>
                <a:cxn ang="0">
                  <a:pos x="27" y="50"/>
                </a:cxn>
                <a:cxn ang="0">
                  <a:pos x="4" y="27"/>
                </a:cxn>
                <a:cxn ang="0">
                  <a:pos x="27" y="4"/>
                </a:cxn>
                <a:cxn ang="0">
                  <a:pos x="50" y="27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7" y="50"/>
                </a:cxn>
              </a:cxnLst>
              <a:rect l="0" t="0" r="r" b="b"/>
              <a:pathLst>
                <a:path w="54" h="54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4"/>
                    <a:pt x="54" y="42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27" y="50"/>
                  </a:moveTo>
                  <a:cubicBezTo>
                    <a:pt x="14" y="50"/>
                    <a:pt x="4" y="40"/>
                    <a:pt x="4" y="27"/>
                  </a:cubicBezTo>
                  <a:cubicBezTo>
                    <a:pt x="4" y="14"/>
                    <a:pt x="14" y="4"/>
                    <a:pt x="27" y="4"/>
                  </a:cubicBezTo>
                  <a:cubicBezTo>
                    <a:pt x="40" y="4"/>
                    <a:pt x="50" y="14"/>
                    <a:pt x="50" y="27"/>
                  </a:cubicBezTo>
                  <a:cubicBezTo>
                    <a:pt x="50" y="40"/>
                    <a:pt x="40" y="50"/>
                    <a:pt x="27" y="50"/>
                  </a:cubicBezTo>
                  <a:close/>
                  <a:moveTo>
                    <a:pt x="27" y="50"/>
                  </a:moveTo>
                  <a:cubicBezTo>
                    <a:pt x="27" y="50"/>
                    <a:pt x="27" y="50"/>
                    <a:pt x="27" y="5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6" name="Group 23"/>
          <p:cNvGrpSpPr/>
          <p:nvPr/>
        </p:nvGrpSpPr>
        <p:grpSpPr>
          <a:xfrm>
            <a:off x="4838360" y="1772536"/>
            <a:ext cx="634394" cy="519304"/>
            <a:chOff x="4856163" y="3600451"/>
            <a:chExt cx="358775" cy="293688"/>
          </a:xfrm>
          <a:solidFill>
            <a:schemeClr val="bg1"/>
          </a:solidFill>
        </p:grpSpPr>
        <p:sp>
          <p:nvSpPr>
            <p:cNvPr id="17" name="Freeform 148"/>
            <p:cNvSpPr>
              <a:spLocks noEditPoints="1"/>
            </p:cNvSpPr>
            <p:nvPr/>
          </p:nvSpPr>
          <p:spPr bwMode="auto">
            <a:xfrm>
              <a:off x="5103813" y="3692526"/>
              <a:ext cx="68263" cy="9048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19" y="31"/>
                </a:cxn>
                <a:cxn ang="0">
                  <a:pos x="23" y="27"/>
                </a:cxn>
                <a:cxn ang="0">
                  <a:pos x="23" y="21"/>
                </a:cxn>
                <a:cxn ang="0">
                  <a:pos x="22" y="19"/>
                </a:cxn>
                <a:cxn ang="0">
                  <a:pos x="11" y="2"/>
                </a:cxn>
                <a:cxn ang="0">
                  <a:pos x="19" y="27"/>
                </a:cxn>
                <a:cxn ang="0">
                  <a:pos x="4" y="27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9" y="21"/>
                </a:cxn>
                <a:cxn ang="0">
                  <a:pos x="19" y="27"/>
                </a:cxn>
                <a:cxn ang="0">
                  <a:pos x="19" y="27"/>
                </a:cxn>
                <a:cxn ang="0">
                  <a:pos x="19" y="27"/>
                </a:cxn>
              </a:cxnLst>
              <a:rect l="0" t="0" r="r" b="b"/>
              <a:pathLst>
                <a:path w="23" h="31">
                  <a:moveTo>
                    <a:pt x="11" y="2"/>
                  </a:moveTo>
                  <a:cubicBezTo>
                    <a:pt x="10" y="1"/>
                    <a:pt x="9" y="0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1" y="31"/>
                    <a:pt x="4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1" y="31"/>
                    <a:pt x="23" y="29"/>
                    <a:pt x="23" y="2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3" y="20"/>
                    <a:pt x="22" y="19"/>
                  </a:cubicBezTo>
                  <a:lnTo>
                    <a:pt x="11" y="2"/>
                  </a:lnTo>
                  <a:close/>
                  <a:moveTo>
                    <a:pt x="19" y="27"/>
                  </a:moveTo>
                  <a:cubicBezTo>
                    <a:pt x="4" y="27"/>
                    <a:pt x="4" y="27"/>
                    <a:pt x="4" y="2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9" y="21"/>
                    <a:pt x="19" y="21"/>
                    <a:pt x="19" y="21"/>
                  </a:cubicBezTo>
                  <a:lnTo>
                    <a:pt x="19" y="27"/>
                  </a:ln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Freeform 149"/>
            <p:cNvSpPr>
              <a:spLocks noEditPoints="1"/>
            </p:cNvSpPr>
            <p:nvPr/>
          </p:nvSpPr>
          <p:spPr bwMode="auto">
            <a:xfrm>
              <a:off x="4856163" y="3600451"/>
              <a:ext cx="358775" cy="293688"/>
            </a:xfrm>
            <a:custGeom>
              <a:avLst/>
              <a:gdLst/>
              <a:ahLst/>
              <a:cxnLst>
                <a:cxn ang="0">
                  <a:pos x="121" y="48"/>
                </a:cxn>
                <a:cxn ang="0">
                  <a:pos x="106" y="25"/>
                </a:cxn>
                <a:cxn ang="0">
                  <a:pos x="96" y="20"/>
                </a:cxn>
                <a:cxn ang="0">
                  <a:pos x="81" y="20"/>
                </a:cxn>
                <a:cxn ang="0">
                  <a:pos x="81" y="12"/>
                </a:cxn>
                <a:cxn ang="0">
                  <a:pos x="69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54"/>
                </a:cxn>
                <a:cxn ang="0">
                  <a:pos x="12" y="66"/>
                </a:cxn>
                <a:cxn ang="0">
                  <a:pos x="12" y="77"/>
                </a:cxn>
                <a:cxn ang="0">
                  <a:pos x="23" y="89"/>
                </a:cxn>
                <a:cxn ang="0">
                  <a:pos x="28" y="89"/>
                </a:cxn>
                <a:cxn ang="0">
                  <a:pos x="43" y="100"/>
                </a:cxn>
                <a:cxn ang="0">
                  <a:pos x="57" y="89"/>
                </a:cxn>
                <a:cxn ang="0">
                  <a:pos x="78" y="89"/>
                </a:cxn>
                <a:cxn ang="0">
                  <a:pos x="92" y="100"/>
                </a:cxn>
                <a:cxn ang="0">
                  <a:pos x="107" y="89"/>
                </a:cxn>
                <a:cxn ang="0">
                  <a:pos x="112" y="89"/>
                </a:cxn>
                <a:cxn ang="0">
                  <a:pos x="123" y="77"/>
                </a:cxn>
                <a:cxn ang="0">
                  <a:pos x="123" y="54"/>
                </a:cxn>
                <a:cxn ang="0">
                  <a:pos x="121" y="48"/>
                </a:cxn>
                <a:cxn ang="0">
                  <a:pos x="12" y="58"/>
                </a:cxn>
                <a:cxn ang="0">
                  <a:pos x="8" y="54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69" y="8"/>
                </a:cxn>
                <a:cxn ang="0">
                  <a:pos x="73" y="12"/>
                </a:cxn>
                <a:cxn ang="0">
                  <a:pos x="73" y="54"/>
                </a:cxn>
                <a:cxn ang="0">
                  <a:pos x="69" y="58"/>
                </a:cxn>
                <a:cxn ang="0">
                  <a:pos x="12" y="58"/>
                </a:cxn>
                <a:cxn ang="0">
                  <a:pos x="43" y="93"/>
                </a:cxn>
                <a:cxn ang="0">
                  <a:pos x="35" y="85"/>
                </a:cxn>
                <a:cxn ang="0">
                  <a:pos x="43" y="77"/>
                </a:cxn>
                <a:cxn ang="0">
                  <a:pos x="50" y="85"/>
                </a:cxn>
                <a:cxn ang="0">
                  <a:pos x="43" y="93"/>
                </a:cxn>
                <a:cxn ang="0">
                  <a:pos x="92" y="93"/>
                </a:cxn>
                <a:cxn ang="0">
                  <a:pos x="85" y="85"/>
                </a:cxn>
                <a:cxn ang="0">
                  <a:pos x="92" y="77"/>
                </a:cxn>
                <a:cxn ang="0">
                  <a:pos x="100" y="85"/>
                </a:cxn>
                <a:cxn ang="0">
                  <a:pos x="92" y="93"/>
                </a:cxn>
                <a:cxn ang="0">
                  <a:pos x="115" y="77"/>
                </a:cxn>
                <a:cxn ang="0">
                  <a:pos x="112" y="81"/>
                </a:cxn>
                <a:cxn ang="0">
                  <a:pos x="107" y="81"/>
                </a:cxn>
                <a:cxn ang="0">
                  <a:pos x="92" y="70"/>
                </a:cxn>
                <a:cxn ang="0">
                  <a:pos x="78" y="81"/>
                </a:cxn>
                <a:cxn ang="0">
                  <a:pos x="57" y="81"/>
                </a:cxn>
                <a:cxn ang="0">
                  <a:pos x="43" y="70"/>
                </a:cxn>
                <a:cxn ang="0">
                  <a:pos x="28" y="81"/>
                </a:cxn>
                <a:cxn ang="0">
                  <a:pos x="23" y="81"/>
                </a:cxn>
                <a:cxn ang="0">
                  <a:pos x="20" y="77"/>
                </a:cxn>
                <a:cxn ang="0">
                  <a:pos x="20" y="66"/>
                </a:cxn>
                <a:cxn ang="0">
                  <a:pos x="69" y="66"/>
                </a:cxn>
                <a:cxn ang="0">
                  <a:pos x="81" y="54"/>
                </a:cxn>
                <a:cxn ang="0">
                  <a:pos x="81" y="27"/>
                </a:cxn>
                <a:cxn ang="0">
                  <a:pos x="96" y="27"/>
                </a:cxn>
                <a:cxn ang="0">
                  <a:pos x="99" y="29"/>
                </a:cxn>
                <a:cxn ang="0">
                  <a:pos x="115" y="52"/>
                </a:cxn>
                <a:cxn ang="0">
                  <a:pos x="115" y="54"/>
                </a:cxn>
                <a:cxn ang="0">
                  <a:pos x="115" y="77"/>
                </a:cxn>
                <a:cxn ang="0">
                  <a:pos x="115" y="77"/>
                </a:cxn>
                <a:cxn ang="0">
                  <a:pos x="115" y="77"/>
                </a:cxn>
              </a:cxnLst>
              <a:rect l="0" t="0" r="r" b="b"/>
              <a:pathLst>
                <a:path w="123" h="100">
                  <a:moveTo>
                    <a:pt x="121" y="48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4" y="22"/>
                    <a:pt x="100" y="20"/>
                    <a:pt x="96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6"/>
                    <a:pt x="76" y="0"/>
                    <a:pt x="6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84"/>
                    <a:pt x="17" y="89"/>
                    <a:pt x="23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0" y="95"/>
                    <a:pt x="35" y="100"/>
                    <a:pt x="43" y="100"/>
                  </a:cubicBezTo>
                  <a:cubicBezTo>
                    <a:pt x="50" y="100"/>
                    <a:pt x="56" y="95"/>
                    <a:pt x="5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95"/>
                    <a:pt x="85" y="100"/>
                    <a:pt x="92" y="100"/>
                  </a:cubicBezTo>
                  <a:cubicBezTo>
                    <a:pt x="100" y="100"/>
                    <a:pt x="106" y="95"/>
                    <a:pt x="107" y="89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8" y="89"/>
                    <a:pt x="123" y="84"/>
                    <a:pt x="123" y="77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2"/>
                    <a:pt x="122" y="50"/>
                    <a:pt x="121" y="48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8"/>
                    <a:pt x="73" y="10"/>
                    <a:pt x="73" y="12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6"/>
                    <a:pt x="72" y="58"/>
                    <a:pt x="69" y="58"/>
                  </a:cubicBezTo>
                  <a:lnTo>
                    <a:pt x="12" y="58"/>
                  </a:lnTo>
                  <a:close/>
                  <a:moveTo>
                    <a:pt x="43" y="93"/>
                  </a:moveTo>
                  <a:cubicBezTo>
                    <a:pt x="38" y="93"/>
                    <a:pt x="35" y="89"/>
                    <a:pt x="35" y="85"/>
                  </a:cubicBezTo>
                  <a:cubicBezTo>
                    <a:pt x="35" y="81"/>
                    <a:pt x="38" y="77"/>
                    <a:pt x="43" y="77"/>
                  </a:cubicBezTo>
                  <a:cubicBezTo>
                    <a:pt x="47" y="77"/>
                    <a:pt x="50" y="81"/>
                    <a:pt x="50" y="85"/>
                  </a:cubicBezTo>
                  <a:cubicBezTo>
                    <a:pt x="50" y="89"/>
                    <a:pt x="47" y="93"/>
                    <a:pt x="43" y="93"/>
                  </a:cubicBezTo>
                  <a:close/>
                  <a:moveTo>
                    <a:pt x="92" y="93"/>
                  </a:moveTo>
                  <a:cubicBezTo>
                    <a:pt x="88" y="93"/>
                    <a:pt x="85" y="89"/>
                    <a:pt x="85" y="85"/>
                  </a:cubicBezTo>
                  <a:cubicBezTo>
                    <a:pt x="85" y="81"/>
                    <a:pt x="88" y="77"/>
                    <a:pt x="92" y="77"/>
                  </a:cubicBezTo>
                  <a:cubicBezTo>
                    <a:pt x="97" y="77"/>
                    <a:pt x="100" y="81"/>
                    <a:pt x="100" y="85"/>
                  </a:cubicBezTo>
                  <a:cubicBezTo>
                    <a:pt x="100" y="89"/>
                    <a:pt x="97" y="93"/>
                    <a:pt x="92" y="93"/>
                  </a:cubicBezTo>
                  <a:close/>
                  <a:moveTo>
                    <a:pt x="115" y="77"/>
                  </a:moveTo>
                  <a:cubicBezTo>
                    <a:pt x="115" y="79"/>
                    <a:pt x="114" y="81"/>
                    <a:pt x="112" y="81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6" y="74"/>
                    <a:pt x="100" y="70"/>
                    <a:pt x="92" y="70"/>
                  </a:cubicBezTo>
                  <a:cubicBezTo>
                    <a:pt x="85" y="70"/>
                    <a:pt x="79" y="74"/>
                    <a:pt x="7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6" y="74"/>
                    <a:pt x="50" y="70"/>
                    <a:pt x="43" y="70"/>
                  </a:cubicBezTo>
                  <a:cubicBezTo>
                    <a:pt x="35" y="70"/>
                    <a:pt x="30" y="74"/>
                    <a:pt x="28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1" y="81"/>
                    <a:pt x="20" y="79"/>
                    <a:pt x="20" y="77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6" y="66"/>
                    <a:pt x="81" y="61"/>
                    <a:pt x="81" y="54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8" y="27"/>
                    <a:pt x="99" y="28"/>
                    <a:pt x="99" y="29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5" y="53"/>
                    <a:pt x="115" y="53"/>
                    <a:pt x="115" y="54"/>
                  </a:cubicBezTo>
                  <a:lnTo>
                    <a:pt x="115" y="77"/>
                  </a:lnTo>
                  <a:close/>
                  <a:moveTo>
                    <a:pt x="115" y="77"/>
                  </a:moveTo>
                  <a:cubicBezTo>
                    <a:pt x="115" y="77"/>
                    <a:pt x="115" y="77"/>
                    <a:pt x="115" y="7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29623" y="1315712"/>
            <a:ext cx="3181002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1345" y="3237510"/>
            <a:ext cx="3166073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998197" y="4680232"/>
            <a:ext cx="3166073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052489" y="1339961"/>
            <a:ext cx="3167385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84582" y="4630893"/>
            <a:ext cx="2962226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 rot="5400000">
            <a:off x="4056102" y="-4091803"/>
            <a:ext cx="4079791" cy="12192002"/>
          </a:xfrm>
          <a:prstGeom prst="homePlate">
            <a:avLst>
              <a:gd name="adj" fmla="val 47678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图文框 9"/>
          <p:cNvSpPr/>
          <p:nvPr/>
        </p:nvSpPr>
        <p:spPr>
          <a:xfrm>
            <a:off x="3288308" y="2359010"/>
            <a:ext cx="5621211" cy="2692477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258175" y="3899326"/>
            <a:ext cx="1971675" cy="158645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464780" y="3309455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3694335" y="2395331"/>
            <a:ext cx="1127151" cy="238080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8050530" y="2338295"/>
            <a:ext cx="1127151" cy="2380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>
            <a:off x="4510759" y="1684607"/>
            <a:ext cx="3094892" cy="3094892"/>
          </a:xfrm>
          <a:prstGeom prst="blockArc">
            <a:avLst>
              <a:gd name="adj1" fmla="val 16967564"/>
              <a:gd name="adj2" fmla="val 4565833"/>
              <a:gd name="adj3" fmla="val 270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空心弧 2"/>
          <p:cNvSpPr/>
          <p:nvPr/>
        </p:nvSpPr>
        <p:spPr>
          <a:xfrm flipH="1">
            <a:off x="4475588" y="1684607"/>
            <a:ext cx="3094893" cy="3094892"/>
          </a:xfrm>
          <a:prstGeom prst="blockArc">
            <a:avLst>
              <a:gd name="adj1" fmla="val 16967564"/>
              <a:gd name="adj2" fmla="val 4565833"/>
              <a:gd name="adj3" fmla="val 270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798371" y="1684607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200493" y="2963992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798371" y="4139420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697509" y="1684607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295386" y="2963992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583805" y="4139420"/>
            <a:ext cx="550190" cy="550190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73466" y="2289518"/>
            <a:ext cx="1899138" cy="1899138"/>
            <a:chOff x="4960924" y="2697481"/>
            <a:chExt cx="1899138" cy="1899138"/>
          </a:xfrm>
          <a:solidFill>
            <a:srgbClr val="4472C4"/>
          </a:solidFill>
          <a:effectLst/>
        </p:grpSpPr>
        <p:sp>
          <p:nvSpPr>
            <p:cNvPr id="11" name="椭圆 10"/>
            <p:cNvSpPr/>
            <p:nvPr/>
          </p:nvSpPr>
          <p:spPr>
            <a:xfrm>
              <a:off x="4960924" y="2697481"/>
              <a:ext cx="1899138" cy="1899138"/>
            </a:xfrm>
            <a:prstGeom prst="ellipse">
              <a:avLst/>
            </a:prstGeom>
            <a:grpFill/>
            <a:ln w="9525" cap="flat">
              <a:noFill/>
              <a:prstDash val="solid"/>
              <a:miter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pic>
          <p:nvPicPr>
            <p:cNvPr id="12" name="图形 11" descr="单级齿轮"/>
            <p:cNvPicPr>
              <a:picLocks noChangeAspect="1"/>
            </p:cNvPicPr>
            <p:nvPr/>
          </p:nvPicPr>
          <p:blipFill>
            <a:blip r:embed="rId2" cstate="email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85763" y="3045869"/>
              <a:ext cx="1074064" cy="1074064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图形 12" descr="齿轮"/>
            <p:cNvPicPr>
              <a:picLocks noChangeAspect="1"/>
            </p:cNvPicPr>
            <p:nvPr/>
          </p:nvPicPr>
          <p:blipFill>
            <a:blip r:embed="rId4" cstate="email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22795" y="3450399"/>
              <a:ext cx="914400" cy="914400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文本框 13"/>
          <p:cNvSpPr txBox="1"/>
          <p:nvPr/>
        </p:nvSpPr>
        <p:spPr>
          <a:xfrm>
            <a:off x="1315967" y="1435333"/>
            <a:ext cx="3036189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44309" y="2890511"/>
            <a:ext cx="3036189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588273" y="4249178"/>
            <a:ext cx="3036189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605651" y="1435333"/>
            <a:ext cx="3200368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037180" y="2890511"/>
            <a:ext cx="3200368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98174" y="4243762"/>
            <a:ext cx="3200368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4013526" y="1458984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4013524" y="2188075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4013525" y="2917168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95339" y="1464921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95335" y="2246054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95335" y="2975147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8" name="矩形: 圆角 7"/>
          <p:cNvSpPr/>
          <p:nvPr/>
        </p:nvSpPr>
        <p:spPr>
          <a:xfrm>
            <a:off x="2016025" y="3908883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2016023" y="4637974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2016024" y="5367067"/>
            <a:ext cx="511471" cy="511471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27500" y="3856841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527496" y="4637974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527496" y="5367067"/>
            <a:ext cx="58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016023" y="1286964"/>
            <a:ext cx="1840279" cy="2241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716565" y="3756786"/>
            <a:ext cx="1947939" cy="2359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265" y="1290350"/>
            <a:ext cx="2155671" cy="2128730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60770" y="1290350"/>
            <a:ext cx="2155671" cy="2128730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0477" y="3615961"/>
            <a:ext cx="2156430" cy="2110849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8470" y="3620909"/>
            <a:ext cx="2137202" cy="2110849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06331" y="1629572"/>
            <a:ext cx="17423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93194" y="1684745"/>
            <a:ext cx="16903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2672" y="4024567"/>
            <a:ext cx="172879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15859" y="3994276"/>
            <a:ext cx="17266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r="-839"/>
          <a:stretch>
            <a:fillRect/>
          </a:stretch>
        </p:blipFill>
        <p:spPr>
          <a:xfrm>
            <a:off x="1007490" y="1284524"/>
            <a:ext cx="2129605" cy="2128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 r="-31"/>
          <a:stretch>
            <a:fillRect/>
          </a:stretch>
        </p:blipFill>
        <p:spPr>
          <a:xfrm>
            <a:off x="3586265" y="3615961"/>
            <a:ext cx="2155670" cy="2110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260478" y="1248791"/>
            <a:ext cx="2129605" cy="216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963584" y="3579911"/>
            <a:ext cx="2155671" cy="2128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9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1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1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/>
          <p:bldP spid="7" grpId="0"/>
          <p:bldP spid="8" grpId="0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1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1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/>
          <p:bldP spid="7" grpId="0"/>
          <p:bldP spid="8" grpId="0"/>
          <p:bldP spid="9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>
            <a:off x="1725637" y="1252025"/>
            <a:ext cx="1533379" cy="1533379"/>
          </a:xfrm>
          <a:prstGeom prst="blockArc">
            <a:avLst>
              <a:gd name="adj1" fmla="val 10800000"/>
              <a:gd name="adj2" fmla="val 5218808"/>
              <a:gd name="adj3" fmla="val 9144"/>
            </a:avLst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空心弧 2"/>
          <p:cNvSpPr/>
          <p:nvPr/>
        </p:nvSpPr>
        <p:spPr>
          <a:xfrm rot="10800000">
            <a:off x="1725636" y="2658795"/>
            <a:ext cx="1533379" cy="1533379"/>
          </a:xfrm>
          <a:prstGeom prst="blockArc">
            <a:avLst>
              <a:gd name="adj1" fmla="val 16128225"/>
              <a:gd name="adj2" fmla="val 5295970"/>
              <a:gd name="adj3" fmla="val 9182"/>
            </a:avLst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空心弧 3"/>
          <p:cNvSpPr/>
          <p:nvPr/>
        </p:nvSpPr>
        <p:spPr>
          <a:xfrm>
            <a:off x="1725634" y="4044461"/>
            <a:ext cx="1533379" cy="1533379"/>
          </a:xfrm>
          <a:prstGeom prst="blockArc">
            <a:avLst>
              <a:gd name="adj1" fmla="val 16476386"/>
              <a:gd name="adj2" fmla="val 10839814"/>
              <a:gd name="adj3" fmla="val 8113"/>
            </a:avLst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57752" y="1484141"/>
            <a:ext cx="1069146" cy="1069146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rot="10800000">
            <a:off x="1957752" y="2897945"/>
            <a:ext cx="1069146" cy="1069146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957751" y="4269548"/>
            <a:ext cx="1069146" cy="1069146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8" name="图形 7" descr="网络"/>
          <p:cNvPicPr>
            <a:picLocks noChangeAspect="1"/>
          </p:cNvPicPr>
          <p:nvPr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5123" y="2957732"/>
            <a:ext cx="914400" cy="914400"/>
          </a:xfrm>
          <a:prstGeom prst="rect">
            <a:avLst/>
          </a:prstGeom>
        </p:spPr>
      </p:pic>
      <p:pic>
        <p:nvPicPr>
          <p:cNvPr id="9" name="图形 8" descr="握手"/>
          <p:cNvPicPr>
            <a:picLocks noChangeAspect="1"/>
          </p:cNvPicPr>
          <p:nvPr/>
        </p:nvPicPr>
        <p:blipFill>
          <a:blip r:embed="rId4" cstate="email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5123" y="1572068"/>
            <a:ext cx="914400" cy="914400"/>
          </a:xfrm>
          <a:prstGeom prst="rect">
            <a:avLst/>
          </a:prstGeom>
        </p:spPr>
      </p:pic>
      <p:pic>
        <p:nvPicPr>
          <p:cNvPr id="10" name="图形 9" descr="齿轮"/>
          <p:cNvPicPr>
            <a:picLocks noChangeAspect="1"/>
          </p:cNvPicPr>
          <p:nvPr/>
        </p:nvPicPr>
        <p:blipFill>
          <a:blip r:embed="rId6" cstate="email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35123" y="4337592"/>
            <a:ext cx="914400" cy="914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496277" y="1881096"/>
            <a:ext cx="662399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此为文字占位所用。点击输入文字，或者复制文字粘贴到此处。此为文字占位所用。点击输入文字，或者复制文字粘贴到此处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3414215" y="1383003"/>
            <a:ext cx="1986369" cy="457200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3491128" y="2826818"/>
            <a:ext cx="1909455" cy="457200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496276" y="3338782"/>
            <a:ext cx="662399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此为文字占位所用。点击输入文字，或者复制文字粘贴到此处。此为文字占位所用。点击输入文字，或者复制文字粘贴到此处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96276" y="4858230"/>
            <a:ext cx="662399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此为文字占位所用。点击输入文字，或者复制文字粘贴到此处。此为文字占位所用。点击输入文字，或者复制文字粘贴到此处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3496277" y="4255060"/>
            <a:ext cx="1909455" cy="457200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 rot="5400000">
            <a:off x="4056102" y="-4091803"/>
            <a:ext cx="4079791" cy="12192002"/>
          </a:xfrm>
          <a:prstGeom prst="homePlate">
            <a:avLst>
              <a:gd name="adj" fmla="val 47678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图文框 9"/>
          <p:cNvSpPr/>
          <p:nvPr/>
        </p:nvSpPr>
        <p:spPr>
          <a:xfrm>
            <a:off x="3288308" y="2359010"/>
            <a:ext cx="5621211" cy="2692477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258175" y="3899326"/>
            <a:ext cx="1971675" cy="158645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464780" y="3309455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3694335" y="2395331"/>
            <a:ext cx="1127151" cy="238080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8050530" y="2338295"/>
            <a:ext cx="1127151" cy="2380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直角上 1"/>
          <p:cNvSpPr/>
          <p:nvPr/>
        </p:nvSpPr>
        <p:spPr>
          <a:xfrm>
            <a:off x="6442364" y="2729347"/>
            <a:ext cx="1094509" cy="2202872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箭头: 直角上 2"/>
          <p:cNvSpPr/>
          <p:nvPr/>
        </p:nvSpPr>
        <p:spPr>
          <a:xfrm rot="16200000">
            <a:off x="5735783" y="1080656"/>
            <a:ext cx="1094509" cy="2202872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箭头: 直角上 3"/>
          <p:cNvSpPr/>
          <p:nvPr/>
        </p:nvSpPr>
        <p:spPr>
          <a:xfrm rot="10800000">
            <a:off x="4087092" y="1794165"/>
            <a:ext cx="1094509" cy="2202872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箭头: 直角上 4"/>
          <p:cNvSpPr/>
          <p:nvPr/>
        </p:nvSpPr>
        <p:spPr>
          <a:xfrm rot="5400000">
            <a:off x="4793673" y="3442858"/>
            <a:ext cx="1094509" cy="2202872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74653" y="2201057"/>
            <a:ext cx="2276479" cy="149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49885" y="4306573"/>
            <a:ext cx="2276479" cy="1532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62214" y="3931445"/>
            <a:ext cx="2276479" cy="149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22280" y="1794165"/>
            <a:ext cx="2276479" cy="149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694570" y="2263574"/>
            <a:ext cx="1249539" cy="1077189"/>
            <a:chOff x="3694570" y="2263574"/>
            <a:chExt cx="1249539" cy="1077189"/>
          </a:xfrm>
          <a:solidFill>
            <a:srgbClr val="4472C4"/>
          </a:solidFill>
        </p:grpSpPr>
        <p:sp>
          <p:nvSpPr>
            <p:cNvPr id="11" name="六边形 10"/>
            <p:cNvSpPr/>
            <p:nvPr/>
          </p:nvSpPr>
          <p:spPr>
            <a:xfrm>
              <a:off x="3694570" y="2263574"/>
              <a:ext cx="1249539" cy="1077189"/>
            </a:xfrm>
            <a:prstGeom prst="hexagon">
              <a:avLst/>
            </a:prstGeom>
            <a:grp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12" name="图形 11" descr="打开​​文件夹"/>
            <p:cNvPicPr>
              <a:picLocks noChangeAspect="1"/>
            </p:cNvPicPr>
            <p:nvPr/>
          </p:nvPicPr>
          <p:blipFill>
            <a:blip r:embed="rId2" cstate="email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93124" y="2402824"/>
              <a:ext cx="865119" cy="865119"/>
            </a:xfrm>
            <a:prstGeom prst="rect">
              <a:avLst/>
            </a:prstGeom>
            <a:effectLst/>
          </p:spPr>
        </p:pic>
      </p:grpSp>
      <p:grpSp>
        <p:nvGrpSpPr>
          <p:cNvPr id="13" name="组合 12"/>
          <p:cNvGrpSpPr/>
          <p:nvPr/>
        </p:nvGrpSpPr>
        <p:grpSpPr>
          <a:xfrm>
            <a:off x="4707916" y="4196196"/>
            <a:ext cx="1249539" cy="1077189"/>
            <a:chOff x="4707916" y="4196196"/>
            <a:chExt cx="1249539" cy="1077189"/>
          </a:xfrm>
          <a:solidFill>
            <a:srgbClr val="4472C4"/>
          </a:solidFill>
        </p:grpSpPr>
        <p:sp>
          <p:nvSpPr>
            <p:cNvPr id="14" name="六边形 13"/>
            <p:cNvSpPr/>
            <p:nvPr/>
          </p:nvSpPr>
          <p:spPr>
            <a:xfrm>
              <a:off x="4707916" y="4196196"/>
              <a:ext cx="1249539" cy="1077189"/>
            </a:xfrm>
            <a:prstGeom prst="hexagon">
              <a:avLst/>
            </a:prstGeom>
            <a:grp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5" name="图形 14" descr="员工识别证"/>
            <p:cNvPicPr>
              <a:picLocks noChangeAspect="1"/>
            </p:cNvPicPr>
            <p:nvPr/>
          </p:nvPicPr>
          <p:blipFill>
            <a:blip r:embed="rId4" cstate="email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17049" y="4310333"/>
              <a:ext cx="823030" cy="823030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6607305" y="3344145"/>
            <a:ext cx="1249539" cy="1077189"/>
            <a:chOff x="6607305" y="3344145"/>
            <a:chExt cx="1249539" cy="1077189"/>
          </a:xfrm>
          <a:solidFill>
            <a:srgbClr val="4472C4"/>
          </a:solidFill>
        </p:grpSpPr>
        <p:sp>
          <p:nvSpPr>
            <p:cNvPr id="17" name="六边形 16"/>
            <p:cNvSpPr/>
            <p:nvPr/>
          </p:nvSpPr>
          <p:spPr>
            <a:xfrm>
              <a:off x="6607305" y="3344145"/>
              <a:ext cx="1249539" cy="1077189"/>
            </a:xfrm>
            <a:prstGeom prst="hexagon">
              <a:avLst/>
            </a:prstGeom>
            <a:grp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8" name="图形 17" descr="滑动日历"/>
            <p:cNvPicPr>
              <a:picLocks noChangeAspect="1"/>
            </p:cNvPicPr>
            <p:nvPr/>
          </p:nvPicPr>
          <p:blipFill>
            <a:blip r:embed="rId6" cstate="email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32646" y="3429000"/>
              <a:ext cx="836463" cy="836463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5740079" y="1335238"/>
            <a:ext cx="1249539" cy="1077189"/>
            <a:chOff x="5740079" y="1335238"/>
            <a:chExt cx="1249539" cy="1077189"/>
          </a:xfrm>
          <a:solidFill>
            <a:srgbClr val="4472C4"/>
          </a:solidFill>
        </p:grpSpPr>
        <p:sp>
          <p:nvSpPr>
            <p:cNvPr id="20" name="六边形 19"/>
            <p:cNvSpPr/>
            <p:nvPr/>
          </p:nvSpPr>
          <p:spPr>
            <a:xfrm>
              <a:off x="5740079" y="1335238"/>
              <a:ext cx="1249539" cy="1077189"/>
            </a:xfrm>
            <a:prstGeom prst="hexagon">
              <a:avLst/>
            </a:prstGeom>
            <a:grp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21" name="图形 20" descr="合同"/>
            <p:cNvPicPr>
              <a:picLocks noChangeAspect="1"/>
            </p:cNvPicPr>
            <p:nvPr/>
          </p:nvPicPr>
          <p:blipFill>
            <a:blip r:embed="rId8" cstate="email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962414" y="1504355"/>
              <a:ext cx="783429" cy="783429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19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39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86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258175" y="3899326"/>
            <a:ext cx="1971675" cy="15864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5131632" y="3393272"/>
            <a:ext cx="1789527" cy="104015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232825" y="2180492"/>
            <a:ext cx="2220296" cy="2770742"/>
            <a:chOff x="2232825" y="2180492"/>
            <a:chExt cx="2220296" cy="277074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 cstate="email"/>
            <a:srcRect l="10698" t="73493" r="74522" b="20780"/>
            <a:stretch>
              <a:fillRect/>
            </a:stretch>
          </p:blipFill>
          <p:spPr>
            <a:xfrm>
              <a:off x="2667310" y="3649140"/>
              <a:ext cx="1224497" cy="711733"/>
            </a:xfrm>
            <a:prstGeom prst="rect">
              <a:avLst/>
            </a:prstGeom>
          </p:spPr>
        </p:pic>
        <p:sp>
          <p:nvSpPr>
            <p:cNvPr id="13" name="图文框 12"/>
            <p:cNvSpPr/>
            <p:nvPr/>
          </p:nvSpPr>
          <p:spPr>
            <a:xfrm>
              <a:off x="2232825" y="2180492"/>
              <a:ext cx="2220296" cy="2560320"/>
            </a:xfrm>
            <a:prstGeom prst="frame">
              <a:avLst>
                <a:gd name="adj1" fmla="val 2003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37088" y="2367171"/>
              <a:ext cx="108913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6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目录</a:t>
              </a:r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3662748" y="2295744"/>
              <a:ext cx="492443" cy="104015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3675479" y="3911080"/>
              <a:ext cx="492443" cy="1040154"/>
            </a:xfrm>
            <a:prstGeom prst="rect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3662749" y="2906621"/>
              <a:ext cx="492443" cy="14002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contains</a:t>
              </a:r>
              <a:endParaRPr lang="zh-CN" altLang="en-US" sz="2000" dirty="0">
                <a:solidFill>
                  <a:srgbClr val="0B4C7C"/>
                </a:solidFill>
                <a:latin typeface="田氏颜体大字库" panose="020B0503020204020204" pitchFamily="34" charset="2"/>
                <a:ea typeface="田氏颜体大字库" panose="020B0503020204020204" pitchFamily="34" charset="2"/>
              </a:endParaRPr>
            </a:p>
          </p:txBody>
        </p:sp>
      </p:grpSp>
      <p:sp>
        <p:nvSpPr>
          <p:cNvPr id="23" name="图文框 22"/>
          <p:cNvSpPr/>
          <p:nvPr/>
        </p:nvSpPr>
        <p:spPr>
          <a:xfrm>
            <a:off x="5131632" y="1913206"/>
            <a:ext cx="3789240" cy="613900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sp>
        <p:nvSpPr>
          <p:cNvPr id="24" name="图文框 23"/>
          <p:cNvSpPr/>
          <p:nvPr/>
        </p:nvSpPr>
        <p:spPr>
          <a:xfrm>
            <a:off x="5131632" y="2814932"/>
            <a:ext cx="3789240" cy="613900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sp>
        <p:nvSpPr>
          <p:cNvPr id="25" name="图文框 24"/>
          <p:cNvSpPr/>
          <p:nvPr/>
        </p:nvSpPr>
        <p:spPr>
          <a:xfrm>
            <a:off x="5131632" y="3770826"/>
            <a:ext cx="3789240" cy="613900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sp>
        <p:nvSpPr>
          <p:cNvPr id="26" name="图文框 25"/>
          <p:cNvSpPr/>
          <p:nvPr/>
        </p:nvSpPr>
        <p:spPr>
          <a:xfrm>
            <a:off x="5131632" y="4644284"/>
            <a:ext cx="3789240" cy="613900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54"/>
          <p:cNvSpPr/>
          <p:nvPr/>
        </p:nvSpPr>
        <p:spPr>
          <a:xfrm>
            <a:off x="3669629" y="2210250"/>
            <a:ext cx="4499816" cy="2399560"/>
          </a:xfrm>
          <a:custGeom>
            <a:avLst/>
            <a:gdLst>
              <a:gd name="connsiteX0" fmla="*/ 0 w 3439659"/>
              <a:gd name="connsiteY0" fmla="*/ 1719830 h 3439659"/>
              <a:gd name="connsiteX1" fmla="*/ 1719830 w 3439659"/>
              <a:gd name="connsiteY1" fmla="*/ 0 h 3439659"/>
              <a:gd name="connsiteX2" fmla="*/ 3439660 w 3439659"/>
              <a:gd name="connsiteY2" fmla="*/ 1719830 h 3439659"/>
              <a:gd name="connsiteX3" fmla="*/ 1719830 w 3439659"/>
              <a:gd name="connsiteY3" fmla="*/ 3439660 h 3439659"/>
              <a:gd name="connsiteX4" fmla="*/ 0 w 3439659"/>
              <a:gd name="connsiteY4" fmla="*/ 1719830 h 3439659"/>
              <a:gd name="connsiteX0-1" fmla="*/ 0 w 3487467"/>
              <a:gd name="connsiteY0-2" fmla="*/ 0 h 1719830"/>
              <a:gd name="connsiteX1-3" fmla="*/ 3439660 w 3487467"/>
              <a:gd name="connsiteY1-4" fmla="*/ 0 h 1719830"/>
              <a:gd name="connsiteX2-5" fmla="*/ 1719830 w 3487467"/>
              <a:gd name="connsiteY2-6" fmla="*/ 1719830 h 1719830"/>
              <a:gd name="connsiteX3-7" fmla="*/ 0 w 3487467"/>
              <a:gd name="connsiteY3-8" fmla="*/ 0 h 1719830"/>
              <a:gd name="connsiteX0-9" fmla="*/ 6132 w 3493599"/>
              <a:gd name="connsiteY0-10" fmla="*/ 130018 h 1849848"/>
              <a:gd name="connsiteX1-11" fmla="*/ 3445792 w 3493599"/>
              <a:gd name="connsiteY1-12" fmla="*/ 130018 h 1849848"/>
              <a:gd name="connsiteX2-13" fmla="*/ 1725962 w 3493599"/>
              <a:gd name="connsiteY2-14" fmla="*/ 1849848 h 1849848"/>
              <a:gd name="connsiteX3-15" fmla="*/ 6132 w 3493599"/>
              <a:gd name="connsiteY3-16" fmla="*/ 130018 h 1849848"/>
              <a:gd name="connsiteX0-17" fmla="*/ 6132 w 3493599"/>
              <a:gd name="connsiteY0-18" fmla="*/ 35412 h 1755242"/>
              <a:gd name="connsiteX1-19" fmla="*/ 3445792 w 3493599"/>
              <a:gd name="connsiteY1-20" fmla="*/ 35412 h 1755242"/>
              <a:gd name="connsiteX2-21" fmla="*/ 1725962 w 3493599"/>
              <a:gd name="connsiteY2-22" fmla="*/ 1755242 h 1755242"/>
              <a:gd name="connsiteX3-23" fmla="*/ 6132 w 3493599"/>
              <a:gd name="connsiteY3-24" fmla="*/ 35412 h 1755242"/>
              <a:gd name="connsiteX0-25" fmla="*/ 4377 w 3488420"/>
              <a:gd name="connsiteY0-26" fmla="*/ 11795 h 1772900"/>
              <a:gd name="connsiteX1-27" fmla="*/ 3450912 w 3488420"/>
              <a:gd name="connsiteY1-28" fmla="*/ 53046 h 1772900"/>
              <a:gd name="connsiteX2-29" fmla="*/ 1731082 w 3488420"/>
              <a:gd name="connsiteY2-30" fmla="*/ 1772876 h 1772900"/>
              <a:gd name="connsiteX3-31" fmla="*/ 4377 w 3488420"/>
              <a:gd name="connsiteY3-32" fmla="*/ 11795 h 1772900"/>
              <a:gd name="connsiteX0-33" fmla="*/ 39013 w 3522446"/>
              <a:gd name="connsiteY0-34" fmla="*/ 134148 h 1909003"/>
              <a:gd name="connsiteX1-35" fmla="*/ 3485548 w 3522446"/>
              <a:gd name="connsiteY1-36" fmla="*/ 175399 h 1909003"/>
              <a:gd name="connsiteX2-37" fmla="*/ 1738217 w 3522446"/>
              <a:gd name="connsiteY2-38" fmla="*/ 1908979 h 1909003"/>
              <a:gd name="connsiteX3-39" fmla="*/ 39013 w 3522446"/>
              <a:gd name="connsiteY3-40" fmla="*/ 134148 h 1909003"/>
              <a:gd name="connsiteX0-41" fmla="*/ 55067 w 3553265"/>
              <a:gd name="connsiteY0-42" fmla="*/ 134148 h 1909002"/>
              <a:gd name="connsiteX1-43" fmla="*/ 3501602 w 3553265"/>
              <a:gd name="connsiteY1-44" fmla="*/ 175399 h 1909002"/>
              <a:gd name="connsiteX2-45" fmla="*/ 1754271 w 3553265"/>
              <a:gd name="connsiteY2-46" fmla="*/ 1908979 h 1909002"/>
              <a:gd name="connsiteX3-47" fmla="*/ 55067 w 3553265"/>
              <a:gd name="connsiteY3-48" fmla="*/ 134148 h 1909002"/>
              <a:gd name="connsiteX0-49" fmla="*/ 39426 w 3502160"/>
              <a:gd name="connsiteY0-50" fmla="*/ 134148 h 1909003"/>
              <a:gd name="connsiteX1-51" fmla="*/ 3465335 w 3502160"/>
              <a:gd name="connsiteY1-52" fmla="*/ 175399 h 1909003"/>
              <a:gd name="connsiteX2-53" fmla="*/ 1718004 w 3502160"/>
              <a:gd name="connsiteY2-54" fmla="*/ 1908979 h 1909003"/>
              <a:gd name="connsiteX3-55" fmla="*/ 39426 w 3502160"/>
              <a:gd name="connsiteY3-56" fmla="*/ 134148 h 1909003"/>
              <a:gd name="connsiteX0-57" fmla="*/ 8999 w 3471733"/>
              <a:gd name="connsiteY0-58" fmla="*/ 21578 h 1796433"/>
              <a:gd name="connsiteX1-59" fmla="*/ 3434908 w 3471733"/>
              <a:gd name="connsiteY1-60" fmla="*/ 62829 h 1796433"/>
              <a:gd name="connsiteX2-61" fmla="*/ 1687577 w 3471733"/>
              <a:gd name="connsiteY2-62" fmla="*/ 1796409 h 1796433"/>
              <a:gd name="connsiteX3-63" fmla="*/ 8999 w 3471733"/>
              <a:gd name="connsiteY3-64" fmla="*/ 21578 h 1796433"/>
              <a:gd name="connsiteX0-65" fmla="*/ 39425 w 3502159"/>
              <a:gd name="connsiteY0-66" fmla="*/ 135675 h 1931154"/>
              <a:gd name="connsiteX1-67" fmla="*/ 3465334 w 3502159"/>
              <a:gd name="connsiteY1-68" fmla="*/ 176926 h 1931154"/>
              <a:gd name="connsiteX2-69" fmla="*/ 1718003 w 3502159"/>
              <a:gd name="connsiteY2-70" fmla="*/ 1931131 h 1931154"/>
              <a:gd name="connsiteX3-71" fmla="*/ 39425 w 3502159"/>
              <a:gd name="connsiteY3-72" fmla="*/ 135675 h 1931154"/>
              <a:gd name="connsiteX0-73" fmla="*/ 7276 w 3470010"/>
              <a:gd name="connsiteY0-74" fmla="*/ 26065 h 1821544"/>
              <a:gd name="connsiteX1-75" fmla="*/ 3433185 w 3470010"/>
              <a:gd name="connsiteY1-76" fmla="*/ 67316 h 1821544"/>
              <a:gd name="connsiteX2-77" fmla="*/ 1685854 w 3470010"/>
              <a:gd name="connsiteY2-78" fmla="*/ 1821521 h 1821544"/>
              <a:gd name="connsiteX3-79" fmla="*/ 7276 w 3470010"/>
              <a:gd name="connsiteY3-80" fmla="*/ 26065 h 1821544"/>
              <a:gd name="connsiteX0-81" fmla="*/ 12669 w 3492943"/>
              <a:gd name="connsiteY0-82" fmla="*/ 26065 h 1822469"/>
              <a:gd name="connsiteX1-83" fmla="*/ 3438578 w 3492943"/>
              <a:gd name="connsiteY1-84" fmla="*/ 67316 h 1822469"/>
              <a:gd name="connsiteX2-85" fmla="*/ 1691247 w 3492943"/>
              <a:gd name="connsiteY2-86" fmla="*/ 1821521 h 1822469"/>
              <a:gd name="connsiteX3-87" fmla="*/ 12669 w 3492943"/>
              <a:gd name="connsiteY3-88" fmla="*/ 26065 h 1822469"/>
              <a:gd name="connsiteX0-89" fmla="*/ 48756 w 3529030"/>
              <a:gd name="connsiteY0-90" fmla="*/ 3139 h 1799516"/>
              <a:gd name="connsiteX1-91" fmla="*/ 3474665 w 3529030"/>
              <a:gd name="connsiteY1-92" fmla="*/ 44390 h 1799516"/>
              <a:gd name="connsiteX2-93" fmla="*/ 1727334 w 3529030"/>
              <a:gd name="connsiteY2-94" fmla="*/ 1798595 h 1799516"/>
              <a:gd name="connsiteX3-95" fmla="*/ 48756 w 3529030"/>
              <a:gd name="connsiteY3-96" fmla="*/ 3139 h 1799516"/>
              <a:gd name="connsiteX0-97" fmla="*/ 48756 w 3529030"/>
              <a:gd name="connsiteY0-98" fmla="*/ 5796 h 1802173"/>
              <a:gd name="connsiteX1-99" fmla="*/ 3474665 w 3529030"/>
              <a:gd name="connsiteY1-100" fmla="*/ 47047 h 1802173"/>
              <a:gd name="connsiteX2-101" fmla="*/ 1727334 w 3529030"/>
              <a:gd name="connsiteY2-102" fmla="*/ 1801252 h 1802173"/>
              <a:gd name="connsiteX3-103" fmla="*/ 48756 w 3529030"/>
              <a:gd name="connsiteY3-104" fmla="*/ 5796 h 1802173"/>
              <a:gd name="connsiteX0-105" fmla="*/ 48756 w 3477652"/>
              <a:gd name="connsiteY0-106" fmla="*/ 5796 h 1802173"/>
              <a:gd name="connsiteX1-107" fmla="*/ 3474665 w 3477652"/>
              <a:gd name="connsiteY1-108" fmla="*/ 47047 h 1802173"/>
              <a:gd name="connsiteX2-109" fmla="*/ 1727334 w 3477652"/>
              <a:gd name="connsiteY2-110" fmla="*/ 1801252 h 1802173"/>
              <a:gd name="connsiteX3-111" fmla="*/ 48756 w 3477652"/>
              <a:gd name="connsiteY3-112" fmla="*/ 5796 h 18021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477652" h="1802173">
                <a:moveTo>
                  <a:pt x="48756" y="5796"/>
                </a:moveTo>
                <a:cubicBezTo>
                  <a:pt x="305602" y="15937"/>
                  <a:pt x="3181151" y="-33335"/>
                  <a:pt x="3474665" y="47047"/>
                </a:cubicBezTo>
                <a:cubicBezTo>
                  <a:pt x="3527547" y="271809"/>
                  <a:pt x="2875835" y="1753126"/>
                  <a:pt x="1727334" y="1801252"/>
                </a:cubicBezTo>
                <a:cubicBezTo>
                  <a:pt x="578833" y="1849378"/>
                  <a:pt x="-208090" y="-4345"/>
                  <a:pt x="48756" y="5796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551" tIns="59776" rIns="119551" bIns="59776" rtlCol="0" anchor="ctr"/>
          <a:lstStyle/>
          <a:p>
            <a:pPr algn="ctr"/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3414695" y="2204949"/>
            <a:ext cx="2476475" cy="2826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3951387" y="2204949"/>
            <a:ext cx="1939783" cy="140383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5080769" y="2204951"/>
            <a:ext cx="810400" cy="236932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5891173" y="2204951"/>
            <a:ext cx="867667" cy="228635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5891170" y="2204949"/>
            <a:ext cx="1895909" cy="140383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891170" y="2217648"/>
            <a:ext cx="2408359" cy="18382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3693385" y="3079101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704572" y="4051829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325004" y="4006905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299901" y="2950135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05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686104" y="1794789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06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330159" y="1779606"/>
            <a:ext cx="854161" cy="87895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023502" y="1312093"/>
            <a:ext cx="1735338" cy="1785708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90505" y="1779606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49119" y="3094777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07422" y="4383153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87146" y="4383153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112719" y="3079101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694824" y="1779606"/>
            <a:ext cx="22764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4" accel="55000" fill="hold" grpId="0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55000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5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55000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9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0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55000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3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4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55000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7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8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55000" fill="hold" grpId="0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51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5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6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8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119"/>
                                </p:stCondLst>
                                <p:childTnLst>
                                  <p:par>
                                    <p:cTn id="62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739"/>
                                </p:stCondLst>
                                <p:childTnLst>
                                  <p:par>
                                    <p:cTn id="66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8360"/>
                                </p:stCondLst>
                                <p:childTnLst>
                                  <p:par>
                                    <p:cTn id="70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7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9979"/>
                                </p:stCondLst>
                                <p:childTnLst>
                                  <p:par>
                                    <p:cTn id="74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7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600"/>
                                </p:stCondLst>
                                <p:childTnLst>
                                  <p:par>
                                    <p:cTn id="78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8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/>
          <p:bldP spid="17" grpId="0"/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4" accel="55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6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8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119"/>
                                </p:stCondLst>
                                <p:childTnLst>
                                  <p:par>
                                    <p:cTn id="62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739"/>
                                </p:stCondLst>
                                <p:childTnLst>
                                  <p:par>
                                    <p:cTn id="66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6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8360"/>
                                </p:stCondLst>
                                <p:childTnLst>
                                  <p:par>
                                    <p:cTn id="70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7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9979"/>
                                </p:stCondLst>
                                <p:childTnLst>
                                  <p:par>
                                    <p:cTn id="74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7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600"/>
                                </p:stCondLst>
                                <p:childTnLst>
                                  <p:par>
                                    <p:cTn id="78" presetID="9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000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8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/>
          <p:bldP spid="17" grpId="0"/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67052" y="1234942"/>
            <a:ext cx="2136890" cy="1948966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15841" y="3344505"/>
            <a:ext cx="2136891" cy="2138896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72860" y="1423472"/>
            <a:ext cx="2136890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18643" y="3566489"/>
            <a:ext cx="2136890" cy="148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815841" y="1234942"/>
            <a:ext cx="2136890" cy="1948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167052" y="3344505"/>
            <a:ext cx="2136890" cy="2138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515461" y="1234941"/>
            <a:ext cx="3556002" cy="4282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r="-1288"/>
          <a:stretch>
            <a:fillRect/>
          </a:stretch>
        </p:blipFill>
        <p:spPr>
          <a:xfrm>
            <a:off x="1591164" y="918188"/>
            <a:ext cx="9009671" cy="339255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51931" y="4598096"/>
            <a:ext cx="7862777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此为文字占位所用。点击输入文字，或者复制文字粘贴到此处。此为文字占位所用。点击输入文字，或者复制文字粘贴到此处。此为文字占位所用。点击输入文字，或者复制文字粘贴到此处。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>
            <a:off x="-53514" y="0"/>
            <a:ext cx="9074727" cy="6858000"/>
          </a:xfrm>
          <a:prstGeom prst="homePlate">
            <a:avLst>
              <a:gd name="adj" fmla="val 17097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7865052" y="3833298"/>
            <a:ext cx="1971675" cy="1586454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4160300" y="1166534"/>
            <a:ext cx="3708399" cy="4934362"/>
            <a:chOff x="4695825" y="1358125"/>
            <a:chExt cx="2800350" cy="3726120"/>
          </a:xfrm>
        </p:grpSpPr>
        <p:sp>
          <p:nvSpPr>
            <p:cNvPr id="10" name="图文框 9"/>
            <p:cNvSpPr/>
            <p:nvPr/>
          </p:nvSpPr>
          <p:spPr>
            <a:xfrm>
              <a:off x="4695825" y="1358125"/>
              <a:ext cx="2800350" cy="3448050"/>
            </a:xfrm>
            <a:prstGeom prst="frame">
              <a:avLst>
                <a:gd name="adj1" fmla="val 2003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218837" y="1501135"/>
              <a:ext cx="720482" cy="1464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你</a:t>
              </a:r>
              <a:endParaRPr lang="en-US" altLang="zh-CN" sz="6000" dirty="0">
                <a:solidFill>
                  <a:srgbClr val="0B4C7C"/>
                </a:solidFill>
                <a:latin typeface="田氏颜体大字库" panose="020B0503020204020204" pitchFamily="34" charset="2"/>
                <a:ea typeface="田氏颜体大字库" panose="020B0503020204020204" pitchFamily="34" charset="2"/>
              </a:endParaRPr>
            </a:p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好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5218837" y="3115464"/>
              <a:ext cx="533677" cy="533677"/>
            </a:xfrm>
            <a:prstGeom prst="ellipse">
              <a:avLst/>
            </a:prstGeom>
            <a:solidFill>
              <a:srgbClr val="0B4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 dirty="0"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4</a:t>
              </a:r>
              <a:endParaRPr lang="zh-CN" altLang="en-US" sz="2400" dirty="0">
                <a:latin typeface="田氏颜体大字库" panose="020B0503020204020204" pitchFamily="34" charset="2"/>
                <a:ea typeface="田氏颜体大字库" panose="020B0503020204020204" pitchFamily="34" charset="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124650" y="2053205"/>
              <a:ext cx="464827" cy="22812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遇见更好的自己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129514" y="3696728"/>
              <a:ext cx="720482" cy="766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dirty="0">
                  <a:solidFill>
                    <a:srgbClr val="0B4C7C"/>
                  </a:solidFill>
                  <a:latin typeface="田氏颜体大字库" panose="020B0503020204020204" pitchFamily="34" charset="2"/>
                  <a:ea typeface="田氏颜体大字库" panose="020B0503020204020204" pitchFamily="34" charset="2"/>
                </a:rPr>
                <a:t>月</a:t>
              </a: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6134706" y="1456439"/>
              <a:ext cx="492443" cy="1040154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2" cstate="email"/>
            <a:srcRect l="59169" t="5102" r="36339" b="88573"/>
            <a:stretch>
              <a:fillRect/>
            </a:stretch>
          </p:blipFill>
          <p:spPr>
            <a:xfrm>
              <a:off x="6134705" y="4044091"/>
              <a:ext cx="492443" cy="1040154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2" cstate="email"/>
            <a:srcRect l="10698" t="73493" r="74522" b="20780"/>
            <a:stretch>
              <a:fillRect/>
            </a:stretch>
          </p:blipFill>
          <p:spPr>
            <a:xfrm>
              <a:off x="5259482" y="3405587"/>
              <a:ext cx="1789527" cy="1040154"/>
            </a:xfrm>
            <a:prstGeom prst="rect">
              <a:avLst/>
            </a:prstGeom>
          </p:spPr>
        </p:pic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6880129" y="1493675"/>
            <a:ext cx="615553" cy="411385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template is provided by mi net. Please download more and better templates in mi net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9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 rot="5400000">
            <a:off x="4056102" y="-4091803"/>
            <a:ext cx="4079791" cy="12192002"/>
          </a:xfrm>
          <a:prstGeom prst="homePlate">
            <a:avLst>
              <a:gd name="adj" fmla="val 47678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图文框 9"/>
          <p:cNvSpPr/>
          <p:nvPr/>
        </p:nvSpPr>
        <p:spPr>
          <a:xfrm>
            <a:off x="3288308" y="2359010"/>
            <a:ext cx="5621211" cy="2692477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258175" y="3899326"/>
            <a:ext cx="1971675" cy="158645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464780" y="3309455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3694335" y="2395331"/>
            <a:ext cx="1127151" cy="238080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8050530" y="2338295"/>
            <a:ext cx="1127151" cy="2380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右 3"/>
          <p:cNvSpPr/>
          <p:nvPr/>
        </p:nvSpPr>
        <p:spPr>
          <a:xfrm>
            <a:off x="942534" y="3551969"/>
            <a:ext cx="9744810" cy="439615"/>
          </a:xfrm>
          <a:prstGeom prst="rightArrow">
            <a:avLst>
              <a:gd name="adj1" fmla="val 30800"/>
              <a:gd name="adj2" fmla="val 468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36430" y="2574096"/>
            <a:ext cx="743830" cy="1570599"/>
            <a:chOff x="1125415" y="2602232"/>
            <a:chExt cx="743830" cy="1570599"/>
          </a:xfrm>
          <a:solidFill>
            <a:srgbClr val="0070C0"/>
          </a:solidFill>
        </p:grpSpPr>
        <p:sp>
          <p:nvSpPr>
            <p:cNvPr id="7" name="椭圆 6"/>
            <p:cNvSpPr/>
            <p:nvPr/>
          </p:nvSpPr>
          <p:spPr>
            <a:xfrm>
              <a:off x="1125415" y="3429001"/>
              <a:ext cx="743830" cy="743830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8" name="直接连接符 7"/>
            <p:cNvCxnSpPr>
              <a:stCxn id="7" idx="0"/>
              <a:endCxn id="9" idx="4"/>
            </p:cNvCxnSpPr>
            <p:nvPr/>
          </p:nvCxnSpPr>
          <p:spPr>
            <a:xfrm flipV="1">
              <a:off x="1497330" y="2899411"/>
              <a:ext cx="0" cy="529590"/>
            </a:xfrm>
            <a:prstGeom prst="line">
              <a:avLst/>
            </a:prstGeom>
            <a:ln>
              <a:solidFill>
                <a:srgbClr val="0070C0"/>
              </a:solidFill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1348740" y="2602232"/>
              <a:ext cx="297179" cy="297179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42915" y="2722685"/>
            <a:ext cx="614877" cy="1359878"/>
            <a:chOff x="4249028" y="2750821"/>
            <a:chExt cx="614877" cy="1359878"/>
          </a:xfrm>
          <a:solidFill>
            <a:srgbClr val="0070C0"/>
          </a:solidFill>
        </p:grpSpPr>
        <p:sp>
          <p:nvSpPr>
            <p:cNvPr id="11" name="椭圆 10"/>
            <p:cNvSpPr/>
            <p:nvPr/>
          </p:nvSpPr>
          <p:spPr>
            <a:xfrm>
              <a:off x="4249028" y="3495822"/>
              <a:ext cx="614877" cy="614877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5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12" name="直接连接符 11"/>
            <p:cNvCxnSpPr>
              <a:stCxn id="11" idx="0"/>
              <a:endCxn id="13" idx="4"/>
            </p:cNvCxnSpPr>
            <p:nvPr/>
          </p:nvCxnSpPr>
          <p:spPr>
            <a:xfrm flipH="1" flipV="1">
              <a:off x="4547675" y="3048000"/>
              <a:ext cx="8792" cy="447822"/>
            </a:xfrm>
            <a:prstGeom prst="line">
              <a:avLst/>
            </a:prstGeom>
            <a:ln>
              <a:solidFill>
                <a:srgbClr val="0070C0"/>
              </a:solidFill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4399085" y="2750821"/>
              <a:ext cx="297179" cy="297179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20447" y="2722685"/>
            <a:ext cx="614877" cy="1357533"/>
            <a:chOff x="7243688" y="2750821"/>
            <a:chExt cx="614877" cy="1357533"/>
          </a:xfrm>
          <a:solidFill>
            <a:srgbClr val="0070C0"/>
          </a:solidFill>
        </p:grpSpPr>
        <p:sp>
          <p:nvSpPr>
            <p:cNvPr id="15" name="椭圆 14"/>
            <p:cNvSpPr/>
            <p:nvPr/>
          </p:nvSpPr>
          <p:spPr>
            <a:xfrm>
              <a:off x="7243688" y="3493477"/>
              <a:ext cx="614877" cy="614877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9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>
              <a:stCxn id="15" idx="0"/>
              <a:endCxn id="17" idx="4"/>
            </p:cNvCxnSpPr>
            <p:nvPr/>
          </p:nvCxnSpPr>
          <p:spPr>
            <a:xfrm flipV="1">
              <a:off x="7551127" y="3048000"/>
              <a:ext cx="2051" cy="445477"/>
            </a:xfrm>
            <a:prstGeom prst="line">
              <a:avLst/>
            </a:prstGeom>
            <a:ln>
              <a:solidFill>
                <a:srgbClr val="0070C0"/>
              </a:solidFill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7404588" y="2750821"/>
              <a:ext cx="297179" cy="297179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254149" y="3465342"/>
            <a:ext cx="614877" cy="1291002"/>
            <a:chOff x="2751698" y="3493478"/>
            <a:chExt cx="614877" cy="1291002"/>
          </a:xfrm>
          <a:solidFill>
            <a:schemeClr val="bg1">
              <a:lumMod val="50000"/>
            </a:schemeClr>
          </a:solidFill>
        </p:grpSpPr>
        <p:sp>
          <p:nvSpPr>
            <p:cNvPr id="19" name="椭圆 18"/>
            <p:cNvSpPr/>
            <p:nvPr/>
          </p:nvSpPr>
          <p:spPr>
            <a:xfrm>
              <a:off x="2751698" y="3493478"/>
              <a:ext cx="614877" cy="614877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20" name="直接连接符 19"/>
            <p:cNvCxnSpPr>
              <a:stCxn id="19" idx="4"/>
              <a:endCxn id="21" idx="0"/>
            </p:cNvCxnSpPr>
            <p:nvPr/>
          </p:nvCxnSpPr>
          <p:spPr>
            <a:xfrm flipH="1">
              <a:off x="3059136" y="4108355"/>
              <a:ext cx="1" cy="378946"/>
            </a:xfrm>
            <a:prstGeom prst="line">
              <a:avLst/>
            </a:prstGeom>
            <a:ln>
              <a:solidFill>
                <a:srgbClr val="0070C0"/>
              </a:solidFill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2910546" y="4487301"/>
              <a:ext cx="297179" cy="297179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31681" y="3470617"/>
            <a:ext cx="614877" cy="1285727"/>
            <a:chOff x="5746358" y="3498753"/>
            <a:chExt cx="614877" cy="128572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3" name="椭圆 22"/>
            <p:cNvSpPr/>
            <p:nvPr/>
          </p:nvSpPr>
          <p:spPr>
            <a:xfrm>
              <a:off x="5746358" y="3498753"/>
              <a:ext cx="614877" cy="614877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7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>
              <a:stCxn id="23" idx="4"/>
              <a:endCxn id="25" idx="0"/>
            </p:cNvCxnSpPr>
            <p:nvPr/>
          </p:nvCxnSpPr>
          <p:spPr>
            <a:xfrm>
              <a:off x="6053797" y="4113630"/>
              <a:ext cx="1755" cy="373671"/>
            </a:xfrm>
            <a:prstGeom prst="line">
              <a:avLst/>
            </a:prstGeom>
            <a:ln>
              <a:solidFill>
                <a:srgbClr val="0070C0"/>
              </a:solidFill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5906962" y="4487301"/>
              <a:ext cx="297179" cy="297179"/>
            </a:xfrm>
            <a:prstGeom prst="ellipse">
              <a:avLst/>
            </a:prstGeom>
            <a:ln>
              <a:noFill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043135" y="1253096"/>
            <a:ext cx="2825891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955696" y="4954355"/>
            <a:ext cx="2702096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912103" y="1255713"/>
            <a:ext cx="2702096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393430" y="4954355"/>
            <a:ext cx="2702096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489634" y="1237036"/>
            <a:ext cx="2702096" cy="1162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474246" y="4249311"/>
            <a:ext cx="1837043" cy="10274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1455477" y="3586531"/>
            <a:ext cx="1855812" cy="511471"/>
          </a:xfrm>
          <a:prstGeom prst="roundRect">
            <a:avLst/>
          </a:prstGeom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3937950" y="3580307"/>
            <a:ext cx="1840278" cy="511471"/>
          </a:xfrm>
          <a:prstGeom prst="roundRect">
            <a:avLst/>
          </a:prstGeom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6216828" y="3563290"/>
            <a:ext cx="1855812" cy="511471"/>
          </a:xfrm>
          <a:prstGeom prst="roundRect">
            <a:avLst/>
          </a:prstGeom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8699301" y="3557066"/>
            <a:ext cx="1840278" cy="511471"/>
          </a:xfrm>
          <a:prstGeom prst="roundRect">
            <a:avLst/>
          </a:prstGeom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输入标题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62433" y="4249311"/>
            <a:ext cx="1837043" cy="10274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70078" y="4249311"/>
            <a:ext cx="1837043" cy="10274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758808" y="4249311"/>
            <a:ext cx="1837043" cy="102746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31195" y="1159798"/>
            <a:ext cx="1681618" cy="2241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916993" y="1159798"/>
            <a:ext cx="1840279" cy="2241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195872" y="1159799"/>
            <a:ext cx="1840279" cy="2228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683767" y="1159799"/>
            <a:ext cx="1840278" cy="2216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12668" y="2066110"/>
            <a:ext cx="2534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12667" y="3796436"/>
            <a:ext cx="2534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70446" y="2066110"/>
            <a:ext cx="2534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70446" y="3683895"/>
            <a:ext cx="2534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74067" y="3569678"/>
            <a:ext cx="1561514" cy="1561514"/>
            <a:chOff x="4274067" y="3569678"/>
            <a:chExt cx="1561514" cy="1561514"/>
          </a:xfrm>
        </p:grpSpPr>
        <p:sp>
          <p:nvSpPr>
            <p:cNvPr id="7" name="泪滴形 6"/>
            <p:cNvSpPr/>
            <p:nvPr/>
          </p:nvSpPr>
          <p:spPr>
            <a:xfrm>
              <a:off x="4274067" y="3569678"/>
              <a:ext cx="1561514" cy="1561514"/>
            </a:xfrm>
            <a:prstGeom prst="teardrop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pic>
          <p:nvPicPr>
            <p:cNvPr id="8" name="图形 7" descr="教师"/>
            <p:cNvPicPr>
              <a:picLocks noChangeAspect="1"/>
            </p:cNvPicPr>
            <p:nvPr/>
          </p:nvPicPr>
          <p:blipFill>
            <a:blip r:embed="rId2" cstate="email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38804" y="3796436"/>
              <a:ext cx="914400" cy="914400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组合 8"/>
          <p:cNvGrpSpPr/>
          <p:nvPr/>
        </p:nvGrpSpPr>
        <p:grpSpPr>
          <a:xfrm>
            <a:off x="5962525" y="3569678"/>
            <a:ext cx="1561514" cy="1561514"/>
            <a:chOff x="5962525" y="3569678"/>
            <a:chExt cx="1561514" cy="1561514"/>
          </a:xfrm>
        </p:grpSpPr>
        <p:sp>
          <p:nvSpPr>
            <p:cNvPr id="10" name="泪滴形 9"/>
            <p:cNvSpPr/>
            <p:nvPr/>
          </p:nvSpPr>
          <p:spPr>
            <a:xfrm rot="16200000">
              <a:off x="5962525" y="3569678"/>
              <a:ext cx="1561514" cy="1561514"/>
            </a:xfrm>
            <a:prstGeom prst="teardrop">
              <a:avLst/>
            </a:prstGeom>
            <a:solidFill>
              <a:srgbClr val="4472C4"/>
            </a:solidFill>
            <a:ln w="9525" cap="flat">
              <a:noFill/>
              <a:prstDash val="solid"/>
              <a:miter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pic>
          <p:nvPicPr>
            <p:cNvPr id="11" name="图形 10" descr="讲师"/>
            <p:cNvPicPr>
              <a:picLocks noChangeAspect="1"/>
            </p:cNvPicPr>
            <p:nvPr/>
          </p:nvPicPr>
          <p:blipFill>
            <a:blip r:embed="rId4" cstate="email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5643" y="3756073"/>
              <a:ext cx="914400" cy="914400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2" name="组合 11"/>
          <p:cNvGrpSpPr/>
          <p:nvPr/>
        </p:nvGrpSpPr>
        <p:grpSpPr>
          <a:xfrm>
            <a:off x="5962525" y="1839351"/>
            <a:ext cx="1561514" cy="1561514"/>
            <a:chOff x="5962525" y="1839351"/>
            <a:chExt cx="1561514" cy="1561514"/>
          </a:xfrm>
        </p:grpSpPr>
        <p:sp>
          <p:nvSpPr>
            <p:cNvPr id="13" name="泪滴形 12"/>
            <p:cNvSpPr/>
            <p:nvPr/>
          </p:nvSpPr>
          <p:spPr>
            <a:xfrm rot="10800000">
              <a:off x="5962525" y="1839351"/>
              <a:ext cx="1561514" cy="1561514"/>
            </a:xfrm>
            <a:prstGeom prst="teardrop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pic>
          <p:nvPicPr>
            <p:cNvPr id="14" name="图形 13" descr="坐在轮椅上的人"/>
            <p:cNvPicPr>
              <a:picLocks noChangeAspect="1"/>
            </p:cNvPicPr>
            <p:nvPr/>
          </p:nvPicPr>
          <p:blipFill>
            <a:blip r:embed="rId6" cstate="email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339655" y="2159392"/>
              <a:ext cx="914400" cy="914400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组合 14"/>
          <p:cNvGrpSpPr/>
          <p:nvPr/>
        </p:nvGrpSpPr>
        <p:grpSpPr>
          <a:xfrm>
            <a:off x="4274067" y="1839351"/>
            <a:ext cx="1561514" cy="1561514"/>
            <a:chOff x="4274067" y="1839351"/>
            <a:chExt cx="1561514" cy="1561514"/>
          </a:xfrm>
        </p:grpSpPr>
        <p:sp>
          <p:nvSpPr>
            <p:cNvPr id="16" name="泪滴形 15"/>
            <p:cNvSpPr/>
            <p:nvPr/>
          </p:nvSpPr>
          <p:spPr>
            <a:xfrm rot="5400000">
              <a:off x="4274067" y="1839351"/>
              <a:ext cx="1561514" cy="1561514"/>
            </a:xfrm>
            <a:prstGeom prst="teardrop">
              <a:avLst/>
            </a:prstGeom>
            <a:solidFill>
              <a:srgbClr val="4472C4"/>
            </a:solidFill>
            <a:ln w="9525" cap="flat">
              <a:noFill/>
              <a:prstDash val="solid"/>
              <a:miter/>
            </a:ln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pic>
          <p:nvPicPr>
            <p:cNvPr id="17" name="图形 16" descr="爬行"/>
            <p:cNvPicPr>
              <a:picLocks noChangeAspect="1"/>
            </p:cNvPicPr>
            <p:nvPr/>
          </p:nvPicPr>
          <p:blipFill>
            <a:blip r:embed="rId8" cstate="email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67961" y="2162908"/>
              <a:ext cx="914400" cy="914400"/>
            </a:xfrm>
            <a:prstGeom prst="rect">
              <a:avLst/>
            </a:prstGeom>
            <a:effectLst>
              <a:outerShdw blurRad="3810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1767840" y="1361047"/>
            <a:ext cx="2309445" cy="4192173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01911" y="4003627"/>
            <a:ext cx="183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5" name="矩形: 圆角 4"/>
          <p:cNvSpPr/>
          <p:nvPr/>
        </p:nvSpPr>
        <p:spPr>
          <a:xfrm>
            <a:off x="1880384" y="3171089"/>
            <a:ext cx="2058570" cy="511471"/>
          </a:xfrm>
          <a:prstGeom prst="roundRect">
            <a:avLst/>
          </a:prstGeom>
          <a:solidFill>
            <a:srgbClr val="4472C4"/>
          </a:solidFill>
          <a:ln>
            <a:solidFill>
              <a:schemeClr val="bg1"/>
            </a:solidFill>
          </a:ln>
          <a:effectLst>
            <a:innerShdw blurRad="114300">
              <a:schemeClr val="tx1">
                <a:lumMod val="50000"/>
                <a:lumOff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</a:t>
            </a:r>
            <a:r>
              <a:rPr lang="zh-CN" altLang="en-US" sz="20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输入标题</a:t>
            </a:r>
            <a:endParaRPr lang="en-US" altLang="zh-CN" sz="2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: 圆角 5"/>
          <p:cNvSpPr/>
          <p:nvPr/>
        </p:nvSpPr>
        <p:spPr>
          <a:xfrm>
            <a:off x="4593101" y="1361048"/>
            <a:ext cx="2309445" cy="4192173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27172" y="4003628"/>
            <a:ext cx="183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4705645" y="3171090"/>
            <a:ext cx="2058570" cy="511471"/>
          </a:xfrm>
          <a:prstGeom prst="roundRect">
            <a:avLst/>
          </a:prstGeom>
          <a:solidFill>
            <a:srgbClr val="4472C4"/>
          </a:solidFill>
          <a:ln>
            <a:solidFill>
              <a:schemeClr val="bg1"/>
            </a:solidFill>
          </a:ln>
          <a:effectLst>
            <a:innerShdw blurRad="114300">
              <a:schemeClr val="tx1">
                <a:lumMod val="50000"/>
                <a:lumOff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</a:t>
            </a:r>
            <a:r>
              <a:rPr lang="zh-CN" altLang="en-US" sz="20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输入标题</a:t>
            </a:r>
            <a:endParaRPr lang="en-US" altLang="zh-CN" sz="2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7401951" y="1361048"/>
            <a:ext cx="2309445" cy="4192173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36022" y="4003628"/>
            <a:ext cx="183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7514495" y="3171090"/>
            <a:ext cx="2058570" cy="511471"/>
          </a:xfrm>
          <a:prstGeom prst="roundRect">
            <a:avLst/>
          </a:prstGeom>
          <a:solidFill>
            <a:srgbClr val="4472C4"/>
          </a:solidFill>
          <a:ln>
            <a:solidFill>
              <a:schemeClr val="bg1"/>
            </a:solidFill>
          </a:ln>
          <a:effectLst>
            <a:innerShdw blurRad="114300">
              <a:schemeClr val="tx1">
                <a:lumMod val="50000"/>
                <a:lumOff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  <a:endParaRPr lang="en-US" altLang="zh-CN" sz="20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200000">
            <a:off x="2198319" y="1317672"/>
            <a:ext cx="1422701" cy="1896792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741265" y="1554716"/>
            <a:ext cx="2022950" cy="1426389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4" cstate="email"/>
          <a:srcRect r="-198"/>
          <a:stretch>
            <a:fillRect/>
          </a:stretch>
        </p:blipFill>
        <p:spPr>
          <a:xfrm>
            <a:off x="7547798" y="1554716"/>
            <a:ext cx="2025267" cy="1422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8" grpId="0"/>
      <p:bldP spid="9" grpId="0" animBg="1"/>
      <p:bldP spid="10" grpId="0" animBg="1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五边形 8"/>
          <p:cNvSpPr/>
          <p:nvPr/>
        </p:nvSpPr>
        <p:spPr>
          <a:xfrm rot="5400000">
            <a:off x="4056102" y="-4091803"/>
            <a:ext cx="4079791" cy="12192002"/>
          </a:xfrm>
          <a:prstGeom prst="homePlate">
            <a:avLst>
              <a:gd name="adj" fmla="val 47678"/>
            </a:avLst>
          </a:prstGeom>
          <a:solidFill>
            <a:srgbClr val="B6D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图文框 9"/>
          <p:cNvSpPr/>
          <p:nvPr/>
        </p:nvSpPr>
        <p:spPr>
          <a:xfrm>
            <a:off x="3288308" y="2359010"/>
            <a:ext cx="5621211" cy="2692477"/>
          </a:xfrm>
          <a:prstGeom prst="frame">
            <a:avLst>
              <a:gd name="adj1" fmla="val 200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>
            <a:off x="834474" y="3362325"/>
            <a:ext cx="1508675" cy="212345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 l="75743" t="18027" r="4274" b="63224"/>
          <a:stretch>
            <a:fillRect/>
          </a:stretch>
        </p:blipFill>
        <p:spPr>
          <a:xfrm rot="20762658">
            <a:off x="2594001" y="1188342"/>
            <a:ext cx="1033604" cy="1454794"/>
          </a:xfrm>
          <a:prstGeom prst="rect">
            <a:avLst/>
          </a:prstGeom>
        </p:spPr>
      </p:pic>
      <p:sp>
        <p:nvSpPr>
          <p:cNvPr id="16" name="图文框 15"/>
          <p:cNvSpPr/>
          <p:nvPr/>
        </p:nvSpPr>
        <p:spPr>
          <a:xfrm>
            <a:off x="626733" y="448634"/>
            <a:ext cx="10730794" cy="6114711"/>
          </a:xfrm>
          <a:prstGeom prst="frame">
            <a:avLst>
              <a:gd name="adj1" fmla="val 91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l="36592" t="77970" r="43520" b="11363"/>
          <a:stretch>
            <a:fillRect/>
          </a:stretch>
        </p:blipFill>
        <p:spPr>
          <a:xfrm>
            <a:off x="8258175" y="3899326"/>
            <a:ext cx="1971675" cy="158645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7990687" y="1714499"/>
            <a:ext cx="1789006" cy="103985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1085041" y="2608987"/>
            <a:ext cx="1789527" cy="10401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2667310" y="3649140"/>
            <a:ext cx="1224497" cy="71173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email"/>
          <a:srcRect l="10698" t="73493" r="74522" b="20780"/>
          <a:stretch>
            <a:fillRect/>
          </a:stretch>
        </p:blipFill>
        <p:spPr>
          <a:xfrm>
            <a:off x="8954087" y="2619711"/>
            <a:ext cx="1275763" cy="7415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 l="74088" t="62828" r="1815"/>
          <a:stretch>
            <a:fillRect/>
          </a:stretch>
        </p:blipFill>
        <p:spPr>
          <a:xfrm>
            <a:off x="9836727" y="2754351"/>
            <a:ext cx="1773382" cy="41036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464780" y="3309455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请输入标题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3694335" y="2395331"/>
            <a:ext cx="1127151" cy="238080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2" cstate="email"/>
          <a:srcRect l="59169" t="5102" r="36339" b="88573"/>
          <a:stretch>
            <a:fillRect/>
          </a:stretch>
        </p:blipFill>
        <p:spPr>
          <a:xfrm rot="16200000">
            <a:off x="8050530" y="2338295"/>
            <a:ext cx="1127151" cy="2380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06859" y="2539370"/>
            <a:ext cx="1868726" cy="1868726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3" name="泪滴形 2"/>
          <p:cNvSpPr/>
          <p:nvPr/>
        </p:nvSpPr>
        <p:spPr>
          <a:xfrm>
            <a:off x="1779529" y="1600198"/>
            <a:ext cx="522514" cy="522514"/>
          </a:xfrm>
          <a:prstGeom prst="teardrop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泪滴形 3"/>
          <p:cNvSpPr/>
          <p:nvPr/>
        </p:nvSpPr>
        <p:spPr>
          <a:xfrm>
            <a:off x="1779529" y="4673598"/>
            <a:ext cx="522514" cy="522514"/>
          </a:xfrm>
          <a:prstGeom prst="teardrop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泪滴形 4"/>
          <p:cNvSpPr/>
          <p:nvPr/>
        </p:nvSpPr>
        <p:spPr>
          <a:xfrm>
            <a:off x="2675585" y="2614384"/>
            <a:ext cx="522514" cy="522514"/>
          </a:xfrm>
          <a:prstGeom prst="teardrop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泪滴形 5"/>
          <p:cNvSpPr/>
          <p:nvPr/>
        </p:nvSpPr>
        <p:spPr>
          <a:xfrm>
            <a:off x="2675585" y="3777716"/>
            <a:ext cx="522514" cy="522514"/>
          </a:xfrm>
          <a:prstGeom prst="teardrop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28711" y="1556929"/>
            <a:ext cx="6084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66814" y="4607371"/>
            <a:ext cx="6211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33912" y="2614187"/>
            <a:ext cx="6084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326968" y="3689973"/>
            <a:ext cx="5898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此为文字占位所用。点击输入文字，或者复制文字粘贴到此处。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2537193" y="1597335"/>
            <a:ext cx="1991519" cy="522514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3371055" y="2598045"/>
            <a:ext cx="1991519" cy="522514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3371055" y="3745570"/>
            <a:ext cx="1991519" cy="522514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4" name="矩形: 圆角 13"/>
          <p:cNvSpPr/>
          <p:nvPr/>
        </p:nvSpPr>
        <p:spPr>
          <a:xfrm>
            <a:off x="2537192" y="4660547"/>
            <a:ext cx="1991519" cy="522514"/>
          </a:xfrm>
          <a:prstGeom prst="roundRect">
            <a:avLst/>
          </a:prstGeom>
          <a:solidFill>
            <a:srgbClr val="4472C4"/>
          </a:solidFill>
          <a:ln>
            <a:noFill/>
          </a:ln>
          <a:effectLst>
            <a:outerShdw blurRad="381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1764</Words>
  <Application>Microsoft Office PowerPoint</Application>
  <PresentationFormat>宽屏</PresentationFormat>
  <Paragraphs>203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等线</vt:lpstr>
      <vt:lpstr>等线 Light</vt:lpstr>
      <vt:lpstr>田氏颜体大字库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2018-08-31T11:59:00Z</dcterms:created>
  <dcterms:modified xsi:type="dcterms:W3CDTF">2021-01-05T11:08:38Z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