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19"/>
  </p:notesMasterIdLst>
  <p:sldIdLst>
    <p:sldId id="257" r:id="rId3"/>
    <p:sldId id="259" r:id="rId4"/>
    <p:sldId id="274" r:id="rId5"/>
    <p:sldId id="261" r:id="rId6"/>
    <p:sldId id="262" r:id="rId7"/>
    <p:sldId id="263" r:id="rId8"/>
    <p:sldId id="296" r:id="rId9"/>
    <p:sldId id="264" r:id="rId10"/>
    <p:sldId id="267" r:id="rId11"/>
    <p:sldId id="297" r:id="rId12"/>
    <p:sldId id="265" r:id="rId13"/>
    <p:sldId id="266" r:id="rId14"/>
    <p:sldId id="298" r:id="rId15"/>
    <p:sldId id="268" r:id="rId16"/>
    <p:sldId id="269" r:id="rId17"/>
    <p:sldId id="299"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A3A"/>
    <a:srgbClr val="232C3B"/>
    <a:srgbClr val="88CCCE"/>
    <a:srgbClr val="E26A5C"/>
    <a:srgbClr val="DF3854"/>
    <a:srgbClr val="E6E6E6"/>
    <a:srgbClr val="FEFEFE"/>
    <a:srgbClr val="FFC000"/>
    <a:srgbClr val="FFFFFF"/>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办公资源网：www.bangongziyuan.com">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办公资源网：www.bangongziyuan.com">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3BBF4575-2853-4B03-8715-496822097362}"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F554571-92CC-435C-9B45-0E0E70857F1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BBF4575-2853-4B03-8715-496822097362}"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3F554571-92CC-435C-9B45-0E0E70857F1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3BBF4575-2853-4B03-8715-496822097362}" type="datetimeFigureOut">
              <a:rPr lang="zh-CN" altLang="en-US" smtClean="0"/>
              <a:t>2021/1/5</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3F554571-92CC-435C-9B45-0E0E70857F1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jpeg"/><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864100" y="1895475"/>
            <a:ext cx="2494280" cy="584835"/>
            <a:chOff x="7636" y="2985"/>
            <a:chExt cx="3928" cy="921"/>
          </a:xfrm>
        </p:grpSpPr>
        <p:grpSp>
          <p:nvGrpSpPr>
            <p:cNvPr id="26" name="组合 25"/>
            <p:cNvGrpSpPr/>
            <p:nvPr/>
          </p:nvGrpSpPr>
          <p:grpSpPr>
            <a:xfrm>
              <a:off x="7636" y="2985"/>
              <a:ext cx="950" cy="921"/>
              <a:chOff x="4848657" y="2029078"/>
              <a:chExt cx="603327" cy="584775"/>
            </a:xfrm>
          </p:grpSpPr>
          <p:sp>
            <p:nvSpPr>
              <p:cNvPr id="14" name="六边形 13"/>
              <p:cNvSpPr/>
              <p:nvPr/>
            </p:nvSpPr>
            <p:spPr>
              <a:xfrm>
                <a:off x="4848657"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2" name="文本框 21"/>
              <p:cNvSpPr txBox="1"/>
              <p:nvPr/>
            </p:nvSpPr>
            <p:spPr>
              <a:xfrm>
                <a:off x="4936417" y="2029078"/>
                <a:ext cx="423747" cy="58477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2</a:t>
                </a:r>
              </a:p>
            </p:txBody>
          </p:sp>
        </p:grpSp>
        <p:grpSp>
          <p:nvGrpSpPr>
            <p:cNvPr id="27" name="组合 26"/>
            <p:cNvGrpSpPr/>
            <p:nvPr/>
          </p:nvGrpSpPr>
          <p:grpSpPr>
            <a:xfrm>
              <a:off x="8629" y="2985"/>
              <a:ext cx="950" cy="921"/>
              <a:chOff x="5479110" y="2029078"/>
              <a:chExt cx="603327" cy="584775"/>
            </a:xfrm>
          </p:grpSpPr>
          <p:sp>
            <p:nvSpPr>
              <p:cNvPr id="16" name="六边形 15"/>
              <p:cNvSpPr/>
              <p:nvPr/>
            </p:nvSpPr>
            <p:spPr>
              <a:xfrm>
                <a:off x="5479110"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3" name="文本框 22"/>
              <p:cNvSpPr txBox="1"/>
              <p:nvPr/>
            </p:nvSpPr>
            <p:spPr>
              <a:xfrm>
                <a:off x="5559436" y="2029078"/>
                <a:ext cx="423747" cy="58477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a:t>
                </a:r>
              </a:p>
            </p:txBody>
          </p:sp>
        </p:grpSp>
        <p:grpSp>
          <p:nvGrpSpPr>
            <p:cNvPr id="28" name="组合 27"/>
            <p:cNvGrpSpPr/>
            <p:nvPr/>
          </p:nvGrpSpPr>
          <p:grpSpPr>
            <a:xfrm>
              <a:off x="9621" y="2985"/>
              <a:ext cx="950" cy="919"/>
              <a:chOff x="6109563" y="2029078"/>
              <a:chExt cx="603327" cy="583505"/>
            </a:xfrm>
          </p:grpSpPr>
          <p:sp>
            <p:nvSpPr>
              <p:cNvPr id="17" name="六边形 16"/>
              <p:cNvSpPr/>
              <p:nvPr/>
            </p:nvSpPr>
            <p:spPr>
              <a:xfrm>
                <a:off x="6109563"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4" name="文本框 23"/>
              <p:cNvSpPr txBox="1"/>
              <p:nvPr/>
            </p:nvSpPr>
            <p:spPr>
              <a:xfrm>
                <a:off x="6204376" y="2029078"/>
                <a:ext cx="423747" cy="58350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2</a:t>
                </a:r>
              </a:p>
            </p:txBody>
          </p:sp>
        </p:grpSp>
        <p:grpSp>
          <p:nvGrpSpPr>
            <p:cNvPr id="29" name="组合 28"/>
            <p:cNvGrpSpPr/>
            <p:nvPr/>
          </p:nvGrpSpPr>
          <p:grpSpPr>
            <a:xfrm>
              <a:off x="10614" y="2985"/>
              <a:ext cx="950" cy="919"/>
              <a:chOff x="6740016" y="2029078"/>
              <a:chExt cx="603327" cy="583505"/>
            </a:xfrm>
          </p:grpSpPr>
          <p:sp>
            <p:nvSpPr>
              <p:cNvPr id="18" name="六边形 17"/>
              <p:cNvSpPr/>
              <p:nvPr/>
            </p:nvSpPr>
            <p:spPr>
              <a:xfrm>
                <a:off x="6740016"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5" name="文本框 24"/>
              <p:cNvSpPr txBox="1"/>
              <p:nvPr/>
            </p:nvSpPr>
            <p:spPr>
              <a:xfrm>
                <a:off x="6837872" y="2029078"/>
                <a:ext cx="423747" cy="58350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X</a:t>
                </a:r>
              </a:p>
            </p:txBody>
          </p:sp>
        </p:grpSp>
      </p:grpSp>
      <p:grpSp>
        <p:nvGrpSpPr>
          <p:cNvPr id="2" name="组合 1"/>
          <p:cNvGrpSpPr/>
          <p:nvPr/>
        </p:nvGrpSpPr>
        <p:grpSpPr>
          <a:xfrm>
            <a:off x="3035038" y="2575932"/>
            <a:ext cx="6152404" cy="2367058"/>
            <a:chOff x="3053253" y="2575932"/>
            <a:chExt cx="6152404" cy="2367058"/>
          </a:xfrm>
        </p:grpSpPr>
        <p:sp>
          <p:nvSpPr>
            <p:cNvPr id="11" name="文本框 10"/>
            <p:cNvSpPr txBox="1"/>
            <p:nvPr/>
          </p:nvSpPr>
          <p:spPr>
            <a:xfrm>
              <a:off x="3053253" y="2575932"/>
              <a:ext cx="6152404" cy="1014730"/>
            </a:xfrm>
            <a:prstGeom prst="rect">
              <a:avLst/>
            </a:prstGeom>
            <a:noFill/>
          </p:spPr>
          <p:txBody>
            <a:bodyPr wrap="square" rtlCol="0">
              <a:spAutoFit/>
            </a:bodyPr>
            <a:lstStyle/>
            <a:p>
              <a:pPr algn="dist"/>
              <a:r>
                <a:rPr lang="zh-CN" sz="6000" dirty="0">
                  <a:solidFill>
                    <a:srgbClr val="E26A5C"/>
                  </a:solidFill>
                  <a:latin typeface="思源黑体 Bold" panose="020B0800000000000000" charset="-122"/>
                  <a:ea typeface="思源黑体 Bold" panose="020B0800000000000000" charset="-122"/>
                  <a:cs typeface="思源黑体 Bold" panose="020B0800000000000000" charset="-122"/>
                </a:rPr>
                <a:t>扁平化</a:t>
              </a:r>
              <a:r>
                <a:rPr lang="en-US" altLang="zh-CN" sz="6000" dirty="0">
                  <a:solidFill>
                    <a:srgbClr val="E26A5C"/>
                  </a:solidFill>
                  <a:latin typeface="思源黑体 Bold" panose="020B0800000000000000" charset="-122"/>
                  <a:ea typeface="思源黑体 Bold" panose="020B0800000000000000" charset="-122"/>
                  <a:cs typeface="思源黑体 Bold" panose="020B0800000000000000" charset="-122"/>
                </a:rPr>
                <a:t>PPT</a:t>
              </a:r>
              <a:r>
                <a:rPr lang="zh-CN" altLang="en-US" sz="6000" dirty="0">
                  <a:solidFill>
                    <a:srgbClr val="E26A5C"/>
                  </a:solidFill>
                  <a:latin typeface="思源黑体 Bold" panose="020B0800000000000000" charset="-122"/>
                  <a:ea typeface="思源黑体 Bold" panose="020B0800000000000000" charset="-122"/>
                  <a:cs typeface="思源黑体 Bold" panose="020B0800000000000000" charset="-122"/>
                </a:rPr>
                <a:t>模板</a:t>
              </a:r>
            </a:p>
          </p:txBody>
        </p:sp>
        <p:grpSp>
          <p:nvGrpSpPr>
            <p:cNvPr id="32" name="组合 31"/>
            <p:cNvGrpSpPr/>
            <p:nvPr/>
          </p:nvGrpSpPr>
          <p:grpSpPr>
            <a:xfrm>
              <a:off x="4181016" y="4604138"/>
              <a:ext cx="4268135" cy="338852"/>
              <a:chOff x="4225620" y="4102335"/>
              <a:chExt cx="4268135" cy="338852"/>
            </a:xfrm>
          </p:grpSpPr>
          <p:sp>
            <p:nvSpPr>
              <p:cNvPr id="12" name="文本框 11"/>
              <p:cNvSpPr txBox="1"/>
              <p:nvPr/>
            </p:nvSpPr>
            <p:spPr>
              <a:xfrm>
                <a:off x="4225620" y="4102335"/>
                <a:ext cx="1993265" cy="337185"/>
              </a:xfrm>
              <a:prstGeom prst="rect">
                <a:avLst/>
              </a:prstGeom>
              <a:noFill/>
            </p:spPr>
            <p:txBody>
              <a:bodyPr wrap="square" rtlCol="0">
                <a:spAutoFit/>
              </a:bodyPr>
              <a:lstStyle/>
              <a:p>
                <a:r>
                  <a:rPr lang="zh-CN" altLang="en-US" sz="160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汇报人</a:t>
                </a:r>
                <a:r>
                  <a:rPr lang="en-US" altLang="zh-CN" sz="160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:xiazaii</a:t>
                </a:r>
                <a:endPar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endParaRPr>
              </a:p>
            </p:txBody>
          </p:sp>
          <p:sp>
            <p:nvSpPr>
              <p:cNvPr id="13" name="文本框 12"/>
              <p:cNvSpPr txBox="1"/>
              <p:nvPr/>
            </p:nvSpPr>
            <p:spPr>
              <a:xfrm>
                <a:off x="6187442" y="4102633"/>
                <a:ext cx="2306313" cy="338554"/>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汇报时间</a:t>
                </a:r>
                <a:r>
                  <a:rPr lang="en-US" altLang="zh-CN"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:20</a:t>
                </a: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**年*月*日</a:t>
                </a:r>
              </a:p>
            </p:txBody>
          </p:sp>
        </p:grpSp>
        <p:cxnSp>
          <p:nvCxnSpPr>
            <p:cNvPr id="31" name="直接连接符 30"/>
            <p:cNvCxnSpPr/>
            <p:nvPr/>
          </p:nvCxnSpPr>
          <p:spPr>
            <a:xfrm>
              <a:off x="3080385" y="3590925"/>
              <a:ext cx="6067425" cy="0"/>
            </a:xfrm>
            <a:prstGeom prst="line">
              <a:avLst/>
            </a:prstGeom>
            <a:ln w="19050">
              <a:solidFill>
                <a:srgbClr val="E26A5C"/>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3311460" y="3713358"/>
              <a:ext cx="5600223" cy="460375"/>
            </a:xfrm>
            <a:prstGeom prst="rect">
              <a:avLst/>
            </a:prstGeom>
            <a:noFill/>
          </p:spPr>
          <p:txBody>
            <a:bodyPr wrap="square" rtlCol="0">
              <a:spAutoFit/>
            </a:bodyPr>
            <a:lstStyle/>
            <a:p>
              <a:pPr algn="ctr"/>
              <a:r>
                <a:rPr lang="zh-CN" altLang="en-US" sz="1200" dirty="0">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在此输入文字内容文字在此输入文字内容文字在此输入文字内容文字在此输入文字内容文字在此输入文字内容文字在此输入文字内容文字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690357" y="1444128"/>
            <a:ext cx="2763026" cy="2172328"/>
            <a:chOff x="6900921" y="3887693"/>
            <a:chExt cx="403126" cy="316943"/>
          </a:xfrm>
        </p:grpSpPr>
        <p:cxnSp>
          <p:nvCxnSpPr>
            <p:cNvPr id="3" name="直接连接符 2"/>
            <p:cNvCxnSpPr/>
            <p:nvPr/>
          </p:nvCxnSpPr>
          <p:spPr>
            <a:xfrm>
              <a:off x="6900921" y="3887693"/>
              <a:ext cx="403126" cy="316943"/>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6975171" y="3915313"/>
              <a:ext cx="261703" cy="261703"/>
            </a:xfrm>
            <a:prstGeom prst="ellips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6947551" y="3887693"/>
              <a:ext cx="316943" cy="316943"/>
            </a:xfrm>
            <a:prstGeom prst="ellipse">
              <a:avLst/>
            </a:prstGeom>
            <a:noFill/>
            <a:ln w="952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6954837" y="3915313"/>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7205616" y="4112910"/>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8" name="文本框 7"/>
          <p:cNvSpPr txBox="1"/>
          <p:nvPr/>
        </p:nvSpPr>
        <p:spPr>
          <a:xfrm>
            <a:off x="5511849" y="1981417"/>
            <a:ext cx="1941534" cy="1198880"/>
          </a:xfrm>
          <a:prstGeom prst="rect">
            <a:avLst/>
          </a:prstGeom>
          <a:noFill/>
        </p:spPr>
        <p:txBody>
          <a:bodyPr wrap="square" rtlCol="0">
            <a:spAutoFit/>
          </a:bodyPr>
          <a:lstStyle/>
          <a:p>
            <a:r>
              <a:rPr lang="en-US" altLang="zh-CN"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1" name="组合 10"/>
          <p:cNvGrpSpPr/>
          <p:nvPr/>
        </p:nvGrpSpPr>
        <p:grpSpPr>
          <a:xfrm>
            <a:off x="3538067" y="3834279"/>
            <a:ext cx="5166214" cy="1716189"/>
            <a:chOff x="3562197" y="3408829"/>
            <a:chExt cx="5166214" cy="1716189"/>
          </a:xfrm>
        </p:grpSpPr>
        <p:sp>
          <p:nvSpPr>
            <p:cNvPr id="9" name="TextBox 6"/>
            <p:cNvSpPr txBox="1">
              <a:spLocks noChangeArrowheads="1"/>
            </p:cNvSpPr>
            <p:nvPr/>
          </p:nvSpPr>
          <p:spPr bwMode="auto">
            <a:xfrm>
              <a:off x="3902631" y="3408829"/>
              <a:ext cx="4435243"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28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点击输入您的标题</a:t>
              </a:r>
            </a:p>
          </p:txBody>
        </p:sp>
        <p:sp>
          <p:nvSpPr>
            <p:cNvPr id="10" name="TextBox 6"/>
            <p:cNvSpPr txBox="1">
              <a:spLocks noChangeArrowheads="1"/>
            </p:cNvSpPr>
            <p:nvPr/>
          </p:nvSpPr>
          <p:spPr bwMode="auto">
            <a:xfrm>
              <a:off x="3562197" y="3924689"/>
              <a:ext cx="51662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rPr>
                <a:t>再次输入文本信息再次输入文本信息再次输入文本信息再次输入文本信息输入文本信息再次输入文本信息</a:t>
              </a:r>
            </a:p>
            <a:p>
              <a:pPr marL="0" lvl="1" algn="ctr"/>
              <a:endPar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endParaRPr>
            </a:p>
            <a:p>
              <a:pPr marL="0" lvl="1" algn="ctr"/>
              <a:endParaRPr lang="zh-CN" altLang="en-US" sz="24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8" name="组合 7"/>
          <p:cNvGrpSpPr/>
          <p:nvPr/>
        </p:nvGrpSpPr>
        <p:grpSpPr>
          <a:xfrm>
            <a:off x="9205791" y="1748594"/>
            <a:ext cx="887750" cy="3262211"/>
            <a:chOff x="5949153" y="1038775"/>
            <a:chExt cx="887750" cy="3262211"/>
          </a:xfrm>
        </p:grpSpPr>
        <p:sp>
          <p:nvSpPr>
            <p:cNvPr id="9" name="Arrow: Pentagon 5"/>
            <p:cNvSpPr/>
            <p:nvPr/>
          </p:nvSpPr>
          <p:spPr>
            <a:xfrm rot="16200000">
              <a:off x="4839831" y="2148097"/>
              <a:ext cx="3106390" cy="887746"/>
            </a:xfrm>
            <a:prstGeom prst="homePlat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10" name="Arrow: Pentagon 6"/>
            <p:cNvSpPr/>
            <p:nvPr/>
          </p:nvSpPr>
          <p:spPr>
            <a:xfrm rot="16200000">
              <a:off x="5629794" y="2396085"/>
              <a:ext cx="1526464" cy="887746"/>
            </a:xfrm>
            <a:prstGeom prst="homePlate">
              <a:avLst/>
            </a:prstGeom>
            <a:solidFill>
              <a:srgbClr val="6767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11" name="Arrow: Pentagon 7"/>
            <p:cNvSpPr/>
            <p:nvPr/>
          </p:nvSpPr>
          <p:spPr>
            <a:xfrm rot="16200000">
              <a:off x="5748854" y="3212938"/>
              <a:ext cx="1288347" cy="887750"/>
            </a:xfrm>
            <a:prstGeom prst="homePlat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sp>
          <p:nvSpPr>
            <p:cNvPr id="12" name="TextBox 8"/>
            <p:cNvSpPr txBox="1"/>
            <p:nvPr/>
          </p:nvSpPr>
          <p:spPr bwMode="auto">
            <a:xfrm>
              <a:off x="6153777" y="1623783"/>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思源黑体 Light" panose="020B0300000000000000" charset="-122"/>
                  <a:ea typeface="思源黑体 Light" panose="020B0300000000000000" charset="-122"/>
                  <a:cs typeface="阿里巴巴普惠体 R" panose="00020600040101010101" pitchFamily="18" charset="-122"/>
                </a:rPr>
                <a:t>90%</a:t>
              </a:r>
            </a:p>
          </p:txBody>
        </p:sp>
        <p:sp>
          <p:nvSpPr>
            <p:cNvPr id="13" name="TextBox 9"/>
            <p:cNvSpPr txBox="1"/>
            <p:nvPr/>
          </p:nvSpPr>
          <p:spPr bwMode="auto">
            <a:xfrm>
              <a:off x="6153777" y="2591970"/>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a:solidFill>
                    <a:schemeClr val="bg1"/>
                  </a:solidFill>
                  <a:latin typeface="思源黑体 Light" panose="020B0300000000000000" charset="-122"/>
                  <a:ea typeface="思源黑体 Light" panose="020B0300000000000000" charset="-122"/>
                  <a:cs typeface="阿里巴巴普惠体 R" panose="00020600040101010101" pitchFamily="18" charset="-122"/>
                </a:rPr>
                <a:t>60%</a:t>
              </a:r>
            </a:p>
          </p:txBody>
        </p:sp>
        <p:sp>
          <p:nvSpPr>
            <p:cNvPr id="14" name="TextBox 10"/>
            <p:cNvSpPr txBox="1"/>
            <p:nvPr/>
          </p:nvSpPr>
          <p:spPr bwMode="auto">
            <a:xfrm>
              <a:off x="6153777" y="3603189"/>
              <a:ext cx="478496"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fontScale="85000" lnSpcReduction="20000"/>
              <a:scene3d>
                <a:camera prst="orthographicFront"/>
                <a:lightRig rig="threePt" dir="t"/>
              </a:scene3d>
            </a:bodyPr>
            <a:lstStyle/>
            <a:p>
              <a:pPr algn="ctr" eaLnBrk="1" hangingPunct="1">
                <a:defRPr/>
              </a:pPr>
              <a:r>
                <a:rPr lang="en-US" altLang="ko-KR" sz="3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30%</a:t>
              </a:r>
            </a:p>
          </p:txBody>
        </p:sp>
      </p:grpSp>
      <p:grpSp>
        <p:nvGrpSpPr>
          <p:cNvPr id="15" name="组合 14"/>
          <p:cNvGrpSpPr/>
          <p:nvPr/>
        </p:nvGrpSpPr>
        <p:grpSpPr>
          <a:xfrm>
            <a:off x="5871914" y="1956598"/>
            <a:ext cx="2746885" cy="3137189"/>
            <a:chOff x="2615277" y="1246779"/>
            <a:chExt cx="2746885" cy="3137189"/>
          </a:xfrm>
        </p:grpSpPr>
        <p:cxnSp>
          <p:nvCxnSpPr>
            <p:cNvPr id="16" name="Straight Connector 975"/>
            <p:cNvCxnSpPr/>
            <p:nvPr/>
          </p:nvCxnSpPr>
          <p:spPr>
            <a:xfrm>
              <a:off x="2615277" y="393558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974"/>
            <p:cNvCxnSpPr/>
            <p:nvPr/>
          </p:nvCxnSpPr>
          <p:spPr>
            <a:xfrm>
              <a:off x="2615277" y="2815281"/>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3760"/>
            <p:cNvCxnSpPr/>
            <p:nvPr/>
          </p:nvCxnSpPr>
          <p:spPr>
            <a:xfrm>
              <a:off x="2615277" y="1695158"/>
              <a:ext cx="180920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Box 11"/>
            <p:cNvSpPr txBox="1"/>
            <p:nvPr/>
          </p:nvSpPr>
          <p:spPr bwMode="auto">
            <a:xfrm>
              <a:off x="4679283" y="152895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2014</a:t>
              </a:r>
            </a:p>
          </p:txBody>
        </p:sp>
        <p:sp>
          <p:nvSpPr>
            <p:cNvPr id="20" name="TextBox 19"/>
            <p:cNvSpPr txBox="1"/>
            <p:nvPr/>
          </p:nvSpPr>
          <p:spPr bwMode="auto">
            <a:xfrm>
              <a:off x="4679283" y="3769389"/>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a:t>
              </a:r>
              <a:r>
                <a:rPr lang="en-US" altLang="zh-CN"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9</a:t>
              </a:r>
              <a:endParaRPr lang="en-US" altLang="ko-KR"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1" name="TextBox 15"/>
            <p:cNvSpPr txBox="1"/>
            <p:nvPr/>
          </p:nvSpPr>
          <p:spPr bwMode="auto">
            <a:xfrm>
              <a:off x="4679283" y="2649174"/>
              <a:ext cx="682879" cy="33239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ormAutofit/>
              <a:scene3d>
                <a:camera prst="orthographicFront"/>
                <a:lightRig rig="threePt" dir="t"/>
              </a:scene3d>
            </a:bodyPr>
            <a:lstStyle/>
            <a:p>
              <a:pPr algn="ctr" eaLnBrk="1" hangingPunct="1">
                <a:defRPr/>
              </a:pPr>
              <a:r>
                <a:rPr lang="en-US" altLang="ko-KR" sz="1600" b="1">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2013</a:t>
              </a:r>
            </a:p>
          </p:txBody>
        </p:sp>
        <p:grpSp>
          <p:nvGrpSpPr>
            <p:cNvPr id="22" name="Group 14"/>
            <p:cNvGrpSpPr/>
            <p:nvPr/>
          </p:nvGrpSpPr>
          <p:grpSpPr>
            <a:xfrm>
              <a:off x="3071499" y="3487209"/>
              <a:ext cx="896758" cy="896759"/>
              <a:chOff x="4095331" y="4649611"/>
              <a:chExt cx="1195678" cy="1195678"/>
            </a:xfrm>
          </p:grpSpPr>
          <p:grpSp>
            <p:nvGrpSpPr>
              <p:cNvPr id="31" name="Group 3755"/>
              <p:cNvGrpSpPr/>
              <p:nvPr/>
            </p:nvGrpSpPr>
            <p:grpSpPr>
              <a:xfrm>
                <a:off x="4095331" y="4649611"/>
                <a:ext cx="1195678" cy="1195678"/>
                <a:chOff x="3932105" y="4801886"/>
                <a:chExt cx="1195678" cy="1195678"/>
              </a:xfrm>
            </p:grpSpPr>
            <p:sp>
              <p:nvSpPr>
                <p:cNvPr id="33" name="Oval 944"/>
                <p:cNvSpPr/>
                <p:nvPr/>
              </p:nvSpPr>
              <p:spPr>
                <a:xfrm>
                  <a:off x="3932105" y="4801886"/>
                  <a:ext cx="1195678" cy="1195678"/>
                </a:xfrm>
                <a:prstGeom prst="ellipse">
                  <a:avLst/>
                </a:prstGeom>
                <a:solidFill>
                  <a:schemeClr val="accent3">
                    <a:alpha val="69804"/>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34" name="Oval 945"/>
                <p:cNvSpPr/>
                <p:nvPr/>
              </p:nvSpPr>
              <p:spPr>
                <a:xfrm>
                  <a:off x="4015514" y="4885295"/>
                  <a:ext cx="1028859" cy="1028860"/>
                </a:xfrm>
                <a:prstGeom prst="ellipse">
                  <a:avLst/>
                </a:prstGeom>
                <a:solidFill>
                  <a:schemeClr val="bg2">
                    <a:lumMod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sp>
            <p:nvSpPr>
              <p:cNvPr id="32" name="Freeform: Shape 971"/>
              <p:cNvSpPr/>
              <p:nvPr/>
            </p:nvSpPr>
            <p:spPr bwMode="auto">
              <a:xfrm>
                <a:off x="4397541" y="4875750"/>
                <a:ext cx="633204" cy="633204"/>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nvGrpSpPr>
            <p:cNvPr id="23" name="Group 2"/>
            <p:cNvGrpSpPr/>
            <p:nvPr/>
          </p:nvGrpSpPr>
          <p:grpSpPr>
            <a:xfrm>
              <a:off x="3091836" y="1246779"/>
              <a:ext cx="896758" cy="896759"/>
              <a:chOff x="4122447" y="1662371"/>
              <a:chExt cx="1195678" cy="1195678"/>
            </a:xfrm>
          </p:grpSpPr>
          <p:sp>
            <p:nvSpPr>
              <p:cNvPr id="28" name="Oval 939"/>
              <p:cNvSpPr/>
              <p:nvPr/>
            </p:nvSpPr>
            <p:spPr>
              <a:xfrm>
                <a:off x="4122447" y="1662371"/>
                <a:ext cx="1195678" cy="1195678"/>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9" name="Oval 940"/>
              <p:cNvSpPr/>
              <p:nvPr/>
            </p:nvSpPr>
            <p:spPr>
              <a:xfrm>
                <a:off x="4205856" y="1745780"/>
                <a:ext cx="1028859" cy="1028860"/>
              </a:xfrm>
              <a:prstGeom prst="ellipse">
                <a:avLst/>
              </a:prstGeom>
              <a:solidFill>
                <a:schemeClr val="bg1">
                  <a:lumMod val="6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30" name="Freeform: Shape 972"/>
              <p:cNvSpPr/>
              <p:nvPr/>
            </p:nvSpPr>
            <p:spPr bwMode="auto">
              <a:xfrm>
                <a:off x="4410024" y="1925803"/>
                <a:ext cx="633204" cy="633204"/>
              </a:xfrm>
              <a:custGeom>
                <a:avLst/>
                <a:gdLst>
                  <a:gd name="T0" fmla="*/ 116 w 232"/>
                  <a:gd name="T1" fmla="*/ 0 h 232"/>
                  <a:gd name="T2" fmla="*/ 0 w 232"/>
                  <a:gd name="T3" fmla="*/ 116 h 232"/>
                  <a:gd name="T4" fmla="*/ 116 w 232"/>
                  <a:gd name="T5" fmla="*/ 232 h 232"/>
                  <a:gd name="T6" fmla="*/ 232 w 232"/>
                  <a:gd name="T7" fmla="*/ 116 h 232"/>
                  <a:gd name="T8" fmla="*/ 116 w 232"/>
                  <a:gd name="T9" fmla="*/ 0 h 232"/>
                  <a:gd name="T10" fmla="*/ 129 w 232"/>
                  <a:gd name="T11" fmla="*/ 208 h 232"/>
                  <a:gd name="T12" fmla="*/ 129 w 232"/>
                  <a:gd name="T13" fmla="*/ 190 h 232"/>
                  <a:gd name="T14" fmla="*/ 117 w 232"/>
                  <a:gd name="T15" fmla="*/ 178 h 232"/>
                  <a:gd name="T16" fmla="*/ 105 w 232"/>
                  <a:gd name="T17" fmla="*/ 190 h 232"/>
                  <a:gd name="T18" fmla="*/ 105 w 232"/>
                  <a:gd name="T19" fmla="*/ 208 h 232"/>
                  <a:gd name="T20" fmla="*/ 25 w 232"/>
                  <a:gd name="T21" fmla="*/ 129 h 232"/>
                  <a:gd name="T22" fmla="*/ 42 w 232"/>
                  <a:gd name="T23" fmla="*/ 129 h 232"/>
                  <a:gd name="T24" fmla="*/ 53 w 232"/>
                  <a:gd name="T25" fmla="*/ 117 h 232"/>
                  <a:gd name="T26" fmla="*/ 42 w 232"/>
                  <a:gd name="T27" fmla="*/ 105 h 232"/>
                  <a:gd name="T28" fmla="*/ 24 w 232"/>
                  <a:gd name="T29" fmla="*/ 105 h 232"/>
                  <a:gd name="T30" fmla="*/ 104 w 232"/>
                  <a:gd name="T31" fmla="*/ 25 h 232"/>
                  <a:gd name="T32" fmla="*/ 104 w 232"/>
                  <a:gd name="T33" fmla="*/ 41 h 232"/>
                  <a:gd name="T34" fmla="*/ 116 w 232"/>
                  <a:gd name="T35" fmla="*/ 53 h 232"/>
                  <a:gd name="T36" fmla="*/ 128 w 232"/>
                  <a:gd name="T37" fmla="*/ 41 h 232"/>
                  <a:gd name="T38" fmla="*/ 128 w 232"/>
                  <a:gd name="T39" fmla="*/ 25 h 232"/>
                  <a:gd name="T40" fmla="*/ 208 w 232"/>
                  <a:gd name="T41" fmla="*/ 104 h 232"/>
                  <a:gd name="T42" fmla="*/ 190 w 232"/>
                  <a:gd name="T43" fmla="*/ 104 h 232"/>
                  <a:gd name="T44" fmla="*/ 179 w 232"/>
                  <a:gd name="T45" fmla="*/ 116 h 232"/>
                  <a:gd name="T46" fmla="*/ 190 w 232"/>
                  <a:gd name="T47" fmla="*/ 128 h 232"/>
                  <a:gd name="T48" fmla="*/ 208 w 232"/>
                  <a:gd name="T49" fmla="*/ 128 h 232"/>
                  <a:gd name="T50" fmla="*/ 129 w 232"/>
                  <a:gd name="T51" fmla="*/ 208 h 232"/>
                  <a:gd name="T52" fmla="*/ 124 w 232"/>
                  <a:gd name="T53" fmla="*/ 94 h 232"/>
                  <a:gd name="T54" fmla="*/ 70 w 232"/>
                  <a:gd name="T55" fmla="*/ 69 h 232"/>
                  <a:gd name="T56" fmla="*/ 94 w 232"/>
                  <a:gd name="T57" fmla="*/ 124 h 232"/>
                  <a:gd name="T58" fmla="*/ 109 w 232"/>
                  <a:gd name="T59" fmla="*/ 138 h 232"/>
                  <a:gd name="T60" fmla="*/ 163 w 232"/>
                  <a:gd name="T61" fmla="*/ 163 h 232"/>
                  <a:gd name="T62" fmla="*/ 138 w 232"/>
                  <a:gd name="T63" fmla="*/ 108 h 232"/>
                  <a:gd name="T64" fmla="*/ 124 w 232"/>
                  <a:gd name="T65" fmla="*/ 94 h 232"/>
                  <a:gd name="T66" fmla="*/ 123 w 232"/>
                  <a:gd name="T67" fmla="*/ 123 h 232"/>
                  <a:gd name="T68" fmla="*/ 110 w 232"/>
                  <a:gd name="T69" fmla="*/ 123 h 232"/>
                  <a:gd name="T70" fmla="*/ 110 w 232"/>
                  <a:gd name="T71" fmla="*/ 109 h 232"/>
                  <a:gd name="T72" fmla="*/ 123 w 232"/>
                  <a:gd name="T73" fmla="*/ 109 h 232"/>
                  <a:gd name="T74" fmla="*/ 123 w 232"/>
                  <a:gd name="T75" fmla="*/ 12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32">
                    <a:moveTo>
                      <a:pt x="116" y="0"/>
                    </a:moveTo>
                    <a:cubicBezTo>
                      <a:pt x="52" y="0"/>
                      <a:pt x="0" y="52"/>
                      <a:pt x="0" y="116"/>
                    </a:cubicBezTo>
                    <a:cubicBezTo>
                      <a:pt x="0" y="180"/>
                      <a:pt x="52" y="232"/>
                      <a:pt x="116" y="232"/>
                    </a:cubicBezTo>
                    <a:cubicBezTo>
                      <a:pt x="180" y="232"/>
                      <a:pt x="232" y="180"/>
                      <a:pt x="232" y="116"/>
                    </a:cubicBezTo>
                    <a:cubicBezTo>
                      <a:pt x="232" y="52"/>
                      <a:pt x="180" y="0"/>
                      <a:pt x="116" y="0"/>
                    </a:cubicBezTo>
                    <a:close/>
                    <a:moveTo>
                      <a:pt x="129" y="208"/>
                    </a:moveTo>
                    <a:cubicBezTo>
                      <a:pt x="129" y="190"/>
                      <a:pt x="129" y="190"/>
                      <a:pt x="129" y="190"/>
                    </a:cubicBezTo>
                    <a:cubicBezTo>
                      <a:pt x="129" y="183"/>
                      <a:pt x="123" y="178"/>
                      <a:pt x="117" y="178"/>
                    </a:cubicBezTo>
                    <a:cubicBezTo>
                      <a:pt x="110" y="178"/>
                      <a:pt x="105" y="183"/>
                      <a:pt x="105" y="190"/>
                    </a:cubicBezTo>
                    <a:cubicBezTo>
                      <a:pt x="105" y="208"/>
                      <a:pt x="105" y="208"/>
                      <a:pt x="105" y="208"/>
                    </a:cubicBezTo>
                    <a:cubicBezTo>
                      <a:pt x="63" y="203"/>
                      <a:pt x="30" y="170"/>
                      <a:pt x="25" y="129"/>
                    </a:cubicBezTo>
                    <a:cubicBezTo>
                      <a:pt x="42" y="129"/>
                      <a:pt x="42" y="129"/>
                      <a:pt x="42" y="129"/>
                    </a:cubicBezTo>
                    <a:cubicBezTo>
                      <a:pt x="48" y="129"/>
                      <a:pt x="53" y="123"/>
                      <a:pt x="53" y="117"/>
                    </a:cubicBezTo>
                    <a:cubicBezTo>
                      <a:pt x="53" y="110"/>
                      <a:pt x="48" y="105"/>
                      <a:pt x="42" y="105"/>
                    </a:cubicBezTo>
                    <a:cubicBezTo>
                      <a:pt x="24" y="105"/>
                      <a:pt x="24" y="105"/>
                      <a:pt x="24" y="105"/>
                    </a:cubicBezTo>
                    <a:cubicBezTo>
                      <a:pt x="29" y="63"/>
                      <a:pt x="63" y="30"/>
                      <a:pt x="104" y="25"/>
                    </a:cubicBezTo>
                    <a:cubicBezTo>
                      <a:pt x="104" y="41"/>
                      <a:pt x="104" y="41"/>
                      <a:pt x="104" y="41"/>
                    </a:cubicBezTo>
                    <a:cubicBezTo>
                      <a:pt x="104" y="47"/>
                      <a:pt x="109" y="53"/>
                      <a:pt x="116" y="53"/>
                    </a:cubicBezTo>
                    <a:cubicBezTo>
                      <a:pt x="122" y="53"/>
                      <a:pt x="128" y="47"/>
                      <a:pt x="128" y="41"/>
                    </a:cubicBezTo>
                    <a:cubicBezTo>
                      <a:pt x="128" y="25"/>
                      <a:pt x="128" y="25"/>
                      <a:pt x="128" y="25"/>
                    </a:cubicBezTo>
                    <a:cubicBezTo>
                      <a:pt x="169" y="30"/>
                      <a:pt x="202" y="63"/>
                      <a:pt x="208" y="104"/>
                    </a:cubicBezTo>
                    <a:cubicBezTo>
                      <a:pt x="190" y="104"/>
                      <a:pt x="190" y="104"/>
                      <a:pt x="190" y="104"/>
                    </a:cubicBezTo>
                    <a:cubicBezTo>
                      <a:pt x="184" y="104"/>
                      <a:pt x="179" y="109"/>
                      <a:pt x="179" y="116"/>
                    </a:cubicBezTo>
                    <a:cubicBezTo>
                      <a:pt x="179" y="122"/>
                      <a:pt x="184" y="128"/>
                      <a:pt x="190" y="128"/>
                    </a:cubicBezTo>
                    <a:cubicBezTo>
                      <a:pt x="208" y="128"/>
                      <a:pt x="208" y="128"/>
                      <a:pt x="208" y="128"/>
                    </a:cubicBezTo>
                    <a:cubicBezTo>
                      <a:pt x="203" y="169"/>
                      <a:pt x="170" y="202"/>
                      <a:pt x="129" y="208"/>
                    </a:cubicBezTo>
                    <a:close/>
                    <a:moveTo>
                      <a:pt x="124" y="94"/>
                    </a:moveTo>
                    <a:cubicBezTo>
                      <a:pt x="70" y="69"/>
                      <a:pt x="70" y="69"/>
                      <a:pt x="70" y="69"/>
                    </a:cubicBezTo>
                    <a:cubicBezTo>
                      <a:pt x="94" y="124"/>
                      <a:pt x="94" y="124"/>
                      <a:pt x="94" y="124"/>
                    </a:cubicBezTo>
                    <a:cubicBezTo>
                      <a:pt x="97" y="129"/>
                      <a:pt x="103" y="136"/>
                      <a:pt x="109" y="138"/>
                    </a:cubicBezTo>
                    <a:cubicBezTo>
                      <a:pt x="163" y="163"/>
                      <a:pt x="163" y="163"/>
                      <a:pt x="163" y="163"/>
                    </a:cubicBezTo>
                    <a:cubicBezTo>
                      <a:pt x="138" y="108"/>
                      <a:pt x="138" y="108"/>
                      <a:pt x="138" y="108"/>
                    </a:cubicBezTo>
                    <a:cubicBezTo>
                      <a:pt x="136" y="103"/>
                      <a:pt x="130" y="96"/>
                      <a:pt x="124" y="94"/>
                    </a:cubicBezTo>
                    <a:close/>
                    <a:moveTo>
                      <a:pt x="123" y="123"/>
                    </a:moveTo>
                    <a:cubicBezTo>
                      <a:pt x="119" y="126"/>
                      <a:pt x="113" y="126"/>
                      <a:pt x="110" y="123"/>
                    </a:cubicBezTo>
                    <a:cubicBezTo>
                      <a:pt x="106" y="119"/>
                      <a:pt x="106" y="113"/>
                      <a:pt x="110" y="109"/>
                    </a:cubicBezTo>
                    <a:cubicBezTo>
                      <a:pt x="113" y="106"/>
                      <a:pt x="119" y="106"/>
                      <a:pt x="123" y="109"/>
                    </a:cubicBezTo>
                    <a:cubicBezTo>
                      <a:pt x="127" y="113"/>
                      <a:pt x="127" y="119"/>
                      <a:pt x="123" y="123"/>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nvGrpSpPr>
            <p:cNvPr id="24" name="Group 12"/>
            <p:cNvGrpSpPr/>
            <p:nvPr/>
          </p:nvGrpSpPr>
          <p:grpSpPr>
            <a:xfrm>
              <a:off x="3071498" y="2366994"/>
              <a:ext cx="896758" cy="896759"/>
              <a:chOff x="4095330" y="3155991"/>
              <a:chExt cx="1195678" cy="1195678"/>
            </a:xfrm>
          </p:grpSpPr>
          <p:sp>
            <p:nvSpPr>
              <p:cNvPr id="25" name="Oval 949"/>
              <p:cNvSpPr/>
              <p:nvPr/>
            </p:nvSpPr>
            <p:spPr>
              <a:xfrm>
                <a:off x="4095330" y="3155991"/>
                <a:ext cx="1195678" cy="1195678"/>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6" name="Oval 950"/>
              <p:cNvSpPr/>
              <p:nvPr/>
            </p:nvSpPr>
            <p:spPr>
              <a:xfrm>
                <a:off x="4178740" y="3239400"/>
                <a:ext cx="1028859" cy="1028860"/>
              </a:xfrm>
              <a:prstGeom prst="ellipse">
                <a:avLst/>
              </a:prstGeom>
              <a:solidFill>
                <a:schemeClr val="bg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sp>
            <p:nvSpPr>
              <p:cNvPr id="27" name="Freeform: Shape 973"/>
              <p:cNvSpPr/>
              <p:nvPr/>
            </p:nvSpPr>
            <p:spPr bwMode="auto">
              <a:xfrm>
                <a:off x="4373756" y="3437105"/>
                <a:ext cx="633204" cy="633204"/>
              </a:xfrm>
              <a:custGeom>
                <a:avLst/>
                <a:gdLst>
                  <a:gd name="T0" fmla="*/ 182 w 236"/>
                  <a:gd name="T1" fmla="*/ 109 h 236"/>
                  <a:gd name="T2" fmla="*/ 157 w 236"/>
                  <a:gd name="T3" fmla="*/ 103 h 236"/>
                  <a:gd name="T4" fmla="*/ 134 w 236"/>
                  <a:gd name="T5" fmla="*/ 102 h 236"/>
                  <a:gd name="T6" fmla="*/ 120 w 236"/>
                  <a:gd name="T7" fmla="*/ 114 h 236"/>
                  <a:gd name="T8" fmla="*/ 118 w 236"/>
                  <a:gd name="T9" fmla="*/ 129 h 236"/>
                  <a:gd name="T10" fmla="*/ 122 w 236"/>
                  <a:gd name="T11" fmla="*/ 141 h 236"/>
                  <a:gd name="T12" fmla="*/ 135 w 236"/>
                  <a:gd name="T13" fmla="*/ 156 h 236"/>
                  <a:gd name="T14" fmla="*/ 139 w 236"/>
                  <a:gd name="T15" fmla="*/ 185 h 236"/>
                  <a:gd name="T16" fmla="*/ 152 w 236"/>
                  <a:gd name="T17" fmla="*/ 198 h 236"/>
                  <a:gd name="T18" fmla="*/ 169 w 236"/>
                  <a:gd name="T19" fmla="*/ 180 h 236"/>
                  <a:gd name="T20" fmla="*/ 187 w 236"/>
                  <a:gd name="T21" fmla="*/ 150 h 236"/>
                  <a:gd name="T22" fmla="*/ 200 w 236"/>
                  <a:gd name="T23" fmla="*/ 122 h 236"/>
                  <a:gd name="T24" fmla="*/ 182 w 236"/>
                  <a:gd name="T25" fmla="*/ 109 h 236"/>
                  <a:gd name="T26" fmla="*/ 118 w 236"/>
                  <a:gd name="T27" fmla="*/ 0 h 236"/>
                  <a:gd name="T28" fmla="*/ 0 w 236"/>
                  <a:gd name="T29" fmla="*/ 118 h 236"/>
                  <a:gd name="T30" fmla="*/ 118 w 236"/>
                  <a:gd name="T31" fmla="*/ 236 h 236"/>
                  <a:gd name="T32" fmla="*/ 236 w 236"/>
                  <a:gd name="T33" fmla="*/ 118 h 236"/>
                  <a:gd name="T34" fmla="*/ 118 w 236"/>
                  <a:gd name="T35" fmla="*/ 0 h 236"/>
                  <a:gd name="T36" fmla="*/ 126 w 236"/>
                  <a:gd name="T37" fmla="*/ 212 h 236"/>
                  <a:gd name="T38" fmla="*/ 128 w 236"/>
                  <a:gd name="T39" fmla="*/ 208 h 236"/>
                  <a:gd name="T40" fmla="*/ 125 w 236"/>
                  <a:gd name="T41" fmla="*/ 186 h 236"/>
                  <a:gd name="T42" fmla="*/ 105 w 236"/>
                  <a:gd name="T43" fmla="*/ 186 h 236"/>
                  <a:gd name="T44" fmla="*/ 98 w 236"/>
                  <a:gd name="T45" fmla="*/ 207 h 236"/>
                  <a:gd name="T46" fmla="*/ 102 w 236"/>
                  <a:gd name="T47" fmla="*/ 211 h 236"/>
                  <a:gd name="T48" fmla="*/ 34 w 236"/>
                  <a:gd name="T49" fmla="*/ 161 h 236"/>
                  <a:gd name="T50" fmla="*/ 44 w 236"/>
                  <a:gd name="T51" fmla="*/ 157 h 236"/>
                  <a:gd name="T52" fmla="*/ 44 w 236"/>
                  <a:gd name="T53" fmla="*/ 157 h 236"/>
                  <a:gd name="T54" fmla="*/ 81 w 236"/>
                  <a:gd name="T55" fmla="*/ 142 h 236"/>
                  <a:gd name="T56" fmla="*/ 81 w 236"/>
                  <a:gd name="T57" fmla="*/ 118 h 236"/>
                  <a:gd name="T58" fmla="*/ 55 w 236"/>
                  <a:gd name="T59" fmla="*/ 94 h 236"/>
                  <a:gd name="T60" fmla="*/ 28 w 236"/>
                  <a:gd name="T61" fmla="*/ 90 h 236"/>
                  <a:gd name="T62" fmla="*/ 84 w 236"/>
                  <a:gd name="T63" fmla="*/ 30 h 236"/>
                  <a:gd name="T64" fmla="*/ 84 w 236"/>
                  <a:gd name="T65" fmla="*/ 31 h 236"/>
                  <a:gd name="T66" fmla="*/ 102 w 236"/>
                  <a:gd name="T67" fmla="*/ 56 h 236"/>
                  <a:gd name="T68" fmla="*/ 120 w 236"/>
                  <a:gd name="T69" fmla="*/ 79 h 236"/>
                  <a:gd name="T70" fmla="*/ 131 w 236"/>
                  <a:gd name="T71" fmla="*/ 97 h 236"/>
                  <a:gd name="T72" fmla="*/ 146 w 236"/>
                  <a:gd name="T73" fmla="*/ 88 h 236"/>
                  <a:gd name="T74" fmla="*/ 177 w 236"/>
                  <a:gd name="T75" fmla="*/ 66 h 236"/>
                  <a:gd name="T76" fmla="*/ 190 w 236"/>
                  <a:gd name="T77" fmla="*/ 57 h 236"/>
                  <a:gd name="T78" fmla="*/ 212 w 236"/>
                  <a:gd name="T79" fmla="*/ 118 h 236"/>
                  <a:gd name="T80" fmla="*/ 126 w 236"/>
                  <a:gd name="T81" fmla="*/ 21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36" h="236">
                    <a:moveTo>
                      <a:pt x="182" y="109"/>
                    </a:moveTo>
                    <a:cubicBezTo>
                      <a:pt x="172" y="107"/>
                      <a:pt x="161" y="105"/>
                      <a:pt x="157" y="103"/>
                    </a:cubicBezTo>
                    <a:cubicBezTo>
                      <a:pt x="153" y="102"/>
                      <a:pt x="143" y="101"/>
                      <a:pt x="134" y="102"/>
                    </a:cubicBezTo>
                    <a:cubicBezTo>
                      <a:pt x="125" y="103"/>
                      <a:pt x="119" y="109"/>
                      <a:pt x="120" y="114"/>
                    </a:cubicBezTo>
                    <a:cubicBezTo>
                      <a:pt x="121" y="119"/>
                      <a:pt x="120" y="126"/>
                      <a:pt x="118" y="129"/>
                    </a:cubicBezTo>
                    <a:cubicBezTo>
                      <a:pt x="117" y="132"/>
                      <a:pt x="118" y="138"/>
                      <a:pt x="122" y="141"/>
                    </a:cubicBezTo>
                    <a:cubicBezTo>
                      <a:pt x="127" y="144"/>
                      <a:pt x="132" y="151"/>
                      <a:pt x="135" y="156"/>
                    </a:cubicBezTo>
                    <a:cubicBezTo>
                      <a:pt x="138" y="162"/>
                      <a:pt x="140" y="175"/>
                      <a:pt x="139" y="185"/>
                    </a:cubicBezTo>
                    <a:cubicBezTo>
                      <a:pt x="139" y="195"/>
                      <a:pt x="145" y="201"/>
                      <a:pt x="152" y="198"/>
                    </a:cubicBezTo>
                    <a:cubicBezTo>
                      <a:pt x="160" y="195"/>
                      <a:pt x="167" y="187"/>
                      <a:pt x="169" y="180"/>
                    </a:cubicBezTo>
                    <a:cubicBezTo>
                      <a:pt x="171" y="174"/>
                      <a:pt x="179" y="160"/>
                      <a:pt x="187" y="150"/>
                    </a:cubicBezTo>
                    <a:cubicBezTo>
                      <a:pt x="195" y="140"/>
                      <a:pt x="201" y="127"/>
                      <a:pt x="200" y="122"/>
                    </a:cubicBezTo>
                    <a:cubicBezTo>
                      <a:pt x="200" y="116"/>
                      <a:pt x="191" y="111"/>
                      <a:pt x="182" y="109"/>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6" y="212"/>
                    </a:moveTo>
                    <a:cubicBezTo>
                      <a:pt x="127" y="211"/>
                      <a:pt x="128" y="209"/>
                      <a:pt x="128" y="208"/>
                    </a:cubicBezTo>
                    <a:cubicBezTo>
                      <a:pt x="130" y="201"/>
                      <a:pt x="128" y="191"/>
                      <a:pt x="125" y="186"/>
                    </a:cubicBezTo>
                    <a:cubicBezTo>
                      <a:pt x="121" y="181"/>
                      <a:pt x="112" y="181"/>
                      <a:pt x="105" y="186"/>
                    </a:cubicBezTo>
                    <a:cubicBezTo>
                      <a:pt x="97" y="191"/>
                      <a:pt x="94" y="200"/>
                      <a:pt x="98" y="207"/>
                    </a:cubicBezTo>
                    <a:cubicBezTo>
                      <a:pt x="99" y="208"/>
                      <a:pt x="100" y="210"/>
                      <a:pt x="102" y="211"/>
                    </a:cubicBezTo>
                    <a:cubicBezTo>
                      <a:pt x="72" y="206"/>
                      <a:pt x="47" y="187"/>
                      <a:pt x="34" y="161"/>
                    </a:cubicBezTo>
                    <a:cubicBezTo>
                      <a:pt x="37" y="161"/>
                      <a:pt x="40" y="159"/>
                      <a:pt x="44" y="157"/>
                    </a:cubicBezTo>
                    <a:cubicBezTo>
                      <a:pt x="44" y="157"/>
                      <a:pt x="44" y="157"/>
                      <a:pt x="44" y="157"/>
                    </a:cubicBezTo>
                    <a:cubicBezTo>
                      <a:pt x="57" y="148"/>
                      <a:pt x="74" y="141"/>
                      <a:pt x="81" y="142"/>
                    </a:cubicBezTo>
                    <a:cubicBezTo>
                      <a:pt x="89" y="142"/>
                      <a:pt x="89" y="131"/>
                      <a:pt x="81" y="118"/>
                    </a:cubicBezTo>
                    <a:cubicBezTo>
                      <a:pt x="74" y="105"/>
                      <a:pt x="62" y="94"/>
                      <a:pt x="55" y="94"/>
                    </a:cubicBezTo>
                    <a:cubicBezTo>
                      <a:pt x="48" y="94"/>
                      <a:pt x="36" y="92"/>
                      <a:pt x="28" y="90"/>
                    </a:cubicBezTo>
                    <a:cubicBezTo>
                      <a:pt x="37" y="62"/>
                      <a:pt x="58" y="41"/>
                      <a:pt x="84" y="30"/>
                    </a:cubicBezTo>
                    <a:cubicBezTo>
                      <a:pt x="84" y="31"/>
                      <a:pt x="84" y="31"/>
                      <a:pt x="84" y="31"/>
                    </a:cubicBezTo>
                    <a:cubicBezTo>
                      <a:pt x="86" y="39"/>
                      <a:pt x="95" y="50"/>
                      <a:pt x="102" y="56"/>
                    </a:cubicBezTo>
                    <a:cubicBezTo>
                      <a:pt x="110" y="62"/>
                      <a:pt x="118" y="72"/>
                      <a:pt x="120" y="79"/>
                    </a:cubicBezTo>
                    <a:cubicBezTo>
                      <a:pt x="122" y="85"/>
                      <a:pt x="127" y="93"/>
                      <a:pt x="131" y="97"/>
                    </a:cubicBezTo>
                    <a:cubicBezTo>
                      <a:pt x="136" y="100"/>
                      <a:pt x="142" y="96"/>
                      <a:pt x="146" y="88"/>
                    </a:cubicBezTo>
                    <a:cubicBezTo>
                      <a:pt x="150" y="80"/>
                      <a:pt x="164" y="70"/>
                      <a:pt x="177" y="66"/>
                    </a:cubicBezTo>
                    <a:cubicBezTo>
                      <a:pt x="183" y="64"/>
                      <a:pt x="187" y="61"/>
                      <a:pt x="190" y="57"/>
                    </a:cubicBezTo>
                    <a:cubicBezTo>
                      <a:pt x="204" y="74"/>
                      <a:pt x="212" y="95"/>
                      <a:pt x="212" y="118"/>
                    </a:cubicBezTo>
                    <a:cubicBezTo>
                      <a:pt x="212" y="168"/>
                      <a:pt x="174" y="208"/>
                      <a:pt x="126" y="212"/>
                    </a:cubicBezTo>
                    <a:close/>
                  </a:path>
                </a:pathLst>
              </a:custGeom>
              <a:solidFill>
                <a:schemeClr val="bg1"/>
              </a:solidFill>
              <a:ln>
                <a:noFill/>
              </a:ln>
            </p:spPr>
            <p:txBody>
              <a:bodyPr anchor="ctr"/>
              <a:lstStyle/>
              <a:p>
                <a:pPr algn="ctr"/>
                <a:endParaRPr dirty="0">
                  <a:solidFill>
                    <a:schemeClr val="tx1">
                      <a:lumMod val="85000"/>
                      <a:lumOff val="15000"/>
                    </a:schemeClr>
                  </a:solidFill>
                  <a:latin typeface="思源黑体 Light" panose="020B0300000000000000" charset="-122"/>
                  <a:ea typeface="思源黑体 Light" panose="020B0300000000000000" charset="-122"/>
                </a:endParaRPr>
              </a:p>
            </p:txBody>
          </p:sp>
        </p:grpSp>
      </p:grpSp>
      <p:sp>
        <p:nvSpPr>
          <p:cNvPr id="35" name="文本框 34"/>
          <p:cNvSpPr txBox="1"/>
          <p:nvPr/>
        </p:nvSpPr>
        <p:spPr>
          <a:xfrm>
            <a:off x="1832052" y="2105006"/>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6" name="文本框 35"/>
          <p:cNvSpPr txBox="1"/>
          <p:nvPr/>
        </p:nvSpPr>
        <p:spPr>
          <a:xfrm>
            <a:off x="1832052" y="4381817"/>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7" name="文本框 36"/>
          <p:cNvSpPr txBox="1"/>
          <p:nvPr/>
        </p:nvSpPr>
        <p:spPr>
          <a:xfrm>
            <a:off x="1824455" y="3235741"/>
            <a:ext cx="4026118" cy="830997"/>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outVertical)">
                                      <p:cBhvr>
                                        <p:cTn id="7" dur="500"/>
                                        <p:tgtEl>
                                          <p:spTgt spid="1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down)">
                                      <p:cBhvr>
                                        <p:cTn id="17" dur="500"/>
                                        <p:tgtEl>
                                          <p:spTgt spid="35"/>
                                        </p:tgtEl>
                                      </p:cBhvr>
                                    </p:animEffect>
                                  </p:childTnLst>
                                </p:cTn>
                              </p:par>
                            </p:childTnLst>
                          </p:cTn>
                        </p:par>
                        <p:par>
                          <p:cTn id="18" fill="hold">
                            <p:stCondLst>
                              <p:cond delay="2000"/>
                            </p:stCondLst>
                            <p:childTnLst>
                              <p:par>
                                <p:cTn id="19" presetID="22" presetClass="entr" presetSubtype="4" fill="hold" grpId="0" nodeType="afterEffect">
                                  <p:stCondLst>
                                    <p:cond delay="0"/>
                                  </p:stCondLst>
                                  <p:childTnLst>
                                    <p:set>
                                      <p:cBhvr>
                                        <p:cTn id="20" dur="1" fill="hold">
                                          <p:stCondLst>
                                            <p:cond delay="0"/>
                                          </p:stCondLst>
                                        </p:cTn>
                                        <p:tgtEl>
                                          <p:spTgt spid="36"/>
                                        </p:tgtEl>
                                        <p:attrNameLst>
                                          <p:attrName>style.visibility</p:attrName>
                                        </p:attrNameLst>
                                      </p:cBhvr>
                                      <p:to>
                                        <p:strVal val="visible"/>
                                      </p:to>
                                    </p:set>
                                    <p:animEffect transition="in" filter="wipe(down)">
                                      <p:cBhvr>
                                        <p:cTn id="21" dur="500"/>
                                        <p:tgtEl>
                                          <p:spTgt spid="3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wipe(down)">
                                      <p:cBhvr>
                                        <p:cTn id="25"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8" name="组合 7"/>
          <p:cNvGrpSpPr/>
          <p:nvPr/>
        </p:nvGrpSpPr>
        <p:grpSpPr>
          <a:xfrm>
            <a:off x="2303350" y="1111066"/>
            <a:ext cx="7449026" cy="2687597"/>
            <a:chOff x="1154468" y="1197583"/>
            <a:chExt cx="6274378" cy="2263087"/>
          </a:xfrm>
        </p:grpSpPr>
        <p:sp>
          <p:nvSpPr>
            <p:cNvPr id="9" name="矩形 150"/>
            <p:cNvSpPr/>
            <p:nvPr/>
          </p:nvSpPr>
          <p:spPr bwMode="auto">
            <a:xfrm rot="21015878">
              <a:off x="6650268" y="1395461"/>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0" name="矩形 292"/>
            <p:cNvSpPr/>
            <p:nvPr/>
          </p:nvSpPr>
          <p:spPr bwMode="auto">
            <a:xfrm rot="3830661">
              <a:off x="5841399" y="996465"/>
              <a:ext cx="476802"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1" name="矩形 150"/>
            <p:cNvSpPr/>
            <p:nvPr/>
          </p:nvSpPr>
          <p:spPr bwMode="auto">
            <a:xfrm rot="21015878">
              <a:off x="5279154" y="1399007"/>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2" name="矩形 292"/>
            <p:cNvSpPr/>
            <p:nvPr/>
          </p:nvSpPr>
          <p:spPr bwMode="auto">
            <a:xfrm rot="3830661">
              <a:off x="4470744" y="1000124"/>
              <a:ext cx="476803"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3" name="矩形 150"/>
            <p:cNvSpPr/>
            <p:nvPr/>
          </p:nvSpPr>
          <p:spPr bwMode="auto">
            <a:xfrm rot="21015878">
              <a:off x="3906449" y="1406964"/>
              <a:ext cx="450837" cy="2053706"/>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4" name="矩形 292"/>
            <p:cNvSpPr/>
            <p:nvPr/>
          </p:nvSpPr>
          <p:spPr bwMode="auto">
            <a:xfrm rot="3830661">
              <a:off x="3097651" y="1007441"/>
              <a:ext cx="476803" cy="2104759"/>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grpSp>
          <p:nvGrpSpPr>
            <p:cNvPr id="15" name="组合 293"/>
            <p:cNvGrpSpPr/>
            <p:nvPr/>
          </p:nvGrpSpPr>
          <p:grpSpPr bwMode="auto">
            <a:xfrm rot="1511544">
              <a:off x="1218724" y="1197583"/>
              <a:ext cx="2471812" cy="2103541"/>
              <a:chOff x="613008" y="1311903"/>
              <a:chExt cx="4700122" cy="4000928"/>
            </a:xfrm>
          </p:grpSpPr>
          <p:sp>
            <p:nvSpPr>
              <p:cNvPr id="27" name="矩形 150"/>
              <p:cNvSpPr/>
              <p:nvPr/>
            </p:nvSpPr>
            <p:spPr>
              <a:xfrm rot="19504334">
                <a:off x="3389542" y="1358927"/>
                <a:ext cx="857250" cy="3905038"/>
              </a:xfrm>
              <a:custGeom>
                <a:avLst/>
                <a:gdLst>
                  <a:gd name="connsiteX0" fmla="*/ 0 w 857250"/>
                  <a:gd name="connsiteY0" fmla="*/ 0 h 3619453"/>
                  <a:gd name="connsiteX1" fmla="*/ 857250 w 857250"/>
                  <a:gd name="connsiteY1" fmla="*/ 0 h 3619453"/>
                  <a:gd name="connsiteX2" fmla="*/ 857250 w 857250"/>
                  <a:gd name="connsiteY2" fmla="*/ 3619453 h 3619453"/>
                  <a:gd name="connsiteX3" fmla="*/ 0 w 857250"/>
                  <a:gd name="connsiteY3" fmla="*/ 3619453 h 3619453"/>
                  <a:gd name="connsiteX4" fmla="*/ 0 w 857250"/>
                  <a:gd name="connsiteY4" fmla="*/ 0 h 3619453"/>
                  <a:gd name="connsiteX0-1" fmla="*/ 0 w 857250"/>
                  <a:gd name="connsiteY0-2" fmla="*/ 285585 h 3905038"/>
                  <a:gd name="connsiteX1-3" fmla="*/ 847566 w 857250"/>
                  <a:gd name="connsiteY1-4" fmla="*/ 0 h 3905038"/>
                  <a:gd name="connsiteX2-5" fmla="*/ 857250 w 857250"/>
                  <a:gd name="connsiteY2-6" fmla="*/ 3905038 h 3905038"/>
                  <a:gd name="connsiteX3-7" fmla="*/ 0 w 857250"/>
                  <a:gd name="connsiteY3-8" fmla="*/ 3905038 h 3905038"/>
                  <a:gd name="connsiteX4-9" fmla="*/ 0 w 857250"/>
                  <a:gd name="connsiteY4-10" fmla="*/ 285585 h 390503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857250" h="3905038">
                    <a:moveTo>
                      <a:pt x="0" y="285585"/>
                    </a:moveTo>
                    <a:lnTo>
                      <a:pt x="847566" y="0"/>
                    </a:lnTo>
                    <a:lnTo>
                      <a:pt x="857250" y="3905038"/>
                    </a:lnTo>
                    <a:lnTo>
                      <a:pt x="0" y="3905038"/>
                    </a:lnTo>
                    <a:lnTo>
                      <a:pt x="0" y="285585"/>
                    </a:ln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28" name="矩形 292"/>
              <p:cNvSpPr/>
              <p:nvPr/>
            </p:nvSpPr>
            <p:spPr>
              <a:xfrm rot="2319117">
                <a:off x="1687201" y="1311903"/>
                <a:ext cx="906635" cy="4000928"/>
              </a:xfrm>
              <a:custGeom>
                <a:avLst/>
                <a:gdLst>
                  <a:gd name="connsiteX0" fmla="*/ 0 w 857250"/>
                  <a:gd name="connsiteY0" fmla="*/ 0 h 3710847"/>
                  <a:gd name="connsiteX1" fmla="*/ 857250 w 857250"/>
                  <a:gd name="connsiteY1" fmla="*/ 0 h 3710847"/>
                  <a:gd name="connsiteX2" fmla="*/ 857250 w 857250"/>
                  <a:gd name="connsiteY2" fmla="*/ 3710847 h 3710847"/>
                  <a:gd name="connsiteX3" fmla="*/ 0 w 857250"/>
                  <a:gd name="connsiteY3" fmla="*/ 3710847 h 3710847"/>
                  <a:gd name="connsiteX4" fmla="*/ 0 w 857250"/>
                  <a:gd name="connsiteY4" fmla="*/ 0 h 3710847"/>
                  <a:gd name="connsiteX0-1" fmla="*/ 0 w 906299"/>
                  <a:gd name="connsiteY0-2" fmla="*/ 0 h 4000927"/>
                  <a:gd name="connsiteX1-3" fmla="*/ 906299 w 906299"/>
                  <a:gd name="connsiteY1-4" fmla="*/ 290080 h 4000927"/>
                  <a:gd name="connsiteX2-5" fmla="*/ 906299 w 906299"/>
                  <a:gd name="connsiteY2-6" fmla="*/ 4000927 h 4000927"/>
                  <a:gd name="connsiteX3-7" fmla="*/ 49049 w 906299"/>
                  <a:gd name="connsiteY3-8" fmla="*/ 4000927 h 4000927"/>
                  <a:gd name="connsiteX4-9" fmla="*/ 0 w 906299"/>
                  <a:gd name="connsiteY4-10" fmla="*/ 0 h 400092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906299" h="4000927">
                    <a:moveTo>
                      <a:pt x="0" y="0"/>
                    </a:moveTo>
                    <a:lnTo>
                      <a:pt x="906299" y="290080"/>
                    </a:lnTo>
                    <a:lnTo>
                      <a:pt x="906299" y="4000927"/>
                    </a:lnTo>
                    <a:lnTo>
                      <a:pt x="49049" y="4000927"/>
                    </a:lnTo>
                    <a:lnTo>
                      <a:pt x="0" y="0"/>
                    </a:ln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29" name="矩形 151"/>
              <p:cNvSpPr/>
              <p:nvPr/>
            </p:nvSpPr>
            <p:spPr>
              <a:xfrm rot="5400000">
                <a:off x="2358569" y="2193551"/>
                <a:ext cx="1209000" cy="4700122"/>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grpSp>
        <p:sp>
          <p:nvSpPr>
            <p:cNvPr id="16" name="矩形 151"/>
            <p:cNvSpPr/>
            <p:nvPr/>
          </p:nvSpPr>
          <p:spPr bwMode="auto">
            <a:xfrm rot="6911544">
              <a:off x="3131190" y="1592858"/>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7" name="矩形 151"/>
            <p:cNvSpPr/>
            <p:nvPr/>
          </p:nvSpPr>
          <p:spPr bwMode="auto">
            <a:xfrm rot="6911544">
              <a:off x="4503895" y="1584901"/>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8" name="矩形 151"/>
            <p:cNvSpPr/>
            <p:nvPr/>
          </p:nvSpPr>
          <p:spPr bwMode="auto">
            <a:xfrm rot="6911544">
              <a:off x="5875009" y="1581354"/>
              <a:ext cx="635828" cy="2471847"/>
            </a:xfrm>
            <a:custGeom>
              <a:avLst/>
              <a:gdLst>
                <a:gd name="connsiteX0" fmla="*/ 0 w 857250"/>
                <a:gd name="connsiteY0" fmla="*/ 0 h 3414247"/>
                <a:gd name="connsiteX1" fmla="*/ 857250 w 857250"/>
                <a:gd name="connsiteY1" fmla="*/ 0 h 3414247"/>
                <a:gd name="connsiteX2" fmla="*/ 857250 w 857250"/>
                <a:gd name="connsiteY2" fmla="*/ 3414247 h 3414247"/>
                <a:gd name="connsiteX3" fmla="*/ 0 w 857250"/>
                <a:gd name="connsiteY3" fmla="*/ 3414247 h 3414247"/>
                <a:gd name="connsiteX4" fmla="*/ 0 w 857250"/>
                <a:gd name="connsiteY4" fmla="*/ 0 h 3414247"/>
                <a:gd name="connsiteX0-1" fmla="*/ 0 w 857250"/>
                <a:gd name="connsiteY0-2" fmla="*/ 0 h 4085759"/>
                <a:gd name="connsiteX1-3" fmla="*/ 857250 w 857250"/>
                <a:gd name="connsiteY1-4" fmla="*/ 0 h 4085759"/>
                <a:gd name="connsiteX2-5" fmla="*/ 857250 w 857250"/>
                <a:gd name="connsiteY2-6" fmla="*/ 3414247 h 4085759"/>
                <a:gd name="connsiteX3-7" fmla="*/ 314328 w 857250"/>
                <a:gd name="connsiteY3-8" fmla="*/ 4085759 h 4085759"/>
                <a:gd name="connsiteX4-9" fmla="*/ 0 w 857250"/>
                <a:gd name="connsiteY4-10" fmla="*/ 0 h 4085759"/>
                <a:gd name="connsiteX0-11" fmla="*/ 0 w 857250"/>
                <a:gd name="connsiteY0-12" fmla="*/ 0 h 4000034"/>
                <a:gd name="connsiteX1-13" fmla="*/ 857250 w 857250"/>
                <a:gd name="connsiteY1-14" fmla="*/ 0 h 4000034"/>
                <a:gd name="connsiteX2-15" fmla="*/ 857250 w 857250"/>
                <a:gd name="connsiteY2-16" fmla="*/ 3414247 h 4000034"/>
                <a:gd name="connsiteX3-17" fmla="*/ 328619 w 857250"/>
                <a:gd name="connsiteY3-18" fmla="*/ 4000034 h 4000034"/>
                <a:gd name="connsiteX4-19" fmla="*/ 0 w 857250"/>
                <a:gd name="connsiteY4-20" fmla="*/ 0 h 4000034"/>
                <a:gd name="connsiteX0-21" fmla="*/ 0 w 857250"/>
                <a:gd name="connsiteY0-22" fmla="*/ 0 h 4028609"/>
                <a:gd name="connsiteX1-23" fmla="*/ 857250 w 857250"/>
                <a:gd name="connsiteY1-24" fmla="*/ 0 h 4028609"/>
                <a:gd name="connsiteX2-25" fmla="*/ 857250 w 857250"/>
                <a:gd name="connsiteY2-26" fmla="*/ 3414247 h 4028609"/>
                <a:gd name="connsiteX3-27" fmla="*/ 357194 w 857250"/>
                <a:gd name="connsiteY3-28" fmla="*/ 4028609 h 4028609"/>
                <a:gd name="connsiteX4-29" fmla="*/ 0 w 857250"/>
                <a:gd name="connsiteY4-30" fmla="*/ 0 h 4028609"/>
                <a:gd name="connsiteX0-31" fmla="*/ 0 w 514347"/>
                <a:gd name="connsiteY0-32" fmla="*/ 0 h 4700122"/>
                <a:gd name="connsiteX1-33" fmla="*/ 514347 w 514347"/>
                <a:gd name="connsiteY1-34" fmla="*/ 671513 h 4700122"/>
                <a:gd name="connsiteX2-35" fmla="*/ 514347 w 514347"/>
                <a:gd name="connsiteY2-36" fmla="*/ 4085760 h 4700122"/>
                <a:gd name="connsiteX3-37" fmla="*/ 14291 w 514347"/>
                <a:gd name="connsiteY3-38" fmla="*/ 4700122 h 4700122"/>
                <a:gd name="connsiteX4-39" fmla="*/ 0 w 514347"/>
                <a:gd name="connsiteY4-40" fmla="*/ 0 h 4700122"/>
                <a:gd name="connsiteX0-41" fmla="*/ 694660 w 1209007"/>
                <a:gd name="connsiteY0-42" fmla="*/ 17573 h 4717695"/>
                <a:gd name="connsiteX1-43" fmla="*/ 1209007 w 1209007"/>
                <a:gd name="connsiteY1-44" fmla="*/ 689086 h 4717695"/>
                <a:gd name="connsiteX2-45" fmla="*/ 1209007 w 1209007"/>
                <a:gd name="connsiteY2-46" fmla="*/ 4103333 h 4717695"/>
                <a:gd name="connsiteX3-47" fmla="*/ 708951 w 1209007"/>
                <a:gd name="connsiteY3-48" fmla="*/ 4717695 h 4717695"/>
                <a:gd name="connsiteX4-49" fmla="*/ 6 w 1209007"/>
                <a:gd name="connsiteY4-50" fmla="*/ 580671 h 4717695"/>
                <a:gd name="connsiteX5" fmla="*/ 694660 w 1209007"/>
                <a:gd name="connsiteY5" fmla="*/ 17573 h 4717695"/>
                <a:gd name="connsiteX0-51" fmla="*/ 694654 w 1209001"/>
                <a:gd name="connsiteY0-52" fmla="*/ 0 h 4700122"/>
                <a:gd name="connsiteX1-53" fmla="*/ 1209001 w 1209001"/>
                <a:gd name="connsiteY1-54" fmla="*/ 671513 h 4700122"/>
                <a:gd name="connsiteX2-55" fmla="*/ 1209001 w 1209001"/>
                <a:gd name="connsiteY2-56" fmla="*/ 4085760 h 4700122"/>
                <a:gd name="connsiteX3-57" fmla="*/ 708945 w 1209001"/>
                <a:gd name="connsiteY3-58" fmla="*/ 4700122 h 4700122"/>
                <a:gd name="connsiteX4-59" fmla="*/ 0 w 1209001"/>
                <a:gd name="connsiteY4-60" fmla="*/ 563098 h 4700122"/>
                <a:gd name="connsiteX5-61" fmla="*/ 694654 w 1209001"/>
                <a:gd name="connsiteY5-62" fmla="*/ 0 h 4700122"/>
                <a:gd name="connsiteX0-63" fmla="*/ 694654 w 1209001"/>
                <a:gd name="connsiteY0-64" fmla="*/ 0 h 4700122"/>
                <a:gd name="connsiteX1-65" fmla="*/ 1209001 w 1209001"/>
                <a:gd name="connsiteY1-66" fmla="*/ 671513 h 4700122"/>
                <a:gd name="connsiteX2-67" fmla="*/ 1209001 w 1209001"/>
                <a:gd name="connsiteY2-68" fmla="*/ 4085760 h 4700122"/>
                <a:gd name="connsiteX3-69" fmla="*/ 708945 w 1209001"/>
                <a:gd name="connsiteY3-70" fmla="*/ 4700122 h 4700122"/>
                <a:gd name="connsiteX4-71" fmla="*/ 0 w 1209001"/>
                <a:gd name="connsiteY4-72" fmla="*/ 563098 h 4700122"/>
                <a:gd name="connsiteX5-73" fmla="*/ 694654 w 1209001"/>
                <a:gd name="connsiteY5-74" fmla="*/ 0 h 4700122"/>
                <a:gd name="connsiteX0-75" fmla="*/ 694654 w 1209001"/>
                <a:gd name="connsiteY0-76" fmla="*/ 0 h 4700122"/>
                <a:gd name="connsiteX1-77" fmla="*/ 1209001 w 1209001"/>
                <a:gd name="connsiteY1-78" fmla="*/ 671513 h 4700122"/>
                <a:gd name="connsiteX2-79" fmla="*/ 1209001 w 1209001"/>
                <a:gd name="connsiteY2-80" fmla="*/ 4085760 h 4700122"/>
                <a:gd name="connsiteX3-81" fmla="*/ 708945 w 1209001"/>
                <a:gd name="connsiteY3-82" fmla="*/ 4700122 h 4700122"/>
                <a:gd name="connsiteX4-83" fmla="*/ 0 w 1209001"/>
                <a:gd name="connsiteY4-84" fmla="*/ 563098 h 4700122"/>
                <a:gd name="connsiteX5-85" fmla="*/ 694654 w 1209001"/>
                <a:gd name="connsiteY5-86" fmla="*/ 0 h 4700122"/>
                <a:gd name="connsiteX0-87" fmla="*/ 694654 w 1209001"/>
                <a:gd name="connsiteY0-88" fmla="*/ 0 h 4700122"/>
                <a:gd name="connsiteX1-89" fmla="*/ 1209001 w 1209001"/>
                <a:gd name="connsiteY1-90" fmla="*/ 671513 h 4700122"/>
                <a:gd name="connsiteX2-91" fmla="*/ 1209001 w 1209001"/>
                <a:gd name="connsiteY2-92" fmla="*/ 4085760 h 4700122"/>
                <a:gd name="connsiteX3-93" fmla="*/ 708945 w 1209001"/>
                <a:gd name="connsiteY3-94" fmla="*/ 4700122 h 4700122"/>
                <a:gd name="connsiteX4-95" fmla="*/ 0 w 1209001"/>
                <a:gd name="connsiteY4-96" fmla="*/ 563098 h 4700122"/>
                <a:gd name="connsiteX5-97" fmla="*/ 694654 w 1209001"/>
                <a:gd name="connsiteY5-98" fmla="*/ 0 h 470012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61" y="connsiteY5-62"/>
                </a:cxn>
              </a:cxnLst>
              <a:rect l="l" t="t" r="r" b="b"/>
              <a:pathLst>
                <a:path w="1209001" h="4700122">
                  <a:moveTo>
                    <a:pt x="694654" y="0"/>
                  </a:moveTo>
                  <a:lnTo>
                    <a:pt x="1209001" y="671513"/>
                  </a:lnTo>
                  <a:lnTo>
                    <a:pt x="1209001" y="4085760"/>
                  </a:lnTo>
                  <a:lnTo>
                    <a:pt x="708945" y="4700122"/>
                  </a:lnTo>
                  <a:cubicBezTo>
                    <a:pt x="621744" y="4155874"/>
                    <a:pt x="354472" y="2631610"/>
                    <a:pt x="0" y="563098"/>
                  </a:cubicBezTo>
                  <a:cubicBezTo>
                    <a:pt x="654843" y="51206"/>
                    <a:pt x="607453" y="24793"/>
                    <a:pt x="694654" y="0"/>
                  </a:cubicBez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100" dirty="0">
                <a:latin typeface="思源黑体 Light" panose="020B0300000000000000" charset="-122"/>
                <a:ea typeface="思源黑体 Light" panose="020B0300000000000000" charset="-122"/>
              </a:endParaRPr>
            </a:p>
          </p:txBody>
        </p:sp>
        <p:sp>
          <p:nvSpPr>
            <p:cNvPr id="19" name="矩形 104"/>
            <p:cNvSpPr>
              <a:spLocks noChangeArrowheads="1"/>
            </p:cNvSpPr>
            <p:nvPr/>
          </p:nvSpPr>
          <p:spPr bwMode="auto">
            <a:xfrm rot="1126831">
              <a:off x="1720364" y="2839487"/>
              <a:ext cx="663230" cy="23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输入文字</a:t>
              </a:r>
            </a:p>
          </p:txBody>
        </p:sp>
        <p:sp>
          <p:nvSpPr>
            <p:cNvPr id="20" name="文本框 295"/>
            <p:cNvSpPr txBox="1">
              <a:spLocks noChangeArrowheads="1"/>
            </p:cNvSpPr>
            <p:nvPr/>
          </p:nvSpPr>
          <p:spPr bwMode="auto">
            <a:xfrm rot="885813">
              <a:off x="1154468" y="2566178"/>
              <a:ext cx="460950" cy="2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4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01</a:t>
              </a:r>
            </a:p>
          </p:txBody>
        </p:sp>
        <p:sp>
          <p:nvSpPr>
            <p:cNvPr id="21" name="文本框 205"/>
            <p:cNvSpPr txBox="1">
              <a:spLocks noChangeArrowheads="1"/>
            </p:cNvSpPr>
            <p:nvPr/>
          </p:nvSpPr>
          <p:spPr bwMode="auto">
            <a:xfrm rot="885813">
              <a:off x="2517806" y="2511913"/>
              <a:ext cx="460950" cy="2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4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02</a:t>
              </a:r>
            </a:p>
          </p:txBody>
        </p:sp>
        <p:sp>
          <p:nvSpPr>
            <p:cNvPr id="22" name="文本框 206"/>
            <p:cNvSpPr txBox="1">
              <a:spLocks noChangeArrowheads="1"/>
            </p:cNvSpPr>
            <p:nvPr/>
          </p:nvSpPr>
          <p:spPr bwMode="auto">
            <a:xfrm rot="885813">
              <a:off x="3836024" y="2499110"/>
              <a:ext cx="460950" cy="2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4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03</a:t>
              </a:r>
            </a:p>
          </p:txBody>
        </p:sp>
        <p:sp>
          <p:nvSpPr>
            <p:cNvPr id="23" name="文本框 207"/>
            <p:cNvSpPr txBox="1">
              <a:spLocks noChangeArrowheads="1"/>
            </p:cNvSpPr>
            <p:nvPr/>
          </p:nvSpPr>
          <p:spPr bwMode="auto">
            <a:xfrm rot="885813">
              <a:off x="5266431" y="2499110"/>
              <a:ext cx="460950" cy="25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4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04</a:t>
              </a:r>
            </a:p>
          </p:txBody>
        </p:sp>
        <p:sp>
          <p:nvSpPr>
            <p:cNvPr id="24" name="矩形 104"/>
            <p:cNvSpPr>
              <a:spLocks noChangeArrowheads="1"/>
            </p:cNvSpPr>
            <p:nvPr/>
          </p:nvSpPr>
          <p:spPr bwMode="auto">
            <a:xfrm rot="1126831">
              <a:off x="3136137" y="2773636"/>
              <a:ext cx="663230" cy="23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输入文字</a:t>
              </a:r>
            </a:p>
          </p:txBody>
        </p:sp>
        <p:sp>
          <p:nvSpPr>
            <p:cNvPr id="25" name="矩形 104"/>
            <p:cNvSpPr>
              <a:spLocks noChangeArrowheads="1"/>
            </p:cNvSpPr>
            <p:nvPr/>
          </p:nvSpPr>
          <p:spPr bwMode="auto">
            <a:xfrm rot="1126831">
              <a:off x="4529960" y="2784613"/>
              <a:ext cx="663230" cy="23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输入文字</a:t>
              </a:r>
            </a:p>
          </p:txBody>
        </p:sp>
        <p:sp>
          <p:nvSpPr>
            <p:cNvPr id="26" name="矩形 104"/>
            <p:cNvSpPr>
              <a:spLocks noChangeArrowheads="1"/>
            </p:cNvSpPr>
            <p:nvPr/>
          </p:nvSpPr>
          <p:spPr bwMode="auto">
            <a:xfrm rot="1126831">
              <a:off x="5960368" y="2795586"/>
              <a:ext cx="663230" cy="233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12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输入文字</a:t>
              </a:r>
            </a:p>
          </p:txBody>
        </p:sp>
      </p:grpSp>
      <p:sp>
        <p:nvSpPr>
          <p:cNvPr id="30" name="文本框 29"/>
          <p:cNvSpPr txBox="1"/>
          <p:nvPr/>
        </p:nvSpPr>
        <p:spPr>
          <a:xfrm>
            <a:off x="2321364" y="4578270"/>
            <a:ext cx="1876396" cy="1169551"/>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1" name="Rectangle 24"/>
          <p:cNvSpPr>
            <a:spLocks noChangeArrowheads="1"/>
          </p:cNvSpPr>
          <p:nvPr/>
        </p:nvSpPr>
        <p:spPr bwMode="auto">
          <a:xfrm>
            <a:off x="2553630" y="4239506"/>
            <a:ext cx="1322854"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32" name="文本框 31"/>
          <p:cNvSpPr txBox="1"/>
          <p:nvPr/>
        </p:nvSpPr>
        <p:spPr>
          <a:xfrm>
            <a:off x="4265941" y="4582648"/>
            <a:ext cx="1876396" cy="1169551"/>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3" name="Rectangle 24"/>
          <p:cNvSpPr>
            <a:spLocks noChangeArrowheads="1"/>
          </p:cNvSpPr>
          <p:nvPr/>
        </p:nvSpPr>
        <p:spPr bwMode="auto">
          <a:xfrm>
            <a:off x="4498207" y="4239506"/>
            <a:ext cx="1322854"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34" name="文本框 33"/>
          <p:cNvSpPr txBox="1"/>
          <p:nvPr/>
        </p:nvSpPr>
        <p:spPr>
          <a:xfrm>
            <a:off x="6142337" y="4573892"/>
            <a:ext cx="1876396" cy="1169551"/>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5" name="Rectangle 24"/>
          <p:cNvSpPr>
            <a:spLocks noChangeArrowheads="1"/>
          </p:cNvSpPr>
          <p:nvPr/>
        </p:nvSpPr>
        <p:spPr bwMode="auto">
          <a:xfrm>
            <a:off x="6374603" y="4239506"/>
            <a:ext cx="1322854"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36" name="文本框 35"/>
          <p:cNvSpPr txBox="1"/>
          <p:nvPr/>
        </p:nvSpPr>
        <p:spPr>
          <a:xfrm>
            <a:off x="8086914" y="4578270"/>
            <a:ext cx="1876396" cy="1169551"/>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7" name="Rectangle 24"/>
          <p:cNvSpPr>
            <a:spLocks noChangeArrowheads="1"/>
          </p:cNvSpPr>
          <p:nvPr/>
        </p:nvSpPr>
        <p:spPr bwMode="auto">
          <a:xfrm>
            <a:off x="8319180" y="4239506"/>
            <a:ext cx="1322854"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1+#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ppt_x"/>
                                          </p:val>
                                        </p:tav>
                                        <p:tav tm="100000">
                                          <p:val>
                                            <p:strVal val="#ppt_x"/>
                                          </p:val>
                                        </p:tav>
                                      </p:tavLst>
                                    </p:anim>
                                    <p:anim calcmode="lin" valueType="num">
                                      <p:cBhvr additive="base">
                                        <p:cTn id="13" dur="500" fill="hold"/>
                                        <p:tgtEl>
                                          <p:spTgt spid="3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down)">
                                      <p:cBhvr>
                                        <p:cTn id="17" dur="500"/>
                                        <p:tgtEl>
                                          <p:spTgt spid="30"/>
                                        </p:tgtEl>
                                      </p:cBhvr>
                                    </p:animEffect>
                                  </p:childTnLst>
                                </p:cTn>
                              </p:par>
                            </p:childTnLst>
                          </p:cTn>
                        </p:par>
                        <p:par>
                          <p:cTn id="18" fill="hold">
                            <p:stCondLst>
                              <p:cond delay="1500"/>
                            </p:stCondLst>
                            <p:childTnLst>
                              <p:par>
                                <p:cTn id="19" presetID="2" presetClass="entr" presetSubtype="4" fill="hold" grpId="0" nodeType="after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additive="base">
                                        <p:cTn id="21" dur="500" fill="hold"/>
                                        <p:tgtEl>
                                          <p:spTgt spid="33"/>
                                        </p:tgtEl>
                                        <p:attrNameLst>
                                          <p:attrName>ppt_x</p:attrName>
                                        </p:attrNameLst>
                                      </p:cBhvr>
                                      <p:tavLst>
                                        <p:tav tm="0">
                                          <p:val>
                                            <p:strVal val="#ppt_x"/>
                                          </p:val>
                                        </p:tav>
                                        <p:tav tm="100000">
                                          <p:val>
                                            <p:strVal val="#ppt_x"/>
                                          </p:val>
                                        </p:tav>
                                      </p:tavLst>
                                    </p:anim>
                                    <p:anim calcmode="lin" valueType="num">
                                      <p:cBhvr additive="base">
                                        <p:cTn id="22" dur="500" fill="hold"/>
                                        <p:tgtEl>
                                          <p:spTgt spid="33"/>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2" presetClass="entr" presetSubtype="4" fill="hold" grpId="0" nodeType="after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wipe(down)">
                                      <p:cBhvr>
                                        <p:cTn id="26" dur="500"/>
                                        <p:tgtEl>
                                          <p:spTgt spid="32"/>
                                        </p:tgtEl>
                                      </p:cBhvr>
                                    </p:animEffect>
                                  </p:childTnLst>
                                </p:cTn>
                              </p:par>
                            </p:childTnLst>
                          </p:cTn>
                        </p:par>
                        <p:par>
                          <p:cTn id="27" fill="hold">
                            <p:stCondLst>
                              <p:cond delay="2500"/>
                            </p:stCondLst>
                            <p:childTnLst>
                              <p:par>
                                <p:cTn id="28" presetID="2" presetClass="entr" presetSubtype="4"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500" fill="hold"/>
                                        <p:tgtEl>
                                          <p:spTgt spid="35"/>
                                        </p:tgtEl>
                                        <p:attrNameLst>
                                          <p:attrName>ppt_x</p:attrName>
                                        </p:attrNameLst>
                                      </p:cBhvr>
                                      <p:tavLst>
                                        <p:tav tm="0">
                                          <p:val>
                                            <p:strVal val="#ppt_x"/>
                                          </p:val>
                                        </p:tav>
                                        <p:tav tm="100000">
                                          <p:val>
                                            <p:strVal val="#ppt_x"/>
                                          </p:val>
                                        </p:tav>
                                      </p:tavLst>
                                    </p:anim>
                                    <p:anim calcmode="lin" valueType="num">
                                      <p:cBhvr additive="base">
                                        <p:cTn id="31" dur="500" fill="hold"/>
                                        <p:tgtEl>
                                          <p:spTgt spid="35"/>
                                        </p:tgtEl>
                                        <p:attrNameLst>
                                          <p:attrName>ppt_y</p:attrName>
                                        </p:attrNameLst>
                                      </p:cBhvr>
                                      <p:tavLst>
                                        <p:tav tm="0">
                                          <p:val>
                                            <p:strVal val="1+#ppt_h/2"/>
                                          </p:val>
                                        </p:tav>
                                        <p:tav tm="100000">
                                          <p:val>
                                            <p:strVal val="#ppt_y"/>
                                          </p:val>
                                        </p:tav>
                                      </p:tavLst>
                                    </p:anim>
                                  </p:childTnLst>
                                </p:cTn>
                              </p:par>
                            </p:childTnLst>
                          </p:cTn>
                        </p:par>
                        <p:par>
                          <p:cTn id="32" fill="hold">
                            <p:stCondLst>
                              <p:cond delay="3000"/>
                            </p:stCondLst>
                            <p:childTnLst>
                              <p:par>
                                <p:cTn id="33" presetID="22" presetClass="entr" presetSubtype="4"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wipe(down)">
                                      <p:cBhvr>
                                        <p:cTn id="35" dur="500"/>
                                        <p:tgtEl>
                                          <p:spTgt spid="34"/>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additive="base">
                                        <p:cTn id="39" dur="500" fill="hold"/>
                                        <p:tgtEl>
                                          <p:spTgt spid="37"/>
                                        </p:tgtEl>
                                        <p:attrNameLst>
                                          <p:attrName>ppt_x</p:attrName>
                                        </p:attrNameLst>
                                      </p:cBhvr>
                                      <p:tavLst>
                                        <p:tav tm="0">
                                          <p:val>
                                            <p:strVal val="#ppt_x"/>
                                          </p:val>
                                        </p:tav>
                                        <p:tav tm="100000">
                                          <p:val>
                                            <p:strVal val="#ppt_x"/>
                                          </p:val>
                                        </p:tav>
                                      </p:tavLst>
                                    </p:anim>
                                    <p:anim calcmode="lin" valueType="num">
                                      <p:cBhvr additive="base">
                                        <p:cTn id="40" dur="500" fill="hold"/>
                                        <p:tgtEl>
                                          <p:spTgt spid="37"/>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2" presetClass="entr" presetSubtype="4"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down)">
                                      <p:cBhvr>
                                        <p:cTn id="4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690357" y="1444128"/>
            <a:ext cx="2763026" cy="2172328"/>
            <a:chOff x="6900921" y="3887693"/>
            <a:chExt cx="403126" cy="316943"/>
          </a:xfrm>
        </p:grpSpPr>
        <p:cxnSp>
          <p:nvCxnSpPr>
            <p:cNvPr id="3" name="直接连接符 2"/>
            <p:cNvCxnSpPr/>
            <p:nvPr/>
          </p:nvCxnSpPr>
          <p:spPr>
            <a:xfrm>
              <a:off x="6900921" y="3887693"/>
              <a:ext cx="403126" cy="316943"/>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6975171" y="3915313"/>
              <a:ext cx="261703" cy="261703"/>
            </a:xfrm>
            <a:prstGeom prst="ellips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6947551" y="3887693"/>
              <a:ext cx="316943" cy="316943"/>
            </a:xfrm>
            <a:prstGeom prst="ellipse">
              <a:avLst/>
            </a:prstGeom>
            <a:noFill/>
            <a:ln w="952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6954837" y="3915313"/>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7205616" y="4112910"/>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8" name="文本框 7"/>
          <p:cNvSpPr txBox="1"/>
          <p:nvPr/>
        </p:nvSpPr>
        <p:spPr>
          <a:xfrm>
            <a:off x="5511849" y="1981417"/>
            <a:ext cx="1941534" cy="1198880"/>
          </a:xfrm>
          <a:prstGeom prst="rect">
            <a:avLst/>
          </a:prstGeom>
          <a:noFill/>
        </p:spPr>
        <p:txBody>
          <a:bodyPr wrap="square" rtlCol="0">
            <a:spAutoFit/>
          </a:bodyPr>
          <a:lstStyle/>
          <a:p>
            <a:r>
              <a:rPr lang="en-US" altLang="zh-CN"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0</a:t>
            </a:r>
            <a:r>
              <a:rPr lang="en-US"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4</a:t>
            </a:r>
          </a:p>
        </p:txBody>
      </p:sp>
      <p:grpSp>
        <p:nvGrpSpPr>
          <p:cNvPr id="11" name="组合 10"/>
          <p:cNvGrpSpPr/>
          <p:nvPr/>
        </p:nvGrpSpPr>
        <p:grpSpPr>
          <a:xfrm>
            <a:off x="3538067" y="3834279"/>
            <a:ext cx="5166214" cy="1716189"/>
            <a:chOff x="3562197" y="3408829"/>
            <a:chExt cx="5166214" cy="1716189"/>
          </a:xfrm>
        </p:grpSpPr>
        <p:sp>
          <p:nvSpPr>
            <p:cNvPr id="9" name="TextBox 6"/>
            <p:cNvSpPr txBox="1">
              <a:spLocks noChangeArrowheads="1"/>
            </p:cNvSpPr>
            <p:nvPr/>
          </p:nvSpPr>
          <p:spPr bwMode="auto">
            <a:xfrm>
              <a:off x="3902631" y="3408829"/>
              <a:ext cx="4435243"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28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点击输入您的标题</a:t>
              </a:r>
            </a:p>
          </p:txBody>
        </p:sp>
        <p:sp>
          <p:nvSpPr>
            <p:cNvPr id="10" name="TextBox 6"/>
            <p:cNvSpPr txBox="1">
              <a:spLocks noChangeArrowheads="1"/>
            </p:cNvSpPr>
            <p:nvPr/>
          </p:nvSpPr>
          <p:spPr bwMode="auto">
            <a:xfrm>
              <a:off x="3562197" y="3924689"/>
              <a:ext cx="51662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rPr>
                <a:t>再次输入文本信息再次输入文本信息再次输入文本信息再次输入文本信息输入文本信息再次输入文本信息</a:t>
              </a:r>
            </a:p>
            <a:p>
              <a:pPr marL="0" lvl="1" algn="ctr"/>
              <a:endPar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endParaRPr>
            </a:p>
            <a:p>
              <a:pPr marL="0" lvl="1" algn="ctr"/>
              <a:endParaRPr lang="zh-CN" altLang="en-US" sz="24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椭圆 7"/>
          <p:cNvSpPr/>
          <p:nvPr/>
        </p:nvSpPr>
        <p:spPr>
          <a:xfrm>
            <a:off x="4591835" y="2039553"/>
            <a:ext cx="3011071" cy="3011071"/>
          </a:xfrm>
          <a:prstGeom prst="ellipse">
            <a:avLst/>
          </a:prstGeom>
          <a:noFill/>
          <a:ln w="3810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nvGrpSpPr>
          <p:cNvPr id="9" name="组合 8"/>
          <p:cNvGrpSpPr/>
          <p:nvPr/>
        </p:nvGrpSpPr>
        <p:grpSpPr>
          <a:xfrm>
            <a:off x="4517211" y="1969810"/>
            <a:ext cx="3172861" cy="3172860"/>
            <a:chOff x="3409890" y="1364780"/>
            <a:chExt cx="2373726" cy="2373725"/>
          </a:xfrm>
        </p:grpSpPr>
        <p:sp>
          <p:nvSpPr>
            <p:cNvPr id="10" name="Freeform: Shape 2"/>
            <p:cNvSpPr/>
            <p:nvPr/>
          </p:nvSpPr>
          <p:spPr bwMode="auto">
            <a:xfrm rot="18900000">
              <a:off x="4960656" y="2915545"/>
              <a:ext cx="822960" cy="822960"/>
            </a:xfrm>
            <a:custGeom>
              <a:avLst/>
              <a:gdLst>
                <a:gd name="T0" fmla="*/ 12 w 1087"/>
                <a:gd name="T1" fmla="*/ 520 h 1087"/>
                <a:gd name="T2" fmla="*/ 566 w 1087"/>
                <a:gd name="T3" fmla="*/ 13 h 1087"/>
                <a:gd name="T4" fmla="*/ 1074 w 1087"/>
                <a:gd name="T5" fmla="*/ 567 h 1087"/>
                <a:gd name="T6" fmla="*/ 520 w 1087"/>
                <a:gd name="T7" fmla="*/ 1074 h 1087"/>
                <a:gd name="T8" fmla="*/ 12 w 1087"/>
                <a:gd name="T9" fmla="*/ 520 h 1087"/>
              </a:gdLst>
              <a:ahLst/>
              <a:cxnLst>
                <a:cxn ang="0">
                  <a:pos x="T0" y="T1"/>
                </a:cxn>
                <a:cxn ang="0">
                  <a:pos x="T2" y="T3"/>
                </a:cxn>
                <a:cxn ang="0">
                  <a:pos x="T4" y="T5"/>
                </a:cxn>
                <a:cxn ang="0">
                  <a:pos x="T6" y="T7"/>
                </a:cxn>
                <a:cxn ang="0">
                  <a:pos x="T8" y="T9"/>
                </a:cxn>
              </a:cxnLst>
              <a:rect l="0" t="0" r="r" b="b"/>
              <a:pathLst>
                <a:path w="1087" h="1087">
                  <a:moveTo>
                    <a:pt x="12" y="520"/>
                  </a:moveTo>
                  <a:cubicBezTo>
                    <a:pt x="25" y="227"/>
                    <a:pt x="273" y="0"/>
                    <a:pt x="566" y="13"/>
                  </a:cubicBezTo>
                  <a:cubicBezTo>
                    <a:pt x="859" y="25"/>
                    <a:pt x="1087" y="273"/>
                    <a:pt x="1074" y="567"/>
                  </a:cubicBezTo>
                  <a:cubicBezTo>
                    <a:pt x="1061" y="860"/>
                    <a:pt x="813" y="1087"/>
                    <a:pt x="520" y="1074"/>
                  </a:cubicBezTo>
                  <a:cubicBezTo>
                    <a:pt x="227" y="1062"/>
                    <a:pt x="0" y="814"/>
                    <a:pt x="12" y="520"/>
                  </a:cubicBezTo>
                  <a:close/>
                </a:path>
              </a:pathLst>
            </a:custGeom>
            <a:solidFill>
              <a:srgbClr val="E26A5C"/>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11" name="Oval 3"/>
            <p:cNvSpPr/>
            <p:nvPr/>
          </p:nvSpPr>
          <p:spPr bwMode="auto">
            <a:xfrm rot="18900000">
              <a:off x="4960656" y="1364780"/>
              <a:ext cx="822960" cy="822960"/>
            </a:xfrm>
            <a:prstGeom prst="ellipse">
              <a:avLst/>
            </a:prstGeom>
            <a:solidFill>
              <a:srgbClr val="E26A5C"/>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12" name="Oval 4"/>
            <p:cNvSpPr/>
            <p:nvPr/>
          </p:nvSpPr>
          <p:spPr bwMode="auto">
            <a:xfrm rot="18900000">
              <a:off x="3409890" y="2915545"/>
              <a:ext cx="822960" cy="822960"/>
            </a:xfrm>
            <a:prstGeom prst="ellipse">
              <a:avLst/>
            </a:prstGeom>
            <a:solidFill>
              <a:srgbClr val="E26A5C"/>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13" name="Oval 5"/>
            <p:cNvSpPr/>
            <p:nvPr/>
          </p:nvSpPr>
          <p:spPr bwMode="auto">
            <a:xfrm rot="18900000">
              <a:off x="3409890" y="1364780"/>
              <a:ext cx="822960" cy="822960"/>
            </a:xfrm>
            <a:prstGeom prst="ellipse">
              <a:avLst/>
            </a:prstGeom>
            <a:solidFill>
              <a:srgbClr val="E26A5C"/>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14" name="Oval 6"/>
            <p:cNvSpPr/>
            <p:nvPr/>
          </p:nvSpPr>
          <p:spPr>
            <a:xfrm rot="18900000">
              <a:off x="4466991" y="2421880"/>
              <a:ext cx="259525" cy="259525"/>
            </a:xfrm>
            <a:prstGeom prst="ellipse">
              <a:avLst/>
            </a:prstGeom>
            <a:noFill/>
            <a:ln w="38100">
              <a:solidFill>
                <a:schemeClr val="tx2"/>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dirty="0">
                <a:latin typeface="思源黑体 Light" panose="020B0300000000000000" charset="-122"/>
                <a:ea typeface="思源黑体 Light" panose="020B0300000000000000" charset="-122"/>
              </a:endParaRPr>
            </a:p>
          </p:txBody>
        </p:sp>
        <p:cxnSp>
          <p:nvCxnSpPr>
            <p:cNvPr id="15" name="Straight Connector 7"/>
            <p:cNvCxnSpPr>
              <a:stCxn id="14" idx="6"/>
              <a:endCxn id="11" idx="2"/>
            </p:cNvCxnSpPr>
            <p:nvPr/>
          </p:nvCxnSpPr>
          <p:spPr>
            <a:xfrm flipV="1">
              <a:off x="4688510" y="2067220"/>
              <a:ext cx="392666" cy="392667"/>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8"/>
            <p:cNvCxnSpPr>
              <a:stCxn id="14" idx="4"/>
              <a:endCxn id="10" idx="1"/>
            </p:cNvCxnSpPr>
            <p:nvPr/>
          </p:nvCxnSpPr>
          <p:spPr>
            <a:xfrm>
              <a:off x="4688510" y="2643398"/>
              <a:ext cx="411671" cy="387581"/>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9"/>
            <p:cNvCxnSpPr>
              <a:stCxn id="14" idx="2"/>
              <a:endCxn id="12" idx="6"/>
            </p:cNvCxnSpPr>
            <p:nvPr/>
          </p:nvCxnSpPr>
          <p:spPr>
            <a:xfrm flipH="1">
              <a:off x="4112331" y="2643399"/>
              <a:ext cx="392668" cy="392666"/>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0"/>
            <p:cNvCxnSpPr>
              <a:stCxn id="14" idx="0"/>
              <a:endCxn id="13" idx="4"/>
            </p:cNvCxnSpPr>
            <p:nvPr/>
          </p:nvCxnSpPr>
          <p:spPr>
            <a:xfrm flipH="1" flipV="1">
              <a:off x="4112331" y="2067220"/>
              <a:ext cx="392668" cy="392666"/>
            </a:xfrm>
            <a:prstGeom prst="line">
              <a:avLst/>
            </a:prstGeom>
            <a:ln w="3175">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Freeform: Shape 11"/>
            <p:cNvSpPr/>
            <p:nvPr/>
          </p:nvSpPr>
          <p:spPr bwMode="auto">
            <a:xfrm>
              <a:off x="5211267" y="1616984"/>
              <a:ext cx="321738" cy="318553"/>
            </a:xfrm>
            <a:custGeom>
              <a:avLst/>
              <a:gdLst>
                <a:gd name="T0" fmla="*/ 112 w 176"/>
                <a:gd name="T1" fmla="*/ 118 h 174"/>
                <a:gd name="T2" fmla="*/ 120 w 176"/>
                <a:gd name="T3" fmla="*/ 102 h 174"/>
                <a:gd name="T4" fmla="*/ 64 w 176"/>
                <a:gd name="T5" fmla="*/ 94 h 174"/>
                <a:gd name="T6" fmla="*/ 56 w 176"/>
                <a:gd name="T7" fmla="*/ 110 h 174"/>
                <a:gd name="T8" fmla="*/ 64 w 176"/>
                <a:gd name="T9" fmla="*/ 102 h 174"/>
                <a:gd name="T10" fmla="*/ 112 w 176"/>
                <a:gd name="T11" fmla="*/ 110 h 174"/>
                <a:gd name="T12" fmla="*/ 64 w 176"/>
                <a:gd name="T13" fmla="*/ 102 h 174"/>
                <a:gd name="T14" fmla="*/ 152 w 176"/>
                <a:gd name="T15" fmla="*/ 46 h 174"/>
                <a:gd name="T16" fmla="*/ 128 w 176"/>
                <a:gd name="T17" fmla="*/ 17 h 174"/>
                <a:gd name="T18" fmla="*/ 70 w 176"/>
                <a:gd name="T19" fmla="*/ 4 h 174"/>
                <a:gd name="T20" fmla="*/ 28 w 176"/>
                <a:gd name="T21" fmla="*/ 46 h 174"/>
                <a:gd name="T22" fmla="*/ 0 w 176"/>
                <a:gd name="T23" fmla="*/ 54 h 174"/>
                <a:gd name="T24" fmla="*/ 8 w 176"/>
                <a:gd name="T25" fmla="*/ 78 h 174"/>
                <a:gd name="T26" fmla="*/ 16 w 176"/>
                <a:gd name="T27" fmla="*/ 166 h 174"/>
                <a:gd name="T28" fmla="*/ 152 w 176"/>
                <a:gd name="T29" fmla="*/ 174 h 174"/>
                <a:gd name="T30" fmla="*/ 160 w 176"/>
                <a:gd name="T31" fmla="*/ 78 h 174"/>
                <a:gd name="T32" fmla="*/ 176 w 176"/>
                <a:gd name="T33" fmla="*/ 70 h 174"/>
                <a:gd name="T34" fmla="*/ 168 w 176"/>
                <a:gd name="T35" fmla="*/ 46 h 174"/>
                <a:gd name="T36" fmla="*/ 140 w 176"/>
                <a:gd name="T37" fmla="*/ 30 h 174"/>
                <a:gd name="T38" fmla="*/ 143 w 176"/>
                <a:gd name="T39" fmla="*/ 46 h 174"/>
                <a:gd name="T40" fmla="*/ 134 w 176"/>
                <a:gd name="T41" fmla="*/ 40 h 174"/>
                <a:gd name="T42" fmla="*/ 124 w 176"/>
                <a:gd name="T43" fmla="*/ 34 h 174"/>
                <a:gd name="T44" fmla="*/ 115 w 176"/>
                <a:gd name="T45" fmla="*/ 30 h 174"/>
                <a:gd name="T46" fmla="*/ 130 w 176"/>
                <a:gd name="T47" fmla="*/ 24 h 174"/>
                <a:gd name="T48" fmla="*/ 74 w 176"/>
                <a:gd name="T49" fmla="*/ 46 h 174"/>
                <a:gd name="T50" fmla="*/ 127 w 176"/>
                <a:gd name="T51" fmla="*/ 46 h 174"/>
                <a:gd name="T52" fmla="*/ 66 w 176"/>
                <a:gd name="T53" fmla="*/ 11 h 174"/>
                <a:gd name="T54" fmla="*/ 65 w 176"/>
                <a:gd name="T55" fmla="*/ 46 h 174"/>
                <a:gd name="T56" fmla="*/ 46 w 176"/>
                <a:gd name="T57" fmla="*/ 46 h 174"/>
                <a:gd name="T58" fmla="*/ 37 w 176"/>
                <a:gd name="T59" fmla="*/ 46 h 174"/>
                <a:gd name="T60" fmla="*/ 152 w 176"/>
                <a:gd name="T61" fmla="*/ 166 h 174"/>
                <a:gd name="T62" fmla="*/ 24 w 176"/>
                <a:gd name="T63" fmla="*/ 78 h 174"/>
                <a:gd name="T64" fmla="*/ 152 w 176"/>
                <a:gd name="T65" fmla="*/ 166 h 174"/>
                <a:gd name="T66" fmla="*/ 8 w 176"/>
                <a:gd name="T67" fmla="*/ 70 h 174"/>
                <a:gd name="T68" fmla="*/ 168 w 176"/>
                <a:gd name="T69" fmla="*/ 54 h 174"/>
                <a:gd name="T70" fmla="*/ 69 w 176"/>
                <a:gd name="T71" fmla="*/ 22 h 174"/>
                <a:gd name="T72" fmla="*/ 58 w 176"/>
                <a:gd name="T73" fmla="*/ 25 h 174"/>
                <a:gd name="T74" fmla="*/ 69 w 176"/>
                <a:gd name="T75" fmla="*/ 22 h 174"/>
                <a:gd name="T76" fmla="*/ 54 w 176"/>
                <a:gd name="T77" fmla="*/ 32 h 174"/>
                <a:gd name="T78" fmla="*/ 57 w 176"/>
                <a:gd name="T79" fmla="*/ 43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6" h="174">
                  <a:moveTo>
                    <a:pt x="64" y="118"/>
                  </a:moveTo>
                  <a:cubicBezTo>
                    <a:pt x="112" y="118"/>
                    <a:pt x="112" y="118"/>
                    <a:pt x="112" y="118"/>
                  </a:cubicBezTo>
                  <a:cubicBezTo>
                    <a:pt x="116" y="118"/>
                    <a:pt x="120" y="114"/>
                    <a:pt x="120" y="110"/>
                  </a:cubicBezTo>
                  <a:cubicBezTo>
                    <a:pt x="120" y="102"/>
                    <a:pt x="120" y="102"/>
                    <a:pt x="120" y="102"/>
                  </a:cubicBezTo>
                  <a:cubicBezTo>
                    <a:pt x="120" y="98"/>
                    <a:pt x="116" y="94"/>
                    <a:pt x="112" y="94"/>
                  </a:cubicBezTo>
                  <a:cubicBezTo>
                    <a:pt x="64" y="94"/>
                    <a:pt x="64" y="94"/>
                    <a:pt x="64" y="94"/>
                  </a:cubicBezTo>
                  <a:cubicBezTo>
                    <a:pt x="60" y="94"/>
                    <a:pt x="56" y="98"/>
                    <a:pt x="56" y="102"/>
                  </a:cubicBezTo>
                  <a:cubicBezTo>
                    <a:pt x="56" y="110"/>
                    <a:pt x="56" y="110"/>
                    <a:pt x="56" y="110"/>
                  </a:cubicBezTo>
                  <a:cubicBezTo>
                    <a:pt x="56" y="114"/>
                    <a:pt x="60" y="118"/>
                    <a:pt x="64" y="118"/>
                  </a:cubicBezTo>
                  <a:moveTo>
                    <a:pt x="64" y="102"/>
                  </a:moveTo>
                  <a:cubicBezTo>
                    <a:pt x="112" y="102"/>
                    <a:pt x="112" y="102"/>
                    <a:pt x="112" y="102"/>
                  </a:cubicBezTo>
                  <a:cubicBezTo>
                    <a:pt x="112" y="110"/>
                    <a:pt x="112" y="110"/>
                    <a:pt x="112" y="110"/>
                  </a:cubicBezTo>
                  <a:cubicBezTo>
                    <a:pt x="64" y="110"/>
                    <a:pt x="64" y="110"/>
                    <a:pt x="64" y="110"/>
                  </a:cubicBezTo>
                  <a:lnTo>
                    <a:pt x="64" y="102"/>
                  </a:lnTo>
                  <a:close/>
                  <a:moveTo>
                    <a:pt x="168" y="46"/>
                  </a:moveTo>
                  <a:cubicBezTo>
                    <a:pt x="152" y="46"/>
                    <a:pt x="152" y="46"/>
                    <a:pt x="152" y="46"/>
                  </a:cubicBezTo>
                  <a:cubicBezTo>
                    <a:pt x="147" y="28"/>
                    <a:pt x="147" y="28"/>
                    <a:pt x="147" y="28"/>
                  </a:cubicBezTo>
                  <a:cubicBezTo>
                    <a:pt x="145" y="19"/>
                    <a:pt x="136" y="14"/>
                    <a:pt x="128" y="17"/>
                  </a:cubicBezTo>
                  <a:cubicBezTo>
                    <a:pt x="103" y="23"/>
                    <a:pt x="103" y="23"/>
                    <a:pt x="103" y="23"/>
                  </a:cubicBezTo>
                  <a:cubicBezTo>
                    <a:pt x="70" y="4"/>
                    <a:pt x="70" y="4"/>
                    <a:pt x="70" y="4"/>
                  </a:cubicBezTo>
                  <a:cubicBezTo>
                    <a:pt x="63" y="0"/>
                    <a:pt x="53" y="2"/>
                    <a:pt x="49" y="10"/>
                  </a:cubicBezTo>
                  <a:cubicBezTo>
                    <a:pt x="28" y="46"/>
                    <a:pt x="28" y="46"/>
                    <a:pt x="28" y="46"/>
                  </a:cubicBezTo>
                  <a:cubicBezTo>
                    <a:pt x="8" y="46"/>
                    <a:pt x="8" y="46"/>
                    <a:pt x="8" y="46"/>
                  </a:cubicBezTo>
                  <a:cubicBezTo>
                    <a:pt x="4" y="46"/>
                    <a:pt x="0" y="50"/>
                    <a:pt x="0" y="54"/>
                  </a:cubicBezTo>
                  <a:cubicBezTo>
                    <a:pt x="0" y="70"/>
                    <a:pt x="0" y="70"/>
                    <a:pt x="0" y="70"/>
                  </a:cubicBezTo>
                  <a:cubicBezTo>
                    <a:pt x="0" y="74"/>
                    <a:pt x="4" y="78"/>
                    <a:pt x="8" y="78"/>
                  </a:cubicBezTo>
                  <a:cubicBezTo>
                    <a:pt x="16" y="78"/>
                    <a:pt x="16" y="78"/>
                    <a:pt x="16" y="78"/>
                  </a:cubicBezTo>
                  <a:cubicBezTo>
                    <a:pt x="16" y="166"/>
                    <a:pt x="16" y="166"/>
                    <a:pt x="16" y="166"/>
                  </a:cubicBezTo>
                  <a:cubicBezTo>
                    <a:pt x="16" y="170"/>
                    <a:pt x="20" y="174"/>
                    <a:pt x="24" y="174"/>
                  </a:cubicBezTo>
                  <a:cubicBezTo>
                    <a:pt x="152" y="174"/>
                    <a:pt x="152" y="174"/>
                    <a:pt x="152" y="174"/>
                  </a:cubicBezTo>
                  <a:cubicBezTo>
                    <a:pt x="156" y="174"/>
                    <a:pt x="160" y="170"/>
                    <a:pt x="160" y="166"/>
                  </a:cubicBezTo>
                  <a:cubicBezTo>
                    <a:pt x="160" y="78"/>
                    <a:pt x="160" y="78"/>
                    <a:pt x="160" y="78"/>
                  </a:cubicBezTo>
                  <a:cubicBezTo>
                    <a:pt x="168" y="78"/>
                    <a:pt x="168" y="78"/>
                    <a:pt x="168" y="78"/>
                  </a:cubicBezTo>
                  <a:cubicBezTo>
                    <a:pt x="172" y="78"/>
                    <a:pt x="176" y="74"/>
                    <a:pt x="176" y="70"/>
                  </a:cubicBezTo>
                  <a:cubicBezTo>
                    <a:pt x="176" y="54"/>
                    <a:pt x="176" y="54"/>
                    <a:pt x="176" y="54"/>
                  </a:cubicBezTo>
                  <a:cubicBezTo>
                    <a:pt x="176" y="50"/>
                    <a:pt x="172" y="46"/>
                    <a:pt x="168" y="46"/>
                  </a:cubicBezTo>
                  <a:moveTo>
                    <a:pt x="130" y="24"/>
                  </a:moveTo>
                  <a:cubicBezTo>
                    <a:pt x="134" y="23"/>
                    <a:pt x="138" y="26"/>
                    <a:pt x="140" y="30"/>
                  </a:cubicBezTo>
                  <a:cubicBezTo>
                    <a:pt x="144" y="46"/>
                    <a:pt x="144" y="46"/>
                    <a:pt x="144" y="46"/>
                  </a:cubicBezTo>
                  <a:cubicBezTo>
                    <a:pt x="143" y="46"/>
                    <a:pt x="143" y="46"/>
                    <a:pt x="143" y="46"/>
                  </a:cubicBezTo>
                  <a:cubicBezTo>
                    <a:pt x="133" y="40"/>
                    <a:pt x="133" y="40"/>
                    <a:pt x="133" y="40"/>
                  </a:cubicBezTo>
                  <a:cubicBezTo>
                    <a:pt x="134" y="40"/>
                    <a:pt x="134" y="40"/>
                    <a:pt x="134" y="40"/>
                  </a:cubicBezTo>
                  <a:cubicBezTo>
                    <a:pt x="132" y="32"/>
                    <a:pt x="132" y="32"/>
                    <a:pt x="132" y="32"/>
                  </a:cubicBezTo>
                  <a:cubicBezTo>
                    <a:pt x="124" y="34"/>
                    <a:pt x="124" y="34"/>
                    <a:pt x="124" y="34"/>
                  </a:cubicBezTo>
                  <a:cubicBezTo>
                    <a:pt x="124" y="35"/>
                    <a:pt x="124" y="35"/>
                    <a:pt x="124" y="35"/>
                  </a:cubicBezTo>
                  <a:cubicBezTo>
                    <a:pt x="115" y="30"/>
                    <a:pt x="115" y="30"/>
                    <a:pt x="115" y="30"/>
                  </a:cubicBezTo>
                  <a:cubicBezTo>
                    <a:pt x="114" y="28"/>
                    <a:pt x="114" y="28"/>
                    <a:pt x="114" y="28"/>
                  </a:cubicBezTo>
                  <a:lnTo>
                    <a:pt x="130" y="24"/>
                  </a:lnTo>
                  <a:close/>
                  <a:moveTo>
                    <a:pt x="127" y="46"/>
                  </a:moveTo>
                  <a:cubicBezTo>
                    <a:pt x="74" y="46"/>
                    <a:pt x="74" y="46"/>
                    <a:pt x="74" y="46"/>
                  </a:cubicBezTo>
                  <a:cubicBezTo>
                    <a:pt x="87" y="23"/>
                    <a:pt x="87" y="23"/>
                    <a:pt x="87" y="23"/>
                  </a:cubicBezTo>
                  <a:lnTo>
                    <a:pt x="127" y="46"/>
                  </a:lnTo>
                  <a:close/>
                  <a:moveTo>
                    <a:pt x="56" y="14"/>
                  </a:moveTo>
                  <a:cubicBezTo>
                    <a:pt x="58" y="10"/>
                    <a:pt x="63" y="9"/>
                    <a:pt x="66" y="11"/>
                  </a:cubicBezTo>
                  <a:cubicBezTo>
                    <a:pt x="80" y="19"/>
                    <a:pt x="80" y="19"/>
                    <a:pt x="80" y="19"/>
                  </a:cubicBezTo>
                  <a:cubicBezTo>
                    <a:pt x="65" y="46"/>
                    <a:pt x="65" y="46"/>
                    <a:pt x="65" y="46"/>
                  </a:cubicBezTo>
                  <a:cubicBezTo>
                    <a:pt x="47" y="46"/>
                    <a:pt x="47" y="46"/>
                    <a:pt x="47" y="46"/>
                  </a:cubicBezTo>
                  <a:cubicBezTo>
                    <a:pt x="46" y="46"/>
                    <a:pt x="46" y="46"/>
                    <a:pt x="46" y="46"/>
                  </a:cubicBezTo>
                  <a:cubicBezTo>
                    <a:pt x="46" y="46"/>
                    <a:pt x="46" y="46"/>
                    <a:pt x="46" y="46"/>
                  </a:cubicBezTo>
                  <a:cubicBezTo>
                    <a:pt x="37" y="46"/>
                    <a:pt x="37" y="46"/>
                    <a:pt x="37" y="46"/>
                  </a:cubicBezTo>
                  <a:lnTo>
                    <a:pt x="56" y="14"/>
                  </a:lnTo>
                  <a:close/>
                  <a:moveTo>
                    <a:pt x="152" y="166"/>
                  </a:moveTo>
                  <a:cubicBezTo>
                    <a:pt x="24" y="166"/>
                    <a:pt x="24" y="166"/>
                    <a:pt x="24" y="166"/>
                  </a:cubicBezTo>
                  <a:cubicBezTo>
                    <a:pt x="24" y="78"/>
                    <a:pt x="24" y="78"/>
                    <a:pt x="24" y="78"/>
                  </a:cubicBezTo>
                  <a:cubicBezTo>
                    <a:pt x="152" y="78"/>
                    <a:pt x="152" y="78"/>
                    <a:pt x="152" y="78"/>
                  </a:cubicBezTo>
                  <a:lnTo>
                    <a:pt x="152" y="166"/>
                  </a:lnTo>
                  <a:close/>
                  <a:moveTo>
                    <a:pt x="168" y="70"/>
                  </a:moveTo>
                  <a:cubicBezTo>
                    <a:pt x="8" y="70"/>
                    <a:pt x="8" y="70"/>
                    <a:pt x="8" y="70"/>
                  </a:cubicBezTo>
                  <a:cubicBezTo>
                    <a:pt x="8" y="54"/>
                    <a:pt x="8" y="54"/>
                    <a:pt x="8" y="54"/>
                  </a:cubicBezTo>
                  <a:cubicBezTo>
                    <a:pt x="168" y="54"/>
                    <a:pt x="168" y="54"/>
                    <a:pt x="168" y="54"/>
                  </a:cubicBezTo>
                  <a:lnTo>
                    <a:pt x="168" y="70"/>
                  </a:lnTo>
                  <a:close/>
                  <a:moveTo>
                    <a:pt x="69" y="22"/>
                  </a:moveTo>
                  <a:cubicBezTo>
                    <a:pt x="62" y="18"/>
                    <a:pt x="62" y="18"/>
                    <a:pt x="62" y="18"/>
                  </a:cubicBezTo>
                  <a:cubicBezTo>
                    <a:pt x="58" y="25"/>
                    <a:pt x="58" y="25"/>
                    <a:pt x="58" y="25"/>
                  </a:cubicBezTo>
                  <a:cubicBezTo>
                    <a:pt x="65" y="29"/>
                    <a:pt x="65" y="29"/>
                    <a:pt x="65" y="29"/>
                  </a:cubicBezTo>
                  <a:lnTo>
                    <a:pt x="69" y="22"/>
                  </a:lnTo>
                  <a:close/>
                  <a:moveTo>
                    <a:pt x="61" y="36"/>
                  </a:moveTo>
                  <a:cubicBezTo>
                    <a:pt x="54" y="32"/>
                    <a:pt x="54" y="32"/>
                    <a:pt x="54" y="32"/>
                  </a:cubicBezTo>
                  <a:cubicBezTo>
                    <a:pt x="50" y="39"/>
                    <a:pt x="50" y="39"/>
                    <a:pt x="50" y="39"/>
                  </a:cubicBezTo>
                  <a:cubicBezTo>
                    <a:pt x="57" y="43"/>
                    <a:pt x="57" y="43"/>
                    <a:pt x="57" y="43"/>
                  </a:cubicBezTo>
                  <a:lnTo>
                    <a:pt x="61" y="36"/>
                  </a:lnTo>
                  <a:close/>
                </a:path>
              </a:pathLst>
            </a:custGeom>
            <a:solidFill>
              <a:schemeClr val="bg1"/>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20" name="Freeform: Shape 12"/>
            <p:cNvSpPr/>
            <p:nvPr/>
          </p:nvSpPr>
          <p:spPr bwMode="auto">
            <a:xfrm>
              <a:off x="3689967" y="1615391"/>
              <a:ext cx="262806" cy="321738"/>
            </a:xfrm>
            <a:custGeom>
              <a:avLst/>
              <a:gdLst>
                <a:gd name="T0" fmla="*/ 48 w 144"/>
                <a:gd name="T1" fmla="*/ 0 h 176"/>
                <a:gd name="T2" fmla="*/ 32 w 144"/>
                <a:gd name="T3" fmla="*/ 20 h 176"/>
                <a:gd name="T4" fmla="*/ 40 w 144"/>
                <a:gd name="T5" fmla="*/ 20 h 176"/>
                <a:gd name="T6" fmla="*/ 48 w 144"/>
                <a:gd name="T7" fmla="*/ 8 h 176"/>
                <a:gd name="T8" fmla="*/ 136 w 144"/>
                <a:gd name="T9" fmla="*/ 16 h 176"/>
                <a:gd name="T10" fmla="*/ 128 w 144"/>
                <a:gd name="T11" fmla="*/ 136 h 176"/>
                <a:gd name="T12" fmla="*/ 120 w 144"/>
                <a:gd name="T13" fmla="*/ 140 h 176"/>
                <a:gd name="T14" fmla="*/ 128 w 144"/>
                <a:gd name="T15" fmla="*/ 144 h 176"/>
                <a:gd name="T16" fmla="*/ 144 w 144"/>
                <a:gd name="T17" fmla="*/ 16 h 176"/>
                <a:gd name="T18" fmla="*/ 44 w 144"/>
                <a:gd name="T19" fmla="*/ 128 h 176"/>
                <a:gd name="T20" fmla="*/ 24 w 144"/>
                <a:gd name="T21" fmla="*/ 132 h 176"/>
                <a:gd name="T22" fmla="*/ 44 w 144"/>
                <a:gd name="T23" fmla="*/ 136 h 176"/>
                <a:gd name="T24" fmla="*/ 44 w 144"/>
                <a:gd name="T25" fmla="*/ 128 h 176"/>
                <a:gd name="T26" fmla="*/ 28 w 144"/>
                <a:gd name="T27" fmla="*/ 144 h 176"/>
                <a:gd name="T28" fmla="*/ 28 w 144"/>
                <a:gd name="T29" fmla="*/ 152 h 176"/>
                <a:gd name="T30" fmla="*/ 40 w 144"/>
                <a:gd name="T31" fmla="*/ 148 h 176"/>
                <a:gd name="T32" fmla="*/ 96 w 144"/>
                <a:gd name="T33" fmla="*/ 32 h 176"/>
                <a:gd name="T34" fmla="*/ 0 w 144"/>
                <a:gd name="T35" fmla="*/ 48 h 176"/>
                <a:gd name="T36" fmla="*/ 16 w 144"/>
                <a:gd name="T37" fmla="*/ 176 h 176"/>
                <a:gd name="T38" fmla="*/ 112 w 144"/>
                <a:gd name="T39" fmla="*/ 160 h 176"/>
                <a:gd name="T40" fmla="*/ 96 w 144"/>
                <a:gd name="T41" fmla="*/ 32 h 176"/>
                <a:gd name="T42" fmla="*/ 96 w 144"/>
                <a:gd name="T43" fmla="*/ 168 h 176"/>
                <a:gd name="T44" fmla="*/ 8 w 144"/>
                <a:gd name="T45" fmla="*/ 160 h 176"/>
                <a:gd name="T46" fmla="*/ 45 w 144"/>
                <a:gd name="T47" fmla="*/ 72 h 176"/>
                <a:gd name="T48" fmla="*/ 67 w 144"/>
                <a:gd name="T49" fmla="*/ 72 h 176"/>
                <a:gd name="T50" fmla="*/ 104 w 144"/>
                <a:gd name="T51" fmla="*/ 160 h 176"/>
                <a:gd name="T52" fmla="*/ 56 w 144"/>
                <a:gd name="T53" fmla="*/ 64 h 176"/>
                <a:gd name="T54" fmla="*/ 56 w 144"/>
                <a:gd name="T55" fmla="*/ 72 h 176"/>
                <a:gd name="T56" fmla="*/ 104 w 144"/>
                <a:gd name="T57" fmla="*/ 50 h 176"/>
                <a:gd name="T58" fmla="*/ 56 w 144"/>
                <a:gd name="T59" fmla="*/ 56 h 176"/>
                <a:gd name="T60" fmla="*/ 8 w 144"/>
                <a:gd name="T61" fmla="*/ 50 h 176"/>
                <a:gd name="T62" fmla="*/ 16 w 144"/>
                <a:gd name="T63" fmla="*/ 40 h 176"/>
                <a:gd name="T64" fmla="*/ 104 w 144"/>
                <a:gd name="T65" fmla="*/ 4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4" h="176">
                  <a:moveTo>
                    <a:pt x="128" y="0"/>
                  </a:moveTo>
                  <a:cubicBezTo>
                    <a:pt x="48" y="0"/>
                    <a:pt x="48" y="0"/>
                    <a:pt x="48" y="0"/>
                  </a:cubicBezTo>
                  <a:cubicBezTo>
                    <a:pt x="39" y="0"/>
                    <a:pt x="32" y="7"/>
                    <a:pt x="32" y="16"/>
                  </a:cubicBezTo>
                  <a:cubicBezTo>
                    <a:pt x="32" y="20"/>
                    <a:pt x="32" y="20"/>
                    <a:pt x="32" y="20"/>
                  </a:cubicBezTo>
                  <a:cubicBezTo>
                    <a:pt x="32" y="22"/>
                    <a:pt x="34" y="24"/>
                    <a:pt x="36" y="24"/>
                  </a:cubicBezTo>
                  <a:cubicBezTo>
                    <a:pt x="38" y="24"/>
                    <a:pt x="40" y="22"/>
                    <a:pt x="40" y="20"/>
                  </a:cubicBezTo>
                  <a:cubicBezTo>
                    <a:pt x="40" y="16"/>
                    <a:pt x="40" y="16"/>
                    <a:pt x="40" y="16"/>
                  </a:cubicBezTo>
                  <a:cubicBezTo>
                    <a:pt x="40" y="12"/>
                    <a:pt x="44" y="8"/>
                    <a:pt x="48" y="8"/>
                  </a:cubicBezTo>
                  <a:cubicBezTo>
                    <a:pt x="128" y="8"/>
                    <a:pt x="128" y="8"/>
                    <a:pt x="128" y="8"/>
                  </a:cubicBezTo>
                  <a:cubicBezTo>
                    <a:pt x="132" y="8"/>
                    <a:pt x="136" y="12"/>
                    <a:pt x="136" y="16"/>
                  </a:cubicBezTo>
                  <a:cubicBezTo>
                    <a:pt x="136" y="128"/>
                    <a:pt x="136" y="128"/>
                    <a:pt x="136" y="128"/>
                  </a:cubicBezTo>
                  <a:cubicBezTo>
                    <a:pt x="136" y="132"/>
                    <a:pt x="132" y="136"/>
                    <a:pt x="128" y="136"/>
                  </a:cubicBezTo>
                  <a:cubicBezTo>
                    <a:pt x="124" y="136"/>
                    <a:pt x="124" y="136"/>
                    <a:pt x="124" y="136"/>
                  </a:cubicBezTo>
                  <a:cubicBezTo>
                    <a:pt x="122" y="136"/>
                    <a:pt x="120" y="138"/>
                    <a:pt x="120" y="140"/>
                  </a:cubicBezTo>
                  <a:cubicBezTo>
                    <a:pt x="120" y="142"/>
                    <a:pt x="122" y="144"/>
                    <a:pt x="124" y="144"/>
                  </a:cubicBezTo>
                  <a:cubicBezTo>
                    <a:pt x="128" y="144"/>
                    <a:pt x="128" y="144"/>
                    <a:pt x="128" y="144"/>
                  </a:cubicBezTo>
                  <a:cubicBezTo>
                    <a:pt x="137" y="144"/>
                    <a:pt x="144" y="137"/>
                    <a:pt x="144" y="128"/>
                  </a:cubicBezTo>
                  <a:cubicBezTo>
                    <a:pt x="144" y="16"/>
                    <a:pt x="144" y="16"/>
                    <a:pt x="144" y="16"/>
                  </a:cubicBezTo>
                  <a:cubicBezTo>
                    <a:pt x="144" y="7"/>
                    <a:pt x="137" y="0"/>
                    <a:pt x="128" y="0"/>
                  </a:cubicBezTo>
                  <a:moveTo>
                    <a:pt x="44" y="128"/>
                  </a:moveTo>
                  <a:cubicBezTo>
                    <a:pt x="28" y="128"/>
                    <a:pt x="28" y="128"/>
                    <a:pt x="28" y="128"/>
                  </a:cubicBezTo>
                  <a:cubicBezTo>
                    <a:pt x="26" y="128"/>
                    <a:pt x="24" y="130"/>
                    <a:pt x="24" y="132"/>
                  </a:cubicBezTo>
                  <a:cubicBezTo>
                    <a:pt x="24" y="134"/>
                    <a:pt x="26" y="136"/>
                    <a:pt x="28" y="136"/>
                  </a:cubicBezTo>
                  <a:cubicBezTo>
                    <a:pt x="44" y="136"/>
                    <a:pt x="44" y="136"/>
                    <a:pt x="44" y="136"/>
                  </a:cubicBezTo>
                  <a:cubicBezTo>
                    <a:pt x="46" y="136"/>
                    <a:pt x="48" y="134"/>
                    <a:pt x="48" y="132"/>
                  </a:cubicBezTo>
                  <a:cubicBezTo>
                    <a:pt x="48" y="130"/>
                    <a:pt x="46" y="128"/>
                    <a:pt x="44" y="128"/>
                  </a:cubicBezTo>
                  <a:moveTo>
                    <a:pt x="36" y="144"/>
                  </a:moveTo>
                  <a:cubicBezTo>
                    <a:pt x="28" y="144"/>
                    <a:pt x="28" y="144"/>
                    <a:pt x="28" y="144"/>
                  </a:cubicBezTo>
                  <a:cubicBezTo>
                    <a:pt x="26" y="144"/>
                    <a:pt x="24" y="146"/>
                    <a:pt x="24" y="148"/>
                  </a:cubicBezTo>
                  <a:cubicBezTo>
                    <a:pt x="24" y="150"/>
                    <a:pt x="26" y="152"/>
                    <a:pt x="28" y="152"/>
                  </a:cubicBezTo>
                  <a:cubicBezTo>
                    <a:pt x="36" y="152"/>
                    <a:pt x="36" y="152"/>
                    <a:pt x="36" y="152"/>
                  </a:cubicBezTo>
                  <a:cubicBezTo>
                    <a:pt x="38" y="152"/>
                    <a:pt x="40" y="150"/>
                    <a:pt x="40" y="148"/>
                  </a:cubicBezTo>
                  <a:cubicBezTo>
                    <a:pt x="40" y="146"/>
                    <a:pt x="38" y="144"/>
                    <a:pt x="36" y="144"/>
                  </a:cubicBezTo>
                  <a:moveTo>
                    <a:pt x="96" y="32"/>
                  </a:moveTo>
                  <a:cubicBezTo>
                    <a:pt x="16" y="32"/>
                    <a:pt x="16" y="32"/>
                    <a:pt x="16" y="32"/>
                  </a:cubicBezTo>
                  <a:cubicBezTo>
                    <a:pt x="7" y="32"/>
                    <a:pt x="0" y="39"/>
                    <a:pt x="0" y="48"/>
                  </a:cubicBezTo>
                  <a:cubicBezTo>
                    <a:pt x="0" y="160"/>
                    <a:pt x="0" y="160"/>
                    <a:pt x="0" y="160"/>
                  </a:cubicBezTo>
                  <a:cubicBezTo>
                    <a:pt x="0" y="169"/>
                    <a:pt x="7" y="176"/>
                    <a:pt x="16" y="176"/>
                  </a:cubicBezTo>
                  <a:cubicBezTo>
                    <a:pt x="96" y="176"/>
                    <a:pt x="96" y="176"/>
                    <a:pt x="96" y="176"/>
                  </a:cubicBezTo>
                  <a:cubicBezTo>
                    <a:pt x="105" y="176"/>
                    <a:pt x="112" y="169"/>
                    <a:pt x="112" y="160"/>
                  </a:cubicBezTo>
                  <a:cubicBezTo>
                    <a:pt x="112" y="48"/>
                    <a:pt x="112" y="48"/>
                    <a:pt x="112" y="48"/>
                  </a:cubicBezTo>
                  <a:cubicBezTo>
                    <a:pt x="112" y="39"/>
                    <a:pt x="105" y="32"/>
                    <a:pt x="96" y="32"/>
                  </a:cubicBezTo>
                  <a:moveTo>
                    <a:pt x="104" y="160"/>
                  </a:moveTo>
                  <a:cubicBezTo>
                    <a:pt x="104" y="164"/>
                    <a:pt x="100" y="168"/>
                    <a:pt x="96" y="168"/>
                  </a:cubicBezTo>
                  <a:cubicBezTo>
                    <a:pt x="16" y="168"/>
                    <a:pt x="16" y="168"/>
                    <a:pt x="16" y="168"/>
                  </a:cubicBezTo>
                  <a:cubicBezTo>
                    <a:pt x="12" y="168"/>
                    <a:pt x="8" y="164"/>
                    <a:pt x="8" y="160"/>
                  </a:cubicBezTo>
                  <a:cubicBezTo>
                    <a:pt x="8" y="60"/>
                    <a:pt x="8" y="60"/>
                    <a:pt x="8" y="60"/>
                  </a:cubicBezTo>
                  <a:cubicBezTo>
                    <a:pt x="18" y="67"/>
                    <a:pt x="29" y="71"/>
                    <a:pt x="45" y="72"/>
                  </a:cubicBezTo>
                  <a:cubicBezTo>
                    <a:pt x="46" y="76"/>
                    <a:pt x="51" y="80"/>
                    <a:pt x="56" y="80"/>
                  </a:cubicBezTo>
                  <a:cubicBezTo>
                    <a:pt x="61" y="80"/>
                    <a:pt x="66" y="76"/>
                    <a:pt x="67" y="72"/>
                  </a:cubicBezTo>
                  <a:cubicBezTo>
                    <a:pt x="83" y="71"/>
                    <a:pt x="94" y="67"/>
                    <a:pt x="104" y="60"/>
                  </a:cubicBezTo>
                  <a:lnTo>
                    <a:pt x="104" y="160"/>
                  </a:lnTo>
                  <a:close/>
                  <a:moveTo>
                    <a:pt x="52" y="68"/>
                  </a:moveTo>
                  <a:cubicBezTo>
                    <a:pt x="52" y="66"/>
                    <a:pt x="54" y="64"/>
                    <a:pt x="56" y="64"/>
                  </a:cubicBezTo>
                  <a:cubicBezTo>
                    <a:pt x="58" y="64"/>
                    <a:pt x="60" y="66"/>
                    <a:pt x="60" y="68"/>
                  </a:cubicBezTo>
                  <a:cubicBezTo>
                    <a:pt x="60" y="70"/>
                    <a:pt x="58" y="72"/>
                    <a:pt x="56" y="72"/>
                  </a:cubicBezTo>
                  <a:cubicBezTo>
                    <a:pt x="54" y="72"/>
                    <a:pt x="52" y="70"/>
                    <a:pt x="52" y="68"/>
                  </a:cubicBezTo>
                  <a:moveTo>
                    <a:pt x="104" y="50"/>
                  </a:moveTo>
                  <a:cubicBezTo>
                    <a:pt x="96" y="58"/>
                    <a:pt x="85" y="62"/>
                    <a:pt x="67" y="64"/>
                  </a:cubicBezTo>
                  <a:cubicBezTo>
                    <a:pt x="65" y="59"/>
                    <a:pt x="61" y="56"/>
                    <a:pt x="56" y="56"/>
                  </a:cubicBezTo>
                  <a:cubicBezTo>
                    <a:pt x="51" y="56"/>
                    <a:pt x="47" y="59"/>
                    <a:pt x="45" y="64"/>
                  </a:cubicBezTo>
                  <a:cubicBezTo>
                    <a:pt x="27" y="62"/>
                    <a:pt x="16" y="58"/>
                    <a:pt x="8" y="50"/>
                  </a:cubicBezTo>
                  <a:cubicBezTo>
                    <a:pt x="8" y="48"/>
                    <a:pt x="8" y="48"/>
                    <a:pt x="8" y="48"/>
                  </a:cubicBezTo>
                  <a:cubicBezTo>
                    <a:pt x="8" y="44"/>
                    <a:pt x="12" y="40"/>
                    <a:pt x="16" y="40"/>
                  </a:cubicBezTo>
                  <a:cubicBezTo>
                    <a:pt x="96" y="40"/>
                    <a:pt x="96" y="40"/>
                    <a:pt x="96" y="40"/>
                  </a:cubicBezTo>
                  <a:cubicBezTo>
                    <a:pt x="100" y="40"/>
                    <a:pt x="104" y="44"/>
                    <a:pt x="104" y="48"/>
                  </a:cubicBezTo>
                  <a:lnTo>
                    <a:pt x="104" y="50"/>
                  </a:lnTo>
                  <a:close/>
                </a:path>
              </a:pathLst>
            </a:custGeom>
            <a:solidFill>
              <a:schemeClr val="bg1"/>
            </a:solidFill>
            <a:ln>
              <a:noFill/>
            </a:ln>
          </p:spPr>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sp>
          <p:nvSpPr>
            <p:cNvPr id="21" name="Freeform: Shape 13"/>
            <p:cNvSpPr/>
            <p:nvPr/>
          </p:nvSpPr>
          <p:spPr bwMode="auto">
            <a:xfrm>
              <a:off x="3660501" y="3195622"/>
              <a:ext cx="321738" cy="262806"/>
            </a:xfrm>
            <a:custGeom>
              <a:avLst/>
              <a:gdLst>
                <a:gd name="T0" fmla="*/ 116 w 176"/>
                <a:gd name="T1" fmla="*/ 32 h 144"/>
                <a:gd name="T2" fmla="*/ 116 w 176"/>
                <a:gd name="T3" fmla="*/ 24 h 144"/>
                <a:gd name="T4" fmla="*/ 80 w 176"/>
                <a:gd name="T5" fmla="*/ 28 h 144"/>
                <a:gd name="T6" fmla="*/ 132 w 176"/>
                <a:gd name="T7" fmla="*/ 32 h 144"/>
                <a:gd name="T8" fmla="*/ 132 w 176"/>
                <a:gd name="T9" fmla="*/ 24 h 144"/>
                <a:gd name="T10" fmla="*/ 132 w 176"/>
                <a:gd name="T11" fmla="*/ 32 h 144"/>
                <a:gd name="T12" fmla="*/ 152 w 176"/>
                <a:gd name="T13" fmla="*/ 28 h 144"/>
                <a:gd name="T14" fmla="*/ 144 w 176"/>
                <a:gd name="T15" fmla="*/ 28 h 144"/>
                <a:gd name="T16" fmla="*/ 148 w 176"/>
                <a:gd name="T17" fmla="*/ 64 h 144"/>
                <a:gd name="T18" fmla="*/ 112 w 176"/>
                <a:gd name="T19" fmla="*/ 68 h 144"/>
                <a:gd name="T20" fmla="*/ 148 w 176"/>
                <a:gd name="T21" fmla="*/ 72 h 144"/>
                <a:gd name="T22" fmla="*/ 148 w 176"/>
                <a:gd name="T23" fmla="*/ 64 h 144"/>
                <a:gd name="T24" fmla="*/ 116 w 176"/>
                <a:gd name="T25" fmla="*/ 80 h 144"/>
                <a:gd name="T26" fmla="*/ 116 w 176"/>
                <a:gd name="T27" fmla="*/ 88 h 144"/>
                <a:gd name="T28" fmla="*/ 152 w 176"/>
                <a:gd name="T29" fmla="*/ 84 h 144"/>
                <a:gd name="T30" fmla="*/ 148 w 176"/>
                <a:gd name="T31" fmla="*/ 48 h 144"/>
                <a:gd name="T32" fmla="*/ 112 w 176"/>
                <a:gd name="T33" fmla="*/ 52 h 144"/>
                <a:gd name="T34" fmla="*/ 148 w 176"/>
                <a:gd name="T35" fmla="*/ 56 h 144"/>
                <a:gd name="T36" fmla="*/ 148 w 176"/>
                <a:gd name="T37" fmla="*/ 48 h 144"/>
                <a:gd name="T38" fmla="*/ 72 w 176"/>
                <a:gd name="T39" fmla="*/ 28 h 144"/>
                <a:gd name="T40" fmla="*/ 64 w 176"/>
                <a:gd name="T41" fmla="*/ 28 h 144"/>
                <a:gd name="T42" fmla="*/ 52 w 176"/>
                <a:gd name="T43" fmla="*/ 104 h 144"/>
                <a:gd name="T44" fmla="*/ 152 w 176"/>
                <a:gd name="T45" fmla="*/ 100 h 144"/>
                <a:gd name="T46" fmla="*/ 52 w 176"/>
                <a:gd name="T47" fmla="*/ 96 h 144"/>
                <a:gd name="T48" fmla="*/ 52 w 176"/>
                <a:gd name="T49" fmla="*/ 104 h 144"/>
                <a:gd name="T50" fmla="*/ 148 w 176"/>
                <a:gd name="T51" fmla="*/ 120 h 144"/>
                <a:gd name="T52" fmla="*/ 148 w 176"/>
                <a:gd name="T53" fmla="*/ 112 h 144"/>
                <a:gd name="T54" fmla="*/ 48 w 176"/>
                <a:gd name="T55" fmla="*/ 116 h 144"/>
                <a:gd name="T56" fmla="*/ 168 w 176"/>
                <a:gd name="T57" fmla="*/ 0 h 144"/>
                <a:gd name="T58" fmla="*/ 24 w 176"/>
                <a:gd name="T59" fmla="*/ 8 h 144"/>
                <a:gd name="T60" fmla="*/ 8 w 176"/>
                <a:gd name="T61" fmla="*/ 24 h 144"/>
                <a:gd name="T62" fmla="*/ 0 w 176"/>
                <a:gd name="T63" fmla="*/ 120 h 144"/>
                <a:gd name="T64" fmla="*/ 168 w 176"/>
                <a:gd name="T65" fmla="*/ 144 h 144"/>
                <a:gd name="T66" fmla="*/ 176 w 176"/>
                <a:gd name="T67" fmla="*/ 8 h 144"/>
                <a:gd name="T68" fmla="*/ 168 w 176"/>
                <a:gd name="T69" fmla="*/ 136 h 144"/>
                <a:gd name="T70" fmla="*/ 8 w 176"/>
                <a:gd name="T71" fmla="*/ 120 h 144"/>
                <a:gd name="T72" fmla="*/ 24 w 176"/>
                <a:gd name="T73" fmla="*/ 32 h 144"/>
                <a:gd name="T74" fmla="*/ 28 w 176"/>
                <a:gd name="T75" fmla="*/ 120 h 144"/>
                <a:gd name="T76" fmla="*/ 32 w 176"/>
                <a:gd name="T77" fmla="*/ 8 h 144"/>
                <a:gd name="T78" fmla="*/ 168 w 176"/>
                <a:gd name="T79" fmla="*/ 136 h 144"/>
                <a:gd name="T80" fmla="*/ 56 w 176"/>
                <a:gd name="T81" fmla="*/ 28 h 144"/>
                <a:gd name="T82" fmla="*/ 48 w 176"/>
                <a:gd name="T83" fmla="*/ 28 h 144"/>
                <a:gd name="T84" fmla="*/ 52 w 176"/>
                <a:gd name="T85" fmla="*/ 88 h 144"/>
                <a:gd name="T86" fmla="*/ 96 w 176"/>
                <a:gd name="T87" fmla="*/ 84 h 144"/>
                <a:gd name="T88" fmla="*/ 92 w 176"/>
                <a:gd name="T89" fmla="*/ 48 h 144"/>
                <a:gd name="T90" fmla="*/ 48 w 176"/>
                <a:gd name="T91" fmla="*/ 52 h 144"/>
                <a:gd name="T92" fmla="*/ 52 w 176"/>
                <a:gd name="T93" fmla="*/ 88 h 144"/>
                <a:gd name="T94" fmla="*/ 88 w 176"/>
                <a:gd name="T95" fmla="*/ 56 h 144"/>
                <a:gd name="T96" fmla="*/ 56 w 176"/>
                <a:gd name="T97" fmla="*/ 8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76" h="144">
                  <a:moveTo>
                    <a:pt x="84" y="32"/>
                  </a:moveTo>
                  <a:cubicBezTo>
                    <a:pt x="116" y="32"/>
                    <a:pt x="116" y="32"/>
                    <a:pt x="116" y="32"/>
                  </a:cubicBezTo>
                  <a:cubicBezTo>
                    <a:pt x="118" y="32"/>
                    <a:pt x="120" y="30"/>
                    <a:pt x="120" y="28"/>
                  </a:cubicBezTo>
                  <a:cubicBezTo>
                    <a:pt x="120" y="26"/>
                    <a:pt x="118" y="24"/>
                    <a:pt x="116" y="24"/>
                  </a:cubicBezTo>
                  <a:cubicBezTo>
                    <a:pt x="84" y="24"/>
                    <a:pt x="84" y="24"/>
                    <a:pt x="84" y="24"/>
                  </a:cubicBezTo>
                  <a:cubicBezTo>
                    <a:pt x="82" y="24"/>
                    <a:pt x="80" y="26"/>
                    <a:pt x="80" y="28"/>
                  </a:cubicBezTo>
                  <a:cubicBezTo>
                    <a:pt x="80" y="30"/>
                    <a:pt x="82" y="32"/>
                    <a:pt x="84" y="32"/>
                  </a:cubicBezTo>
                  <a:moveTo>
                    <a:pt x="132" y="32"/>
                  </a:moveTo>
                  <a:cubicBezTo>
                    <a:pt x="134" y="32"/>
                    <a:pt x="136" y="30"/>
                    <a:pt x="136" y="28"/>
                  </a:cubicBezTo>
                  <a:cubicBezTo>
                    <a:pt x="136" y="26"/>
                    <a:pt x="134" y="24"/>
                    <a:pt x="132" y="24"/>
                  </a:cubicBezTo>
                  <a:cubicBezTo>
                    <a:pt x="130" y="24"/>
                    <a:pt x="128" y="26"/>
                    <a:pt x="128" y="28"/>
                  </a:cubicBezTo>
                  <a:cubicBezTo>
                    <a:pt x="128" y="30"/>
                    <a:pt x="130" y="32"/>
                    <a:pt x="132" y="32"/>
                  </a:cubicBezTo>
                  <a:moveTo>
                    <a:pt x="148" y="32"/>
                  </a:moveTo>
                  <a:cubicBezTo>
                    <a:pt x="150" y="32"/>
                    <a:pt x="152" y="30"/>
                    <a:pt x="152" y="28"/>
                  </a:cubicBezTo>
                  <a:cubicBezTo>
                    <a:pt x="152" y="26"/>
                    <a:pt x="150" y="24"/>
                    <a:pt x="148" y="24"/>
                  </a:cubicBezTo>
                  <a:cubicBezTo>
                    <a:pt x="146" y="24"/>
                    <a:pt x="144" y="26"/>
                    <a:pt x="144" y="28"/>
                  </a:cubicBezTo>
                  <a:cubicBezTo>
                    <a:pt x="144" y="30"/>
                    <a:pt x="146" y="32"/>
                    <a:pt x="148" y="32"/>
                  </a:cubicBezTo>
                  <a:moveTo>
                    <a:pt x="148" y="64"/>
                  </a:moveTo>
                  <a:cubicBezTo>
                    <a:pt x="116" y="64"/>
                    <a:pt x="116" y="64"/>
                    <a:pt x="116" y="64"/>
                  </a:cubicBezTo>
                  <a:cubicBezTo>
                    <a:pt x="114" y="64"/>
                    <a:pt x="112" y="66"/>
                    <a:pt x="112" y="68"/>
                  </a:cubicBezTo>
                  <a:cubicBezTo>
                    <a:pt x="112" y="70"/>
                    <a:pt x="114" y="72"/>
                    <a:pt x="116" y="72"/>
                  </a:cubicBezTo>
                  <a:cubicBezTo>
                    <a:pt x="148" y="72"/>
                    <a:pt x="148" y="72"/>
                    <a:pt x="148" y="72"/>
                  </a:cubicBezTo>
                  <a:cubicBezTo>
                    <a:pt x="150" y="72"/>
                    <a:pt x="152" y="70"/>
                    <a:pt x="152" y="68"/>
                  </a:cubicBezTo>
                  <a:cubicBezTo>
                    <a:pt x="152" y="66"/>
                    <a:pt x="150" y="64"/>
                    <a:pt x="148" y="64"/>
                  </a:cubicBezTo>
                  <a:moveTo>
                    <a:pt x="148" y="80"/>
                  </a:moveTo>
                  <a:cubicBezTo>
                    <a:pt x="116" y="80"/>
                    <a:pt x="116" y="80"/>
                    <a:pt x="116" y="80"/>
                  </a:cubicBezTo>
                  <a:cubicBezTo>
                    <a:pt x="114" y="80"/>
                    <a:pt x="112" y="82"/>
                    <a:pt x="112" y="84"/>
                  </a:cubicBezTo>
                  <a:cubicBezTo>
                    <a:pt x="112" y="86"/>
                    <a:pt x="114" y="88"/>
                    <a:pt x="116" y="88"/>
                  </a:cubicBezTo>
                  <a:cubicBezTo>
                    <a:pt x="148" y="88"/>
                    <a:pt x="148" y="88"/>
                    <a:pt x="148" y="88"/>
                  </a:cubicBezTo>
                  <a:cubicBezTo>
                    <a:pt x="150" y="88"/>
                    <a:pt x="152" y="86"/>
                    <a:pt x="152" y="84"/>
                  </a:cubicBezTo>
                  <a:cubicBezTo>
                    <a:pt x="152" y="82"/>
                    <a:pt x="150" y="80"/>
                    <a:pt x="148" y="80"/>
                  </a:cubicBezTo>
                  <a:moveTo>
                    <a:pt x="148" y="48"/>
                  </a:moveTo>
                  <a:cubicBezTo>
                    <a:pt x="116" y="48"/>
                    <a:pt x="116" y="48"/>
                    <a:pt x="116" y="48"/>
                  </a:cubicBezTo>
                  <a:cubicBezTo>
                    <a:pt x="114" y="48"/>
                    <a:pt x="112" y="50"/>
                    <a:pt x="112" y="52"/>
                  </a:cubicBezTo>
                  <a:cubicBezTo>
                    <a:pt x="112" y="54"/>
                    <a:pt x="114" y="56"/>
                    <a:pt x="116" y="56"/>
                  </a:cubicBezTo>
                  <a:cubicBezTo>
                    <a:pt x="148" y="56"/>
                    <a:pt x="148" y="56"/>
                    <a:pt x="148" y="56"/>
                  </a:cubicBezTo>
                  <a:cubicBezTo>
                    <a:pt x="150" y="56"/>
                    <a:pt x="152" y="54"/>
                    <a:pt x="152" y="52"/>
                  </a:cubicBezTo>
                  <a:cubicBezTo>
                    <a:pt x="152" y="50"/>
                    <a:pt x="150" y="48"/>
                    <a:pt x="148" y="48"/>
                  </a:cubicBezTo>
                  <a:moveTo>
                    <a:pt x="68" y="32"/>
                  </a:moveTo>
                  <a:cubicBezTo>
                    <a:pt x="70" y="32"/>
                    <a:pt x="72" y="30"/>
                    <a:pt x="72" y="28"/>
                  </a:cubicBezTo>
                  <a:cubicBezTo>
                    <a:pt x="72" y="26"/>
                    <a:pt x="70" y="24"/>
                    <a:pt x="68" y="24"/>
                  </a:cubicBezTo>
                  <a:cubicBezTo>
                    <a:pt x="66" y="24"/>
                    <a:pt x="64" y="26"/>
                    <a:pt x="64" y="28"/>
                  </a:cubicBezTo>
                  <a:cubicBezTo>
                    <a:pt x="64" y="30"/>
                    <a:pt x="66" y="32"/>
                    <a:pt x="68" y="32"/>
                  </a:cubicBezTo>
                  <a:moveTo>
                    <a:pt x="52" y="104"/>
                  </a:moveTo>
                  <a:cubicBezTo>
                    <a:pt x="148" y="104"/>
                    <a:pt x="148" y="104"/>
                    <a:pt x="148" y="104"/>
                  </a:cubicBezTo>
                  <a:cubicBezTo>
                    <a:pt x="150" y="104"/>
                    <a:pt x="152" y="102"/>
                    <a:pt x="152" y="100"/>
                  </a:cubicBezTo>
                  <a:cubicBezTo>
                    <a:pt x="152" y="98"/>
                    <a:pt x="150" y="96"/>
                    <a:pt x="148" y="96"/>
                  </a:cubicBezTo>
                  <a:cubicBezTo>
                    <a:pt x="52" y="96"/>
                    <a:pt x="52" y="96"/>
                    <a:pt x="52" y="96"/>
                  </a:cubicBezTo>
                  <a:cubicBezTo>
                    <a:pt x="50" y="96"/>
                    <a:pt x="48" y="98"/>
                    <a:pt x="48" y="100"/>
                  </a:cubicBezTo>
                  <a:cubicBezTo>
                    <a:pt x="48" y="102"/>
                    <a:pt x="50" y="104"/>
                    <a:pt x="52" y="104"/>
                  </a:cubicBezTo>
                  <a:moveTo>
                    <a:pt x="52" y="120"/>
                  </a:moveTo>
                  <a:cubicBezTo>
                    <a:pt x="148" y="120"/>
                    <a:pt x="148" y="120"/>
                    <a:pt x="148" y="120"/>
                  </a:cubicBezTo>
                  <a:cubicBezTo>
                    <a:pt x="150" y="120"/>
                    <a:pt x="152" y="118"/>
                    <a:pt x="152" y="116"/>
                  </a:cubicBezTo>
                  <a:cubicBezTo>
                    <a:pt x="152" y="114"/>
                    <a:pt x="150" y="112"/>
                    <a:pt x="148" y="112"/>
                  </a:cubicBezTo>
                  <a:cubicBezTo>
                    <a:pt x="52" y="112"/>
                    <a:pt x="52" y="112"/>
                    <a:pt x="52" y="112"/>
                  </a:cubicBezTo>
                  <a:cubicBezTo>
                    <a:pt x="50" y="112"/>
                    <a:pt x="48" y="114"/>
                    <a:pt x="48" y="116"/>
                  </a:cubicBezTo>
                  <a:cubicBezTo>
                    <a:pt x="48" y="118"/>
                    <a:pt x="50" y="120"/>
                    <a:pt x="52" y="120"/>
                  </a:cubicBezTo>
                  <a:moveTo>
                    <a:pt x="168" y="0"/>
                  </a:moveTo>
                  <a:cubicBezTo>
                    <a:pt x="32" y="0"/>
                    <a:pt x="32" y="0"/>
                    <a:pt x="32" y="0"/>
                  </a:cubicBezTo>
                  <a:cubicBezTo>
                    <a:pt x="28" y="0"/>
                    <a:pt x="24" y="4"/>
                    <a:pt x="24" y="8"/>
                  </a:cubicBezTo>
                  <a:cubicBezTo>
                    <a:pt x="24" y="24"/>
                    <a:pt x="24" y="24"/>
                    <a:pt x="24" y="24"/>
                  </a:cubicBezTo>
                  <a:cubicBezTo>
                    <a:pt x="8" y="24"/>
                    <a:pt x="8" y="24"/>
                    <a:pt x="8" y="24"/>
                  </a:cubicBezTo>
                  <a:cubicBezTo>
                    <a:pt x="4" y="24"/>
                    <a:pt x="0" y="28"/>
                    <a:pt x="0" y="32"/>
                  </a:cubicBezTo>
                  <a:cubicBezTo>
                    <a:pt x="0" y="120"/>
                    <a:pt x="0" y="120"/>
                    <a:pt x="0" y="120"/>
                  </a:cubicBezTo>
                  <a:cubicBezTo>
                    <a:pt x="0" y="133"/>
                    <a:pt x="11" y="144"/>
                    <a:pt x="24" y="144"/>
                  </a:cubicBezTo>
                  <a:cubicBezTo>
                    <a:pt x="168" y="144"/>
                    <a:pt x="168" y="144"/>
                    <a:pt x="168" y="144"/>
                  </a:cubicBezTo>
                  <a:cubicBezTo>
                    <a:pt x="172" y="144"/>
                    <a:pt x="176" y="140"/>
                    <a:pt x="176" y="136"/>
                  </a:cubicBezTo>
                  <a:cubicBezTo>
                    <a:pt x="176" y="8"/>
                    <a:pt x="176" y="8"/>
                    <a:pt x="176" y="8"/>
                  </a:cubicBezTo>
                  <a:cubicBezTo>
                    <a:pt x="176" y="4"/>
                    <a:pt x="172" y="0"/>
                    <a:pt x="168" y="0"/>
                  </a:cubicBezTo>
                  <a:moveTo>
                    <a:pt x="168" y="136"/>
                  </a:moveTo>
                  <a:cubicBezTo>
                    <a:pt x="24" y="136"/>
                    <a:pt x="24" y="136"/>
                    <a:pt x="24" y="136"/>
                  </a:cubicBezTo>
                  <a:cubicBezTo>
                    <a:pt x="15" y="136"/>
                    <a:pt x="8" y="129"/>
                    <a:pt x="8" y="120"/>
                  </a:cubicBezTo>
                  <a:cubicBezTo>
                    <a:pt x="8" y="32"/>
                    <a:pt x="8" y="32"/>
                    <a:pt x="8" y="32"/>
                  </a:cubicBezTo>
                  <a:cubicBezTo>
                    <a:pt x="24" y="32"/>
                    <a:pt x="24" y="32"/>
                    <a:pt x="24" y="32"/>
                  </a:cubicBezTo>
                  <a:cubicBezTo>
                    <a:pt x="24" y="116"/>
                    <a:pt x="24" y="116"/>
                    <a:pt x="24" y="116"/>
                  </a:cubicBezTo>
                  <a:cubicBezTo>
                    <a:pt x="24" y="118"/>
                    <a:pt x="26" y="120"/>
                    <a:pt x="28" y="120"/>
                  </a:cubicBezTo>
                  <a:cubicBezTo>
                    <a:pt x="30" y="120"/>
                    <a:pt x="32" y="118"/>
                    <a:pt x="32" y="116"/>
                  </a:cubicBezTo>
                  <a:cubicBezTo>
                    <a:pt x="32" y="8"/>
                    <a:pt x="32" y="8"/>
                    <a:pt x="32" y="8"/>
                  </a:cubicBezTo>
                  <a:cubicBezTo>
                    <a:pt x="168" y="8"/>
                    <a:pt x="168" y="8"/>
                    <a:pt x="168" y="8"/>
                  </a:cubicBezTo>
                  <a:lnTo>
                    <a:pt x="168" y="136"/>
                  </a:lnTo>
                  <a:close/>
                  <a:moveTo>
                    <a:pt x="52" y="32"/>
                  </a:moveTo>
                  <a:cubicBezTo>
                    <a:pt x="54" y="32"/>
                    <a:pt x="56" y="30"/>
                    <a:pt x="56" y="28"/>
                  </a:cubicBezTo>
                  <a:cubicBezTo>
                    <a:pt x="56" y="26"/>
                    <a:pt x="54" y="24"/>
                    <a:pt x="52" y="24"/>
                  </a:cubicBezTo>
                  <a:cubicBezTo>
                    <a:pt x="50" y="24"/>
                    <a:pt x="48" y="26"/>
                    <a:pt x="48" y="28"/>
                  </a:cubicBezTo>
                  <a:cubicBezTo>
                    <a:pt x="48" y="30"/>
                    <a:pt x="50" y="32"/>
                    <a:pt x="52" y="32"/>
                  </a:cubicBezTo>
                  <a:moveTo>
                    <a:pt x="52" y="88"/>
                  </a:moveTo>
                  <a:cubicBezTo>
                    <a:pt x="92" y="88"/>
                    <a:pt x="92" y="88"/>
                    <a:pt x="92" y="88"/>
                  </a:cubicBezTo>
                  <a:cubicBezTo>
                    <a:pt x="94" y="88"/>
                    <a:pt x="96" y="86"/>
                    <a:pt x="96" y="84"/>
                  </a:cubicBezTo>
                  <a:cubicBezTo>
                    <a:pt x="96" y="52"/>
                    <a:pt x="96" y="52"/>
                    <a:pt x="96" y="52"/>
                  </a:cubicBezTo>
                  <a:cubicBezTo>
                    <a:pt x="96" y="50"/>
                    <a:pt x="94" y="48"/>
                    <a:pt x="92" y="48"/>
                  </a:cubicBezTo>
                  <a:cubicBezTo>
                    <a:pt x="52" y="48"/>
                    <a:pt x="52" y="48"/>
                    <a:pt x="52" y="48"/>
                  </a:cubicBezTo>
                  <a:cubicBezTo>
                    <a:pt x="50" y="48"/>
                    <a:pt x="48" y="50"/>
                    <a:pt x="48" y="52"/>
                  </a:cubicBezTo>
                  <a:cubicBezTo>
                    <a:pt x="48" y="84"/>
                    <a:pt x="48" y="84"/>
                    <a:pt x="48" y="84"/>
                  </a:cubicBezTo>
                  <a:cubicBezTo>
                    <a:pt x="48" y="86"/>
                    <a:pt x="50" y="88"/>
                    <a:pt x="52" y="88"/>
                  </a:cubicBezTo>
                  <a:moveTo>
                    <a:pt x="56" y="56"/>
                  </a:moveTo>
                  <a:cubicBezTo>
                    <a:pt x="88" y="56"/>
                    <a:pt x="88" y="56"/>
                    <a:pt x="88" y="56"/>
                  </a:cubicBezTo>
                  <a:cubicBezTo>
                    <a:pt x="88" y="80"/>
                    <a:pt x="88" y="80"/>
                    <a:pt x="88" y="80"/>
                  </a:cubicBezTo>
                  <a:cubicBezTo>
                    <a:pt x="56" y="80"/>
                    <a:pt x="56" y="80"/>
                    <a:pt x="56" y="80"/>
                  </a:cubicBezTo>
                  <a:lnTo>
                    <a:pt x="56" y="56"/>
                  </a:lnTo>
                  <a:close/>
                </a:path>
              </a:pathLst>
            </a:custGeom>
            <a:solidFill>
              <a:srgbClr val="FFFFFF"/>
            </a:solidFill>
            <a:ln>
              <a:noFill/>
            </a:ln>
          </p:spPr>
          <p:txBody>
            <a:bodyPr anchor="ctr"/>
            <a:lstStyle/>
            <a:p>
              <a:pPr algn="ctr"/>
              <a:endParaRPr dirty="0">
                <a:latin typeface="思源黑体 Light" panose="020B0300000000000000" charset="-122"/>
                <a:ea typeface="思源黑体 Light" panose="020B0300000000000000" charset="-122"/>
              </a:endParaRPr>
            </a:p>
          </p:txBody>
        </p:sp>
        <p:sp>
          <p:nvSpPr>
            <p:cNvPr id="22" name="Freeform: Shape 14"/>
            <p:cNvSpPr/>
            <p:nvPr/>
          </p:nvSpPr>
          <p:spPr bwMode="auto">
            <a:xfrm>
              <a:off x="5211267" y="3195622"/>
              <a:ext cx="321738" cy="262806"/>
            </a:xfrm>
            <a:custGeom>
              <a:avLst/>
              <a:gdLst>
                <a:gd name="T0" fmla="*/ 36 w 176"/>
                <a:gd name="T1" fmla="*/ 88 h 144"/>
                <a:gd name="T2" fmla="*/ 32 w 176"/>
                <a:gd name="T3" fmla="*/ 116 h 144"/>
                <a:gd name="T4" fmla="*/ 60 w 176"/>
                <a:gd name="T5" fmla="*/ 120 h 144"/>
                <a:gd name="T6" fmla="*/ 64 w 176"/>
                <a:gd name="T7" fmla="*/ 92 h 144"/>
                <a:gd name="T8" fmla="*/ 56 w 176"/>
                <a:gd name="T9" fmla="*/ 112 h 144"/>
                <a:gd name="T10" fmla="*/ 40 w 176"/>
                <a:gd name="T11" fmla="*/ 96 h 144"/>
                <a:gd name="T12" fmla="*/ 56 w 176"/>
                <a:gd name="T13" fmla="*/ 112 h 144"/>
                <a:gd name="T14" fmla="*/ 116 w 176"/>
                <a:gd name="T15" fmla="*/ 88 h 144"/>
                <a:gd name="T16" fmla="*/ 112 w 176"/>
                <a:gd name="T17" fmla="*/ 116 h 144"/>
                <a:gd name="T18" fmla="*/ 140 w 176"/>
                <a:gd name="T19" fmla="*/ 120 h 144"/>
                <a:gd name="T20" fmla="*/ 144 w 176"/>
                <a:gd name="T21" fmla="*/ 92 h 144"/>
                <a:gd name="T22" fmla="*/ 136 w 176"/>
                <a:gd name="T23" fmla="*/ 112 h 144"/>
                <a:gd name="T24" fmla="*/ 120 w 176"/>
                <a:gd name="T25" fmla="*/ 96 h 144"/>
                <a:gd name="T26" fmla="*/ 136 w 176"/>
                <a:gd name="T27" fmla="*/ 112 h 144"/>
                <a:gd name="T28" fmla="*/ 168 w 176"/>
                <a:gd name="T29" fmla="*/ 136 h 144"/>
                <a:gd name="T30" fmla="*/ 172 w 176"/>
                <a:gd name="T31" fmla="*/ 32 h 144"/>
                <a:gd name="T32" fmla="*/ 172 w 176"/>
                <a:gd name="T33" fmla="*/ 24 h 144"/>
                <a:gd name="T34" fmla="*/ 168 w 176"/>
                <a:gd name="T35" fmla="*/ 8 h 144"/>
                <a:gd name="T36" fmla="*/ 16 w 176"/>
                <a:gd name="T37" fmla="*/ 0 h 144"/>
                <a:gd name="T38" fmla="*/ 8 w 176"/>
                <a:gd name="T39" fmla="*/ 24 h 144"/>
                <a:gd name="T40" fmla="*/ 0 w 176"/>
                <a:gd name="T41" fmla="*/ 28 h 144"/>
                <a:gd name="T42" fmla="*/ 8 w 176"/>
                <a:gd name="T43" fmla="*/ 32 h 144"/>
                <a:gd name="T44" fmla="*/ 4 w 176"/>
                <a:gd name="T45" fmla="*/ 136 h 144"/>
                <a:gd name="T46" fmla="*/ 4 w 176"/>
                <a:gd name="T47" fmla="*/ 144 h 144"/>
                <a:gd name="T48" fmla="*/ 176 w 176"/>
                <a:gd name="T49" fmla="*/ 140 h 144"/>
                <a:gd name="T50" fmla="*/ 96 w 176"/>
                <a:gd name="T51" fmla="*/ 136 h 144"/>
                <a:gd name="T52" fmla="*/ 80 w 176"/>
                <a:gd name="T53" fmla="*/ 96 h 144"/>
                <a:gd name="T54" fmla="*/ 96 w 176"/>
                <a:gd name="T55" fmla="*/ 136 h 144"/>
                <a:gd name="T56" fmla="*/ 104 w 176"/>
                <a:gd name="T57" fmla="*/ 136 h 144"/>
                <a:gd name="T58" fmla="*/ 100 w 176"/>
                <a:gd name="T59" fmla="*/ 88 h 144"/>
                <a:gd name="T60" fmla="*/ 72 w 176"/>
                <a:gd name="T61" fmla="*/ 92 h 144"/>
                <a:gd name="T62" fmla="*/ 16 w 176"/>
                <a:gd name="T63" fmla="*/ 136 h 144"/>
                <a:gd name="T64" fmla="*/ 28 w 176"/>
                <a:gd name="T65" fmla="*/ 56 h 144"/>
                <a:gd name="T66" fmla="*/ 52 w 176"/>
                <a:gd name="T67" fmla="*/ 56 h 144"/>
                <a:gd name="T68" fmla="*/ 76 w 176"/>
                <a:gd name="T69" fmla="*/ 56 h 144"/>
                <a:gd name="T70" fmla="*/ 100 w 176"/>
                <a:gd name="T71" fmla="*/ 56 h 144"/>
                <a:gd name="T72" fmla="*/ 124 w 176"/>
                <a:gd name="T73" fmla="*/ 56 h 144"/>
                <a:gd name="T74" fmla="*/ 148 w 176"/>
                <a:gd name="T75" fmla="*/ 56 h 144"/>
                <a:gd name="T76" fmla="*/ 160 w 176"/>
                <a:gd name="T77" fmla="*/ 136 h 144"/>
                <a:gd name="T78" fmla="*/ 20 w 176"/>
                <a:gd name="T79" fmla="*/ 32 h 144"/>
                <a:gd name="T80" fmla="*/ 36 w 176"/>
                <a:gd name="T81" fmla="*/ 40 h 144"/>
                <a:gd name="T82" fmla="*/ 20 w 176"/>
                <a:gd name="T83" fmla="*/ 40 h 144"/>
                <a:gd name="T84" fmla="*/ 44 w 176"/>
                <a:gd name="T85" fmla="*/ 32 h 144"/>
                <a:gd name="T86" fmla="*/ 60 w 176"/>
                <a:gd name="T87" fmla="*/ 40 h 144"/>
                <a:gd name="T88" fmla="*/ 44 w 176"/>
                <a:gd name="T89" fmla="*/ 40 h 144"/>
                <a:gd name="T90" fmla="*/ 68 w 176"/>
                <a:gd name="T91" fmla="*/ 32 h 144"/>
                <a:gd name="T92" fmla="*/ 84 w 176"/>
                <a:gd name="T93" fmla="*/ 40 h 144"/>
                <a:gd name="T94" fmla="*/ 68 w 176"/>
                <a:gd name="T95" fmla="*/ 40 h 144"/>
                <a:gd name="T96" fmla="*/ 92 w 176"/>
                <a:gd name="T97" fmla="*/ 32 h 144"/>
                <a:gd name="T98" fmla="*/ 108 w 176"/>
                <a:gd name="T99" fmla="*/ 40 h 144"/>
                <a:gd name="T100" fmla="*/ 92 w 176"/>
                <a:gd name="T101" fmla="*/ 40 h 144"/>
                <a:gd name="T102" fmla="*/ 116 w 176"/>
                <a:gd name="T103" fmla="*/ 32 h 144"/>
                <a:gd name="T104" fmla="*/ 132 w 176"/>
                <a:gd name="T105" fmla="*/ 40 h 144"/>
                <a:gd name="T106" fmla="*/ 116 w 176"/>
                <a:gd name="T107" fmla="*/ 40 h 144"/>
                <a:gd name="T108" fmla="*/ 140 w 176"/>
                <a:gd name="T109" fmla="*/ 32 h 144"/>
                <a:gd name="T110" fmla="*/ 156 w 176"/>
                <a:gd name="T111" fmla="*/ 40 h 144"/>
                <a:gd name="T112" fmla="*/ 140 w 176"/>
                <a:gd name="T113" fmla="*/ 40 h 144"/>
                <a:gd name="T114" fmla="*/ 16 w 176"/>
                <a:gd name="T115" fmla="*/ 24 h 144"/>
                <a:gd name="T116" fmla="*/ 160 w 176"/>
                <a:gd name="T117" fmla="*/ 8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6" h="144">
                  <a:moveTo>
                    <a:pt x="60" y="88"/>
                  </a:moveTo>
                  <a:cubicBezTo>
                    <a:pt x="36" y="88"/>
                    <a:pt x="36" y="88"/>
                    <a:pt x="36" y="88"/>
                  </a:cubicBezTo>
                  <a:cubicBezTo>
                    <a:pt x="34" y="88"/>
                    <a:pt x="32" y="90"/>
                    <a:pt x="32" y="92"/>
                  </a:cubicBezTo>
                  <a:cubicBezTo>
                    <a:pt x="32" y="116"/>
                    <a:pt x="32" y="116"/>
                    <a:pt x="32" y="116"/>
                  </a:cubicBezTo>
                  <a:cubicBezTo>
                    <a:pt x="32" y="118"/>
                    <a:pt x="34" y="120"/>
                    <a:pt x="36" y="120"/>
                  </a:cubicBezTo>
                  <a:cubicBezTo>
                    <a:pt x="60" y="120"/>
                    <a:pt x="60" y="120"/>
                    <a:pt x="60" y="120"/>
                  </a:cubicBezTo>
                  <a:cubicBezTo>
                    <a:pt x="62" y="120"/>
                    <a:pt x="64" y="118"/>
                    <a:pt x="64" y="116"/>
                  </a:cubicBezTo>
                  <a:cubicBezTo>
                    <a:pt x="64" y="92"/>
                    <a:pt x="64" y="92"/>
                    <a:pt x="64" y="92"/>
                  </a:cubicBezTo>
                  <a:cubicBezTo>
                    <a:pt x="64" y="90"/>
                    <a:pt x="62" y="88"/>
                    <a:pt x="60" y="88"/>
                  </a:cubicBezTo>
                  <a:moveTo>
                    <a:pt x="56" y="112"/>
                  </a:moveTo>
                  <a:cubicBezTo>
                    <a:pt x="40" y="112"/>
                    <a:pt x="40" y="112"/>
                    <a:pt x="40" y="112"/>
                  </a:cubicBezTo>
                  <a:cubicBezTo>
                    <a:pt x="40" y="96"/>
                    <a:pt x="40" y="96"/>
                    <a:pt x="40" y="96"/>
                  </a:cubicBezTo>
                  <a:cubicBezTo>
                    <a:pt x="56" y="96"/>
                    <a:pt x="56" y="96"/>
                    <a:pt x="56" y="96"/>
                  </a:cubicBezTo>
                  <a:lnTo>
                    <a:pt x="56" y="112"/>
                  </a:lnTo>
                  <a:close/>
                  <a:moveTo>
                    <a:pt x="140" y="88"/>
                  </a:moveTo>
                  <a:cubicBezTo>
                    <a:pt x="116" y="88"/>
                    <a:pt x="116" y="88"/>
                    <a:pt x="116" y="88"/>
                  </a:cubicBezTo>
                  <a:cubicBezTo>
                    <a:pt x="114" y="88"/>
                    <a:pt x="112" y="90"/>
                    <a:pt x="112" y="92"/>
                  </a:cubicBezTo>
                  <a:cubicBezTo>
                    <a:pt x="112" y="116"/>
                    <a:pt x="112" y="116"/>
                    <a:pt x="112" y="116"/>
                  </a:cubicBezTo>
                  <a:cubicBezTo>
                    <a:pt x="112" y="118"/>
                    <a:pt x="114" y="120"/>
                    <a:pt x="116" y="120"/>
                  </a:cubicBezTo>
                  <a:cubicBezTo>
                    <a:pt x="140" y="120"/>
                    <a:pt x="140" y="120"/>
                    <a:pt x="140" y="120"/>
                  </a:cubicBezTo>
                  <a:cubicBezTo>
                    <a:pt x="142" y="120"/>
                    <a:pt x="144" y="118"/>
                    <a:pt x="144" y="116"/>
                  </a:cubicBezTo>
                  <a:cubicBezTo>
                    <a:pt x="144" y="92"/>
                    <a:pt x="144" y="92"/>
                    <a:pt x="144" y="92"/>
                  </a:cubicBezTo>
                  <a:cubicBezTo>
                    <a:pt x="144" y="90"/>
                    <a:pt x="142" y="88"/>
                    <a:pt x="140" y="88"/>
                  </a:cubicBezTo>
                  <a:moveTo>
                    <a:pt x="136" y="112"/>
                  </a:moveTo>
                  <a:cubicBezTo>
                    <a:pt x="120" y="112"/>
                    <a:pt x="120" y="112"/>
                    <a:pt x="120" y="112"/>
                  </a:cubicBezTo>
                  <a:cubicBezTo>
                    <a:pt x="120" y="96"/>
                    <a:pt x="120" y="96"/>
                    <a:pt x="120" y="96"/>
                  </a:cubicBezTo>
                  <a:cubicBezTo>
                    <a:pt x="136" y="96"/>
                    <a:pt x="136" y="96"/>
                    <a:pt x="136" y="96"/>
                  </a:cubicBezTo>
                  <a:lnTo>
                    <a:pt x="136" y="112"/>
                  </a:lnTo>
                  <a:close/>
                  <a:moveTo>
                    <a:pt x="172" y="136"/>
                  </a:moveTo>
                  <a:cubicBezTo>
                    <a:pt x="168" y="136"/>
                    <a:pt x="168" y="136"/>
                    <a:pt x="168" y="136"/>
                  </a:cubicBezTo>
                  <a:cubicBezTo>
                    <a:pt x="168" y="32"/>
                    <a:pt x="168" y="32"/>
                    <a:pt x="168" y="32"/>
                  </a:cubicBezTo>
                  <a:cubicBezTo>
                    <a:pt x="172" y="32"/>
                    <a:pt x="172" y="32"/>
                    <a:pt x="172" y="32"/>
                  </a:cubicBezTo>
                  <a:cubicBezTo>
                    <a:pt x="174" y="32"/>
                    <a:pt x="176" y="30"/>
                    <a:pt x="176" y="28"/>
                  </a:cubicBezTo>
                  <a:cubicBezTo>
                    <a:pt x="176" y="26"/>
                    <a:pt x="174" y="24"/>
                    <a:pt x="172" y="24"/>
                  </a:cubicBezTo>
                  <a:cubicBezTo>
                    <a:pt x="168" y="24"/>
                    <a:pt x="168" y="24"/>
                    <a:pt x="168" y="24"/>
                  </a:cubicBezTo>
                  <a:cubicBezTo>
                    <a:pt x="168" y="8"/>
                    <a:pt x="168" y="8"/>
                    <a:pt x="168" y="8"/>
                  </a:cubicBezTo>
                  <a:cubicBezTo>
                    <a:pt x="168" y="4"/>
                    <a:pt x="164" y="0"/>
                    <a:pt x="160" y="0"/>
                  </a:cubicBezTo>
                  <a:cubicBezTo>
                    <a:pt x="16" y="0"/>
                    <a:pt x="16" y="0"/>
                    <a:pt x="16" y="0"/>
                  </a:cubicBezTo>
                  <a:cubicBezTo>
                    <a:pt x="12" y="0"/>
                    <a:pt x="8" y="4"/>
                    <a:pt x="8" y="8"/>
                  </a:cubicBezTo>
                  <a:cubicBezTo>
                    <a:pt x="8" y="24"/>
                    <a:pt x="8" y="24"/>
                    <a:pt x="8" y="24"/>
                  </a:cubicBezTo>
                  <a:cubicBezTo>
                    <a:pt x="4" y="24"/>
                    <a:pt x="4" y="24"/>
                    <a:pt x="4" y="24"/>
                  </a:cubicBezTo>
                  <a:cubicBezTo>
                    <a:pt x="2" y="24"/>
                    <a:pt x="0" y="26"/>
                    <a:pt x="0" y="28"/>
                  </a:cubicBezTo>
                  <a:cubicBezTo>
                    <a:pt x="0" y="30"/>
                    <a:pt x="2" y="32"/>
                    <a:pt x="4" y="32"/>
                  </a:cubicBezTo>
                  <a:cubicBezTo>
                    <a:pt x="8" y="32"/>
                    <a:pt x="8" y="32"/>
                    <a:pt x="8" y="32"/>
                  </a:cubicBezTo>
                  <a:cubicBezTo>
                    <a:pt x="8" y="136"/>
                    <a:pt x="8" y="136"/>
                    <a:pt x="8" y="136"/>
                  </a:cubicBezTo>
                  <a:cubicBezTo>
                    <a:pt x="4" y="136"/>
                    <a:pt x="4" y="136"/>
                    <a:pt x="4" y="136"/>
                  </a:cubicBezTo>
                  <a:cubicBezTo>
                    <a:pt x="2" y="136"/>
                    <a:pt x="0" y="138"/>
                    <a:pt x="0" y="140"/>
                  </a:cubicBezTo>
                  <a:cubicBezTo>
                    <a:pt x="0" y="142"/>
                    <a:pt x="2" y="144"/>
                    <a:pt x="4" y="144"/>
                  </a:cubicBezTo>
                  <a:cubicBezTo>
                    <a:pt x="172" y="144"/>
                    <a:pt x="172" y="144"/>
                    <a:pt x="172" y="144"/>
                  </a:cubicBezTo>
                  <a:cubicBezTo>
                    <a:pt x="174" y="144"/>
                    <a:pt x="176" y="142"/>
                    <a:pt x="176" y="140"/>
                  </a:cubicBezTo>
                  <a:cubicBezTo>
                    <a:pt x="176" y="138"/>
                    <a:pt x="174" y="136"/>
                    <a:pt x="172" y="136"/>
                  </a:cubicBezTo>
                  <a:moveTo>
                    <a:pt x="96" y="136"/>
                  </a:moveTo>
                  <a:cubicBezTo>
                    <a:pt x="80" y="136"/>
                    <a:pt x="80" y="136"/>
                    <a:pt x="80" y="136"/>
                  </a:cubicBezTo>
                  <a:cubicBezTo>
                    <a:pt x="80" y="96"/>
                    <a:pt x="80" y="96"/>
                    <a:pt x="80" y="96"/>
                  </a:cubicBezTo>
                  <a:cubicBezTo>
                    <a:pt x="96" y="96"/>
                    <a:pt x="96" y="96"/>
                    <a:pt x="96" y="96"/>
                  </a:cubicBezTo>
                  <a:lnTo>
                    <a:pt x="96" y="136"/>
                  </a:lnTo>
                  <a:close/>
                  <a:moveTo>
                    <a:pt x="160" y="136"/>
                  </a:moveTo>
                  <a:cubicBezTo>
                    <a:pt x="104" y="136"/>
                    <a:pt x="104" y="136"/>
                    <a:pt x="104" y="136"/>
                  </a:cubicBezTo>
                  <a:cubicBezTo>
                    <a:pt x="104" y="92"/>
                    <a:pt x="104" y="92"/>
                    <a:pt x="104" y="92"/>
                  </a:cubicBezTo>
                  <a:cubicBezTo>
                    <a:pt x="104" y="90"/>
                    <a:pt x="102" y="88"/>
                    <a:pt x="100" y="88"/>
                  </a:cubicBezTo>
                  <a:cubicBezTo>
                    <a:pt x="76" y="88"/>
                    <a:pt x="76" y="88"/>
                    <a:pt x="76" y="88"/>
                  </a:cubicBezTo>
                  <a:cubicBezTo>
                    <a:pt x="74" y="88"/>
                    <a:pt x="72" y="90"/>
                    <a:pt x="72" y="92"/>
                  </a:cubicBezTo>
                  <a:cubicBezTo>
                    <a:pt x="72" y="136"/>
                    <a:pt x="72" y="136"/>
                    <a:pt x="72" y="136"/>
                  </a:cubicBezTo>
                  <a:cubicBezTo>
                    <a:pt x="16" y="136"/>
                    <a:pt x="16" y="136"/>
                    <a:pt x="16" y="136"/>
                  </a:cubicBezTo>
                  <a:cubicBezTo>
                    <a:pt x="16" y="50"/>
                    <a:pt x="16" y="50"/>
                    <a:pt x="16" y="50"/>
                  </a:cubicBezTo>
                  <a:cubicBezTo>
                    <a:pt x="19" y="54"/>
                    <a:pt x="23" y="56"/>
                    <a:pt x="28" y="56"/>
                  </a:cubicBezTo>
                  <a:cubicBezTo>
                    <a:pt x="33" y="56"/>
                    <a:pt x="37" y="54"/>
                    <a:pt x="40" y="50"/>
                  </a:cubicBezTo>
                  <a:cubicBezTo>
                    <a:pt x="43" y="54"/>
                    <a:pt x="47" y="56"/>
                    <a:pt x="52" y="56"/>
                  </a:cubicBezTo>
                  <a:cubicBezTo>
                    <a:pt x="57" y="56"/>
                    <a:pt x="61" y="54"/>
                    <a:pt x="64" y="50"/>
                  </a:cubicBezTo>
                  <a:cubicBezTo>
                    <a:pt x="67" y="54"/>
                    <a:pt x="71" y="56"/>
                    <a:pt x="76" y="56"/>
                  </a:cubicBezTo>
                  <a:cubicBezTo>
                    <a:pt x="81" y="56"/>
                    <a:pt x="85" y="54"/>
                    <a:pt x="88" y="50"/>
                  </a:cubicBezTo>
                  <a:cubicBezTo>
                    <a:pt x="91" y="54"/>
                    <a:pt x="95" y="56"/>
                    <a:pt x="100" y="56"/>
                  </a:cubicBezTo>
                  <a:cubicBezTo>
                    <a:pt x="105" y="56"/>
                    <a:pt x="109" y="54"/>
                    <a:pt x="112" y="50"/>
                  </a:cubicBezTo>
                  <a:cubicBezTo>
                    <a:pt x="115" y="54"/>
                    <a:pt x="119" y="56"/>
                    <a:pt x="124" y="56"/>
                  </a:cubicBezTo>
                  <a:cubicBezTo>
                    <a:pt x="129" y="56"/>
                    <a:pt x="133" y="54"/>
                    <a:pt x="136" y="50"/>
                  </a:cubicBezTo>
                  <a:cubicBezTo>
                    <a:pt x="139" y="54"/>
                    <a:pt x="143" y="56"/>
                    <a:pt x="148" y="56"/>
                  </a:cubicBezTo>
                  <a:cubicBezTo>
                    <a:pt x="153" y="56"/>
                    <a:pt x="157" y="54"/>
                    <a:pt x="160" y="50"/>
                  </a:cubicBezTo>
                  <a:lnTo>
                    <a:pt x="160" y="136"/>
                  </a:lnTo>
                  <a:close/>
                  <a:moveTo>
                    <a:pt x="20" y="40"/>
                  </a:moveTo>
                  <a:cubicBezTo>
                    <a:pt x="20" y="32"/>
                    <a:pt x="20" y="32"/>
                    <a:pt x="20" y="32"/>
                  </a:cubicBezTo>
                  <a:cubicBezTo>
                    <a:pt x="36" y="32"/>
                    <a:pt x="36" y="32"/>
                    <a:pt x="36" y="32"/>
                  </a:cubicBezTo>
                  <a:cubicBezTo>
                    <a:pt x="36" y="40"/>
                    <a:pt x="36" y="40"/>
                    <a:pt x="36" y="40"/>
                  </a:cubicBezTo>
                  <a:cubicBezTo>
                    <a:pt x="36" y="44"/>
                    <a:pt x="32" y="48"/>
                    <a:pt x="28" y="48"/>
                  </a:cubicBezTo>
                  <a:cubicBezTo>
                    <a:pt x="24" y="48"/>
                    <a:pt x="20" y="44"/>
                    <a:pt x="20" y="40"/>
                  </a:cubicBezTo>
                  <a:moveTo>
                    <a:pt x="44" y="40"/>
                  </a:moveTo>
                  <a:cubicBezTo>
                    <a:pt x="44" y="32"/>
                    <a:pt x="44" y="32"/>
                    <a:pt x="44" y="32"/>
                  </a:cubicBezTo>
                  <a:cubicBezTo>
                    <a:pt x="60" y="32"/>
                    <a:pt x="60" y="32"/>
                    <a:pt x="60" y="32"/>
                  </a:cubicBezTo>
                  <a:cubicBezTo>
                    <a:pt x="60" y="40"/>
                    <a:pt x="60" y="40"/>
                    <a:pt x="60" y="40"/>
                  </a:cubicBezTo>
                  <a:cubicBezTo>
                    <a:pt x="60" y="44"/>
                    <a:pt x="56" y="48"/>
                    <a:pt x="52" y="48"/>
                  </a:cubicBezTo>
                  <a:cubicBezTo>
                    <a:pt x="48" y="48"/>
                    <a:pt x="44" y="44"/>
                    <a:pt x="44" y="40"/>
                  </a:cubicBezTo>
                  <a:moveTo>
                    <a:pt x="68" y="40"/>
                  </a:moveTo>
                  <a:cubicBezTo>
                    <a:pt x="68" y="32"/>
                    <a:pt x="68" y="32"/>
                    <a:pt x="68" y="32"/>
                  </a:cubicBezTo>
                  <a:cubicBezTo>
                    <a:pt x="84" y="32"/>
                    <a:pt x="84" y="32"/>
                    <a:pt x="84" y="32"/>
                  </a:cubicBezTo>
                  <a:cubicBezTo>
                    <a:pt x="84" y="40"/>
                    <a:pt x="84" y="40"/>
                    <a:pt x="84" y="40"/>
                  </a:cubicBezTo>
                  <a:cubicBezTo>
                    <a:pt x="84" y="44"/>
                    <a:pt x="80" y="48"/>
                    <a:pt x="76" y="48"/>
                  </a:cubicBezTo>
                  <a:cubicBezTo>
                    <a:pt x="72" y="48"/>
                    <a:pt x="68" y="44"/>
                    <a:pt x="68" y="40"/>
                  </a:cubicBezTo>
                  <a:moveTo>
                    <a:pt x="92" y="40"/>
                  </a:moveTo>
                  <a:cubicBezTo>
                    <a:pt x="92" y="32"/>
                    <a:pt x="92" y="32"/>
                    <a:pt x="92" y="32"/>
                  </a:cubicBezTo>
                  <a:cubicBezTo>
                    <a:pt x="108" y="32"/>
                    <a:pt x="108" y="32"/>
                    <a:pt x="108" y="32"/>
                  </a:cubicBezTo>
                  <a:cubicBezTo>
                    <a:pt x="108" y="40"/>
                    <a:pt x="108" y="40"/>
                    <a:pt x="108" y="40"/>
                  </a:cubicBezTo>
                  <a:cubicBezTo>
                    <a:pt x="108" y="44"/>
                    <a:pt x="104" y="48"/>
                    <a:pt x="100" y="48"/>
                  </a:cubicBezTo>
                  <a:cubicBezTo>
                    <a:pt x="96" y="48"/>
                    <a:pt x="92" y="44"/>
                    <a:pt x="92" y="40"/>
                  </a:cubicBezTo>
                  <a:moveTo>
                    <a:pt x="116" y="40"/>
                  </a:moveTo>
                  <a:cubicBezTo>
                    <a:pt x="116" y="32"/>
                    <a:pt x="116" y="32"/>
                    <a:pt x="116" y="32"/>
                  </a:cubicBezTo>
                  <a:cubicBezTo>
                    <a:pt x="132" y="32"/>
                    <a:pt x="132" y="32"/>
                    <a:pt x="132" y="32"/>
                  </a:cubicBezTo>
                  <a:cubicBezTo>
                    <a:pt x="132" y="40"/>
                    <a:pt x="132" y="40"/>
                    <a:pt x="132" y="40"/>
                  </a:cubicBezTo>
                  <a:cubicBezTo>
                    <a:pt x="132" y="44"/>
                    <a:pt x="128" y="48"/>
                    <a:pt x="124" y="48"/>
                  </a:cubicBezTo>
                  <a:cubicBezTo>
                    <a:pt x="120" y="48"/>
                    <a:pt x="116" y="44"/>
                    <a:pt x="116" y="40"/>
                  </a:cubicBezTo>
                  <a:moveTo>
                    <a:pt x="140" y="40"/>
                  </a:moveTo>
                  <a:cubicBezTo>
                    <a:pt x="140" y="32"/>
                    <a:pt x="140" y="32"/>
                    <a:pt x="140" y="32"/>
                  </a:cubicBezTo>
                  <a:cubicBezTo>
                    <a:pt x="156" y="32"/>
                    <a:pt x="156" y="32"/>
                    <a:pt x="156" y="32"/>
                  </a:cubicBezTo>
                  <a:cubicBezTo>
                    <a:pt x="156" y="40"/>
                    <a:pt x="156" y="40"/>
                    <a:pt x="156" y="40"/>
                  </a:cubicBezTo>
                  <a:cubicBezTo>
                    <a:pt x="156" y="44"/>
                    <a:pt x="152" y="48"/>
                    <a:pt x="148" y="48"/>
                  </a:cubicBezTo>
                  <a:cubicBezTo>
                    <a:pt x="144" y="48"/>
                    <a:pt x="140" y="44"/>
                    <a:pt x="140" y="40"/>
                  </a:cubicBezTo>
                  <a:moveTo>
                    <a:pt x="160" y="24"/>
                  </a:moveTo>
                  <a:cubicBezTo>
                    <a:pt x="16" y="24"/>
                    <a:pt x="16" y="24"/>
                    <a:pt x="16" y="24"/>
                  </a:cubicBezTo>
                  <a:cubicBezTo>
                    <a:pt x="16" y="8"/>
                    <a:pt x="16" y="8"/>
                    <a:pt x="16" y="8"/>
                  </a:cubicBezTo>
                  <a:cubicBezTo>
                    <a:pt x="160" y="8"/>
                    <a:pt x="160" y="8"/>
                    <a:pt x="160" y="8"/>
                  </a:cubicBezTo>
                  <a:lnTo>
                    <a:pt x="160" y="24"/>
                  </a:lnTo>
                  <a:close/>
                </a:path>
              </a:pathLst>
            </a:custGeom>
            <a:solidFill>
              <a:srgbClr val="FFFFFF"/>
            </a:solidFill>
            <a:ln>
              <a:noFill/>
            </a:ln>
          </p:spPr>
          <p:txBody>
            <a:bodyPr anchor="ctr"/>
            <a:lstStyle/>
            <a:p>
              <a:pPr algn="ctr"/>
              <a:endParaRPr dirty="0">
                <a:latin typeface="思源黑体 Light" panose="020B0300000000000000" charset="-122"/>
                <a:ea typeface="思源黑体 Light" panose="020B0300000000000000" charset="-122"/>
              </a:endParaRPr>
            </a:p>
          </p:txBody>
        </p:sp>
      </p:grpSp>
      <p:sp>
        <p:nvSpPr>
          <p:cNvPr id="23" name="文本框 22"/>
          <p:cNvSpPr txBox="1"/>
          <p:nvPr/>
        </p:nvSpPr>
        <p:spPr>
          <a:xfrm>
            <a:off x="1505417" y="2203236"/>
            <a:ext cx="2626467" cy="954107"/>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24" name="Rectangle 24"/>
          <p:cNvSpPr>
            <a:spLocks noChangeArrowheads="1"/>
          </p:cNvSpPr>
          <p:nvPr/>
        </p:nvSpPr>
        <p:spPr bwMode="auto">
          <a:xfrm>
            <a:off x="2198458" y="1916679"/>
            <a:ext cx="1254256"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25" name="文本框 24"/>
          <p:cNvSpPr txBox="1"/>
          <p:nvPr/>
        </p:nvSpPr>
        <p:spPr>
          <a:xfrm>
            <a:off x="1505417" y="4302584"/>
            <a:ext cx="2503060" cy="954107"/>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26" name="Rectangle 24"/>
          <p:cNvSpPr>
            <a:spLocks noChangeArrowheads="1"/>
          </p:cNvSpPr>
          <p:nvPr/>
        </p:nvSpPr>
        <p:spPr bwMode="auto">
          <a:xfrm>
            <a:off x="2170373" y="4016027"/>
            <a:ext cx="1254256"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27" name="文本框 26"/>
          <p:cNvSpPr txBox="1"/>
          <p:nvPr/>
        </p:nvSpPr>
        <p:spPr>
          <a:xfrm>
            <a:off x="8120091" y="2260260"/>
            <a:ext cx="2498661" cy="954107"/>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28" name="Rectangle 24"/>
          <p:cNvSpPr>
            <a:spLocks noChangeArrowheads="1"/>
          </p:cNvSpPr>
          <p:nvPr/>
        </p:nvSpPr>
        <p:spPr bwMode="auto">
          <a:xfrm>
            <a:off x="8700239" y="1973703"/>
            <a:ext cx="1254256"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29" name="文本框 28"/>
          <p:cNvSpPr txBox="1"/>
          <p:nvPr/>
        </p:nvSpPr>
        <p:spPr>
          <a:xfrm>
            <a:off x="8165709" y="4241512"/>
            <a:ext cx="2483706" cy="954107"/>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30" name="Rectangle 24"/>
          <p:cNvSpPr>
            <a:spLocks noChangeArrowheads="1"/>
          </p:cNvSpPr>
          <p:nvPr/>
        </p:nvSpPr>
        <p:spPr bwMode="auto">
          <a:xfrm>
            <a:off x="8730902" y="3954955"/>
            <a:ext cx="1254256"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par>
                          <p:cTn id="11" fill="hold">
                            <p:stCondLst>
                              <p:cond delay="1000"/>
                            </p:stCondLst>
                            <p:childTnLst>
                              <p:par>
                                <p:cTn id="12" presetID="21" presetClass="entr" presetSubtype="1" fill="hold" grpId="0" nodeType="after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heel(1)">
                                      <p:cBhvr>
                                        <p:cTn id="14" dur="750"/>
                                        <p:tgtEl>
                                          <p:spTgt spid="8"/>
                                        </p:tgtEl>
                                      </p:cBhvr>
                                    </p:animEffect>
                                  </p:childTnLst>
                                </p:cTn>
                              </p:par>
                            </p:childTnLst>
                          </p:cTn>
                        </p:par>
                        <p:par>
                          <p:cTn id="15" fill="hold">
                            <p:stCondLst>
                              <p:cond delay="2000"/>
                            </p:stCondLst>
                            <p:childTnLst>
                              <p:par>
                                <p:cTn id="16" presetID="22" presetClass="entr" presetSubtype="4" fill="hold" grpId="0" nodeType="after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wipe(down)">
                                      <p:cBhvr>
                                        <p:cTn id="18" dur="500"/>
                                        <p:tgtEl>
                                          <p:spTgt spid="24"/>
                                        </p:tgtEl>
                                      </p:cBhvr>
                                    </p:animEffect>
                                  </p:childTnLst>
                                </p:cTn>
                              </p:par>
                            </p:childTnLst>
                          </p:cTn>
                        </p:par>
                        <p:par>
                          <p:cTn id="19" fill="hold">
                            <p:stCondLst>
                              <p:cond delay="2500"/>
                            </p:stCondLst>
                            <p:childTnLst>
                              <p:par>
                                <p:cTn id="20" presetID="22" presetClass="entr" presetSubtype="4"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par>
                          <p:cTn id="23" fill="hold">
                            <p:stCondLst>
                              <p:cond delay="3000"/>
                            </p:stCondLst>
                            <p:childTnLst>
                              <p:par>
                                <p:cTn id="24" presetID="2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wipe(down)">
                                      <p:cBhvr>
                                        <p:cTn id="26" dur="500"/>
                                        <p:tgtEl>
                                          <p:spTgt spid="26"/>
                                        </p:tgtEl>
                                      </p:cBhvr>
                                    </p:animEffect>
                                  </p:childTnLst>
                                </p:cTn>
                              </p:par>
                            </p:childTnLst>
                          </p:cTn>
                        </p:par>
                        <p:par>
                          <p:cTn id="27" fill="hold">
                            <p:stCondLst>
                              <p:cond delay="3500"/>
                            </p:stCondLst>
                            <p:childTnLst>
                              <p:par>
                                <p:cTn id="28" presetID="22" presetClass="entr" presetSubtype="4"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down)">
                                      <p:cBhvr>
                                        <p:cTn id="30" dur="500"/>
                                        <p:tgtEl>
                                          <p:spTgt spid="25"/>
                                        </p:tgtEl>
                                      </p:cBhvr>
                                    </p:animEffect>
                                  </p:childTnLst>
                                </p:cTn>
                              </p:par>
                            </p:childTnLst>
                          </p:cTn>
                        </p:par>
                        <p:par>
                          <p:cTn id="31" fill="hold">
                            <p:stCondLst>
                              <p:cond delay="4000"/>
                            </p:stCondLst>
                            <p:childTnLst>
                              <p:par>
                                <p:cTn id="32" presetID="22" presetClass="entr" presetSubtype="4" fill="hold" grpId="0" nodeType="afterEffect">
                                  <p:stCondLst>
                                    <p:cond delay="0"/>
                                  </p:stCondLst>
                                  <p:childTnLst>
                                    <p:set>
                                      <p:cBhvr>
                                        <p:cTn id="33" dur="1" fill="hold">
                                          <p:stCondLst>
                                            <p:cond delay="0"/>
                                          </p:stCondLst>
                                        </p:cTn>
                                        <p:tgtEl>
                                          <p:spTgt spid="28"/>
                                        </p:tgtEl>
                                        <p:attrNameLst>
                                          <p:attrName>style.visibility</p:attrName>
                                        </p:attrNameLst>
                                      </p:cBhvr>
                                      <p:to>
                                        <p:strVal val="visible"/>
                                      </p:to>
                                    </p:set>
                                    <p:animEffect transition="in" filter="wipe(down)">
                                      <p:cBhvr>
                                        <p:cTn id="34" dur="500"/>
                                        <p:tgtEl>
                                          <p:spTgt spid="28"/>
                                        </p:tgtEl>
                                      </p:cBhvr>
                                    </p:animEffect>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7"/>
                                        </p:tgtEl>
                                        <p:attrNameLst>
                                          <p:attrName>style.visibility</p:attrName>
                                        </p:attrNameLst>
                                      </p:cBhvr>
                                      <p:to>
                                        <p:strVal val="visible"/>
                                      </p:to>
                                    </p:set>
                                    <p:animEffect transition="in" filter="wipe(down)">
                                      <p:cBhvr>
                                        <p:cTn id="38" dur="500"/>
                                        <p:tgtEl>
                                          <p:spTgt spid="27"/>
                                        </p:tgtEl>
                                      </p:cBhvr>
                                    </p:animEffect>
                                  </p:childTnLst>
                                </p:cTn>
                              </p:par>
                            </p:childTnLst>
                          </p:cTn>
                        </p:par>
                        <p:par>
                          <p:cTn id="39" fill="hold">
                            <p:stCondLst>
                              <p:cond delay="5000"/>
                            </p:stCondLst>
                            <p:childTnLst>
                              <p:par>
                                <p:cTn id="40" presetID="22" presetClass="entr" presetSubtype="4" fill="hold" grpId="0" nodeType="afterEffect">
                                  <p:stCondLst>
                                    <p:cond delay="0"/>
                                  </p:stCondLst>
                                  <p:childTnLst>
                                    <p:set>
                                      <p:cBhvr>
                                        <p:cTn id="41" dur="1" fill="hold">
                                          <p:stCondLst>
                                            <p:cond delay="0"/>
                                          </p:stCondLst>
                                        </p:cTn>
                                        <p:tgtEl>
                                          <p:spTgt spid="30"/>
                                        </p:tgtEl>
                                        <p:attrNameLst>
                                          <p:attrName>style.visibility</p:attrName>
                                        </p:attrNameLst>
                                      </p:cBhvr>
                                      <p:to>
                                        <p:strVal val="visible"/>
                                      </p:to>
                                    </p:set>
                                    <p:animEffect transition="in" filter="wipe(down)">
                                      <p:cBhvr>
                                        <p:cTn id="42" dur="500"/>
                                        <p:tgtEl>
                                          <p:spTgt spid="30"/>
                                        </p:tgtEl>
                                      </p:cBhvr>
                                    </p:animEffect>
                                  </p:childTnLst>
                                </p:cTn>
                              </p:par>
                            </p:childTnLst>
                          </p:cTn>
                        </p:par>
                        <p:par>
                          <p:cTn id="43" fill="hold">
                            <p:stCondLst>
                              <p:cond delay="5500"/>
                            </p:stCondLst>
                            <p:childTnLst>
                              <p:par>
                                <p:cTn id="44" presetID="22" presetClass="entr" presetSubtype="4" fill="hold" grpId="0" nodeType="after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wipe(down)">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23" grpId="0"/>
      <p:bldP spid="24" grpId="0"/>
      <p:bldP spid="25" grpId="0"/>
      <p:bldP spid="26" grpId="0"/>
      <p:bldP spid="27" grpId="0"/>
      <p:bldP spid="28" grpId="0"/>
      <p:bldP spid="29" grpId="0"/>
      <p:bldP spid="3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8" name="组合 7"/>
          <p:cNvGrpSpPr/>
          <p:nvPr/>
        </p:nvGrpSpPr>
        <p:grpSpPr>
          <a:xfrm>
            <a:off x="1850723" y="1967961"/>
            <a:ext cx="8411316" cy="3122538"/>
            <a:chOff x="1286964" y="1985479"/>
            <a:chExt cx="9533436" cy="3539103"/>
          </a:xfrm>
        </p:grpSpPr>
        <p:grpSp>
          <p:nvGrpSpPr>
            <p:cNvPr id="9" name="组合 8"/>
            <p:cNvGrpSpPr/>
            <p:nvPr/>
          </p:nvGrpSpPr>
          <p:grpSpPr>
            <a:xfrm>
              <a:off x="3217364" y="4031994"/>
              <a:ext cx="1405421" cy="1405421"/>
              <a:chOff x="3217364" y="4031994"/>
              <a:chExt cx="1405421" cy="1405421"/>
            </a:xfrm>
          </p:grpSpPr>
          <p:grpSp>
            <p:nvGrpSpPr>
              <p:cNvPr id="92" name="组合 91"/>
              <p:cNvGrpSpPr/>
              <p:nvPr/>
            </p:nvGrpSpPr>
            <p:grpSpPr>
              <a:xfrm>
                <a:off x="3217364" y="4031994"/>
                <a:ext cx="1405421" cy="1405421"/>
                <a:chOff x="6248400" y="2204088"/>
                <a:chExt cx="1190172" cy="1190172"/>
              </a:xfrm>
            </p:grpSpPr>
            <p:sp>
              <p:nvSpPr>
                <p:cNvPr id="94" name="弧形 93"/>
                <p:cNvSpPr/>
                <p:nvPr/>
              </p:nvSpPr>
              <p:spPr>
                <a:xfrm>
                  <a:off x="6248400" y="2204088"/>
                  <a:ext cx="1190172" cy="1190172"/>
                </a:xfrm>
                <a:prstGeom prst="arc">
                  <a:avLst>
                    <a:gd name="adj1" fmla="val 17413491"/>
                    <a:gd name="adj2" fmla="val 16207428"/>
                  </a:avLst>
                </a:prstGeom>
                <a:ln w="1143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sp>
              <p:nvSpPr>
                <p:cNvPr id="95" name="弧形 94"/>
                <p:cNvSpPr/>
                <p:nvPr/>
              </p:nvSpPr>
              <p:spPr>
                <a:xfrm>
                  <a:off x="6248400" y="2204088"/>
                  <a:ext cx="1190172" cy="1190172"/>
                </a:xfrm>
                <a:prstGeom prst="arc">
                  <a:avLst>
                    <a:gd name="adj1" fmla="val 16200000"/>
                    <a:gd name="adj2" fmla="val 8978783"/>
                  </a:avLst>
                </a:prstGeom>
                <a:ln w="114300" cap="rnd">
                  <a:solidFill>
                    <a:srgbClr val="E26A5C"/>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grpSp>
          <p:sp>
            <p:nvSpPr>
              <p:cNvPr id="93" name="Freeform 33"/>
              <p:cNvSpPr>
                <a:spLocks noEditPoints="1"/>
              </p:cNvSpPr>
              <p:nvPr/>
            </p:nvSpPr>
            <p:spPr bwMode="auto">
              <a:xfrm>
                <a:off x="3677980" y="4502929"/>
                <a:ext cx="484188" cy="463550"/>
              </a:xfrm>
              <a:custGeom>
                <a:avLst/>
                <a:gdLst>
                  <a:gd name="T0" fmla="*/ 167 w 207"/>
                  <a:gd name="T1" fmla="*/ 48 h 198"/>
                  <a:gd name="T2" fmla="*/ 32 w 207"/>
                  <a:gd name="T3" fmla="*/ 0 h 198"/>
                  <a:gd name="T4" fmla="*/ 32 w 207"/>
                  <a:gd name="T5" fmla="*/ 18 h 198"/>
                  <a:gd name="T6" fmla="*/ 141 w 207"/>
                  <a:gd name="T7" fmla="*/ 48 h 198"/>
                  <a:gd name="T8" fmla="*/ 0 w 207"/>
                  <a:gd name="T9" fmla="*/ 68 h 198"/>
                  <a:gd name="T10" fmla="*/ 20 w 207"/>
                  <a:gd name="T11" fmla="*/ 198 h 198"/>
                  <a:gd name="T12" fmla="*/ 207 w 207"/>
                  <a:gd name="T13" fmla="*/ 178 h 198"/>
                  <a:gd name="T14" fmla="*/ 187 w 207"/>
                  <a:gd name="T15" fmla="*/ 48 h 198"/>
                  <a:gd name="T16" fmla="*/ 187 w 207"/>
                  <a:gd name="T17" fmla="*/ 190 h 198"/>
                  <a:gd name="T18" fmla="*/ 8 w 207"/>
                  <a:gd name="T19" fmla="*/ 178 h 198"/>
                  <a:gd name="T20" fmla="*/ 20 w 207"/>
                  <a:gd name="T21" fmla="*/ 56 h 198"/>
                  <a:gd name="T22" fmla="*/ 199 w 207"/>
                  <a:gd name="T23" fmla="*/ 68 h 198"/>
                  <a:gd name="T24" fmla="*/ 20 w 207"/>
                  <a:gd name="T25" fmla="*/ 72 h 198"/>
                  <a:gd name="T26" fmla="*/ 184 w 207"/>
                  <a:gd name="T27" fmla="*/ 112 h 198"/>
                  <a:gd name="T28" fmla="*/ 61 w 207"/>
                  <a:gd name="T29" fmla="*/ 88 h 198"/>
                  <a:gd name="T30" fmla="*/ 55 w 207"/>
                  <a:gd name="T31" fmla="*/ 88 h 198"/>
                  <a:gd name="T32" fmla="*/ 20 w 207"/>
                  <a:gd name="T33" fmla="*/ 112 h 198"/>
                  <a:gd name="T34" fmla="*/ 34 w 207"/>
                  <a:gd name="T35" fmla="*/ 131 h 198"/>
                  <a:gd name="T36" fmla="*/ 28 w 207"/>
                  <a:gd name="T37" fmla="*/ 180 h 198"/>
                  <a:gd name="T38" fmla="*/ 22 w 207"/>
                  <a:gd name="T39" fmla="*/ 131 h 198"/>
                  <a:gd name="T40" fmla="*/ 34 w 207"/>
                  <a:gd name="T41" fmla="*/ 131 h 198"/>
                  <a:gd name="T42" fmla="*/ 56 w 207"/>
                  <a:gd name="T43" fmla="*/ 174 h 198"/>
                  <a:gd name="T44" fmla="*/ 44 w 207"/>
                  <a:gd name="T45" fmla="*/ 174 h 198"/>
                  <a:gd name="T46" fmla="*/ 50 w 207"/>
                  <a:gd name="T47" fmla="*/ 125 h 198"/>
                  <a:gd name="T48" fmla="*/ 77 w 207"/>
                  <a:gd name="T49" fmla="*/ 131 h 198"/>
                  <a:gd name="T50" fmla="*/ 71 w 207"/>
                  <a:gd name="T51" fmla="*/ 180 h 198"/>
                  <a:gd name="T52" fmla="*/ 65 w 207"/>
                  <a:gd name="T53" fmla="*/ 131 h 198"/>
                  <a:gd name="T54" fmla="*/ 77 w 207"/>
                  <a:gd name="T55" fmla="*/ 131 h 198"/>
                  <a:gd name="T56" fmla="*/ 99 w 207"/>
                  <a:gd name="T57" fmla="*/ 174 h 198"/>
                  <a:gd name="T58" fmla="*/ 87 w 207"/>
                  <a:gd name="T59" fmla="*/ 174 h 198"/>
                  <a:gd name="T60" fmla="*/ 93 w 207"/>
                  <a:gd name="T61" fmla="*/ 125 h 198"/>
                  <a:gd name="T62" fmla="*/ 121 w 207"/>
                  <a:gd name="T63" fmla="*/ 131 h 198"/>
                  <a:gd name="T64" fmla="*/ 115 w 207"/>
                  <a:gd name="T65" fmla="*/ 180 h 198"/>
                  <a:gd name="T66" fmla="*/ 109 w 207"/>
                  <a:gd name="T67" fmla="*/ 131 h 198"/>
                  <a:gd name="T68" fmla="*/ 121 w 207"/>
                  <a:gd name="T69" fmla="*/ 131 h 198"/>
                  <a:gd name="T70" fmla="*/ 143 w 207"/>
                  <a:gd name="T71" fmla="*/ 174 h 198"/>
                  <a:gd name="T72" fmla="*/ 131 w 207"/>
                  <a:gd name="T73" fmla="*/ 174 h 198"/>
                  <a:gd name="T74" fmla="*/ 137 w 207"/>
                  <a:gd name="T75" fmla="*/ 125 h 198"/>
                  <a:gd name="T76" fmla="*/ 184 w 207"/>
                  <a:gd name="T77" fmla="*/ 138 h 198"/>
                  <a:gd name="T78" fmla="*/ 159 w 207"/>
                  <a:gd name="T79" fmla="*/ 138 h 198"/>
                  <a:gd name="T80" fmla="*/ 184 w 207"/>
                  <a:gd name="T81" fmla="*/ 138 h 198"/>
                  <a:gd name="T82" fmla="*/ 171 w 207"/>
                  <a:gd name="T83" fmla="*/ 180 h 198"/>
                  <a:gd name="T84" fmla="*/ 171 w 207"/>
                  <a:gd name="T85" fmla="*/ 159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07" h="198">
                    <a:moveTo>
                      <a:pt x="187" y="48"/>
                    </a:moveTo>
                    <a:cubicBezTo>
                      <a:pt x="167" y="48"/>
                      <a:pt x="167" y="48"/>
                      <a:pt x="167" y="48"/>
                    </a:cubicBezTo>
                    <a:cubicBezTo>
                      <a:pt x="40" y="7"/>
                      <a:pt x="40" y="7"/>
                      <a:pt x="40" y="7"/>
                    </a:cubicBezTo>
                    <a:cubicBezTo>
                      <a:pt x="39" y="3"/>
                      <a:pt x="36" y="0"/>
                      <a:pt x="32" y="0"/>
                    </a:cubicBezTo>
                    <a:cubicBezTo>
                      <a:pt x="27" y="0"/>
                      <a:pt x="23" y="4"/>
                      <a:pt x="23" y="9"/>
                    </a:cubicBezTo>
                    <a:cubicBezTo>
                      <a:pt x="23" y="14"/>
                      <a:pt x="27" y="18"/>
                      <a:pt x="32" y="18"/>
                    </a:cubicBezTo>
                    <a:cubicBezTo>
                      <a:pt x="34" y="18"/>
                      <a:pt x="36" y="16"/>
                      <a:pt x="38" y="15"/>
                    </a:cubicBezTo>
                    <a:cubicBezTo>
                      <a:pt x="141" y="48"/>
                      <a:pt x="141" y="48"/>
                      <a:pt x="141" y="48"/>
                    </a:cubicBezTo>
                    <a:cubicBezTo>
                      <a:pt x="20" y="48"/>
                      <a:pt x="20" y="48"/>
                      <a:pt x="20" y="48"/>
                    </a:cubicBezTo>
                    <a:cubicBezTo>
                      <a:pt x="9" y="48"/>
                      <a:pt x="0" y="57"/>
                      <a:pt x="0" y="68"/>
                    </a:cubicBezTo>
                    <a:cubicBezTo>
                      <a:pt x="0" y="178"/>
                      <a:pt x="0" y="178"/>
                      <a:pt x="0" y="178"/>
                    </a:cubicBezTo>
                    <a:cubicBezTo>
                      <a:pt x="0" y="189"/>
                      <a:pt x="9" y="198"/>
                      <a:pt x="20" y="198"/>
                    </a:cubicBezTo>
                    <a:cubicBezTo>
                      <a:pt x="187" y="198"/>
                      <a:pt x="187" y="198"/>
                      <a:pt x="187" y="198"/>
                    </a:cubicBezTo>
                    <a:cubicBezTo>
                      <a:pt x="198" y="198"/>
                      <a:pt x="207" y="189"/>
                      <a:pt x="207" y="178"/>
                    </a:cubicBezTo>
                    <a:cubicBezTo>
                      <a:pt x="207" y="68"/>
                      <a:pt x="207" y="68"/>
                      <a:pt x="207" y="68"/>
                    </a:cubicBezTo>
                    <a:cubicBezTo>
                      <a:pt x="207" y="57"/>
                      <a:pt x="198" y="48"/>
                      <a:pt x="187" y="48"/>
                    </a:cubicBezTo>
                    <a:close/>
                    <a:moveTo>
                      <a:pt x="199" y="178"/>
                    </a:moveTo>
                    <a:cubicBezTo>
                      <a:pt x="199" y="185"/>
                      <a:pt x="194" y="190"/>
                      <a:pt x="187" y="190"/>
                    </a:cubicBezTo>
                    <a:cubicBezTo>
                      <a:pt x="20" y="190"/>
                      <a:pt x="20" y="190"/>
                      <a:pt x="20" y="190"/>
                    </a:cubicBezTo>
                    <a:cubicBezTo>
                      <a:pt x="13" y="190"/>
                      <a:pt x="8" y="185"/>
                      <a:pt x="8" y="178"/>
                    </a:cubicBezTo>
                    <a:cubicBezTo>
                      <a:pt x="8" y="68"/>
                      <a:pt x="8" y="68"/>
                      <a:pt x="8" y="68"/>
                    </a:cubicBezTo>
                    <a:cubicBezTo>
                      <a:pt x="8" y="61"/>
                      <a:pt x="13" y="56"/>
                      <a:pt x="20" y="56"/>
                    </a:cubicBezTo>
                    <a:cubicBezTo>
                      <a:pt x="187" y="56"/>
                      <a:pt x="187" y="56"/>
                      <a:pt x="187" y="56"/>
                    </a:cubicBezTo>
                    <a:cubicBezTo>
                      <a:pt x="194" y="56"/>
                      <a:pt x="199" y="61"/>
                      <a:pt x="199" y="68"/>
                    </a:cubicBezTo>
                    <a:lnTo>
                      <a:pt x="199" y="178"/>
                    </a:lnTo>
                    <a:close/>
                    <a:moveTo>
                      <a:pt x="20" y="72"/>
                    </a:moveTo>
                    <a:cubicBezTo>
                      <a:pt x="184" y="72"/>
                      <a:pt x="184" y="72"/>
                      <a:pt x="184" y="72"/>
                    </a:cubicBezTo>
                    <a:cubicBezTo>
                      <a:pt x="184" y="112"/>
                      <a:pt x="184" y="112"/>
                      <a:pt x="184" y="112"/>
                    </a:cubicBezTo>
                    <a:cubicBezTo>
                      <a:pt x="61" y="112"/>
                      <a:pt x="61" y="112"/>
                      <a:pt x="61" y="112"/>
                    </a:cubicBezTo>
                    <a:cubicBezTo>
                      <a:pt x="61" y="88"/>
                      <a:pt x="61" y="88"/>
                      <a:pt x="61" y="88"/>
                    </a:cubicBezTo>
                    <a:cubicBezTo>
                      <a:pt x="61" y="86"/>
                      <a:pt x="60" y="85"/>
                      <a:pt x="58" y="85"/>
                    </a:cubicBezTo>
                    <a:cubicBezTo>
                      <a:pt x="56" y="85"/>
                      <a:pt x="55" y="86"/>
                      <a:pt x="55" y="88"/>
                    </a:cubicBezTo>
                    <a:cubicBezTo>
                      <a:pt x="55" y="112"/>
                      <a:pt x="55" y="112"/>
                      <a:pt x="55" y="112"/>
                    </a:cubicBezTo>
                    <a:cubicBezTo>
                      <a:pt x="20" y="112"/>
                      <a:pt x="20" y="112"/>
                      <a:pt x="20" y="112"/>
                    </a:cubicBezTo>
                    <a:lnTo>
                      <a:pt x="20" y="72"/>
                    </a:lnTo>
                    <a:close/>
                    <a:moveTo>
                      <a:pt x="34" y="131"/>
                    </a:moveTo>
                    <a:cubicBezTo>
                      <a:pt x="34" y="174"/>
                      <a:pt x="34" y="174"/>
                      <a:pt x="34" y="174"/>
                    </a:cubicBezTo>
                    <a:cubicBezTo>
                      <a:pt x="34" y="177"/>
                      <a:pt x="31" y="180"/>
                      <a:pt x="28" y="180"/>
                    </a:cubicBezTo>
                    <a:cubicBezTo>
                      <a:pt x="25" y="180"/>
                      <a:pt x="22" y="177"/>
                      <a:pt x="22" y="174"/>
                    </a:cubicBezTo>
                    <a:cubicBezTo>
                      <a:pt x="22" y="131"/>
                      <a:pt x="22" y="131"/>
                      <a:pt x="22" y="131"/>
                    </a:cubicBezTo>
                    <a:cubicBezTo>
                      <a:pt x="22" y="128"/>
                      <a:pt x="25" y="125"/>
                      <a:pt x="28" y="125"/>
                    </a:cubicBezTo>
                    <a:cubicBezTo>
                      <a:pt x="31" y="125"/>
                      <a:pt x="34" y="128"/>
                      <a:pt x="34" y="131"/>
                    </a:cubicBezTo>
                    <a:close/>
                    <a:moveTo>
                      <a:pt x="56" y="131"/>
                    </a:moveTo>
                    <a:cubicBezTo>
                      <a:pt x="56" y="174"/>
                      <a:pt x="56" y="174"/>
                      <a:pt x="56" y="174"/>
                    </a:cubicBezTo>
                    <a:cubicBezTo>
                      <a:pt x="56" y="177"/>
                      <a:pt x="53" y="180"/>
                      <a:pt x="50" y="180"/>
                    </a:cubicBezTo>
                    <a:cubicBezTo>
                      <a:pt x="46" y="180"/>
                      <a:pt x="44" y="177"/>
                      <a:pt x="44" y="174"/>
                    </a:cubicBezTo>
                    <a:cubicBezTo>
                      <a:pt x="44" y="131"/>
                      <a:pt x="44" y="131"/>
                      <a:pt x="44" y="131"/>
                    </a:cubicBezTo>
                    <a:cubicBezTo>
                      <a:pt x="44" y="128"/>
                      <a:pt x="46" y="125"/>
                      <a:pt x="50" y="125"/>
                    </a:cubicBezTo>
                    <a:cubicBezTo>
                      <a:pt x="53" y="125"/>
                      <a:pt x="56" y="128"/>
                      <a:pt x="56" y="131"/>
                    </a:cubicBezTo>
                    <a:close/>
                    <a:moveTo>
                      <a:pt x="77" y="131"/>
                    </a:moveTo>
                    <a:cubicBezTo>
                      <a:pt x="77" y="174"/>
                      <a:pt x="77" y="174"/>
                      <a:pt x="77" y="174"/>
                    </a:cubicBezTo>
                    <a:cubicBezTo>
                      <a:pt x="77" y="177"/>
                      <a:pt x="75" y="180"/>
                      <a:pt x="71" y="180"/>
                    </a:cubicBezTo>
                    <a:cubicBezTo>
                      <a:pt x="68" y="180"/>
                      <a:pt x="65" y="177"/>
                      <a:pt x="65" y="174"/>
                    </a:cubicBezTo>
                    <a:cubicBezTo>
                      <a:pt x="65" y="131"/>
                      <a:pt x="65" y="131"/>
                      <a:pt x="65" y="131"/>
                    </a:cubicBezTo>
                    <a:cubicBezTo>
                      <a:pt x="65" y="128"/>
                      <a:pt x="68" y="125"/>
                      <a:pt x="71" y="125"/>
                    </a:cubicBezTo>
                    <a:cubicBezTo>
                      <a:pt x="75" y="125"/>
                      <a:pt x="77" y="128"/>
                      <a:pt x="77" y="131"/>
                    </a:cubicBezTo>
                    <a:close/>
                    <a:moveTo>
                      <a:pt x="99" y="131"/>
                    </a:moveTo>
                    <a:cubicBezTo>
                      <a:pt x="99" y="174"/>
                      <a:pt x="99" y="174"/>
                      <a:pt x="99" y="174"/>
                    </a:cubicBezTo>
                    <a:cubicBezTo>
                      <a:pt x="99" y="177"/>
                      <a:pt x="96" y="180"/>
                      <a:pt x="93" y="180"/>
                    </a:cubicBezTo>
                    <a:cubicBezTo>
                      <a:pt x="90" y="180"/>
                      <a:pt x="87" y="177"/>
                      <a:pt x="87" y="174"/>
                    </a:cubicBezTo>
                    <a:cubicBezTo>
                      <a:pt x="87" y="131"/>
                      <a:pt x="87" y="131"/>
                      <a:pt x="87" y="131"/>
                    </a:cubicBezTo>
                    <a:cubicBezTo>
                      <a:pt x="87" y="128"/>
                      <a:pt x="90" y="125"/>
                      <a:pt x="93" y="125"/>
                    </a:cubicBezTo>
                    <a:cubicBezTo>
                      <a:pt x="96" y="125"/>
                      <a:pt x="99" y="128"/>
                      <a:pt x="99" y="131"/>
                    </a:cubicBezTo>
                    <a:close/>
                    <a:moveTo>
                      <a:pt x="121" y="131"/>
                    </a:moveTo>
                    <a:cubicBezTo>
                      <a:pt x="121" y="174"/>
                      <a:pt x="121" y="174"/>
                      <a:pt x="121" y="174"/>
                    </a:cubicBezTo>
                    <a:cubicBezTo>
                      <a:pt x="121" y="177"/>
                      <a:pt x="118" y="180"/>
                      <a:pt x="115" y="180"/>
                    </a:cubicBezTo>
                    <a:cubicBezTo>
                      <a:pt x="112" y="180"/>
                      <a:pt x="109" y="177"/>
                      <a:pt x="109" y="174"/>
                    </a:cubicBezTo>
                    <a:cubicBezTo>
                      <a:pt x="109" y="131"/>
                      <a:pt x="109" y="131"/>
                      <a:pt x="109" y="131"/>
                    </a:cubicBezTo>
                    <a:cubicBezTo>
                      <a:pt x="109" y="128"/>
                      <a:pt x="112" y="125"/>
                      <a:pt x="115" y="125"/>
                    </a:cubicBezTo>
                    <a:cubicBezTo>
                      <a:pt x="118" y="125"/>
                      <a:pt x="121" y="128"/>
                      <a:pt x="121" y="131"/>
                    </a:cubicBezTo>
                    <a:close/>
                    <a:moveTo>
                      <a:pt x="143" y="131"/>
                    </a:moveTo>
                    <a:cubicBezTo>
                      <a:pt x="143" y="174"/>
                      <a:pt x="143" y="174"/>
                      <a:pt x="143" y="174"/>
                    </a:cubicBezTo>
                    <a:cubicBezTo>
                      <a:pt x="143" y="177"/>
                      <a:pt x="140" y="180"/>
                      <a:pt x="137" y="180"/>
                    </a:cubicBezTo>
                    <a:cubicBezTo>
                      <a:pt x="133" y="180"/>
                      <a:pt x="131" y="177"/>
                      <a:pt x="131" y="174"/>
                    </a:cubicBezTo>
                    <a:cubicBezTo>
                      <a:pt x="131" y="131"/>
                      <a:pt x="131" y="131"/>
                      <a:pt x="131" y="131"/>
                    </a:cubicBezTo>
                    <a:cubicBezTo>
                      <a:pt x="131" y="128"/>
                      <a:pt x="133" y="125"/>
                      <a:pt x="137" y="125"/>
                    </a:cubicBezTo>
                    <a:cubicBezTo>
                      <a:pt x="140" y="125"/>
                      <a:pt x="143" y="128"/>
                      <a:pt x="143" y="131"/>
                    </a:cubicBezTo>
                    <a:close/>
                    <a:moveTo>
                      <a:pt x="184" y="138"/>
                    </a:moveTo>
                    <a:cubicBezTo>
                      <a:pt x="184" y="145"/>
                      <a:pt x="178" y="151"/>
                      <a:pt x="171" y="151"/>
                    </a:cubicBezTo>
                    <a:cubicBezTo>
                      <a:pt x="164" y="151"/>
                      <a:pt x="159" y="145"/>
                      <a:pt x="159" y="138"/>
                    </a:cubicBezTo>
                    <a:cubicBezTo>
                      <a:pt x="159" y="131"/>
                      <a:pt x="164" y="125"/>
                      <a:pt x="171" y="125"/>
                    </a:cubicBezTo>
                    <a:cubicBezTo>
                      <a:pt x="178" y="125"/>
                      <a:pt x="184" y="131"/>
                      <a:pt x="184" y="138"/>
                    </a:cubicBezTo>
                    <a:close/>
                    <a:moveTo>
                      <a:pt x="182" y="169"/>
                    </a:moveTo>
                    <a:cubicBezTo>
                      <a:pt x="182" y="175"/>
                      <a:pt x="177" y="180"/>
                      <a:pt x="171" y="180"/>
                    </a:cubicBezTo>
                    <a:cubicBezTo>
                      <a:pt x="165" y="180"/>
                      <a:pt x="161" y="175"/>
                      <a:pt x="161" y="169"/>
                    </a:cubicBezTo>
                    <a:cubicBezTo>
                      <a:pt x="161" y="163"/>
                      <a:pt x="165" y="159"/>
                      <a:pt x="171" y="159"/>
                    </a:cubicBezTo>
                    <a:cubicBezTo>
                      <a:pt x="177" y="159"/>
                      <a:pt x="182" y="163"/>
                      <a:pt x="182" y="169"/>
                    </a:cubicBezTo>
                    <a:close/>
                  </a:path>
                </a:pathLst>
              </a:custGeom>
              <a:solidFill>
                <a:schemeClr val="bg1">
                  <a:lumMod val="50000"/>
                </a:schemeClr>
              </a:solidFill>
              <a:ln>
                <a:noFill/>
              </a:ln>
            </p:spPr>
            <p:txBody>
              <a:bodyPr vert="horz" wrap="square" lIns="91440" tIns="45720" rIns="91440" bIns="45720" numCol="1" anchor="t" anchorCtr="0" compatLnSpc="1">
                <a:scene3d>
                  <a:camera prst="orthographicFront"/>
                  <a:lightRig rig="threePt" dir="t"/>
                </a:scene3d>
                <a:sp3d contourW="12700"/>
              </a:bodyPr>
              <a:lstStyle/>
              <a:p>
                <a:endParaRPr lang="zh-CN" altLang="en-US" dirty="0">
                  <a:latin typeface="思源黑体 Light" panose="020B0300000000000000" charset="-122"/>
                  <a:ea typeface="思源黑体 Light" panose="020B0300000000000000" charset="-122"/>
                </a:endParaRPr>
              </a:p>
            </p:txBody>
          </p:sp>
        </p:grpSp>
        <p:grpSp>
          <p:nvGrpSpPr>
            <p:cNvPr id="10" name="组合 9"/>
            <p:cNvGrpSpPr/>
            <p:nvPr/>
          </p:nvGrpSpPr>
          <p:grpSpPr>
            <a:xfrm>
              <a:off x="1286964" y="4031994"/>
              <a:ext cx="1405421" cy="1405421"/>
              <a:chOff x="1286964" y="4031994"/>
              <a:chExt cx="1405421" cy="1405421"/>
            </a:xfrm>
          </p:grpSpPr>
          <p:grpSp>
            <p:nvGrpSpPr>
              <p:cNvPr id="88" name="组合 87"/>
              <p:cNvGrpSpPr/>
              <p:nvPr/>
            </p:nvGrpSpPr>
            <p:grpSpPr>
              <a:xfrm>
                <a:off x="1286964" y="4031994"/>
                <a:ext cx="1405421" cy="1405421"/>
                <a:chOff x="6248400" y="2204088"/>
                <a:chExt cx="1190172" cy="1190172"/>
              </a:xfrm>
            </p:grpSpPr>
            <p:sp>
              <p:nvSpPr>
                <p:cNvPr id="90" name="弧形 89"/>
                <p:cNvSpPr/>
                <p:nvPr/>
              </p:nvSpPr>
              <p:spPr>
                <a:xfrm>
                  <a:off x="6248400" y="2204088"/>
                  <a:ext cx="1190172" cy="1190172"/>
                </a:xfrm>
                <a:prstGeom prst="arc">
                  <a:avLst>
                    <a:gd name="adj1" fmla="val 17413491"/>
                    <a:gd name="adj2" fmla="val 16207428"/>
                  </a:avLst>
                </a:prstGeom>
                <a:ln w="1143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sp>
              <p:nvSpPr>
                <p:cNvPr id="91" name="弧形 90"/>
                <p:cNvSpPr/>
                <p:nvPr/>
              </p:nvSpPr>
              <p:spPr>
                <a:xfrm>
                  <a:off x="6248400" y="2204088"/>
                  <a:ext cx="1190172" cy="1190172"/>
                </a:xfrm>
                <a:prstGeom prst="arc">
                  <a:avLst>
                    <a:gd name="adj1" fmla="val 16200000"/>
                    <a:gd name="adj2" fmla="val 5233129"/>
                  </a:avLst>
                </a:prstGeom>
                <a:ln w="114300" cap="rnd">
                  <a:solidFill>
                    <a:srgbClr val="E26A5C"/>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grpSp>
          <p:sp>
            <p:nvSpPr>
              <p:cNvPr id="89" name="Freeform 34"/>
              <p:cNvSpPr>
                <a:spLocks noEditPoints="1"/>
              </p:cNvSpPr>
              <p:nvPr/>
            </p:nvSpPr>
            <p:spPr bwMode="auto">
              <a:xfrm>
                <a:off x="1750755" y="4502135"/>
                <a:ext cx="477838" cy="465138"/>
              </a:xfrm>
              <a:custGeom>
                <a:avLst/>
                <a:gdLst>
                  <a:gd name="T0" fmla="*/ 164 w 204"/>
                  <a:gd name="T1" fmla="*/ 106 h 199"/>
                  <a:gd name="T2" fmla="*/ 164 w 204"/>
                  <a:gd name="T3" fmla="*/ 176 h 199"/>
                  <a:gd name="T4" fmla="*/ 204 w 204"/>
                  <a:gd name="T5" fmla="*/ 187 h 199"/>
                  <a:gd name="T6" fmla="*/ 204 w 204"/>
                  <a:gd name="T7" fmla="*/ 95 h 199"/>
                  <a:gd name="T8" fmla="*/ 196 w 204"/>
                  <a:gd name="T9" fmla="*/ 152 h 199"/>
                  <a:gd name="T10" fmla="*/ 170 w 204"/>
                  <a:gd name="T11" fmla="*/ 112 h 199"/>
                  <a:gd name="T12" fmla="*/ 184 w 204"/>
                  <a:gd name="T13" fmla="*/ 53 h 199"/>
                  <a:gd name="T14" fmla="*/ 42 w 204"/>
                  <a:gd name="T15" fmla="*/ 21 h 199"/>
                  <a:gd name="T16" fmla="*/ 1 w 204"/>
                  <a:gd name="T17" fmla="*/ 103 h 199"/>
                  <a:gd name="T18" fmla="*/ 134 w 204"/>
                  <a:gd name="T19" fmla="*/ 199 h 199"/>
                  <a:gd name="T20" fmla="*/ 154 w 204"/>
                  <a:gd name="T21" fmla="*/ 100 h 199"/>
                  <a:gd name="T22" fmla="*/ 176 w 204"/>
                  <a:gd name="T23" fmla="*/ 53 h 199"/>
                  <a:gd name="T24" fmla="*/ 146 w 204"/>
                  <a:gd name="T25" fmla="*/ 95 h 199"/>
                  <a:gd name="T26" fmla="*/ 139 w 204"/>
                  <a:gd name="T27" fmla="*/ 97 h 199"/>
                  <a:gd name="T28" fmla="*/ 130 w 204"/>
                  <a:gd name="T29" fmla="*/ 98 h 199"/>
                  <a:gd name="T30" fmla="*/ 103 w 204"/>
                  <a:gd name="T31" fmla="*/ 88 h 199"/>
                  <a:gd name="T32" fmla="*/ 98 w 204"/>
                  <a:gd name="T33" fmla="*/ 85 h 199"/>
                  <a:gd name="T34" fmla="*/ 87 w 204"/>
                  <a:gd name="T35" fmla="*/ 83 h 199"/>
                  <a:gd name="T36" fmla="*/ 87 w 204"/>
                  <a:gd name="T37" fmla="*/ 83 h 199"/>
                  <a:gd name="T38" fmla="*/ 69 w 204"/>
                  <a:gd name="T39" fmla="*/ 85 h 199"/>
                  <a:gd name="T40" fmla="*/ 61 w 204"/>
                  <a:gd name="T41" fmla="*/ 92 h 199"/>
                  <a:gd name="T42" fmla="*/ 57 w 204"/>
                  <a:gd name="T43" fmla="*/ 95 h 199"/>
                  <a:gd name="T44" fmla="*/ 51 w 204"/>
                  <a:gd name="T45" fmla="*/ 97 h 199"/>
                  <a:gd name="T46" fmla="*/ 46 w 204"/>
                  <a:gd name="T47" fmla="*/ 98 h 199"/>
                  <a:gd name="T48" fmla="*/ 38 w 204"/>
                  <a:gd name="T49" fmla="*/ 98 h 199"/>
                  <a:gd name="T50" fmla="*/ 32 w 204"/>
                  <a:gd name="T51" fmla="*/ 96 h 199"/>
                  <a:gd name="T52" fmla="*/ 28 w 204"/>
                  <a:gd name="T53" fmla="*/ 95 h 199"/>
                  <a:gd name="T54" fmla="*/ 22 w 204"/>
                  <a:gd name="T55" fmla="*/ 91 h 199"/>
                  <a:gd name="T56" fmla="*/ 19 w 204"/>
                  <a:gd name="T57" fmla="*/ 89 h 199"/>
                  <a:gd name="T58" fmla="*/ 16 w 204"/>
                  <a:gd name="T59" fmla="*/ 85 h 199"/>
                  <a:gd name="T60" fmla="*/ 146 w 204"/>
                  <a:gd name="T61" fmla="*/ 104 h 199"/>
                  <a:gd name="T62" fmla="*/ 21 w 204"/>
                  <a:gd name="T63" fmla="*/ 191 h 199"/>
                  <a:gd name="T64" fmla="*/ 13 w 204"/>
                  <a:gd name="T65" fmla="*/ 94 h 199"/>
                  <a:gd name="T66" fmla="*/ 17 w 204"/>
                  <a:gd name="T67" fmla="*/ 97 h 199"/>
                  <a:gd name="T68" fmla="*/ 23 w 204"/>
                  <a:gd name="T69" fmla="*/ 101 h 199"/>
                  <a:gd name="T70" fmla="*/ 27 w 204"/>
                  <a:gd name="T71" fmla="*/ 103 h 199"/>
                  <a:gd name="T72" fmla="*/ 34 w 204"/>
                  <a:gd name="T73" fmla="*/ 105 h 199"/>
                  <a:gd name="T74" fmla="*/ 42 w 204"/>
                  <a:gd name="T75" fmla="*/ 106 h 199"/>
                  <a:gd name="T76" fmla="*/ 51 w 204"/>
                  <a:gd name="T77" fmla="*/ 105 h 199"/>
                  <a:gd name="T78" fmla="*/ 58 w 204"/>
                  <a:gd name="T79" fmla="*/ 103 h 199"/>
                  <a:gd name="T80" fmla="*/ 63 w 204"/>
                  <a:gd name="T81" fmla="*/ 100 h 199"/>
                  <a:gd name="T82" fmla="*/ 69 w 204"/>
                  <a:gd name="T83" fmla="*/ 97 h 199"/>
                  <a:gd name="T84" fmla="*/ 74 w 204"/>
                  <a:gd name="T85" fmla="*/ 92 h 199"/>
                  <a:gd name="T86" fmla="*/ 95 w 204"/>
                  <a:gd name="T87" fmla="*/ 93 h 199"/>
                  <a:gd name="T88" fmla="*/ 101 w 204"/>
                  <a:gd name="T89" fmla="*/ 97 h 199"/>
                  <a:gd name="T90" fmla="*/ 109 w 204"/>
                  <a:gd name="T91" fmla="*/ 101 h 199"/>
                  <a:gd name="T92" fmla="*/ 115 w 204"/>
                  <a:gd name="T93" fmla="*/ 104 h 199"/>
                  <a:gd name="T94" fmla="*/ 124 w 204"/>
                  <a:gd name="T95" fmla="*/ 105 h 199"/>
                  <a:gd name="T96" fmla="*/ 135 w 204"/>
                  <a:gd name="T97" fmla="*/ 106 h 199"/>
                  <a:gd name="T98" fmla="*/ 142 w 204"/>
                  <a:gd name="T99" fmla="*/ 105 h 199"/>
                  <a:gd name="T100" fmla="*/ 109 w 204"/>
                  <a:gd name="T101" fmla="*/ 157 h 199"/>
                  <a:gd name="T102" fmla="*/ 39 w 204"/>
                  <a:gd name="T103" fmla="*/ 157 h 199"/>
                  <a:gd name="T104" fmla="*/ 101 w 204"/>
                  <a:gd name="T105" fmla="*/ 145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4" h="199">
                    <a:moveTo>
                      <a:pt x="199" y="88"/>
                    </a:moveTo>
                    <a:cubicBezTo>
                      <a:pt x="198" y="88"/>
                      <a:pt x="196" y="88"/>
                      <a:pt x="194" y="89"/>
                    </a:cubicBezTo>
                    <a:cubicBezTo>
                      <a:pt x="164" y="106"/>
                      <a:pt x="164" y="106"/>
                      <a:pt x="164" y="106"/>
                    </a:cubicBezTo>
                    <a:cubicBezTo>
                      <a:pt x="163" y="107"/>
                      <a:pt x="163" y="107"/>
                      <a:pt x="162" y="108"/>
                    </a:cubicBezTo>
                    <a:cubicBezTo>
                      <a:pt x="162" y="174"/>
                      <a:pt x="162" y="174"/>
                      <a:pt x="162" y="174"/>
                    </a:cubicBezTo>
                    <a:cubicBezTo>
                      <a:pt x="163" y="175"/>
                      <a:pt x="163" y="175"/>
                      <a:pt x="164" y="176"/>
                    </a:cubicBezTo>
                    <a:cubicBezTo>
                      <a:pt x="194" y="193"/>
                      <a:pt x="194" y="193"/>
                      <a:pt x="194" y="193"/>
                    </a:cubicBezTo>
                    <a:cubicBezTo>
                      <a:pt x="196" y="194"/>
                      <a:pt x="198" y="194"/>
                      <a:pt x="199" y="194"/>
                    </a:cubicBezTo>
                    <a:cubicBezTo>
                      <a:pt x="202" y="194"/>
                      <a:pt x="204" y="192"/>
                      <a:pt x="204" y="187"/>
                    </a:cubicBezTo>
                    <a:cubicBezTo>
                      <a:pt x="204" y="152"/>
                      <a:pt x="204" y="152"/>
                      <a:pt x="204" y="152"/>
                    </a:cubicBezTo>
                    <a:cubicBezTo>
                      <a:pt x="204" y="146"/>
                      <a:pt x="204" y="136"/>
                      <a:pt x="204" y="130"/>
                    </a:cubicBezTo>
                    <a:cubicBezTo>
                      <a:pt x="204" y="95"/>
                      <a:pt x="204" y="95"/>
                      <a:pt x="204" y="95"/>
                    </a:cubicBezTo>
                    <a:cubicBezTo>
                      <a:pt x="204" y="90"/>
                      <a:pt x="202" y="88"/>
                      <a:pt x="199" y="88"/>
                    </a:cubicBezTo>
                    <a:close/>
                    <a:moveTo>
                      <a:pt x="196" y="130"/>
                    </a:moveTo>
                    <a:cubicBezTo>
                      <a:pt x="196" y="152"/>
                      <a:pt x="196" y="152"/>
                      <a:pt x="196" y="152"/>
                    </a:cubicBezTo>
                    <a:cubicBezTo>
                      <a:pt x="196" y="185"/>
                      <a:pt x="196" y="185"/>
                      <a:pt x="196" y="185"/>
                    </a:cubicBezTo>
                    <a:cubicBezTo>
                      <a:pt x="170" y="170"/>
                      <a:pt x="170" y="170"/>
                      <a:pt x="170" y="170"/>
                    </a:cubicBezTo>
                    <a:cubicBezTo>
                      <a:pt x="170" y="112"/>
                      <a:pt x="170" y="112"/>
                      <a:pt x="170" y="112"/>
                    </a:cubicBezTo>
                    <a:cubicBezTo>
                      <a:pt x="196" y="97"/>
                      <a:pt x="196" y="97"/>
                      <a:pt x="196" y="97"/>
                    </a:cubicBezTo>
                    <a:lnTo>
                      <a:pt x="196" y="130"/>
                    </a:lnTo>
                    <a:close/>
                    <a:moveTo>
                      <a:pt x="184" y="53"/>
                    </a:moveTo>
                    <a:cubicBezTo>
                      <a:pt x="184" y="24"/>
                      <a:pt x="160" y="0"/>
                      <a:pt x="130" y="0"/>
                    </a:cubicBezTo>
                    <a:cubicBezTo>
                      <a:pt x="105" y="0"/>
                      <a:pt x="84" y="18"/>
                      <a:pt x="79" y="42"/>
                    </a:cubicBezTo>
                    <a:cubicBezTo>
                      <a:pt x="71" y="29"/>
                      <a:pt x="58" y="21"/>
                      <a:pt x="42" y="21"/>
                    </a:cubicBezTo>
                    <a:cubicBezTo>
                      <a:pt x="19" y="21"/>
                      <a:pt x="0" y="40"/>
                      <a:pt x="0" y="64"/>
                    </a:cubicBezTo>
                    <a:cubicBezTo>
                      <a:pt x="0" y="73"/>
                      <a:pt x="3" y="81"/>
                      <a:pt x="8" y="88"/>
                    </a:cubicBezTo>
                    <a:cubicBezTo>
                      <a:pt x="3" y="92"/>
                      <a:pt x="1" y="97"/>
                      <a:pt x="1" y="103"/>
                    </a:cubicBezTo>
                    <a:cubicBezTo>
                      <a:pt x="1" y="179"/>
                      <a:pt x="1" y="179"/>
                      <a:pt x="1" y="179"/>
                    </a:cubicBezTo>
                    <a:cubicBezTo>
                      <a:pt x="1" y="190"/>
                      <a:pt x="10" y="199"/>
                      <a:pt x="21" y="199"/>
                    </a:cubicBezTo>
                    <a:cubicBezTo>
                      <a:pt x="134" y="199"/>
                      <a:pt x="134" y="199"/>
                      <a:pt x="134" y="199"/>
                    </a:cubicBezTo>
                    <a:cubicBezTo>
                      <a:pt x="145" y="199"/>
                      <a:pt x="154" y="190"/>
                      <a:pt x="154" y="179"/>
                    </a:cubicBezTo>
                    <a:cubicBezTo>
                      <a:pt x="154" y="103"/>
                      <a:pt x="154" y="103"/>
                      <a:pt x="154" y="103"/>
                    </a:cubicBezTo>
                    <a:cubicBezTo>
                      <a:pt x="154" y="102"/>
                      <a:pt x="154" y="101"/>
                      <a:pt x="154" y="100"/>
                    </a:cubicBezTo>
                    <a:cubicBezTo>
                      <a:pt x="171" y="92"/>
                      <a:pt x="184" y="74"/>
                      <a:pt x="184" y="53"/>
                    </a:cubicBezTo>
                    <a:close/>
                    <a:moveTo>
                      <a:pt x="130" y="8"/>
                    </a:moveTo>
                    <a:cubicBezTo>
                      <a:pt x="155" y="8"/>
                      <a:pt x="176" y="28"/>
                      <a:pt x="176" y="53"/>
                    </a:cubicBezTo>
                    <a:cubicBezTo>
                      <a:pt x="176" y="71"/>
                      <a:pt x="164" y="87"/>
                      <a:pt x="148" y="94"/>
                    </a:cubicBezTo>
                    <a:cubicBezTo>
                      <a:pt x="148" y="94"/>
                      <a:pt x="148" y="94"/>
                      <a:pt x="148" y="94"/>
                    </a:cubicBezTo>
                    <a:cubicBezTo>
                      <a:pt x="147" y="95"/>
                      <a:pt x="147" y="95"/>
                      <a:pt x="146" y="95"/>
                    </a:cubicBezTo>
                    <a:cubicBezTo>
                      <a:pt x="145" y="95"/>
                      <a:pt x="144" y="96"/>
                      <a:pt x="144" y="96"/>
                    </a:cubicBezTo>
                    <a:cubicBezTo>
                      <a:pt x="143" y="96"/>
                      <a:pt x="142" y="96"/>
                      <a:pt x="142" y="96"/>
                    </a:cubicBezTo>
                    <a:cubicBezTo>
                      <a:pt x="141" y="97"/>
                      <a:pt x="140" y="97"/>
                      <a:pt x="139" y="97"/>
                    </a:cubicBezTo>
                    <a:cubicBezTo>
                      <a:pt x="139" y="97"/>
                      <a:pt x="138" y="97"/>
                      <a:pt x="137" y="97"/>
                    </a:cubicBezTo>
                    <a:cubicBezTo>
                      <a:pt x="136" y="98"/>
                      <a:pt x="136" y="98"/>
                      <a:pt x="135" y="98"/>
                    </a:cubicBezTo>
                    <a:cubicBezTo>
                      <a:pt x="133" y="98"/>
                      <a:pt x="132" y="98"/>
                      <a:pt x="130" y="98"/>
                    </a:cubicBezTo>
                    <a:cubicBezTo>
                      <a:pt x="129" y="98"/>
                      <a:pt x="127" y="98"/>
                      <a:pt x="126" y="98"/>
                    </a:cubicBezTo>
                    <a:cubicBezTo>
                      <a:pt x="126" y="98"/>
                      <a:pt x="126" y="98"/>
                      <a:pt x="126" y="98"/>
                    </a:cubicBezTo>
                    <a:cubicBezTo>
                      <a:pt x="117" y="97"/>
                      <a:pt x="109" y="93"/>
                      <a:pt x="103" y="88"/>
                    </a:cubicBezTo>
                    <a:cubicBezTo>
                      <a:pt x="103" y="88"/>
                      <a:pt x="102" y="88"/>
                      <a:pt x="102" y="88"/>
                    </a:cubicBezTo>
                    <a:cubicBezTo>
                      <a:pt x="101" y="87"/>
                      <a:pt x="101" y="87"/>
                      <a:pt x="100" y="86"/>
                    </a:cubicBezTo>
                    <a:cubicBezTo>
                      <a:pt x="100" y="86"/>
                      <a:pt x="99" y="85"/>
                      <a:pt x="98" y="85"/>
                    </a:cubicBezTo>
                    <a:cubicBezTo>
                      <a:pt x="90" y="76"/>
                      <a:pt x="85" y="65"/>
                      <a:pt x="85" y="53"/>
                    </a:cubicBezTo>
                    <a:cubicBezTo>
                      <a:pt x="85" y="28"/>
                      <a:pt x="106" y="8"/>
                      <a:pt x="130" y="8"/>
                    </a:cubicBezTo>
                    <a:close/>
                    <a:moveTo>
                      <a:pt x="87" y="83"/>
                    </a:moveTo>
                    <a:cubicBezTo>
                      <a:pt x="80" y="83"/>
                      <a:pt x="80" y="83"/>
                      <a:pt x="80" y="83"/>
                    </a:cubicBezTo>
                    <a:cubicBezTo>
                      <a:pt x="81" y="81"/>
                      <a:pt x="82" y="79"/>
                      <a:pt x="83" y="76"/>
                    </a:cubicBezTo>
                    <a:cubicBezTo>
                      <a:pt x="84" y="79"/>
                      <a:pt x="85" y="81"/>
                      <a:pt x="87" y="83"/>
                    </a:cubicBezTo>
                    <a:close/>
                    <a:moveTo>
                      <a:pt x="42" y="29"/>
                    </a:moveTo>
                    <a:cubicBezTo>
                      <a:pt x="61" y="29"/>
                      <a:pt x="77" y="45"/>
                      <a:pt x="77" y="64"/>
                    </a:cubicBezTo>
                    <a:cubicBezTo>
                      <a:pt x="77" y="72"/>
                      <a:pt x="74" y="79"/>
                      <a:pt x="69" y="85"/>
                    </a:cubicBezTo>
                    <a:cubicBezTo>
                      <a:pt x="68" y="87"/>
                      <a:pt x="66" y="89"/>
                      <a:pt x="64" y="90"/>
                    </a:cubicBezTo>
                    <a:cubicBezTo>
                      <a:pt x="64" y="90"/>
                      <a:pt x="64" y="91"/>
                      <a:pt x="63" y="91"/>
                    </a:cubicBezTo>
                    <a:cubicBezTo>
                      <a:pt x="63" y="91"/>
                      <a:pt x="62" y="92"/>
                      <a:pt x="61" y="92"/>
                    </a:cubicBezTo>
                    <a:cubicBezTo>
                      <a:pt x="61" y="93"/>
                      <a:pt x="60" y="93"/>
                      <a:pt x="60" y="93"/>
                    </a:cubicBezTo>
                    <a:cubicBezTo>
                      <a:pt x="59" y="93"/>
                      <a:pt x="59" y="94"/>
                      <a:pt x="58" y="94"/>
                    </a:cubicBezTo>
                    <a:cubicBezTo>
                      <a:pt x="58" y="94"/>
                      <a:pt x="57" y="95"/>
                      <a:pt x="57" y="95"/>
                    </a:cubicBezTo>
                    <a:cubicBezTo>
                      <a:pt x="56" y="95"/>
                      <a:pt x="55" y="95"/>
                      <a:pt x="55" y="96"/>
                    </a:cubicBezTo>
                    <a:cubicBezTo>
                      <a:pt x="54" y="96"/>
                      <a:pt x="54" y="96"/>
                      <a:pt x="53" y="96"/>
                    </a:cubicBezTo>
                    <a:cubicBezTo>
                      <a:pt x="53" y="96"/>
                      <a:pt x="52" y="97"/>
                      <a:pt x="51" y="97"/>
                    </a:cubicBezTo>
                    <a:cubicBezTo>
                      <a:pt x="51" y="97"/>
                      <a:pt x="50" y="97"/>
                      <a:pt x="50" y="97"/>
                    </a:cubicBezTo>
                    <a:cubicBezTo>
                      <a:pt x="49" y="97"/>
                      <a:pt x="48" y="97"/>
                      <a:pt x="47" y="98"/>
                    </a:cubicBezTo>
                    <a:cubicBezTo>
                      <a:pt x="47" y="98"/>
                      <a:pt x="47" y="98"/>
                      <a:pt x="46" y="98"/>
                    </a:cubicBezTo>
                    <a:cubicBezTo>
                      <a:pt x="45" y="98"/>
                      <a:pt x="44" y="98"/>
                      <a:pt x="42" y="98"/>
                    </a:cubicBezTo>
                    <a:cubicBezTo>
                      <a:pt x="41" y="98"/>
                      <a:pt x="40" y="98"/>
                      <a:pt x="39" y="98"/>
                    </a:cubicBezTo>
                    <a:cubicBezTo>
                      <a:pt x="39" y="98"/>
                      <a:pt x="39" y="98"/>
                      <a:pt x="38" y="98"/>
                    </a:cubicBezTo>
                    <a:cubicBezTo>
                      <a:pt x="37" y="98"/>
                      <a:pt x="36" y="97"/>
                      <a:pt x="35" y="97"/>
                    </a:cubicBezTo>
                    <a:cubicBezTo>
                      <a:pt x="35" y="97"/>
                      <a:pt x="35" y="97"/>
                      <a:pt x="35" y="97"/>
                    </a:cubicBezTo>
                    <a:cubicBezTo>
                      <a:pt x="34" y="97"/>
                      <a:pt x="33" y="97"/>
                      <a:pt x="32" y="96"/>
                    </a:cubicBezTo>
                    <a:cubicBezTo>
                      <a:pt x="32" y="96"/>
                      <a:pt x="32" y="96"/>
                      <a:pt x="31" y="96"/>
                    </a:cubicBezTo>
                    <a:cubicBezTo>
                      <a:pt x="30" y="96"/>
                      <a:pt x="29" y="95"/>
                      <a:pt x="28" y="95"/>
                    </a:cubicBezTo>
                    <a:cubicBezTo>
                      <a:pt x="28" y="95"/>
                      <a:pt x="28" y="95"/>
                      <a:pt x="28" y="95"/>
                    </a:cubicBezTo>
                    <a:cubicBezTo>
                      <a:pt x="27" y="94"/>
                      <a:pt x="26" y="94"/>
                      <a:pt x="25" y="93"/>
                    </a:cubicBezTo>
                    <a:cubicBezTo>
                      <a:pt x="25" y="93"/>
                      <a:pt x="25" y="93"/>
                      <a:pt x="25" y="93"/>
                    </a:cubicBezTo>
                    <a:cubicBezTo>
                      <a:pt x="24" y="92"/>
                      <a:pt x="23" y="92"/>
                      <a:pt x="22" y="91"/>
                    </a:cubicBezTo>
                    <a:cubicBezTo>
                      <a:pt x="22" y="91"/>
                      <a:pt x="22" y="91"/>
                      <a:pt x="22" y="91"/>
                    </a:cubicBezTo>
                    <a:cubicBezTo>
                      <a:pt x="21" y="90"/>
                      <a:pt x="20" y="90"/>
                      <a:pt x="20" y="89"/>
                    </a:cubicBezTo>
                    <a:cubicBezTo>
                      <a:pt x="19" y="89"/>
                      <a:pt x="19" y="89"/>
                      <a:pt x="19" y="89"/>
                    </a:cubicBezTo>
                    <a:cubicBezTo>
                      <a:pt x="18" y="88"/>
                      <a:pt x="18" y="87"/>
                      <a:pt x="17" y="86"/>
                    </a:cubicBezTo>
                    <a:cubicBezTo>
                      <a:pt x="17" y="86"/>
                      <a:pt x="16" y="86"/>
                      <a:pt x="16" y="86"/>
                    </a:cubicBezTo>
                    <a:cubicBezTo>
                      <a:pt x="16" y="85"/>
                      <a:pt x="16" y="85"/>
                      <a:pt x="16" y="85"/>
                    </a:cubicBezTo>
                    <a:cubicBezTo>
                      <a:pt x="11" y="79"/>
                      <a:pt x="8" y="72"/>
                      <a:pt x="8" y="64"/>
                    </a:cubicBezTo>
                    <a:cubicBezTo>
                      <a:pt x="8" y="45"/>
                      <a:pt x="24" y="29"/>
                      <a:pt x="42" y="29"/>
                    </a:cubicBezTo>
                    <a:close/>
                    <a:moveTo>
                      <a:pt x="146" y="104"/>
                    </a:moveTo>
                    <a:cubicBezTo>
                      <a:pt x="146" y="179"/>
                      <a:pt x="146" y="179"/>
                      <a:pt x="146" y="179"/>
                    </a:cubicBezTo>
                    <a:cubicBezTo>
                      <a:pt x="146" y="185"/>
                      <a:pt x="141" y="191"/>
                      <a:pt x="134" y="191"/>
                    </a:cubicBezTo>
                    <a:cubicBezTo>
                      <a:pt x="21" y="191"/>
                      <a:pt x="21" y="191"/>
                      <a:pt x="21" y="191"/>
                    </a:cubicBezTo>
                    <a:cubicBezTo>
                      <a:pt x="14" y="191"/>
                      <a:pt x="9" y="185"/>
                      <a:pt x="9" y="179"/>
                    </a:cubicBezTo>
                    <a:cubicBezTo>
                      <a:pt x="9" y="103"/>
                      <a:pt x="9" y="103"/>
                      <a:pt x="9" y="103"/>
                    </a:cubicBezTo>
                    <a:cubicBezTo>
                      <a:pt x="9" y="100"/>
                      <a:pt x="10" y="96"/>
                      <a:pt x="13" y="94"/>
                    </a:cubicBezTo>
                    <a:cubicBezTo>
                      <a:pt x="13" y="94"/>
                      <a:pt x="13" y="94"/>
                      <a:pt x="14" y="94"/>
                    </a:cubicBezTo>
                    <a:cubicBezTo>
                      <a:pt x="14" y="95"/>
                      <a:pt x="15" y="96"/>
                      <a:pt x="16" y="97"/>
                    </a:cubicBezTo>
                    <a:cubicBezTo>
                      <a:pt x="16" y="97"/>
                      <a:pt x="16" y="97"/>
                      <a:pt x="17" y="97"/>
                    </a:cubicBezTo>
                    <a:cubicBezTo>
                      <a:pt x="18" y="98"/>
                      <a:pt x="18" y="98"/>
                      <a:pt x="19" y="99"/>
                    </a:cubicBezTo>
                    <a:cubicBezTo>
                      <a:pt x="20" y="99"/>
                      <a:pt x="20" y="99"/>
                      <a:pt x="20" y="99"/>
                    </a:cubicBezTo>
                    <a:cubicBezTo>
                      <a:pt x="21" y="100"/>
                      <a:pt x="22" y="101"/>
                      <a:pt x="23" y="101"/>
                    </a:cubicBezTo>
                    <a:cubicBezTo>
                      <a:pt x="23" y="101"/>
                      <a:pt x="23" y="101"/>
                      <a:pt x="23" y="101"/>
                    </a:cubicBezTo>
                    <a:cubicBezTo>
                      <a:pt x="24" y="102"/>
                      <a:pt x="25" y="102"/>
                      <a:pt x="27" y="103"/>
                    </a:cubicBezTo>
                    <a:cubicBezTo>
                      <a:pt x="27" y="103"/>
                      <a:pt x="27" y="103"/>
                      <a:pt x="27" y="103"/>
                    </a:cubicBezTo>
                    <a:cubicBezTo>
                      <a:pt x="28" y="103"/>
                      <a:pt x="29" y="104"/>
                      <a:pt x="30" y="104"/>
                    </a:cubicBezTo>
                    <a:cubicBezTo>
                      <a:pt x="31" y="104"/>
                      <a:pt x="31" y="104"/>
                      <a:pt x="31" y="104"/>
                    </a:cubicBezTo>
                    <a:cubicBezTo>
                      <a:pt x="32" y="105"/>
                      <a:pt x="33" y="105"/>
                      <a:pt x="34" y="105"/>
                    </a:cubicBezTo>
                    <a:cubicBezTo>
                      <a:pt x="35" y="105"/>
                      <a:pt x="35" y="105"/>
                      <a:pt x="36" y="105"/>
                    </a:cubicBezTo>
                    <a:cubicBezTo>
                      <a:pt x="37" y="105"/>
                      <a:pt x="37" y="106"/>
                      <a:pt x="38" y="106"/>
                    </a:cubicBezTo>
                    <a:cubicBezTo>
                      <a:pt x="40" y="106"/>
                      <a:pt x="41" y="106"/>
                      <a:pt x="42" y="106"/>
                    </a:cubicBezTo>
                    <a:cubicBezTo>
                      <a:pt x="44" y="106"/>
                      <a:pt x="45" y="106"/>
                      <a:pt x="47" y="106"/>
                    </a:cubicBezTo>
                    <a:cubicBezTo>
                      <a:pt x="47" y="106"/>
                      <a:pt x="48" y="106"/>
                      <a:pt x="49" y="105"/>
                    </a:cubicBezTo>
                    <a:cubicBezTo>
                      <a:pt x="49" y="105"/>
                      <a:pt x="50" y="105"/>
                      <a:pt x="51" y="105"/>
                    </a:cubicBezTo>
                    <a:cubicBezTo>
                      <a:pt x="52" y="105"/>
                      <a:pt x="53" y="105"/>
                      <a:pt x="53" y="104"/>
                    </a:cubicBezTo>
                    <a:cubicBezTo>
                      <a:pt x="54" y="104"/>
                      <a:pt x="55" y="104"/>
                      <a:pt x="55" y="104"/>
                    </a:cubicBezTo>
                    <a:cubicBezTo>
                      <a:pt x="56" y="104"/>
                      <a:pt x="57" y="103"/>
                      <a:pt x="58" y="103"/>
                    </a:cubicBezTo>
                    <a:cubicBezTo>
                      <a:pt x="58" y="103"/>
                      <a:pt x="59" y="103"/>
                      <a:pt x="59" y="102"/>
                    </a:cubicBezTo>
                    <a:cubicBezTo>
                      <a:pt x="60" y="102"/>
                      <a:pt x="61" y="102"/>
                      <a:pt x="62" y="101"/>
                    </a:cubicBezTo>
                    <a:cubicBezTo>
                      <a:pt x="62" y="101"/>
                      <a:pt x="63" y="101"/>
                      <a:pt x="63" y="100"/>
                    </a:cubicBezTo>
                    <a:cubicBezTo>
                      <a:pt x="64" y="100"/>
                      <a:pt x="65" y="100"/>
                      <a:pt x="65" y="99"/>
                    </a:cubicBezTo>
                    <a:cubicBezTo>
                      <a:pt x="66" y="99"/>
                      <a:pt x="66" y="98"/>
                      <a:pt x="67" y="98"/>
                    </a:cubicBezTo>
                    <a:cubicBezTo>
                      <a:pt x="68" y="98"/>
                      <a:pt x="68" y="97"/>
                      <a:pt x="69" y="97"/>
                    </a:cubicBezTo>
                    <a:cubicBezTo>
                      <a:pt x="69" y="96"/>
                      <a:pt x="70" y="96"/>
                      <a:pt x="71" y="95"/>
                    </a:cubicBezTo>
                    <a:cubicBezTo>
                      <a:pt x="71" y="95"/>
                      <a:pt x="71" y="94"/>
                      <a:pt x="72" y="94"/>
                    </a:cubicBezTo>
                    <a:cubicBezTo>
                      <a:pt x="73" y="93"/>
                      <a:pt x="73" y="93"/>
                      <a:pt x="74" y="92"/>
                    </a:cubicBezTo>
                    <a:cubicBezTo>
                      <a:pt x="74" y="92"/>
                      <a:pt x="74" y="91"/>
                      <a:pt x="75" y="91"/>
                    </a:cubicBezTo>
                    <a:cubicBezTo>
                      <a:pt x="94" y="91"/>
                      <a:pt x="94" y="91"/>
                      <a:pt x="94" y="91"/>
                    </a:cubicBezTo>
                    <a:cubicBezTo>
                      <a:pt x="94" y="92"/>
                      <a:pt x="95" y="92"/>
                      <a:pt x="95" y="93"/>
                    </a:cubicBezTo>
                    <a:cubicBezTo>
                      <a:pt x="96" y="93"/>
                      <a:pt x="96" y="94"/>
                      <a:pt x="97" y="94"/>
                    </a:cubicBezTo>
                    <a:cubicBezTo>
                      <a:pt x="98" y="95"/>
                      <a:pt x="99" y="95"/>
                      <a:pt x="100" y="96"/>
                    </a:cubicBezTo>
                    <a:cubicBezTo>
                      <a:pt x="100" y="96"/>
                      <a:pt x="101" y="97"/>
                      <a:pt x="101" y="97"/>
                    </a:cubicBezTo>
                    <a:cubicBezTo>
                      <a:pt x="102" y="98"/>
                      <a:pt x="103" y="98"/>
                      <a:pt x="104" y="99"/>
                    </a:cubicBezTo>
                    <a:cubicBezTo>
                      <a:pt x="105" y="99"/>
                      <a:pt x="105" y="99"/>
                      <a:pt x="105" y="100"/>
                    </a:cubicBezTo>
                    <a:cubicBezTo>
                      <a:pt x="107" y="100"/>
                      <a:pt x="108" y="101"/>
                      <a:pt x="109" y="101"/>
                    </a:cubicBezTo>
                    <a:cubicBezTo>
                      <a:pt x="109" y="102"/>
                      <a:pt x="110" y="102"/>
                      <a:pt x="110" y="102"/>
                    </a:cubicBezTo>
                    <a:cubicBezTo>
                      <a:pt x="111" y="102"/>
                      <a:pt x="113" y="103"/>
                      <a:pt x="114" y="103"/>
                    </a:cubicBezTo>
                    <a:cubicBezTo>
                      <a:pt x="114" y="103"/>
                      <a:pt x="115" y="103"/>
                      <a:pt x="115" y="104"/>
                    </a:cubicBezTo>
                    <a:cubicBezTo>
                      <a:pt x="116" y="104"/>
                      <a:pt x="117" y="104"/>
                      <a:pt x="119" y="105"/>
                    </a:cubicBezTo>
                    <a:cubicBezTo>
                      <a:pt x="119" y="105"/>
                      <a:pt x="120" y="105"/>
                      <a:pt x="120" y="105"/>
                    </a:cubicBezTo>
                    <a:cubicBezTo>
                      <a:pt x="121" y="105"/>
                      <a:pt x="123" y="105"/>
                      <a:pt x="124" y="105"/>
                    </a:cubicBezTo>
                    <a:cubicBezTo>
                      <a:pt x="124" y="106"/>
                      <a:pt x="125" y="106"/>
                      <a:pt x="125" y="106"/>
                    </a:cubicBezTo>
                    <a:cubicBezTo>
                      <a:pt x="127" y="106"/>
                      <a:pt x="129" y="106"/>
                      <a:pt x="130" y="106"/>
                    </a:cubicBezTo>
                    <a:cubicBezTo>
                      <a:pt x="132" y="106"/>
                      <a:pt x="134" y="106"/>
                      <a:pt x="135" y="106"/>
                    </a:cubicBezTo>
                    <a:cubicBezTo>
                      <a:pt x="136" y="106"/>
                      <a:pt x="136" y="106"/>
                      <a:pt x="137" y="106"/>
                    </a:cubicBezTo>
                    <a:cubicBezTo>
                      <a:pt x="138" y="105"/>
                      <a:pt x="139" y="105"/>
                      <a:pt x="140" y="105"/>
                    </a:cubicBezTo>
                    <a:cubicBezTo>
                      <a:pt x="141" y="105"/>
                      <a:pt x="141" y="105"/>
                      <a:pt x="142" y="105"/>
                    </a:cubicBezTo>
                    <a:cubicBezTo>
                      <a:pt x="143" y="104"/>
                      <a:pt x="145" y="104"/>
                      <a:pt x="146" y="104"/>
                    </a:cubicBezTo>
                    <a:close/>
                    <a:moveTo>
                      <a:pt x="109" y="153"/>
                    </a:moveTo>
                    <a:cubicBezTo>
                      <a:pt x="109" y="157"/>
                      <a:pt x="109" y="157"/>
                      <a:pt x="109" y="157"/>
                    </a:cubicBezTo>
                    <a:cubicBezTo>
                      <a:pt x="109" y="161"/>
                      <a:pt x="106" y="165"/>
                      <a:pt x="101" y="165"/>
                    </a:cubicBezTo>
                    <a:cubicBezTo>
                      <a:pt x="47" y="165"/>
                      <a:pt x="47" y="165"/>
                      <a:pt x="47" y="165"/>
                    </a:cubicBezTo>
                    <a:cubicBezTo>
                      <a:pt x="43" y="165"/>
                      <a:pt x="39" y="161"/>
                      <a:pt x="39" y="157"/>
                    </a:cubicBezTo>
                    <a:cubicBezTo>
                      <a:pt x="39" y="153"/>
                      <a:pt x="39" y="153"/>
                      <a:pt x="39" y="153"/>
                    </a:cubicBezTo>
                    <a:cubicBezTo>
                      <a:pt x="39" y="149"/>
                      <a:pt x="43" y="145"/>
                      <a:pt x="47" y="145"/>
                    </a:cubicBezTo>
                    <a:cubicBezTo>
                      <a:pt x="101" y="145"/>
                      <a:pt x="101" y="145"/>
                      <a:pt x="101" y="145"/>
                    </a:cubicBezTo>
                    <a:cubicBezTo>
                      <a:pt x="106" y="145"/>
                      <a:pt x="109" y="149"/>
                      <a:pt x="109" y="153"/>
                    </a:cubicBezTo>
                    <a:close/>
                  </a:path>
                </a:pathLst>
              </a:custGeom>
              <a:solidFill>
                <a:srgbClr val="0D0B07"/>
              </a:solidFill>
              <a:ln>
                <a:noFill/>
              </a:ln>
            </p:spPr>
            <p:txBody>
              <a:bodyPr vert="horz" wrap="square" lIns="91440" tIns="45720" rIns="91440" bIns="45720" numCol="1" anchor="t" anchorCtr="0" compatLnSpc="1">
                <a:scene3d>
                  <a:camera prst="orthographicFront"/>
                  <a:lightRig rig="threePt" dir="t"/>
                </a:scene3d>
                <a:sp3d contourW="12700"/>
              </a:bodyPr>
              <a:lstStyle/>
              <a:p>
                <a:endParaRPr lang="zh-CN" altLang="en-US" dirty="0">
                  <a:latin typeface="思源黑体 Light" panose="020B0300000000000000" charset="-122"/>
                  <a:ea typeface="思源黑体 Light" panose="020B0300000000000000" charset="-122"/>
                </a:endParaRPr>
              </a:p>
            </p:txBody>
          </p:sp>
        </p:grpSp>
        <p:grpSp>
          <p:nvGrpSpPr>
            <p:cNvPr id="11" name="组合 10"/>
            <p:cNvGrpSpPr/>
            <p:nvPr/>
          </p:nvGrpSpPr>
          <p:grpSpPr>
            <a:xfrm>
              <a:off x="1390381" y="1985479"/>
              <a:ext cx="1405421" cy="1405421"/>
              <a:chOff x="1390381" y="1985479"/>
              <a:chExt cx="1405421" cy="1405421"/>
            </a:xfrm>
          </p:grpSpPr>
          <p:grpSp>
            <p:nvGrpSpPr>
              <p:cNvPr id="84" name="组合 83"/>
              <p:cNvGrpSpPr/>
              <p:nvPr/>
            </p:nvGrpSpPr>
            <p:grpSpPr>
              <a:xfrm>
                <a:off x="1390381" y="1985479"/>
                <a:ext cx="1405421" cy="1405421"/>
                <a:chOff x="6248400" y="2204088"/>
                <a:chExt cx="1190172" cy="1190172"/>
              </a:xfrm>
            </p:grpSpPr>
            <p:sp>
              <p:nvSpPr>
                <p:cNvPr id="86" name="弧形 85"/>
                <p:cNvSpPr/>
                <p:nvPr/>
              </p:nvSpPr>
              <p:spPr>
                <a:xfrm>
                  <a:off x="6248400" y="2204088"/>
                  <a:ext cx="1190172" cy="1190172"/>
                </a:xfrm>
                <a:prstGeom prst="arc">
                  <a:avLst>
                    <a:gd name="adj1" fmla="val 17413491"/>
                    <a:gd name="adj2" fmla="val 16207428"/>
                  </a:avLst>
                </a:prstGeom>
                <a:ln w="1143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sp>
              <p:nvSpPr>
                <p:cNvPr id="87" name="弧形 86"/>
                <p:cNvSpPr/>
                <p:nvPr/>
              </p:nvSpPr>
              <p:spPr>
                <a:xfrm>
                  <a:off x="6248400" y="2204088"/>
                  <a:ext cx="1190172" cy="1190172"/>
                </a:xfrm>
                <a:prstGeom prst="arc">
                  <a:avLst>
                    <a:gd name="adj1" fmla="val 16200000"/>
                    <a:gd name="adj2" fmla="val 9462368"/>
                  </a:avLst>
                </a:prstGeom>
                <a:ln w="114300" cap="rnd">
                  <a:solidFill>
                    <a:srgbClr val="E26A5C"/>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grpSp>
          <p:sp>
            <p:nvSpPr>
              <p:cNvPr id="85" name="Freeform 45"/>
              <p:cNvSpPr>
                <a:spLocks noEditPoints="1"/>
              </p:cNvSpPr>
              <p:nvPr/>
            </p:nvSpPr>
            <p:spPr bwMode="auto">
              <a:xfrm>
                <a:off x="1850997" y="2446095"/>
                <a:ext cx="484188" cy="484188"/>
              </a:xfrm>
              <a:custGeom>
                <a:avLst/>
                <a:gdLst>
                  <a:gd name="T0" fmla="*/ 187 w 207"/>
                  <a:gd name="T1" fmla="*/ 41 h 207"/>
                  <a:gd name="T2" fmla="*/ 99 w 207"/>
                  <a:gd name="T3" fmla="*/ 68 h 207"/>
                  <a:gd name="T4" fmla="*/ 112 w 207"/>
                  <a:gd name="T5" fmla="*/ 84 h 207"/>
                  <a:gd name="T6" fmla="*/ 99 w 207"/>
                  <a:gd name="T7" fmla="*/ 89 h 207"/>
                  <a:gd name="T8" fmla="*/ 104 w 207"/>
                  <a:gd name="T9" fmla="*/ 101 h 207"/>
                  <a:gd name="T10" fmla="*/ 117 w 207"/>
                  <a:gd name="T11" fmla="*/ 96 h 207"/>
                  <a:gd name="T12" fmla="*/ 112 w 207"/>
                  <a:gd name="T13" fmla="*/ 84 h 207"/>
                  <a:gd name="T14" fmla="*/ 139 w 207"/>
                  <a:gd name="T15" fmla="*/ 84 h 207"/>
                  <a:gd name="T16" fmla="*/ 134 w 207"/>
                  <a:gd name="T17" fmla="*/ 96 h 207"/>
                  <a:gd name="T18" fmla="*/ 147 w 207"/>
                  <a:gd name="T19" fmla="*/ 101 h 207"/>
                  <a:gd name="T20" fmla="*/ 152 w 207"/>
                  <a:gd name="T21" fmla="*/ 89 h 207"/>
                  <a:gd name="T22" fmla="*/ 182 w 207"/>
                  <a:gd name="T23" fmla="*/ 84 h 207"/>
                  <a:gd name="T24" fmla="*/ 169 w 207"/>
                  <a:gd name="T25" fmla="*/ 89 h 207"/>
                  <a:gd name="T26" fmla="*/ 174 w 207"/>
                  <a:gd name="T27" fmla="*/ 101 h 207"/>
                  <a:gd name="T28" fmla="*/ 187 w 207"/>
                  <a:gd name="T29" fmla="*/ 96 h 207"/>
                  <a:gd name="T30" fmla="*/ 182 w 207"/>
                  <a:gd name="T31" fmla="*/ 84 h 207"/>
                  <a:gd name="T32" fmla="*/ 104 w 207"/>
                  <a:gd name="T33" fmla="*/ 115 h 207"/>
                  <a:gd name="T34" fmla="*/ 99 w 207"/>
                  <a:gd name="T35" fmla="*/ 127 h 207"/>
                  <a:gd name="T36" fmla="*/ 112 w 207"/>
                  <a:gd name="T37" fmla="*/ 132 h 207"/>
                  <a:gd name="T38" fmla="*/ 117 w 207"/>
                  <a:gd name="T39" fmla="*/ 120 h 207"/>
                  <a:gd name="T40" fmla="*/ 112 w 207"/>
                  <a:gd name="T41" fmla="*/ 146 h 207"/>
                  <a:gd name="T42" fmla="*/ 99 w 207"/>
                  <a:gd name="T43" fmla="*/ 151 h 207"/>
                  <a:gd name="T44" fmla="*/ 104 w 207"/>
                  <a:gd name="T45" fmla="*/ 163 h 207"/>
                  <a:gd name="T46" fmla="*/ 117 w 207"/>
                  <a:gd name="T47" fmla="*/ 158 h 207"/>
                  <a:gd name="T48" fmla="*/ 112 w 207"/>
                  <a:gd name="T49" fmla="*/ 146 h 207"/>
                  <a:gd name="T50" fmla="*/ 139 w 207"/>
                  <a:gd name="T51" fmla="*/ 115 h 207"/>
                  <a:gd name="T52" fmla="*/ 134 w 207"/>
                  <a:gd name="T53" fmla="*/ 127 h 207"/>
                  <a:gd name="T54" fmla="*/ 147 w 207"/>
                  <a:gd name="T55" fmla="*/ 132 h 207"/>
                  <a:gd name="T56" fmla="*/ 152 w 207"/>
                  <a:gd name="T57" fmla="*/ 120 h 207"/>
                  <a:gd name="T58" fmla="*/ 147 w 207"/>
                  <a:gd name="T59" fmla="*/ 146 h 207"/>
                  <a:gd name="T60" fmla="*/ 134 w 207"/>
                  <a:gd name="T61" fmla="*/ 151 h 207"/>
                  <a:gd name="T62" fmla="*/ 139 w 207"/>
                  <a:gd name="T63" fmla="*/ 163 h 207"/>
                  <a:gd name="T64" fmla="*/ 152 w 207"/>
                  <a:gd name="T65" fmla="*/ 158 h 207"/>
                  <a:gd name="T66" fmla="*/ 147 w 207"/>
                  <a:gd name="T67" fmla="*/ 146 h 207"/>
                  <a:gd name="T68" fmla="*/ 174 w 207"/>
                  <a:gd name="T69" fmla="*/ 115 h 207"/>
                  <a:gd name="T70" fmla="*/ 169 w 207"/>
                  <a:gd name="T71" fmla="*/ 127 h 207"/>
                  <a:gd name="T72" fmla="*/ 182 w 207"/>
                  <a:gd name="T73" fmla="*/ 132 h 207"/>
                  <a:gd name="T74" fmla="*/ 187 w 207"/>
                  <a:gd name="T75" fmla="*/ 120 h 207"/>
                  <a:gd name="T76" fmla="*/ 182 w 207"/>
                  <a:gd name="T77" fmla="*/ 146 h 207"/>
                  <a:gd name="T78" fmla="*/ 169 w 207"/>
                  <a:gd name="T79" fmla="*/ 151 h 207"/>
                  <a:gd name="T80" fmla="*/ 174 w 207"/>
                  <a:gd name="T81" fmla="*/ 163 h 207"/>
                  <a:gd name="T82" fmla="*/ 187 w 207"/>
                  <a:gd name="T83" fmla="*/ 158 h 207"/>
                  <a:gd name="T84" fmla="*/ 182 w 207"/>
                  <a:gd name="T85" fmla="*/ 146 h 207"/>
                  <a:gd name="T86" fmla="*/ 207 w 207"/>
                  <a:gd name="T87" fmla="*/ 164 h 207"/>
                  <a:gd name="T88" fmla="*/ 76 w 207"/>
                  <a:gd name="T89" fmla="*/ 184 h 207"/>
                  <a:gd name="T90" fmla="*/ 56 w 207"/>
                  <a:gd name="T91" fmla="*/ 207 h 207"/>
                  <a:gd name="T92" fmla="*/ 0 w 207"/>
                  <a:gd name="T93" fmla="*/ 187 h 207"/>
                  <a:gd name="T94" fmla="*/ 20 w 207"/>
                  <a:gd name="T95" fmla="*/ 0 h 207"/>
                  <a:gd name="T96" fmla="*/ 76 w 207"/>
                  <a:gd name="T97" fmla="*/ 18 h 207"/>
                  <a:gd name="T98" fmla="*/ 207 w 207"/>
                  <a:gd name="T99" fmla="*/ 38 h 207"/>
                  <a:gd name="T100" fmla="*/ 68 w 207"/>
                  <a:gd name="T101" fmla="*/ 20 h 207"/>
                  <a:gd name="T102" fmla="*/ 20 w 207"/>
                  <a:gd name="T103" fmla="*/ 8 h 207"/>
                  <a:gd name="T104" fmla="*/ 8 w 207"/>
                  <a:gd name="T105" fmla="*/ 187 h 207"/>
                  <a:gd name="T106" fmla="*/ 56 w 207"/>
                  <a:gd name="T107" fmla="*/ 199 h 207"/>
                  <a:gd name="T108" fmla="*/ 68 w 207"/>
                  <a:gd name="T109" fmla="*/ 184 h 207"/>
                  <a:gd name="T110" fmla="*/ 187 w 207"/>
                  <a:gd name="T111" fmla="*/ 26 h 207"/>
                  <a:gd name="T112" fmla="*/ 76 w 207"/>
                  <a:gd name="T113" fmla="*/ 176 h 207"/>
                  <a:gd name="T114" fmla="*/ 199 w 207"/>
                  <a:gd name="T115" fmla="*/ 164 h 2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07" h="207">
                    <a:moveTo>
                      <a:pt x="99" y="41"/>
                    </a:moveTo>
                    <a:cubicBezTo>
                      <a:pt x="187" y="41"/>
                      <a:pt x="187" y="41"/>
                      <a:pt x="187" y="41"/>
                    </a:cubicBezTo>
                    <a:cubicBezTo>
                      <a:pt x="187" y="68"/>
                      <a:pt x="187" y="68"/>
                      <a:pt x="187" y="68"/>
                    </a:cubicBezTo>
                    <a:cubicBezTo>
                      <a:pt x="99" y="68"/>
                      <a:pt x="99" y="68"/>
                      <a:pt x="99" y="68"/>
                    </a:cubicBezTo>
                    <a:lnTo>
                      <a:pt x="99" y="41"/>
                    </a:lnTo>
                    <a:close/>
                    <a:moveTo>
                      <a:pt x="112" y="84"/>
                    </a:moveTo>
                    <a:cubicBezTo>
                      <a:pt x="104" y="84"/>
                      <a:pt x="104" y="84"/>
                      <a:pt x="104" y="84"/>
                    </a:cubicBezTo>
                    <a:cubicBezTo>
                      <a:pt x="101" y="84"/>
                      <a:pt x="99" y="86"/>
                      <a:pt x="99" y="89"/>
                    </a:cubicBezTo>
                    <a:cubicBezTo>
                      <a:pt x="99" y="96"/>
                      <a:pt x="99" y="96"/>
                      <a:pt x="99" y="96"/>
                    </a:cubicBezTo>
                    <a:cubicBezTo>
                      <a:pt x="99" y="99"/>
                      <a:pt x="101" y="101"/>
                      <a:pt x="104" y="101"/>
                    </a:cubicBezTo>
                    <a:cubicBezTo>
                      <a:pt x="112" y="101"/>
                      <a:pt x="112" y="101"/>
                      <a:pt x="112" y="101"/>
                    </a:cubicBezTo>
                    <a:cubicBezTo>
                      <a:pt x="114" y="101"/>
                      <a:pt x="117" y="99"/>
                      <a:pt x="117" y="96"/>
                    </a:cubicBezTo>
                    <a:cubicBezTo>
                      <a:pt x="117" y="89"/>
                      <a:pt x="117" y="89"/>
                      <a:pt x="117" y="89"/>
                    </a:cubicBezTo>
                    <a:cubicBezTo>
                      <a:pt x="117" y="86"/>
                      <a:pt x="114" y="84"/>
                      <a:pt x="112" y="84"/>
                    </a:cubicBezTo>
                    <a:close/>
                    <a:moveTo>
                      <a:pt x="147" y="84"/>
                    </a:moveTo>
                    <a:cubicBezTo>
                      <a:pt x="139" y="84"/>
                      <a:pt x="139" y="84"/>
                      <a:pt x="139" y="84"/>
                    </a:cubicBezTo>
                    <a:cubicBezTo>
                      <a:pt x="136" y="84"/>
                      <a:pt x="134" y="86"/>
                      <a:pt x="134" y="89"/>
                    </a:cubicBezTo>
                    <a:cubicBezTo>
                      <a:pt x="134" y="96"/>
                      <a:pt x="134" y="96"/>
                      <a:pt x="134" y="96"/>
                    </a:cubicBezTo>
                    <a:cubicBezTo>
                      <a:pt x="134" y="99"/>
                      <a:pt x="136" y="101"/>
                      <a:pt x="139" y="101"/>
                    </a:cubicBezTo>
                    <a:cubicBezTo>
                      <a:pt x="147" y="101"/>
                      <a:pt x="147" y="101"/>
                      <a:pt x="147" y="101"/>
                    </a:cubicBezTo>
                    <a:cubicBezTo>
                      <a:pt x="150" y="101"/>
                      <a:pt x="152" y="99"/>
                      <a:pt x="152" y="96"/>
                    </a:cubicBezTo>
                    <a:cubicBezTo>
                      <a:pt x="152" y="89"/>
                      <a:pt x="152" y="89"/>
                      <a:pt x="152" y="89"/>
                    </a:cubicBezTo>
                    <a:cubicBezTo>
                      <a:pt x="152" y="86"/>
                      <a:pt x="150" y="84"/>
                      <a:pt x="147" y="84"/>
                    </a:cubicBezTo>
                    <a:close/>
                    <a:moveTo>
                      <a:pt x="182" y="84"/>
                    </a:moveTo>
                    <a:cubicBezTo>
                      <a:pt x="174" y="84"/>
                      <a:pt x="174" y="84"/>
                      <a:pt x="174" y="84"/>
                    </a:cubicBezTo>
                    <a:cubicBezTo>
                      <a:pt x="172" y="84"/>
                      <a:pt x="169" y="86"/>
                      <a:pt x="169" y="89"/>
                    </a:cubicBezTo>
                    <a:cubicBezTo>
                      <a:pt x="169" y="96"/>
                      <a:pt x="169" y="96"/>
                      <a:pt x="169" y="96"/>
                    </a:cubicBezTo>
                    <a:cubicBezTo>
                      <a:pt x="169" y="99"/>
                      <a:pt x="172" y="101"/>
                      <a:pt x="174" y="101"/>
                    </a:cubicBezTo>
                    <a:cubicBezTo>
                      <a:pt x="182" y="101"/>
                      <a:pt x="182" y="101"/>
                      <a:pt x="182" y="101"/>
                    </a:cubicBezTo>
                    <a:cubicBezTo>
                      <a:pt x="185" y="101"/>
                      <a:pt x="187" y="99"/>
                      <a:pt x="187" y="96"/>
                    </a:cubicBezTo>
                    <a:cubicBezTo>
                      <a:pt x="187" y="89"/>
                      <a:pt x="187" y="89"/>
                      <a:pt x="187" y="89"/>
                    </a:cubicBezTo>
                    <a:cubicBezTo>
                      <a:pt x="187" y="86"/>
                      <a:pt x="185" y="84"/>
                      <a:pt x="182" y="84"/>
                    </a:cubicBezTo>
                    <a:close/>
                    <a:moveTo>
                      <a:pt x="112" y="115"/>
                    </a:moveTo>
                    <a:cubicBezTo>
                      <a:pt x="104" y="115"/>
                      <a:pt x="104" y="115"/>
                      <a:pt x="104" y="115"/>
                    </a:cubicBezTo>
                    <a:cubicBezTo>
                      <a:pt x="101" y="115"/>
                      <a:pt x="99" y="117"/>
                      <a:pt x="99" y="120"/>
                    </a:cubicBezTo>
                    <a:cubicBezTo>
                      <a:pt x="99" y="127"/>
                      <a:pt x="99" y="127"/>
                      <a:pt x="99" y="127"/>
                    </a:cubicBezTo>
                    <a:cubicBezTo>
                      <a:pt x="99" y="130"/>
                      <a:pt x="101" y="132"/>
                      <a:pt x="104" y="132"/>
                    </a:cubicBezTo>
                    <a:cubicBezTo>
                      <a:pt x="112" y="132"/>
                      <a:pt x="112" y="132"/>
                      <a:pt x="112" y="132"/>
                    </a:cubicBezTo>
                    <a:cubicBezTo>
                      <a:pt x="114" y="132"/>
                      <a:pt x="117" y="130"/>
                      <a:pt x="117" y="127"/>
                    </a:cubicBezTo>
                    <a:cubicBezTo>
                      <a:pt x="117" y="120"/>
                      <a:pt x="117" y="120"/>
                      <a:pt x="117" y="120"/>
                    </a:cubicBezTo>
                    <a:cubicBezTo>
                      <a:pt x="117" y="117"/>
                      <a:pt x="114" y="115"/>
                      <a:pt x="112" y="115"/>
                    </a:cubicBezTo>
                    <a:close/>
                    <a:moveTo>
                      <a:pt x="112" y="146"/>
                    </a:moveTo>
                    <a:cubicBezTo>
                      <a:pt x="104" y="146"/>
                      <a:pt x="104" y="146"/>
                      <a:pt x="104" y="146"/>
                    </a:cubicBezTo>
                    <a:cubicBezTo>
                      <a:pt x="101" y="146"/>
                      <a:pt x="99" y="148"/>
                      <a:pt x="99" y="151"/>
                    </a:cubicBezTo>
                    <a:cubicBezTo>
                      <a:pt x="99" y="158"/>
                      <a:pt x="99" y="158"/>
                      <a:pt x="99" y="158"/>
                    </a:cubicBezTo>
                    <a:cubicBezTo>
                      <a:pt x="99" y="161"/>
                      <a:pt x="101" y="163"/>
                      <a:pt x="104" y="163"/>
                    </a:cubicBezTo>
                    <a:cubicBezTo>
                      <a:pt x="112" y="163"/>
                      <a:pt x="112" y="163"/>
                      <a:pt x="112" y="163"/>
                    </a:cubicBezTo>
                    <a:cubicBezTo>
                      <a:pt x="114" y="163"/>
                      <a:pt x="117" y="161"/>
                      <a:pt x="117" y="158"/>
                    </a:cubicBezTo>
                    <a:cubicBezTo>
                      <a:pt x="117" y="151"/>
                      <a:pt x="117" y="151"/>
                      <a:pt x="117" y="151"/>
                    </a:cubicBezTo>
                    <a:cubicBezTo>
                      <a:pt x="117" y="148"/>
                      <a:pt x="114" y="146"/>
                      <a:pt x="112" y="146"/>
                    </a:cubicBezTo>
                    <a:close/>
                    <a:moveTo>
                      <a:pt x="147" y="115"/>
                    </a:moveTo>
                    <a:cubicBezTo>
                      <a:pt x="139" y="115"/>
                      <a:pt x="139" y="115"/>
                      <a:pt x="139" y="115"/>
                    </a:cubicBezTo>
                    <a:cubicBezTo>
                      <a:pt x="136" y="115"/>
                      <a:pt x="134" y="117"/>
                      <a:pt x="134" y="120"/>
                    </a:cubicBezTo>
                    <a:cubicBezTo>
                      <a:pt x="134" y="127"/>
                      <a:pt x="134" y="127"/>
                      <a:pt x="134" y="127"/>
                    </a:cubicBezTo>
                    <a:cubicBezTo>
                      <a:pt x="134" y="130"/>
                      <a:pt x="136" y="132"/>
                      <a:pt x="139" y="132"/>
                    </a:cubicBezTo>
                    <a:cubicBezTo>
                      <a:pt x="147" y="132"/>
                      <a:pt x="147" y="132"/>
                      <a:pt x="147" y="132"/>
                    </a:cubicBezTo>
                    <a:cubicBezTo>
                      <a:pt x="150" y="132"/>
                      <a:pt x="152" y="130"/>
                      <a:pt x="152" y="127"/>
                    </a:cubicBezTo>
                    <a:cubicBezTo>
                      <a:pt x="152" y="120"/>
                      <a:pt x="152" y="120"/>
                      <a:pt x="152" y="120"/>
                    </a:cubicBezTo>
                    <a:cubicBezTo>
                      <a:pt x="152" y="117"/>
                      <a:pt x="150" y="115"/>
                      <a:pt x="147" y="115"/>
                    </a:cubicBezTo>
                    <a:close/>
                    <a:moveTo>
                      <a:pt x="147" y="146"/>
                    </a:moveTo>
                    <a:cubicBezTo>
                      <a:pt x="139" y="146"/>
                      <a:pt x="139" y="146"/>
                      <a:pt x="139" y="146"/>
                    </a:cubicBezTo>
                    <a:cubicBezTo>
                      <a:pt x="136" y="146"/>
                      <a:pt x="134" y="148"/>
                      <a:pt x="134" y="151"/>
                    </a:cubicBezTo>
                    <a:cubicBezTo>
                      <a:pt x="134" y="158"/>
                      <a:pt x="134" y="158"/>
                      <a:pt x="134" y="158"/>
                    </a:cubicBezTo>
                    <a:cubicBezTo>
                      <a:pt x="134" y="161"/>
                      <a:pt x="136" y="163"/>
                      <a:pt x="139" y="163"/>
                    </a:cubicBezTo>
                    <a:cubicBezTo>
                      <a:pt x="147" y="163"/>
                      <a:pt x="147" y="163"/>
                      <a:pt x="147" y="163"/>
                    </a:cubicBezTo>
                    <a:cubicBezTo>
                      <a:pt x="150" y="163"/>
                      <a:pt x="152" y="161"/>
                      <a:pt x="152" y="158"/>
                    </a:cubicBezTo>
                    <a:cubicBezTo>
                      <a:pt x="152" y="151"/>
                      <a:pt x="152" y="151"/>
                      <a:pt x="152" y="151"/>
                    </a:cubicBezTo>
                    <a:cubicBezTo>
                      <a:pt x="152" y="148"/>
                      <a:pt x="150" y="146"/>
                      <a:pt x="147" y="146"/>
                    </a:cubicBezTo>
                    <a:close/>
                    <a:moveTo>
                      <a:pt x="182" y="115"/>
                    </a:moveTo>
                    <a:cubicBezTo>
                      <a:pt x="174" y="115"/>
                      <a:pt x="174" y="115"/>
                      <a:pt x="174" y="115"/>
                    </a:cubicBezTo>
                    <a:cubicBezTo>
                      <a:pt x="172" y="115"/>
                      <a:pt x="169" y="117"/>
                      <a:pt x="169" y="120"/>
                    </a:cubicBezTo>
                    <a:cubicBezTo>
                      <a:pt x="169" y="127"/>
                      <a:pt x="169" y="127"/>
                      <a:pt x="169" y="127"/>
                    </a:cubicBezTo>
                    <a:cubicBezTo>
                      <a:pt x="169" y="130"/>
                      <a:pt x="172" y="132"/>
                      <a:pt x="174" y="132"/>
                    </a:cubicBezTo>
                    <a:cubicBezTo>
                      <a:pt x="182" y="132"/>
                      <a:pt x="182" y="132"/>
                      <a:pt x="182" y="132"/>
                    </a:cubicBezTo>
                    <a:cubicBezTo>
                      <a:pt x="185" y="132"/>
                      <a:pt x="187" y="130"/>
                      <a:pt x="187" y="127"/>
                    </a:cubicBezTo>
                    <a:cubicBezTo>
                      <a:pt x="187" y="120"/>
                      <a:pt x="187" y="120"/>
                      <a:pt x="187" y="120"/>
                    </a:cubicBezTo>
                    <a:cubicBezTo>
                      <a:pt x="187" y="117"/>
                      <a:pt x="185" y="115"/>
                      <a:pt x="182" y="115"/>
                    </a:cubicBezTo>
                    <a:close/>
                    <a:moveTo>
                      <a:pt x="182" y="146"/>
                    </a:moveTo>
                    <a:cubicBezTo>
                      <a:pt x="174" y="146"/>
                      <a:pt x="174" y="146"/>
                      <a:pt x="174" y="146"/>
                    </a:cubicBezTo>
                    <a:cubicBezTo>
                      <a:pt x="172" y="146"/>
                      <a:pt x="169" y="148"/>
                      <a:pt x="169" y="151"/>
                    </a:cubicBezTo>
                    <a:cubicBezTo>
                      <a:pt x="169" y="158"/>
                      <a:pt x="169" y="158"/>
                      <a:pt x="169" y="158"/>
                    </a:cubicBezTo>
                    <a:cubicBezTo>
                      <a:pt x="169" y="161"/>
                      <a:pt x="172" y="163"/>
                      <a:pt x="174" y="163"/>
                    </a:cubicBezTo>
                    <a:cubicBezTo>
                      <a:pt x="182" y="163"/>
                      <a:pt x="182" y="163"/>
                      <a:pt x="182" y="163"/>
                    </a:cubicBezTo>
                    <a:cubicBezTo>
                      <a:pt x="185" y="163"/>
                      <a:pt x="187" y="161"/>
                      <a:pt x="187" y="158"/>
                    </a:cubicBezTo>
                    <a:cubicBezTo>
                      <a:pt x="187" y="151"/>
                      <a:pt x="187" y="151"/>
                      <a:pt x="187" y="151"/>
                    </a:cubicBezTo>
                    <a:cubicBezTo>
                      <a:pt x="187" y="148"/>
                      <a:pt x="185" y="146"/>
                      <a:pt x="182" y="146"/>
                    </a:cubicBezTo>
                    <a:close/>
                    <a:moveTo>
                      <a:pt x="207" y="38"/>
                    </a:moveTo>
                    <a:cubicBezTo>
                      <a:pt x="207" y="164"/>
                      <a:pt x="207" y="164"/>
                      <a:pt x="207" y="164"/>
                    </a:cubicBezTo>
                    <a:cubicBezTo>
                      <a:pt x="207" y="175"/>
                      <a:pt x="198" y="184"/>
                      <a:pt x="187" y="184"/>
                    </a:cubicBezTo>
                    <a:cubicBezTo>
                      <a:pt x="76" y="184"/>
                      <a:pt x="76" y="184"/>
                      <a:pt x="76" y="184"/>
                    </a:cubicBezTo>
                    <a:cubicBezTo>
                      <a:pt x="76" y="187"/>
                      <a:pt x="76" y="187"/>
                      <a:pt x="76" y="187"/>
                    </a:cubicBezTo>
                    <a:cubicBezTo>
                      <a:pt x="76" y="198"/>
                      <a:pt x="67" y="207"/>
                      <a:pt x="56" y="207"/>
                    </a:cubicBezTo>
                    <a:cubicBezTo>
                      <a:pt x="20" y="207"/>
                      <a:pt x="20" y="207"/>
                      <a:pt x="20" y="207"/>
                    </a:cubicBezTo>
                    <a:cubicBezTo>
                      <a:pt x="9" y="207"/>
                      <a:pt x="0" y="198"/>
                      <a:pt x="0" y="187"/>
                    </a:cubicBezTo>
                    <a:cubicBezTo>
                      <a:pt x="0" y="20"/>
                      <a:pt x="0" y="20"/>
                      <a:pt x="0" y="20"/>
                    </a:cubicBezTo>
                    <a:cubicBezTo>
                      <a:pt x="0" y="9"/>
                      <a:pt x="9" y="0"/>
                      <a:pt x="20" y="0"/>
                    </a:cubicBezTo>
                    <a:cubicBezTo>
                      <a:pt x="56" y="0"/>
                      <a:pt x="56" y="0"/>
                      <a:pt x="56" y="0"/>
                    </a:cubicBezTo>
                    <a:cubicBezTo>
                      <a:pt x="67" y="0"/>
                      <a:pt x="75" y="8"/>
                      <a:pt x="76" y="18"/>
                    </a:cubicBezTo>
                    <a:cubicBezTo>
                      <a:pt x="187" y="18"/>
                      <a:pt x="187" y="18"/>
                      <a:pt x="187" y="18"/>
                    </a:cubicBezTo>
                    <a:cubicBezTo>
                      <a:pt x="198" y="18"/>
                      <a:pt x="207" y="27"/>
                      <a:pt x="207" y="38"/>
                    </a:cubicBezTo>
                    <a:close/>
                    <a:moveTo>
                      <a:pt x="68" y="184"/>
                    </a:moveTo>
                    <a:cubicBezTo>
                      <a:pt x="68" y="20"/>
                      <a:pt x="68" y="20"/>
                      <a:pt x="68" y="20"/>
                    </a:cubicBezTo>
                    <a:cubicBezTo>
                      <a:pt x="68" y="13"/>
                      <a:pt x="63" y="8"/>
                      <a:pt x="56" y="8"/>
                    </a:cubicBezTo>
                    <a:cubicBezTo>
                      <a:pt x="20" y="8"/>
                      <a:pt x="20" y="8"/>
                      <a:pt x="20" y="8"/>
                    </a:cubicBezTo>
                    <a:cubicBezTo>
                      <a:pt x="14" y="8"/>
                      <a:pt x="8" y="13"/>
                      <a:pt x="8" y="20"/>
                    </a:cubicBezTo>
                    <a:cubicBezTo>
                      <a:pt x="8" y="187"/>
                      <a:pt x="8" y="187"/>
                      <a:pt x="8" y="187"/>
                    </a:cubicBezTo>
                    <a:cubicBezTo>
                      <a:pt x="8" y="194"/>
                      <a:pt x="14" y="199"/>
                      <a:pt x="20" y="199"/>
                    </a:cubicBezTo>
                    <a:cubicBezTo>
                      <a:pt x="56" y="199"/>
                      <a:pt x="56" y="199"/>
                      <a:pt x="56" y="199"/>
                    </a:cubicBezTo>
                    <a:cubicBezTo>
                      <a:pt x="63" y="199"/>
                      <a:pt x="68" y="194"/>
                      <a:pt x="68" y="187"/>
                    </a:cubicBezTo>
                    <a:lnTo>
                      <a:pt x="68" y="184"/>
                    </a:lnTo>
                    <a:close/>
                    <a:moveTo>
                      <a:pt x="199" y="38"/>
                    </a:moveTo>
                    <a:cubicBezTo>
                      <a:pt x="199" y="32"/>
                      <a:pt x="194" y="26"/>
                      <a:pt x="187" y="26"/>
                    </a:cubicBezTo>
                    <a:cubicBezTo>
                      <a:pt x="76" y="26"/>
                      <a:pt x="76" y="26"/>
                      <a:pt x="76" y="26"/>
                    </a:cubicBezTo>
                    <a:cubicBezTo>
                      <a:pt x="76" y="176"/>
                      <a:pt x="76" y="176"/>
                      <a:pt x="76" y="176"/>
                    </a:cubicBezTo>
                    <a:cubicBezTo>
                      <a:pt x="187" y="176"/>
                      <a:pt x="187" y="176"/>
                      <a:pt x="187" y="176"/>
                    </a:cubicBezTo>
                    <a:cubicBezTo>
                      <a:pt x="194" y="176"/>
                      <a:pt x="199" y="171"/>
                      <a:pt x="199" y="164"/>
                    </a:cubicBezTo>
                    <a:lnTo>
                      <a:pt x="199" y="38"/>
                    </a:lnTo>
                    <a:close/>
                  </a:path>
                </a:pathLst>
              </a:custGeom>
              <a:solidFill>
                <a:srgbClr val="0D0B07"/>
              </a:solidFill>
              <a:ln>
                <a:noFill/>
              </a:ln>
            </p:spPr>
            <p:txBody>
              <a:bodyPr vert="horz" wrap="square" lIns="91440" tIns="45720" rIns="91440" bIns="45720" numCol="1" anchor="t" anchorCtr="0" compatLnSpc="1">
                <a:scene3d>
                  <a:camera prst="orthographicFront"/>
                  <a:lightRig rig="threePt" dir="t"/>
                </a:scene3d>
                <a:sp3d contourW="12700"/>
              </a:bodyPr>
              <a:lstStyle/>
              <a:p>
                <a:endParaRPr lang="zh-CN" altLang="en-US" dirty="0">
                  <a:latin typeface="思源黑体 Light" panose="020B0300000000000000" charset="-122"/>
                  <a:ea typeface="思源黑体 Light" panose="020B0300000000000000" charset="-122"/>
                </a:endParaRPr>
              </a:p>
            </p:txBody>
          </p:sp>
        </p:grpSp>
        <p:grpSp>
          <p:nvGrpSpPr>
            <p:cNvPr id="12" name="组合 11"/>
            <p:cNvGrpSpPr/>
            <p:nvPr/>
          </p:nvGrpSpPr>
          <p:grpSpPr>
            <a:xfrm>
              <a:off x="3320781" y="1985479"/>
              <a:ext cx="1405421" cy="1405421"/>
              <a:chOff x="3320781" y="1985479"/>
              <a:chExt cx="1405421" cy="1405421"/>
            </a:xfrm>
          </p:grpSpPr>
          <p:grpSp>
            <p:nvGrpSpPr>
              <p:cNvPr id="80" name="组合 79"/>
              <p:cNvGrpSpPr/>
              <p:nvPr/>
            </p:nvGrpSpPr>
            <p:grpSpPr>
              <a:xfrm>
                <a:off x="3320781" y="1985479"/>
                <a:ext cx="1405421" cy="1405421"/>
                <a:chOff x="6248400" y="2204088"/>
                <a:chExt cx="1190172" cy="1190172"/>
              </a:xfrm>
            </p:grpSpPr>
            <p:sp>
              <p:nvSpPr>
                <p:cNvPr id="82" name="弧形 81"/>
                <p:cNvSpPr/>
                <p:nvPr/>
              </p:nvSpPr>
              <p:spPr>
                <a:xfrm>
                  <a:off x="6248400" y="2204088"/>
                  <a:ext cx="1190172" cy="1190172"/>
                </a:xfrm>
                <a:prstGeom prst="arc">
                  <a:avLst>
                    <a:gd name="adj1" fmla="val 17413491"/>
                    <a:gd name="adj2" fmla="val 16207428"/>
                  </a:avLst>
                </a:prstGeom>
                <a:ln w="114300" cap="rnd">
                  <a:solidFill>
                    <a:schemeClr val="bg1">
                      <a:lumMod val="85000"/>
                    </a:schemeClr>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sp>
              <p:nvSpPr>
                <p:cNvPr id="83" name="弧形 82"/>
                <p:cNvSpPr/>
                <p:nvPr/>
              </p:nvSpPr>
              <p:spPr>
                <a:xfrm>
                  <a:off x="6248400" y="2204088"/>
                  <a:ext cx="1190172" cy="1190172"/>
                </a:xfrm>
                <a:prstGeom prst="arc">
                  <a:avLst>
                    <a:gd name="adj1" fmla="val 16200000"/>
                    <a:gd name="adj2" fmla="val 7042589"/>
                  </a:avLst>
                </a:prstGeom>
                <a:ln w="114300" cap="rnd">
                  <a:solidFill>
                    <a:srgbClr val="E26A5C"/>
                  </a:solidFill>
                  <a:round/>
                </a:ln>
              </p:spPr>
              <p:style>
                <a:lnRef idx="1">
                  <a:schemeClr val="accent1"/>
                </a:lnRef>
                <a:fillRef idx="0">
                  <a:schemeClr val="accent1"/>
                </a:fillRef>
                <a:effectRef idx="0">
                  <a:schemeClr val="accent1"/>
                </a:effectRef>
                <a:fontRef idx="minor">
                  <a:schemeClr val="tx1"/>
                </a:fontRef>
              </p:style>
              <p:txBody>
                <a:bodyPr rtlCol="0" anchor="ctr">
                  <a:scene3d>
                    <a:camera prst="orthographicFront"/>
                    <a:lightRig rig="threePt" dir="t"/>
                  </a:scene3d>
                  <a:sp3d contourW="12700"/>
                </a:bodyPr>
                <a:lstStyle/>
                <a:p>
                  <a:pPr algn="ctr"/>
                  <a:endParaRPr lang="zh-CN" altLang="en-US" dirty="0">
                    <a:latin typeface="思源黑体 Light" panose="020B0300000000000000" charset="-122"/>
                    <a:ea typeface="思源黑体 Light" panose="020B0300000000000000" charset="-122"/>
                  </a:endParaRPr>
                </a:p>
              </p:txBody>
            </p:sp>
          </p:grpSp>
          <p:sp>
            <p:nvSpPr>
              <p:cNvPr id="81" name="Freeform 59"/>
              <p:cNvSpPr>
                <a:spLocks noEditPoints="1"/>
              </p:cNvSpPr>
              <p:nvPr/>
            </p:nvSpPr>
            <p:spPr bwMode="auto">
              <a:xfrm>
                <a:off x="3780603" y="2444508"/>
                <a:ext cx="485775" cy="485775"/>
              </a:xfrm>
              <a:custGeom>
                <a:avLst/>
                <a:gdLst>
                  <a:gd name="T0" fmla="*/ 24 w 208"/>
                  <a:gd name="T1" fmla="*/ 0 h 208"/>
                  <a:gd name="T2" fmla="*/ 0 w 208"/>
                  <a:gd name="T3" fmla="*/ 184 h 208"/>
                  <a:gd name="T4" fmla="*/ 37 w 208"/>
                  <a:gd name="T5" fmla="*/ 208 h 208"/>
                  <a:gd name="T6" fmla="*/ 184 w 208"/>
                  <a:gd name="T7" fmla="*/ 208 h 208"/>
                  <a:gd name="T8" fmla="*/ 208 w 208"/>
                  <a:gd name="T9" fmla="*/ 41 h 208"/>
                  <a:gd name="T10" fmla="*/ 48 w 208"/>
                  <a:gd name="T11" fmla="*/ 12 h 208"/>
                  <a:gd name="T12" fmla="*/ 66 w 208"/>
                  <a:gd name="T13" fmla="*/ 54 h 208"/>
                  <a:gd name="T14" fmla="*/ 52 w 208"/>
                  <a:gd name="T15" fmla="*/ 58 h 208"/>
                  <a:gd name="T16" fmla="*/ 48 w 208"/>
                  <a:gd name="T17" fmla="*/ 12 h 208"/>
                  <a:gd name="T18" fmla="*/ 151 w 208"/>
                  <a:gd name="T19" fmla="*/ 51 h 208"/>
                  <a:gd name="T20" fmla="*/ 134 w 208"/>
                  <a:gd name="T21" fmla="*/ 56 h 208"/>
                  <a:gd name="T22" fmla="*/ 129 w 208"/>
                  <a:gd name="T23" fmla="*/ 19 h 208"/>
                  <a:gd name="T24" fmla="*/ 146 w 208"/>
                  <a:gd name="T25" fmla="*/ 14 h 208"/>
                  <a:gd name="T26" fmla="*/ 45 w 208"/>
                  <a:gd name="T27" fmla="*/ 200 h 208"/>
                  <a:gd name="T28" fmla="*/ 53 w 208"/>
                  <a:gd name="T29" fmla="*/ 109 h 208"/>
                  <a:gd name="T30" fmla="*/ 162 w 208"/>
                  <a:gd name="T31" fmla="*/ 117 h 208"/>
                  <a:gd name="T32" fmla="*/ 45 w 208"/>
                  <a:gd name="T33" fmla="*/ 200 h 208"/>
                  <a:gd name="T34" fmla="*/ 184 w 208"/>
                  <a:gd name="T35" fmla="*/ 200 h 208"/>
                  <a:gd name="T36" fmla="*/ 170 w 208"/>
                  <a:gd name="T37" fmla="*/ 117 h 208"/>
                  <a:gd name="T38" fmla="*/ 53 w 208"/>
                  <a:gd name="T39" fmla="*/ 101 h 208"/>
                  <a:gd name="T40" fmla="*/ 37 w 208"/>
                  <a:gd name="T41" fmla="*/ 200 h 208"/>
                  <a:gd name="T42" fmla="*/ 8 w 208"/>
                  <a:gd name="T43" fmla="*/ 184 h 208"/>
                  <a:gd name="T44" fmla="*/ 24 w 208"/>
                  <a:gd name="T45" fmla="*/ 8 h 208"/>
                  <a:gd name="T46" fmla="*/ 40 w 208"/>
                  <a:gd name="T47" fmla="*/ 54 h 208"/>
                  <a:gd name="T48" fmla="*/ 78 w 208"/>
                  <a:gd name="T49" fmla="*/ 66 h 208"/>
                  <a:gd name="T50" fmla="*/ 165 w 208"/>
                  <a:gd name="T51" fmla="*/ 54 h 208"/>
                  <a:gd name="T52" fmla="*/ 200 w 208"/>
                  <a:gd name="T53" fmla="*/ 44 h 208"/>
                  <a:gd name="T54" fmla="*/ 59 w 208"/>
                  <a:gd name="T55" fmla="*/ 124 h 208"/>
                  <a:gd name="T56" fmla="*/ 149 w 208"/>
                  <a:gd name="T57" fmla="*/ 135 h 208"/>
                  <a:gd name="T58" fmla="*/ 59 w 208"/>
                  <a:gd name="T59" fmla="*/ 124 h 208"/>
                  <a:gd name="T60" fmla="*/ 149 w 208"/>
                  <a:gd name="T61" fmla="*/ 149 h 208"/>
                  <a:gd name="T62" fmla="*/ 59 w 208"/>
                  <a:gd name="T63" fmla="*/ 160 h 208"/>
                  <a:gd name="T64" fmla="*/ 59 w 208"/>
                  <a:gd name="T65" fmla="*/ 174 h 208"/>
                  <a:gd name="T66" fmla="*/ 125 w 208"/>
                  <a:gd name="T67" fmla="*/ 185 h 208"/>
                  <a:gd name="T68" fmla="*/ 59 w 208"/>
                  <a:gd name="T69" fmla="*/ 174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08" h="208">
                    <a:moveTo>
                      <a:pt x="167" y="0"/>
                    </a:moveTo>
                    <a:cubicBezTo>
                      <a:pt x="24" y="0"/>
                      <a:pt x="24" y="0"/>
                      <a:pt x="24" y="0"/>
                    </a:cubicBezTo>
                    <a:cubicBezTo>
                      <a:pt x="11" y="0"/>
                      <a:pt x="0" y="11"/>
                      <a:pt x="0" y="24"/>
                    </a:cubicBezTo>
                    <a:cubicBezTo>
                      <a:pt x="0" y="184"/>
                      <a:pt x="0" y="184"/>
                      <a:pt x="0" y="184"/>
                    </a:cubicBezTo>
                    <a:cubicBezTo>
                      <a:pt x="0" y="197"/>
                      <a:pt x="11" y="208"/>
                      <a:pt x="24" y="208"/>
                    </a:cubicBezTo>
                    <a:cubicBezTo>
                      <a:pt x="37" y="208"/>
                      <a:pt x="37" y="208"/>
                      <a:pt x="37" y="208"/>
                    </a:cubicBezTo>
                    <a:cubicBezTo>
                      <a:pt x="170" y="208"/>
                      <a:pt x="170" y="208"/>
                      <a:pt x="170" y="208"/>
                    </a:cubicBezTo>
                    <a:cubicBezTo>
                      <a:pt x="184" y="208"/>
                      <a:pt x="184" y="208"/>
                      <a:pt x="184" y="208"/>
                    </a:cubicBezTo>
                    <a:cubicBezTo>
                      <a:pt x="197" y="208"/>
                      <a:pt x="208" y="197"/>
                      <a:pt x="208" y="184"/>
                    </a:cubicBezTo>
                    <a:cubicBezTo>
                      <a:pt x="208" y="41"/>
                      <a:pt x="208" y="41"/>
                      <a:pt x="208" y="41"/>
                    </a:cubicBezTo>
                    <a:lnTo>
                      <a:pt x="167" y="0"/>
                    </a:lnTo>
                    <a:close/>
                    <a:moveTo>
                      <a:pt x="48" y="12"/>
                    </a:moveTo>
                    <a:cubicBezTo>
                      <a:pt x="66" y="12"/>
                      <a:pt x="66" y="12"/>
                      <a:pt x="66" y="12"/>
                    </a:cubicBezTo>
                    <a:cubicBezTo>
                      <a:pt x="66" y="54"/>
                      <a:pt x="66" y="54"/>
                      <a:pt x="66" y="54"/>
                    </a:cubicBezTo>
                    <a:cubicBezTo>
                      <a:pt x="66" y="55"/>
                      <a:pt x="66" y="56"/>
                      <a:pt x="66" y="58"/>
                    </a:cubicBezTo>
                    <a:cubicBezTo>
                      <a:pt x="52" y="58"/>
                      <a:pt x="52" y="58"/>
                      <a:pt x="52" y="58"/>
                    </a:cubicBezTo>
                    <a:cubicBezTo>
                      <a:pt x="50" y="58"/>
                      <a:pt x="48" y="56"/>
                      <a:pt x="48" y="54"/>
                    </a:cubicBezTo>
                    <a:lnTo>
                      <a:pt x="48" y="12"/>
                    </a:lnTo>
                    <a:close/>
                    <a:moveTo>
                      <a:pt x="151" y="19"/>
                    </a:moveTo>
                    <a:cubicBezTo>
                      <a:pt x="151" y="51"/>
                      <a:pt x="151" y="51"/>
                      <a:pt x="151" y="51"/>
                    </a:cubicBezTo>
                    <a:cubicBezTo>
                      <a:pt x="151" y="54"/>
                      <a:pt x="148" y="56"/>
                      <a:pt x="146" y="56"/>
                    </a:cubicBezTo>
                    <a:cubicBezTo>
                      <a:pt x="134" y="56"/>
                      <a:pt x="134" y="56"/>
                      <a:pt x="134" y="56"/>
                    </a:cubicBezTo>
                    <a:cubicBezTo>
                      <a:pt x="131" y="56"/>
                      <a:pt x="129" y="54"/>
                      <a:pt x="129" y="51"/>
                    </a:cubicBezTo>
                    <a:cubicBezTo>
                      <a:pt x="129" y="19"/>
                      <a:pt x="129" y="19"/>
                      <a:pt x="129" y="19"/>
                    </a:cubicBezTo>
                    <a:cubicBezTo>
                      <a:pt x="129" y="16"/>
                      <a:pt x="131" y="14"/>
                      <a:pt x="134" y="14"/>
                    </a:cubicBezTo>
                    <a:cubicBezTo>
                      <a:pt x="146" y="14"/>
                      <a:pt x="146" y="14"/>
                      <a:pt x="146" y="14"/>
                    </a:cubicBezTo>
                    <a:cubicBezTo>
                      <a:pt x="148" y="14"/>
                      <a:pt x="151" y="16"/>
                      <a:pt x="151" y="19"/>
                    </a:cubicBezTo>
                    <a:close/>
                    <a:moveTo>
                      <a:pt x="45" y="200"/>
                    </a:moveTo>
                    <a:cubicBezTo>
                      <a:pt x="45" y="117"/>
                      <a:pt x="45" y="117"/>
                      <a:pt x="45" y="117"/>
                    </a:cubicBezTo>
                    <a:cubicBezTo>
                      <a:pt x="45" y="112"/>
                      <a:pt x="49" y="109"/>
                      <a:pt x="53" y="109"/>
                    </a:cubicBezTo>
                    <a:cubicBezTo>
                      <a:pt x="154" y="109"/>
                      <a:pt x="154" y="109"/>
                      <a:pt x="154" y="109"/>
                    </a:cubicBezTo>
                    <a:cubicBezTo>
                      <a:pt x="159" y="109"/>
                      <a:pt x="162" y="112"/>
                      <a:pt x="162" y="117"/>
                    </a:cubicBezTo>
                    <a:cubicBezTo>
                      <a:pt x="162" y="200"/>
                      <a:pt x="162" y="200"/>
                      <a:pt x="162" y="200"/>
                    </a:cubicBezTo>
                    <a:lnTo>
                      <a:pt x="45" y="200"/>
                    </a:lnTo>
                    <a:close/>
                    <a:moveTo>
                      <a:pt x="200" y="184"/>
                    </a:moveTo>
                    <a:cubicBezTo>
                      <a:pt x="200" y="193"/>
                      <a:pt x="192" y="200"/>
                      <a:pt x="184" y="200"/>
                    </a:cubicBezTo>
                    <a:cubicBezTo>
                      <a:pt x="170" y="200"/>
                      <a:pt x="170" y="200"/>
                      <a:pt x="170" y="200"/>
                    </a:cubicBezTo>
                    <a:cubicBezTo>
                      <a:pt x="170" y="117"/>
                      <a:pt x="170" y="117"/>
                      <a:pt x="170" y="117"/>
                    </a:cubicBezTo>
                    <a:cubicBezTo>
                      <a:pt x="170" y="108"/>
                      <a:pt x="163" y="101"/>
                      <a:pt x="154" y="101"/>
                    </a:cubicBezTo>
                    <a:cubicBezTo>
                      <a:pt x="53" y="101"/>
                      <a:pt x="53" y="101"/>
                      <a:pt x="53" y="101"/>
                    </a:cubicBezTo>
                    <a:cubicBezTo>
                      <a:pt x="45" y="101"/>
                      <a:pt x="37" y="108"/>
                      <a:pt x="37" y="117"/>
                    </a:cubicBezTo>
                    <a:cubicBezTo>
                      <a:pt x="37" y="200"/>
                      <a:pt x="37" y="200"/>
                      <a:pt x="37" y="200"/>
                    </a:cubicBezTo>
                    <a:cubicBezTo>
                      <a:pt x="24" y="200"/>
                      <a:pt x="24" y="200"/>
                      <a:pt x="24" y="200"/>
                    </a:cubicBezTo>
                    <a:cubicBezTo>
                      <a:pt x="15" y="200"/>
                      <a:pt x="8" y="193"/>
                      <a:pt x="8" y="184"/>
                    </a:cubicBezTo>
                    <a:cubicBezTo>
                      <a:pt x="8" y="24"/>
                      <a:pt x="8" y="24"/>
                      <a:pt x="8" y="24"/>
                    </a:cubicBezTo>
                    <a:cubicBezTo>
                      <a:pt x="8" y="15"/>
                      <a:pt x="15" y="8"/>
                      <a:pt x="24" y="8"/>
                    </a:cubicBezTo>
                    <a:cubicBezTo>
                      <a:pt x="40" y="8"/>
                      <a:pt x="40" y="8"/>
                      <a:pt x="40" y="8"/>
                    </a:cubicBezTo>
                    <a:cubicBezTo>
                      <a:pt x="40" y="54"/>
                      <a:pt x="40" y="54"/>
                      <a:pt x="40" y="54"/>
                    </a:cubicBezTo>
                    <a:cubicBezTo>
                      <a:pt x="40" y="60"/>
                      <a:pt x="46" y="66"/>
                      <a:pt x="52" y="66"/>
                    </a:cubicBezTo>
                    <a:cubicBezTo>
                      <a:pt x="78" y="66"/>
                      <a:pt x="78" y="66"/>
                      <a:pt x="78" y="66"/>
                    </a:cubicBezTo>
                    <a:cubicBezTo>
                      <a:pt x="153" y="66"/>
                      <a:pt x="153" y="66"/>
                      <a:pt x="153" y="66"/>
                    </a:cubicBezTo>
                    <a:cubicBezTo>
                      <a:pt x="160" y="66"/>
                      <a:pt x="165" y="60"/>
                      <a:pt x="165" y="54"/>
                    </a:cubicBezTo>
                    <a:cubicBezTo>
                      <a:pt x="165" y="10"/>
                      <a:pt x="165" y="10"/>
                      <a:pt x="165" y="10"/>
                    </a:cubicBezTo>
                    <a:cubicBezTo>
                      <a:pt x="200" y="44"/>
                      <a:pt x="200" y="44"/>
                      <a:pt x="200" y="44"/>
                    </a:cubicBezTo>
                    <a:lnTo>
                      <a:pt x="200" y="184"/>
                    </a:lnTo>
                    <a:close/>
                    <a:moveTo>
                      <a:pt x="59" y="124"/>
                    </a:moveTo>
                    <a:cubicBezTo>
                      <a:pt x="149" y="124"/>
                      <a:pt x="149" y="124"/>
                      <a:pt x="149" y="124"/>
                    </a:cubicBezTo>
                    <a:cubicBezTo>
                      <a:pt x="149" y="135"/>
                      <a:pt x="149" y="135"/>
                      <a:pt x="149" y="135"/>
                    </a:cubicBezTo>
                    <a:cubicBezTo>
                      <a:pt x="59" y="135"/>
                      <a:pt x="59" y="135"/>
                      <a:pt x="59" y="135"/>
                    </a:cubicBezTo>
                    <a:lnTo>
                      <a:pt x="59" y="124"/>
                    </a:lnTo>
                    <a:close/>
                    <a:moveTo>
                      <a:pt x="59" y="149"/>
                    </a:moveTo>
                    <a:cubicBezTo>
                      <a:pt x="149" y="149"/>
                      <a:pt x="149" y="149"/>
                      <a:pt x="149" y="149"/>
                    </a:cubicBezTo>
                    <a:cubicBezTo>
                      <a:pt x="149" y="160"/>
                      <a:pt x="149" y="160"/>
                      <a:pt x="149" y="160"/>
                    </a:cubicBezTo>
                    <a:cubicBezTo>
                      <a:pt x="59" y="160"/>
                      <a:pt x="59" y="160"/>
                      <a:pt x="59" y="160"/>
                    </a:cubicBezTo>
                    <a:lnTo>
                      <a:pt x="59" y="149"/>
                    </a:lnTo>
                    <a:close/>
                    <a:moveTo>
                      <a:pt x="59" y="174"/>
                    </a:moveTo>
                    <a:cubicBezTo>
                      <a:pt x="125" y="174"/>
                      <a:pt x="125" y="174"/>
                      <a:pt x="125" y="174"/>
                    </a:cubicBezTo>
                    <a:cubicBezTo>
                      <a:pt x="125" y="185"/>
                      <a:pt x="125" y="185"/>
                      <a:pt x="125" y="185"/>
                    </a:cubicBezTo>
                    <a:cubicBezTo>
                      <a:pt x="59" y="185"/>
                      <a:pt x="59" y="185"/>
                      <a:pt x="59" y="185"/>
                    </a:cubicBezTo>
                    <a:lnTo>
                      <a:pt x="59" y="174"/>
                    </a:lnTo>
                    <a:close/>
                  </a:path>
                </a:pathLst>
              </a:custGeom>
              <a:solidFill>
                <a:schemeClr val="bg1">
                  <a:lumMod val="50000"/>
                </a:schemeClr>
              </a:solidFill>
              <a:ln>
                <a:noFill/>
              </a:ln>
            </p:spPr>
            <p:txBody>
              <a:bodyPr vert="horz" wrap="square" lIns="91440" tIns="45720" rIns="91440" bIns="45720" numCol="1" anchor="t" anchorCtr="0" compatLnSpc="1">
                <a:scene3d>
                  <a:camera prst="orthographicFront"/>
                  <a:lightRig rig="threePt" dir="t"/>
                </a:scene3d>
                <a:sp3d contourW="12700"/>
              </a:bodyPr>
              <a:lstStyle/>
              <a:p>
                <a:endParaRPr lang="zh-CN" altLang="en-US" dirty="0">
                  <a:latin typeface="思源黑体 Light" panose="020B0300000000000000" charset="-122"/>
                  <a:ea typeface="思源黑体 Light" panose="020B0300000000000000" charset="-122"/>
                </a:endParaRPr>
              </a:p>
            </p:txBody>
          </p:sp>
        </p:grpSp>
        <p:grpSp>
          <p:nvGrpSpPr>
            <p:cNvPr id="13" name="组合 12"/>
            <p:cNvGrpSpPr/>
            <p:nvPr/>
          </p:nvGrpSpPr>
          <p:grpSpPr>
            <a:xfrm>
              <a:off x="5620273" y="3545767"/>
              <a:ext cx="5140162" cy="802322"/>
              <a:chOff x="5620273" y="3545767"/>
              <a:chExt cx="5140162" cy="802322"/>
            </a:xfrm>
          </p:grpSpPr>
          <p:grpSp>
            <p:nvGrpSpPr>
              <p:cNvPr id="49" name="组合 48"/>
              <p:cNvGrpSpPr/>
              <p:nvPr/>
            </p:nvGrpSpPr>
            <p:grpSpPr>
              <a:xfrm>
                <a:off x="5620273" y="3591540"/>
                <a:ext cx="241372" cy="616340"/>
                <a:chOff x="7288213" y="1262063"/>
                <a:chExt cx="1023937" cy="2614612"/>
              </a:xfrm>
              <a:solidFill>
                <a:schemeClr val="accent1"/>
              </a:solidFill>
            </p:grpSpPr>
            <p:sp>
              <p:nvSpPr>
                <p:cNvPr id="78"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79"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0" name="组合 49"/>
              <p:cNvGrpSpPr/>
              <p:nvPr/>
            </p:nvGrpSpPr>
            <p:grpSpPr>
              <a:xfrm>
                <a:off x="6002434" y="3591540"/>
                <a:ext cx="241372" cy="616340"/>
                <a:chOff x="7288213" y="1262063"/>
                <a:chExt cx="1023937" cy="2614612"/>
              </a:xfrm>
              <a:solidFill>
                <a:schemeClr val="accent1"/>
              </a:solidFill>
            </p:grpSpPr>
            <p:sp>
              <p:nvSpPr>
                <p:cNvPr id="76"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77"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1" name="组合 50"/>
              <p:cNvGrpSpPr/>
              <p:nvPr/>
            </p:nvGrpSpPr>
            <p:grpSpPr>
              <a:xfrm>
                <a:off x="6384595" y="3591540"/>
                <a:ext cx="241372" cy="616340"/>
                <a:chOff x="7288213" y="1262063"/>
                <a:chExt cx="1023937" cy="2614612"/>
              </a:xfrm>
              <a:solidFill>
                <a:schemeClr val="accent1"/>
              </a:solidFill>
            </p:grpSpPr>
            <p:sp>
              <p:nvSpPr>
                <p:cNvPr id="74"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75"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2" name="组合 51"/>
              <p:cNvGrpSpPr/>
              <p:nvPr/>
            </p:nvGrpSpPr>
            <p:grpSpPr>
              <a:xfrm>
                <a:off x="6766756" y="3591540"/>
                <a:ext cx="241372" cy="616340"/>
                <a:chOff x="7288213" y="1262063"/>
                <a:chExt cx="1023937" cy="2614612"/>
              </a:xfrm>
              <a:solidFill>
                <a:schemeClr val="accent1"/>
              </a:solidFill>
            </p:grpSpPr>
            <p:sp>
              <p:nvSpPr>
                <p:cNvPr id="72"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73"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3" name="组合 52"/>
              <p:cNvGrpSpPr/>
              <p:nvPr/>
            </p:nvGrpSpPr>
            <p:grpSpPr>
              <a:xfrm>
                <a:off x="7148917" y="3591540"/>
                <a:ext cx="241372" cy="616340"/>
                <a:chOff x="7288213" y="1262063"/>
                <a:chExt cx="1023937" cy="2614612"/>
              </a:xfrm>
              <a:solidFill>
                <a:schemeClr val="accent1"/>
              </a:solidFill>
            </p:grpSpPr>
            <p:sp>
              <p:nvSpPr>
                <p:cNvPr id="70"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71"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4" name="组合 53"/>
              <p:cNvGrpSpPr/>
              <p:nvPr/>
            </p:nvGrpSpPr>
            <p:grpSpPr>
              <a:xfrm>
                <a:off x="7531078" y="3591540"/>
                <a:ext cx="241372" cy="616340"/>
                <a:chOff x="7288213" y="1262063"/>
                <a:chExt cx="1023937" cy="2614612"/>
              </a:xfrm>
              <a:solidFill>
                <a:schemeClr val="accent1"/>
              </a:solidFill>
            </p:grpSpPr>
            <p:sp>
              <p:nvSpPr>
                <p:cNvPr id="68"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69"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5" name="组合 54"/>
              <p:cNvGrpSpPr/>
              <p:nvPr/>
            </p:nvGrpSpPr>
            <p:grpSpPr>
              <a:xfrm>
                <a:off x="7913239" y="3591540"/>
                <a:ext cx="241372" cy="616340"/>
                <a:chOff x="7288213" y="1262063"/>
                <a:chExt cx="1023937" cy="2614612"/>
              </a:xfrm>
              <a:solidFill>
                <a:schemeClr val="bg1">
                  <a:lumMod val="75000"/>
                </a:schemeClr>
              </a:solidFill>
            </p:grpSpPr>
            <p:sp>
              <p:nvSpPr>
                <p:cNvPr id="66"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67"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6" name="组合 55"/>
              <p:cNvGrpSpPr/>
              <p:nvPr/>
            </p:nvGrpSpPr>
            <p:grpSpPr>
              <a:xfrm>
                <a:off x="8295400" y="3591540"/>
                <a:ext cx="241372" cy="616340"/>
                <a:chOff x="7288213" y="1262063"/>
                <a:chExt cx="1023937" cy="2614612"/>
              </a:xfrm>
              <a:solidFill>
                <a:schemeClr val="bg1">
                  <a:lumMod val="75000"/>
                </a:schemeClr>
              </a:solidFill>
            </p:grpSpPr>
            <p:sp>
              <p:nvSpPr>
                <p:cNvPr id="64"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65"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7" name="组合 56"/>
              <p:cNvGrpSpPr/>
              <p:nvPr/>
            </p:nvGrpSpPr>
            <p:grpSpPr>
              <a:xfrm>
                <a:off x="8677561" y="3591540"/>
                <a:ext cx="241372" cy="616340"/>
                <a:chOff x="7288213" y="1262063"/>
                <a:chExt cx="1023937" cy="2614612"/>
              </a:xfrm>
              <a:solidFill>
                <a:schemeClr val="bg1">
                  <a:lumMod val="75000"/>
                </a:schemeClr>
              </a:solidFill>
            </p:grpSpPr>
            <p:sp>
              <p:nvSpPr>
                <p:cNvPr id="62"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63"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58" name="组合 57"/>
              <p:cNvGrpSpPr/>
              <p:nvPr/>
            </p:nvGrpSpPr>
            <p:grpSpPr>
              <a:xfrm>
                <a:off x="9059726" y="3591540"/>
                <a:ext cx="241372" cy="616340"/>
                <a:chOff x="7288213" y="1262063"/>
                <a:chExt cx="1023937" cy="2614612"/>
              </a:xfrm>
              <a:solidFill>
                <a:schemeClr val="bg1">
                  <a:lumMod val="75000"/>
                </a:schemeClr>
              </a:solidFill>
            </p:grpSpPr>
            <p:sp>
              <p:nvSpPr>
                <p:cNvPr id="60"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61"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sp>
            <p:nvSpPr>
              <p:cNvPr id="59" name="TextBox 85"/>
              <p:cNvSpPr txBox="1"/>
              <p:nvPr/>
            </p:nvSpPr>
            <p:spPr>
              <a:xfrm>
                <a:off x="9791689" y="3545767"/>
                <a:ext cx="968746" cy="802322"/>
              </a:xfrm>
              <a:prstGeom prst="rect">
                <a:avLst/>
              </a:prstGeom>
              <a:noFill/>
            </p:spPr>
            <p:txBody>
              <a:bodyPr wrap="none" rtlCol="0">
                <a:spAutoFit/>
                <a:scene3d>
                  <a:camera prst="orthographicFront"/>
                  <a:lightRig rig="threePt" dir="t"/>
                </a:scene3d>
                <a:sp3d contourW="12700"/>
              </a:bodyPr>
              <a:lstStyle/>
              <a:p>
                <a:r>
                  <a:rPr lang="en-US" altLang="zh-CN" sz="4000" b="1" dirty="0">
                    <a:solidFill>
                      <a:schemeClr val="tx1">
                        <a:lumMod val="95000"/>
                        <a:lumOff val="5000"/>
                      </a:schemeClr>
                    </a:solidFill>
                    <a:latin typeface="思源黑体 Light" panose="020B0300000000000000" charset="-122"/>
                    <a:ea typeface="思源黑体 Light" panose="020B0300000000000000" charset="-122"/>
                  </a:rPr>
                  <a:t>60</a:t>
                </a:r>
                <a:r>
                  <a:rPr lang="en-US" altLang="zh-CN" sz="2400" b="1" dirty="0">
                    <a:solidFill>
                      <a:schemeClr val="tx1">
                        <a:lumMod val="95000"/>
                        <a:lumOff val="5000"/>
                      </a:schemeClr>
                    </a:solidFill>
                    <a:latin typeface="思源黑体 Light" panose="020B0300000000000000" charset="-122"/>
                    <a:ea typeface="思源黑体 Light" panose="020B0300000000000000" charset="-122"/>
                  </a:rPr>
                  <a:t>%</a:t>
                </a:r>
                <a:endParaRPr lang="zh-CN" altLang="en-US" sz="3200" b="1" dirty="0">
                  <a:solidFill>
                    <a:schemeClr val="tx1">
                      <a:lumMod val="95000"/>
                      <a:lumOff val="5000"/>
                    </a:schemeClr>
                  </a:solidFill>
                  <a:latin typeface="思源黑体 Light" panose="020B0300000000000000" charset="-122"/>
                  <a:ea typeface="思源黑体 Light" panose="020B0300000000000000" charset="-122"/>
                </a:endParaRPr>
              </a:p>
            </p:txBody>
          </p:sp>
        </p:grpSp>
        <p:grpSp>
          <p:nvGrpSpPr>
            <p:cNvPr id="14" name="组合 13"/>
            <p:cNvGrpSpPr/>
            <p:nvPr/>
          </p:nvGrpSpPr>
          <p:grpSpPr>
            <a:xfrm>
              <a:off x="5620273" y="4722260"/>
              <a:ext cx="5140162" cy="802322"/>
              <a:chOff x="5620273" y="4722260"/>
              <a:chExt cx="5140162" cy="802322"/>
            </a:xfrm>
          </p:grpSpPr>
          <p:grpSp>
            <p:nvGrpSpPr>
              <p:cNvPr id="17" name="组合 16"/>
              <p:cNvGrpSpPr/>
              <p:nvPr/>
            </p:nvGrpSpPr>
            <p:grpSpPr>
              <a:xfrm>
                <a:off x="5620273" y="4768032"/>
                <a:ext cx="241372" cy="616340"/>
                <a:chOff x="7288213" y="1262063"/>
                <a:chExt cx="1023937" cy="2614612"/>
              </a:xfrm>
              <a:solidFill>
                <a:schemeClr val="accent6"/>
              </a:solidFill>
            </p:grpSpPr>
            <p:sp>
              <p:nvSpPr>
                <p:cNvPr id="46"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47"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18" name="组合 17"/>
              <p:cNvGrpSpPr/>
              <p:nvPr/>
            </p:nvGrpSpPr>
            <p:grpSpPr>
              <a:xfrm>
                <a:off x="6002434" y="4768032"/>
                <a:ext cx="241372" cy="616340"/>
                <a:chOff x="7288213" y="1262063"/>
                <a:chExt cx="1023937" cy="2614612"/>
              </a:xfrm>
              <a:solidFill>
                <a:schemeClr val="accent6"/>
              </a:solidFill>
            </p:grpSpPr>
            <p:sp>
              <p:nvSpPr>
                <p:cNvPr id="44"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45"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19" name="组合 18"/>
              <p:cNvGrpSpPr/>
              <p:nvPr/>
            </p:nvGrpSpPr>
            <p:grpSpPr>
              <a:xfrm>
                <a:off x="6384595" y="4768032"/>
                <a:ext cx="241372" cy="616340"/>
                <a:chOff x="7288213" y="1262063"/>
                <a:chExt cx="1023937" cy="2614612"/>
              </a:xfrm>
              <a:solidFill>
                <a:schemeClr val="accent6"/>
              </a:solidFill>
            </p:grpSpPr>
            <p:sp>
              <p:nvSpPr>
                <p:cNvPr id="42"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43"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0" name="组合 19"/>
              <p:cNvGrpSpPr/>
              <p:nvPr/>
            </p:nvGrpSpPr>
            <p:grpSpPr>
              <a:xfrm>
                <a:off x="6766756" y="4768032"/>
                <a:ext cx="241372" cy="616340"/>
                <a:chOff x="7288213" y="1262063"/>
                <a:chExt cx="1023937" cy="2614612"/>
              </a:xfrm>
              <a:solidFill>
                <a:schemeClr val="accent6"/>
              </a:solidFill>
            </p:grpSpPr>
            <p:sp>
              <p:nvSpPr>
                <p:cNvPr id="40"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41"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1" name="组合 20"/>
              <p:cNvGrpSpPr/>
              <p:nvPr/>
            </p:nvGrpSpPr>
            <p:grpSpPr>
              <a:xfrm>
                <a:off x="7148917" y="4768032"/>
                <a:ext cx="241372" cy="616340"/>
                <a:chOff x="7288213" y="1262063"/>
                <a:chExt cx="1023937" cy="2614612"/>
              </a:xfrm>
              <a:solidFill>
                <a:schemeClr val="accent6"/>
              </a:solidFill>
            </p:grpSpPr>
            <p:sp>
              <p:nvSpPr>
                <p:cNvPr id="38"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39"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2" name="组合 21"/>
              <p:cNvGrpSpPr/>
              <p:nvPr/>
            </p:nvGrpSpPr>
            <p:grpSpPr>
              <a:xfrm>
                <a:off x="7531078" y="4768032"/>
                <a:ext cx="241372" cy="616340"/>
                <a:chOff x="7288213" y="1262063"/>
                <a:chExt cx="1023937" cy="2614612"/>
              </a:xfrm>
              <a:solidFill>
                <a:schemeClr val="accent6"/>
              </a:solidFill>
            </p:grpSpPr>
            <p:sp>
              <p:nvSpPr>
                <p:cNvPr id="36"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37"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3" name="组合 22"/>
              <p:cNvGrpSpPr/>
              <p:nvPr/>
            </p:nvGrpSpPr>
            <p:grpSpPr>
              <a:xfrm>
                <a:off x="7913239" y="4768032"/>
                <a:ext cx="241372" cy="616340"/>
                <a:chOff x="7288213" y="1262063"/>
                <a:chExt cx="1023937" cy="2614612"/>
              </a:xfrm>
              <a:solidFill>
                <a:schemeClr val="accent6"/>
              </a:solidFill>
            </p:grpSpPr>
            <p:sp>
              <p:nvSpPr>
                <p:cNvPr id="34"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35"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4" name="组合 23"/>
              <p:cNvGrpSpPr/>
              <p:nvPr/>
            </p:nvGrpSpPr>
            <p:grpSpPr>
              <a:xfrm>
                <a:off x="8295400" y="4768032"/>
                <a:ext cx="241372" cy="616340"/>
                <a:chOff x="7288213" y="1262063"/>
                <a:chExt cx="1023937" cy="2614612"/>
              </a:xfrm>
              <a:solidFill>
                <a:schemeClr val="accent6"/>
              </a:solidFill>
            </p:grpSpPr>
            <p:sp>
              <p:nvSpPr>
                <p:cNvPr id="32"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33" name="Oval 6"/>
                <p:cNvSpPr>
                  <a:spLocks noChangeArrowheads="1"/>
                </p:cNvSpPr>
                <p:nvPr/>
              </p:nvSpPr>
              <p:spPr bwMode="auto">
                <a:xfrm>
                  <a:off x="7596188" y="1262063"/>
                  <a:ext cx="407987" cy="412750"/>
                </a:xfrm>
                <a:prstGeom prst="ellipse">
                  <a:avLst/>
                </a:prstGeom>
                <a:solidFill>
                  <a:schemeClr val="bg2">
                    <a:lumMod val="25000"/>
                  </a:schemeClr>
                </a:solid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5" name="组合 24"/>
              <p:cNvGrpSpPr/>
              <p:nvPr/>
            </p:nvGrpSpPr>
            <p:grpSpPr>
              <a:xfrm>
                <a:off x="8677561" y="4768032"/>
                <a:ext cx="241372" cy="616340"/>
                <a:chOff x="7288213" y="1262063"/>
                <a:chExt cx="1023937" cy="2614612"/>
              </a:xfrm>
              <a:solidFill>
                <a:schemeClr val="bg1">
                  <a:lumMod val="75000"/>
                </a:schemeClr>
              </a:solidFill>
            </p:grpSpPr>
            <p:sp>
              <p:nvSpPr>
                <p:cNvPr id="30"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31"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grpSp>
            <p:nvGrpSpPr>
              <p:cNvPr id="26" name="组合 25"/>
              <p:cNvGrpSpPr/>
              <p:nvPr/>
            </p:nvGrpSpPr>
            <p:grpSpPr>
              <a:xfrm>
                <a:off x="9059726" y="4768032"/>
                <a:ext cx="241372" cy="616340"/>
                <a:chOff x="7288213" y="1262063"/>
                <a:chExt cx="1023937" cy="2614612"/>
              </a:xfrm>
              <a:solidFill>
                <a:schemeClr val="bg1">
                  <a:lumMod val="75000"/>
                </a:schemeClr>
              </a:solidFill>
            </p:grpSpPr>
            <p:sp>
              <p:nvSpPr>
                <p:cNvPr id="28" name="Freeform 5"/>
                <p:cNvSpPr/>
                <p:nvPr/>
              </p:nvSpPr>
              <p:spPr bwMode="auto">
                <a:xfrm>
                  <a:off x="7288213" y="1712913"/>
                  <a:ext cx="1023937" cy="2163762"/>
                </a:xfrm>
                <a:custGeom>
                  <a:avLst/>
                  <a:gdLst>
                    <a:gd name="T0" fmla="*/ 207 w 273"/>
                    <a:gd name="T1" fmla="*/ 0 h 577"/>
                    <a:gd name="T2" fmla="*/ 70 w 273"/>
                    <a:gd name="T3" fmla="*/ 0 h 577"/>
                    <a:gd name="T4" fmla="*/ 0 w 273"/>
                    <a:gd name="T5" fmla="*/ 56 h 577"/>
                    <a:gd name="T6" fmla="*/ 0 w 273"/>
                    <a:gd name="T7" fmla="*/ 58 h 577"/>
                    <a:gd name="T8" fmla="*/ 0 w 273"/>
                    <a:gd name="T9" fmla="*/ 67 h 577"/>
                    <a:gd name="T10" fmla="*/ 0 w 273"/>
                    <a:gd name="T11" fmla="*/ 259 h 577"/>
                    <a:gd name="T12" fmla="*/ 23 w 273"/>
                    <a:gd name="T13" fmla="*/ 282 h 577"/>
                    <a:gd name="T14" fmla="*/ 45 w 273"/>
                    <a:gd name="T15" fmla="*/ 259 h 577"/>
                    <a:gd name="T16" fmla="*/ 45 w 273"/>
                    <a:gd name="T17" fmla="*/ 93 h 577"/>
                    <a:gd name="T18" fmla="*/ 65 w 273"/>
                    <a:gd name="T19" fmla="*/ 93 h 577"/>
                    <a:gd name="T20" fmla="*/ 65 w 273"/>
                    <a:gd name="T21" fmla="*/ 252 h 577"/>
                    <a:gd name="T22" fmla="*/ 65 w 273"/>
                    <a:gd name="T23" fmla="*/ 259 h 577"/>
                    <a:gd name="T24" fmla="*/ 65 w 273"/>
                    <a:gd name="T25" fmla="*/ 543 h 577"/>
                    <a:gd name="T26" fmla="*/ 97 w 273"/>
                    <a:gd name="T27" fmla="*/ 577 h 577"/>
                    <a:gd name="T28" fmla="*/ 128 w 273"/>
                    <a:gd name="T29" fmla="*/ 543 h 577"/>
                    <a:gd name="T30" fmla="*/ 128 w 273"/>
                    <a:gd name="T31" fmla="*/ 292 h 577"/>
                    <a:gd name="T32" fmla="*/ 144 w 273"/>
                    <a:gd name="T33" fmla="*/ 292 h 577"/>
                    <a:gd name="T34" fmla="*/ 144 w 273"/>
                    <a:gd name="T35" fmla="*/ 543 h 577"/>
                    <a:gd name="T36" fmla="*/ 176 w 273"/>
                    <a:gd name="T37" fmla="*/ 577 h 577"/>
                    <a:gd name="T38" fmla="*/ 207 w 273"/>
                    <a:gd name="T39" fmla="*/ 543 h 577"/>
                    <a:gd name="T40" fmla="*/ 207 w 273"/>
                    <a:gd name="T41" fmla="*/ 252 h 577"/>
                    <a:gd name="T42" fmla="*/ 207 w 273"/>
                    <a:gd name="T43" fmla="*/ 250 h 577"/>
                    <a:gd name="T44" fmla="*/ 207 w 273"/>
                    <a:gd name="T45" fmla="*/ 93 h 577"/>
                    <a:gd name="T46" fmla="*/ 225 w 273"/>
                    <a:gd name="T47" fmla="*/ 93 h 577"/>
                    <a:gd name="T48" fmla="*/ 225 w 273"/>
                    <a:gd name="T49" fmla="*/ 259 h 577"/>
                    <a:gd name="T50" fmla="*/ 249 w 273"/>
                    <a:gd name="T51" fmla="*/ 282 h 577"/>
                    <a:gd name="T52" fmla="*/ 273 w 273"/>
                    <a:gd name="T53" fmla="*/ 259 h 577"/>
                    <a:gd name="T54" fmla="*/ 273 w 273"/>
                    <a:gd name="T55" fmla="*/ 67 h 577"/>
                    <a:gd name="T56" fmla="*/ 273 w 273"/>
                    <a:gd name="T57" fmla="*/ 58 h 577"/>
                    <a:gd name="T58" fmla="*/ 273 w 273"/>
                    <a:gd name="T59" fmla="*/ 54 h 577"/>
                    <a:gd name="T60" fmla="*/ 207 w 273"/>
                    <a:gd name="T61" fmla="*/ 0 h 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73" h="577">
                      <a:moveTo>
                        <a:pt x="207" y="0"/>
                      </a:moveTo>
                      <a:cubicBezTo>
                        <a:pt x="70" y="0"/>
                        <a:pt x="70" y="0"/>
                        <a:pt x="70" y="0"/>
                      </a:cubicBezTo>
                      <a:cubicBezTo>
                        <a:pt x="19" y="1"/>
                        <a:pt x="0" y="42"/>
                        <a:pt x="0" y="56"/>
                      </a:cubicBezTo>
                      <a:cubicBezTo>
                        <a:pt x="0" y="58"/>
                        <a:pt x="0" y="58"/>
                        <a:pt x="0" y="58"/>
                      </a:cubicBezTo>
                      <a:cubicBezTo>
                        <a:pt x="0" y="67"/>
                        <a:pt x="0" y="67"/>
                        <a:pt x="0" y="67"/>
                      </a:cubicBezTo>
                      <a:cubicBezTo>
                        <a:pt x="0" y="259"/>
                        <a:pt x="0" y="259"/>
                        <a:pt x="0" y="259"/>
                      </a:cubicBezTo>
                      <a:cubicBezTo>
                        <a:pt x="0" y="272"/>
                        <a:pt x="10" y="282"/>
                        <a:pt x="23" y="282"/>
                      </a:cubicBezTo>
                      <a:cubicBezTo>
                        <a:pt x="35" y="282"/>
                        <a:pt x="45" y="272"/>
                        <a:pt x="45" y="259"/>
                      </a:cubicBezTo>
                      <a:cubicBezTo>
                        <a:pt x="45" y="93"/>
                        <a:pt x="45" y="93"/>
                        <a:pt x="45" y="93"/>
                      </a:cubicBezTo>
                      <a:cubicBezTo>
                        <a:pt x="65" y="93"/>
                        <a:pt x="65" y="93"/>
                        <a:pt x="65" y="93"/>
                      </a:cubicBezTo>
                      <a:cubicBezTo>
                        <a:pt x="65" y="252"/>
                        <a:pt x="65" y="252"/>
                        <a:pt x="65" y="252"/>
                      </a:cubicBezTo>
                      <a:cubicBezTo>
                        <a:pt x="65" y="255"/>
                        <a:pt x="65" y="257"/>
                        <a:pt x="65" y="259"/>
                      </a:cubicBezTo>
                      <a:cubicBezTo>
                        <a:pt x="65" y="543"/>
                        <a:pt x="65" y="543"/>
                        <a:pt x="65" y="543"/>
                      </a:cubicBezTo>
                      <a:cubicBezTo>
                        <a:pt x="65" y="562"/>
                        <a:pt x="79" y="577"/>
                        <a:pt x="97" y="577"/>
                      </a:cubicBezTo>
                      <a:cubicBezTo>
                        <a:pt x="114" y="577"/>
                        <a:pt x="128" y="562"/>
                        <a:pt x="128" y="543"/>
                      </a:cubicBezTo>
                      <a:cubicBezTo>
                        <a:pt x="128" y="292"/>
                        <a:pt x="128" y="292"/>
                        <a:pt x="128" y="292"/>
                      </a:cubicBezTo>
                      <a:cubicBezTo>
                        <a:pt x="144" y="292"/>
                        <a:pt x="144" y="292"/>
                        <a:pt x="144" y="292"/>
                      </a:cubicBezTo>
                      <a:cubicBezTo>
                        <a:pt x="144" y="543"/>
                        <a:pt x="144" y="543"/>
                        <a:pt x="144" y="543"/>
                      </a:cubicBezTo>
                      <a:cubicBezTo>
                        <a:pt x="144" y="562"/>
                        <a:pt x="158" y="577"/>
                        <a:pt x="176" y="577"/>
                      </a:cubicBezTo>
                      <a:cubicBezTo>
                        <a:pt x="193" y="577"/>
                        <a:pt x="207" y="562"/>
                        <a:pt x="207" y="543"/>
                      </a:cubicBezTo>
                      <a:cubicBezTo>
                        <a:pt x="207" y="252"/>
                        <a:pt x="207" y="252"/>
                        <a:pt x="207" y="252"/>
                      </a:cubicBezTo>
                      <a:cubicBezTo>
                        <a:pt x="207" y="250"/>
                        <a:pt x="207" y="250"/>
                        <a:pt x="207" y="250"/>
                      </a:cubicBezTo>
                      <a:cubicBezTo>
                        <a:pt x="207" y="93"/>
                        <a:pt x="207" y="93"/>
                        <a:pt x="207" y="93"/>
                      </a:cubicBezTo>
                      <a:cubicBezTo>
                        <a:pt x="225" y="93"/>
                        <a:pt x="225" y="93"/>
                        <a:pt x="225" y="93"/>
                      </a:cubicBezTo>
                      <a:cubicBezTo>
                        <a:pt x="225" y="259"/>
                        <a:pt x="225" y="259"/>
                        <a:pt x="225" y="259"/>
                      </a:cubicBezTo>
                      <a:cubicBezTo>
                        <a:pt x="225" y="272"/>
                        <a:pt x="235" y="282"/>
                        <a:pt x="249" y="282"/>
                      </a:cubicBezTo>
                      <a:cubicBezTo>
                        <a:pt x="262" y="282"/>
                        <a:pt x="273" y="272"/>
                        <a:pt x="273" y="259"/>
                      </a:cubicBezTo>
                      <a:cubicBezTo>
                        <a:pt x="273" y="67"/>
                        <a:pt x="273" y="67"/>
                        <a:pt x="273" y="67"/>
                      </a:cubicBezTo>
                      <a:cubicBezTo>
                        <a:pt x="273" y="58"/>
                        <a:pt x="273" y="58"/>
                        <a:pt x="273" y="58"/>
                      </a:cubicBezTo>
                      <a:cubicBezTo>
                        <a:pt x="273" y="54"/>
                        <a:pt x="273" y="54"/>
                        <a:pt x="273" y="54"/>
                      </a:cubicBezTo>
                      <a:cubicBezTo>
                        <a:pt x="273" y="36"/>
                        <a:pt x="251" y="0"/>
                        <a:pt x="207" y="0"/>
                      </a:cubicBezTo>
                      <a:close/>
                    </a:path>
                  </a:pathLst>
                </a:cu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sp>
              <p:nvSpPr>
                <p:cNvPr id="29" name="Oval 6"/>
                <p:cNvSpPr>
                  <a:spLocks noChangeArrowheads="1"/>
                </p:cNvSpPr>
                <p:nvPr/>
              </p:nvSpPr>
              <p:spPr bwMode="auto">
                <a:xfrm>
                  <a:off x="7596188" y="1262063"/>
                  <a:ext cx="407987" cy="412750"/>
                </a:xfrm>
                <a:prstGeom prst="ellipse">
                  <a:avLst/>
                </a:prstGeom>
                <a:grpFill/>
                <a:ln>
                  <a:noFill/>
                </a:ln>
              </p:spPr>
              <p:txBody>
                <a:bodyPr>
                  <a:scene3d>
                    <a:camera prst="orthographicFront"/>
                    <a:lightRig rig="threePt" dir="t"/>
                  </a:scene3d>
                  <a:sp3d contourW="12700"/>
                </a:bodyPr>
                <a:lstStyle/>
                <a:p>
                  <a:endParaRPr lang="zh-CN" altLang="en-US" sz="1600" dirty="0">
                    <a:latin typeface="思源黑体 Light" panose="020B0300000000000000" charset="-122"/>
                    <a:ea typeface="思源黑体 Light" panose="020B0300000000000000" charset="-122"/>
                  </a:endParaRPr>
                </a:p>
              </p:txBody>
            </p:sp>
          </p:grpSp>
          <p:sp>
            <p:nvSpPr>
              <p:cNvPr id="27" name="TextBox 86"/>
              <p:cNvSpPr txBox="1"/>
              <p:nvPr/>
            </p:nvSpPr>
            <p:spPr>
              <a:xfrm>
                <a:off x="9791689" y="4722260"/>
                <a:ext cx="968746" cy="802322"/>
              </a:xfrm>
              <a:prstGeom prst="rect">
                <a:avLst/>
              </a:prstGeom>
              <a:noFill/>
            </p:spPr>
            <p:txBody>
              <a:bodyPr wrap="none" rtlCol="0">
                <a:spAutoFit/>
                <a:scene3d>
                  <a:camera prst="orthographicFront"/>
                  <a:lightRig rig="threePt" dir="t"/>
                </a:scene3d>
                <a:sp3d contourW="12700"/>
              </a:bodyPr>
              <a:lstStyle/>
              <a:p>
                <a:r>
                  <a:rPr lang="en-US" altLang="zh-CN" sz="4000" b="1" dirty="0">
                    <a:solidFill>
                      <a:schemeClr val="tx1">
                        <a:lumMod val="95000"/>
                        <a:lumOff val="5000"/>
                      </a:schemeClr>
                    </a:solidFill>
                    <a:latin typeface="思源黑体 Light" panose="020B0300000000000000" charset="-122"/>
                    <a:ea typeface="思源黑体 Light" panose="020B0300000000000000" charset="-122"/>
                  </a:rPr>
                  <a:t>80</a:t>
                </a:r>
                <a:r>
                  <a:rPr lang="en-US" altLang="zh-CN" sz="2400" b="1" dirty="0">
                    <a:solidFill>
                      <a:schemeClr val="tx1">
                        <a:lumMod val="95000"/>
                        <a:lumOff val="5000"/>
                      </a:schemeClr>
                    </a:solidFill>
                    <a:latin typeface="思源黑体 Light" panose="020B0300000000000000" charset="-122"/>
                    <a:ea typeface="思源黑体 Light" panose="020B0300000000000000" charset="-122"/>
                  </a:rPr>
                  <a:t>%</a:t>
                </a:r>
                <a:endParaRPr lang="zh-CN" altLang="en-US" sz="3200" b="1" dirty="0">
                  <a:solidFill>
                    <a:schemeClr val="tx1">
                      <a:lumMod val="95000"/>
                      <a:lumOff val="5000"/>
                    </a:schemeClr>
                  </a:solidFill>
                  <a:latin typeface="思源黑体 Light" panose="020B0300000000000000" charset="-122"/>
                  <a:ea typeface="思源黑体 Light" panose="020B0300000000000000" charset="-122"/>
                </a:endParaRPr>
              </a:p>
            </p:txBody>
          </p:sp>
        </p:grpSp>
        <p:cxnSp>
          <p:nvCxnSpPr>
            <p:cNvPr id="15" name="直接连接符 14"/>
            <p:cNvCxnSpPr/>
            <p:nvPr/>
          </p:nvCxnSpPr>
          <p:spPr>
            <a:xfrm>
              <a:off x="5479558" y="2467546"/>
              <a:ext cx="5340842" cy="0"/>
            </a:xfrm>
            <a:prstGeom prst="line">
              <a:avLst/>
            </a:prstGeom>
            <a:noFill/>
            <a:ln w="9525">
              <a:solidFill>
                <a:schemeClr val="bg1">
                  <a:lumMod val="65000"/>
                </a:schemeClr>
              </a:solidFill>
              <a:prstDash val="dash"/>
              <a:headEnd type="oval"/>
              <a:tailEnd type="oval"/>
            </a:ln>
          </p:spPr>
          <p:style>
            <a:lnRef idx="2">
              <a:schemeClr val="accent1">
                <a:shade val="50000"/>
              </a:schemeClr>
            </a:lnRef>
            <a:fillRef idx="1">
              <a:schemeClr val="accent1"/>
            </a:fillRef>
            <a:effectRef idx="0">
              <a:schemeClr val="accent1"/>
            </a:effectRef>
            <a:fontRef idx="minor">
              <a:schemeClr val="lt1"/>
            </a:fontRef>
          </p:style>
        </p:cxnSp>
      </p:grpSp>
      <p:sp>
        <p:nvSpPr>
          <p:cNvPr id="96" name="文本框 95"/>
          <p:cNvSpPr txBox="1"/>
          <p:nvPr/>
        </p:nvSpPr>
        <p:spPr>
          <a:xfrm>
            <a:off x="5666228" y="2482146"/>
            <a:ext cx="4662716" cy="52322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97" name="Rectangle 24"/>
          <p:cNvSpPr>
            <a:spLocks noChangeArrowheads="1"/>
          </p:cNvSpPr>
          <p:nvPr/>
        </p:nvSpPr>
        <p:spPr bwMode="auto">
          <a:xfrm>
            <a:off x="7113214" y="1967961"/>
            <a:ext cx="1548098" cy="2793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单击填加标题</a:t>
            </a:r>
          </a:p>
        </p:txBody>
      </p:sp>
      <p:sp>
        <p:nvSpPr>
          <p:cNvPr id="2" name="文本框 1"/>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down)">
                                      <p:cBhvr>
                                        <p:cTn id="7" dur="500"/>
                                        <p:tgtEl>
                                          <p:spTgt spid="97"/>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6"/>
                                        </p:tgtEl>
                                        <p:attrNameLst>
                                          <p:attrName>style.visibility</p:attrName>
                                        </p:attrNameLst>
                                      </p:cBhvr>
                                      <p:to>
                                        <p:strVal val="visible"/>
                                      </p:to>
                                    </p:set>
                                    <p:animEffect transition="in" filter="wipe(down)">
                                      <p:cBhvr>
                                        <p:cTn id="11"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7"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4" name="组合 3"/>
          <p:cNvGrpSpPr/>
          <p:nvPr/>
        </p:nvGrpSpPr>
        <p:grpSpPr>
          <a:xfrm>
            <a:off x="4864100" y="1895475"/>
            <a:ext cx="2494280" cy="584835"/>
            <a:chOff x="7636" y="2985"/>
            <a:chExt cx="3928" cy="921"/>
          </a:xfrm>
        </p:grpSpPr>
        <p:grpSp>
          <p:nvGrpSpPr>
            <p:cNvPr id="26" name="组合 25"/>
            <p:cNvGrpSpPr/>
            <p:nvPr/>
          </p:nvGrpSpPr>
          <p:grpSpPr>
            <a:xfrm>
              <a:off x="7636" y="2985"/>
              <a:ext cx="950" cy="921"/>
              <a:chOff x="4848657" y="2029078"/>
              <a:chExt cx="603327" cy="584775"/>
            </a:xfrm>
          </p:grpSpPr>
          <p:sp>
            <p:nvSpPr>
              <p:cNvPr id="14" name="六边形 13"/>
              <p:cNvSpPr/>
              <p:nvPr/>
            </p:nvSpPr>
            <p:spPr>
              <a:xfrm>
                <a:off x="4848657"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2" name="文本框 21"/>
              <p:cNvSpPr txBox="1"/>
              <p:nvPr/>
            </p:nvSpPr>
            <p:spPr>
              <a:xfrm>
                <a:off x="4936417" y="2029078"/>
                <a:ext cx="423747" cy="58477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2</a:t>
                </a:r>
              </a:p>
            </p:txBody>
          </p:sp>
        </p:grpSp>
        <p:grpSp>
          <p:nvGrpSpPr>
            <p:cNvPr id="27" name="组合 26"/>
            <p:cNvGrpSpPr/>
            <p:nvPr/>
          </p:nvGrpSpPr>
          <p:grpSpPr>
            <a:xfrm>
              <a:off x="8629" y="2985"/>
              <a:ext cx="950" cy="921"/>
              <a:chOff x="5479110" y="2029078"/>
              <a:chExt cx="603327" cy="584775"/>
            </a:xfrm>
          </p:grpSpPr>
          <p:sp>
            <p:nvSpPr>
              <p:cNvPr id="16" name="六边形 15"/>
              <p:cNvSpPr/>
              <p:nvPr/>
            </p:nvSpPr>
            <p:spPr>
              <a:xfrm>
                <a:off x="5479110"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3" name="文本框 22"/>
              <p:cNvSpPr txBox="1"/>
              <p:nvPr/>
            </p:nvSpPr>
            <p:spPr>
              <a:xfrm>
                <a:off x="5559436" y="2029078"/>
                <a:ext cx="423747" cy="58477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0</a:t>
                </a:r>
              </a:p>
            </p:txBody>
          </p:sp>
        </p:grpSp>
        <p:grpSp>
          <p:nvGrpSpPr>
            <p:cNvPr id="28" name="组合 27"/>
            <p:cNvGrpSpPr/>
            <p:nvPr/>
          </p:nvGrpSpPr>
          <p:grpSpPr>
            <a:xfrm>
              <a:off x="9621" y="2985"/>
              <a:ext cx="950" cy="919"/>
              <a:chOff x="6109563" y="2029078"/>
              <a:chExt cx="603327" cy="583505"/>
            </a:xfrm>
          </p:grpSpPr>
          <p:sp>
            <p:nvSpPr>
              <p:cNvPr id="17" name="六边形 16"/>
              <p:cNvSpPr/>
              <p:nvPr/>
            </p:nvSpPr>
            <p:spPr>
              <a:xfrm>
                <a:off x="6109563"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4" name="文本框 23"/>
              <p:cNvSpPr txBox="1"/>
              <p:nvPr/>
            </p:nvSpPr>
            <p:spPr>
              <a:xfrm>
                <a:off x="6204376" y="2029078"/>
                <a:ext cx="423747" cy="58350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2</a:t>
                </a:r>
              </a:p>
            </p:txBody>
          </p:sp>
        </p:grpSp>
        <p:grpSp>
          <p:nvGrpSpPr>
            <p:cNvPr id="29" name="组合 28"/>
            <p:cNvGrpSpPr/>
            <p:nvPr/>
          </p:nvGrpSpPr>
          <p:grpSpPr>
            <a:xfrm>
              <a:off x="10614" y="2985"/>
              <a:ext cx="950" cy="919"/>
              <a:chOff x="6740016" y="2029078"/>
              <a:chExt cx="603327" cy="583505"/>
            </a:xfrm>
          </p:grpSpPr>
          <p:sp>
            <p:nvSpPr>
              <p:cNvPr id="18" name="六边形 17"/>
              <p:cNvSpPr/>
              <p:nvPr/>
            </p:nvSpPr>
            <p:spPr>
              <a:xfrm>
                <a:off x="6740016" y="2037599"/>
                <a:ext cx="603327" cy="520109"/>
              </a:xfrm>
              <a:prstGeom prst="hexagon">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25" name="文本框 24"/>
              <p:cNvSpPr txBox="1"/>
              <p:nvPr/>
            </p:nvSpPr>
            <p:spPr>
              <a:xfrm>
                <a:off x="6837872" y="2029078"/>
                <a:ext cx="423747" cy="583505"/>
              </a:xfrm>
              <a:prstGeom prst="rect">
                <a:avLst/>
              </a:prstGeom>
              <a:noFill/>
            </p:spPr>
            <p:txBody>
              <a:bodyPr wrap="square" rtlCol="0">
                <a:spAutoFit/>
              </a:bodyPr>
              <a:lstStyle/>
              <a:p>
                <a:r>
                  <a:rPr lang="en-US" altLang="zh-CN" sz="3200" dirty="0">
                    <a:solidFill>
                      <a:schemeClr val="bg1"/>
                    </a:solidFill>
                    <a:latin typeface="思源黑体 Light" panose="020B0300000000000000" charset="-122"/>
                    <a:ea typeface="思源黑体 Light" panose="020B0300000000000000" charset="-122"/>
                    <a:cs typeface="阿里巴巴普惠体 B" panose="00020600040101010101" pitchFamily="18" charset="-122"/>
                  </a:rPr>
                  <a:t>X</a:t>
                </a:r>
              </a:p>
            </p:txBody>
          </p:sp>
        </p:grpSp>
      </p:grpSp>
      <p:grpSp>
        <p:nvGrpSpPr>
          <p:cNvPr id="2" name="组合 1"/>
          <p:cNvGrpSpPr/>
          <p:nvPr/>
        </p:nvGrpSpPr>
        <p:grpSpPr>
          <a:xfrm>
            <a:off x="3035038" y="2575932"/>
            <a:ext cx="6152404" cy="2367058"/>
            <a:chOff x="3053253" y="2575932"/>
            <a:chExt cx="6152404" cy="2367058"/>
          </a:xfrm>
        </p:grpSpPr>
        <p:sp>
          <p:nvSpPr>
            <p:cNvPr id="11" name="文本框 10"/>
            <p:cNvSpPr txBox="1"/>
            <p:nvPr/>
          </p:nvSpPr>
          <p:spPr>
            <a:xfrm>
              <a:off x="3053253" y="2575932"/>
              <a:ext cx="6152404" cy="1014730"/>
            </a:xfrm>
            <a:prstGeom prst="rect">
              <a:avLst/>
            </a:prstGeom>
            <a:noFill/>
          </p:spPr>
          <p:txBody>
            <a:bodyPr wrap="square" rtlCol="0">
              <a:spAutoFit/>
            </a:bodyPr>
            <a:lstStyle/>
            <a:p>
              <a:pPr algn="dist"/>
              <a:r>
                <a:rPr lang="zh-CN" sz="6000" dirty="0">
                  <a:solidFill>
                    <a:srgbClr val="E26A5C"/>
                  </a:solidFill>
                  <a:latin typeface="思源黑体 Bold" panose="020B0800000000000000" charset="-122"/>
                  <a:ea typeface="思源黑体 Bold" panose="020B0800000000000000" charset="-122"/>
                  <a:cs typeface="思源黑体 Bold" panose="020B0800000000000000" charset="-122"/>
                </a:rPr>
                <a:t>感谢您的观看</a:t>
              </a:r>
            </a:p>
          </p:txBody>
        </p:sp>
        <p:grpSp>
          <p:nvGrpSpPr>
            <p:cNvPr id="32" name="组合 31"/>
            <p:cNvGrpSpPr/>
            <p:nvPr/>
          </p:nvGrpSpPr>
          <p:grpSpPr>
            <a:xfrm>
              <a:off x="4181016" y="4604138"/>
              <a:ext cx="3570827" cy="338852"/>
              <a:chOff x="4225620" y="4102335"/>
              <a:chExt cx="3570827" cy="338852"/>
            </a:xfrm>
          </p:grpSpPr>
          <p:sp>
            <p:nvSpPr>
              <p:cNvPr id="12" name="文本框 11"/>
              <p:cNvSpPr txBox="1"/>
              <p:nvPr/>
            </p:nvSpPr>
            <p:spPr>
              <a:xfrm>
                <a:off x="4225620" y="4102335"/>
                <a:ext cx="1993265" cy="337185"/>
              </a:xfrm>
              <a:prstGeom prst="rect">
                <a:avLst/>
              </a:prstGeom>
              <a:noFill/>
            </p:spPr>
            <p:txBody>
              <a:bodyPr wrap="square" rtlCol="0">
                <a:spAutoFit/>
              </a:bodyPr>
              <a:lstStyle/>
              <a:p>
                <a:r>
                  <a:rPr lang="zh-CN" altLang="en-US" sz="160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汇报人</a:t>
                </a:r>
                <a:r>
                  <a:rPr lang="en-US" altLang="zh-CN" sz="160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:xiazaii</a:t>
                </a:r>
                <a:endPar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endParaRPr>
              </a:p>
            </p:txBody>
          </p:sp>
          <p:sp>
            <p:nvSpPr>
              <p:cNvPr id="13" name="文本框 12"/>
              <p:cNvSpPr txBox="1"/>
              <p:nvPr/>
            </p:nvSpPr>
            <p:spPr>
              <a:xfrm>
                <a:off x="6187442" y="4102633"/>
                <a:ext cx="1609005" cy="338554"/>
              </a:xfrm>
              <a:prstGeom prst="rect">
                <a:avLst/>
              </a:prstGeom>
              <a:noFill/>
            </p:spPr>
            <p:txBody>
              <a:bodyPr wrap="square" rtlCol="0">
                <a:spAutoFit/>
              </a:bodyPr>
              <a:lstStyle/>
              <a:p>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汇报时间</a:t>
                </a:r>
                <a:r>
                  <a:rPr lang="en-US" altLang="zh-CN"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rPr>
                  <a:t>:XXX</a:t>
                </a:r>
                <a:endParaRPr lang="zh-CN" altLang="en-US" sz="1600" dirty="0">
                  <a:solidFill>
                    <a:schemeClr val="tx1">
                      <a:lumMod val="85000"/>
                      <a:lumOff val="15000"/>
                    </a:schemeClr>
                  </a:solidFill>
                  <a:latin typeface="思源黑体 Light" panose="020B0300000000000000" charset="-122"/>
                  <a:ea typeface="思源黑体 Light" panose="020B0300000000000000" charset="-122"/>
                  <a:cs typeface="思源黑体 Light" panose="020B0300000000000000" charset="-122"/>
                </a:endParaRPr>
              </a:p>
            </p:txBody>
          </p:sp>
        </p:grpSp>
        <p:cxnSp>
          <p:nvCxnSpPr>
            <p:cNvPr id="31" name="直接连接符 30"/>
            <p:cNvCxnSpPr/>
            <p:nvPr/>
          </p:nvCxnSpPr>
          <p:spPr>
            <a:xfrm>
              <a:off x="3080385" y="3590925"/>
              <a:ext cx="6067425" cy="0"/>
            </a:xfrm>
            <a:prstGeom prst="line">
              <a:avLst/>
            </a:prstGeom>
            <a:ln w="19050">
              <a:solidFill>
                <a:srgbClr val="E26A5C"/>
              </a:solidFill>
            </a:ln>
          </p:spPr>
          <p:style>
            <a:lnRef idx="1">
              <a:schemeClr val="accent1"/>
            </a:lnRef>
            <a:fillRef idx="0">
              <a:schemeClr val="accent1"/>
            </a:fillRef>
            <a:effectRef idx="0">
              <a:schemeClr val="accent1"/>
            </a:effectRef>
            <a:fontRef idx="minor">
              <a:schemeClr val="tx1"/>
            </a:fontRef>
          </p:style>
        </p:cxnSp>
        <p:sp>
          <p:nvSpPr>
            <p:cNvPr id="42" name="文本框 41"/>
            <p:cNvSpPr txBox="1"/>
            <p:nvPr/>
          </p:nvSpPr>
          <p:spPr>
            <a:xfrm>
              <a:off x="3311460" y="3713358"/>
              <a:ext cx="5600223" cy="460375"/>
            </a:xfrm>
            <a:prstGeom prst="rect">
              <a:avLst/>
            </a:prstGeom>
            <a:noFill/>
          </p:spPr>
          <p:txBody>
            <a:bodyPr wrap="square" rtlCol="0">
              <a:spAutoFit/>
            </a:bodyPr>
            <a:lstStyle/>
            <a:p>
              <a:pPr algn="ctr"/>
              <a:r>
                <a:rPr lang="zh-CN" altLang="en-US" sz="1200" dirty="0">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在此输入文字内容文字在此输入文字内容文字在此输入文字内容文字在此输入文字内容文字在此输入文字内容文字在此输入文字内容文字</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7" name="文本框 6"/>
          <p:cNvSpPr txBox="1"/>
          <p:nvPr/>
        </p:nvSpPr>
        <p:spPr>
          <a:xfrm>
            <a:off x="5042210" y="457200"/>
            <a:ext cx="2107580" cy="706755"/>
          </a:xfrm>
          <a:prstGeom prst="rect">
            <a:avLst/>
          </a:prstGeom>
          <a:noFill/>
        </p:spPr>
        <p:txBody>
          <a:bodyPr wrap="square" rtlCol="0">
            <a:spAutoFit/>
          </a:bodyPr>
          <a:lstStyle/>
          <a:p>
            <a:pPr algn="ctr"/>
            <a:r>
              <a:rPr lang="zh-CN" altLang="en-US" sz="4000" dirty="0">
                <a:solidFill>
                  <a:schemeClr val="tx1">
                    <a:lumMod val="85000"/>
                    <a:lumOff val="15000"/>
                  </a:schemeClr>
                </a:solidFill>
                <a:latin typeface="思源黑体 Bold" panose="020B0800000000000000" charset="-122"/>
                <a:ea typeface="思源黑体 Bold" panose="020B0800000000000000" charset="-122"/>
                <a:cs typeface="阿里巴巴普惠体 B" panose="00020600040101010101" pitchFamily="18" charset="-122"/>
              </a:rPr>
              <a:t>目录</a:t>
            </a:r>
          </a:p>
        </p:txBody>
      </p:sp>
      <p:sp>
        <p:nvSpPr>
          <p:cNvPr id="8" name="文本框 7"/>
          <p:cNvSpPr txBox="1"/>
          <p:nvPr/>
        </p:nvSpPr>
        <p:spPr>
          <a:xfrm>
            <a:off x="4741127" y="1078812"/>
            <a:ext cx="2709747" cy="461665"/>
          </a:xfrm>
          <a:prstGeom prst="rect">
            <a:avLst/>
          </a:prstGeom>
          <a:noFill/>
        </p:spPr>
        <p:txBody>
          <a:bodyPr wrap="square" rtlCol="0">
            <a:spAutoFit/>
          </a:bodyPr>
          <a:lstStyle/>
          <a:p>
            <a:pPr algn="ctr"/>
            <a:r>
              <a:rPr lang="en-US" altLang="zh-CN" sz="2400" dirty="0">
                <a:solidFill>
                  <a:srgbClr val="E26A5C"/>
                </a:solidFill>
                <a:effectLst/>
                <a:latin typeface="阿里巴巴普惠体 B" panose="00020600040101010101" pitchFamily="18" charset="-122"/>
                <a:ea typeface="阿里巴巴普惠体 B" panose="00020600040101010101" pitchFamily="18" charset="-122"/>
                <a:cs typeface="阿里巴巴普惠体 B" panose="00020600040101010101" pitchFamily="18" charset="-122"/>
              </a:rPr>
              <a:t>CONTENT</a:t>
            </a:r>
          </a:p>
        </p:txBody>
      </p:sp>
      <p:grpSp>
        <p:nvGrpSpPr>
          <p:cNvPr id="41" name="组合 40"/>
          <p:cNvGrpSpPr/>
          <p:nvPr/>
        </p:nvGrpSpPr>
        <p:grpSpPr>
          <a:xfrm rot="5400000">
            <a:off x="5924852" y="1585501"/>
            <a:ext cx="342296" cy="252248"/>
            <a:chOff x="8279169" y="1429407"/>
            <a:chExt cx="342296" cy="252248"/>
          </a:xfrm>
        </p:grpSpPr>
        <p:sp>
          <p:nvSpPr>
            <p:cNvPr id="39" name="箭头: V 形 38"/>
            <p:cNvSpPr/>
            <p:nvPr/>
          </p:nvSpPr>
          <p:spPr>
            <a:xfrm>
              <a:off x="8279169" y="1429407"/>
              <a:ext cx="171148" cy="252248"/>
            </a:xfrm>
            <a:prstGeom prst="chevron">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sp>
          <p:nvSpPr>
            <p:cNvPr id="40" name="箭头: V 形 39"/>
            <p:cNvSpPr/>
            <p:nvPr/>
          </p:nvSpPr>
          <p:spPr>
            <a:xfrm>
              <a:off x="8450317" y="1429407"/>
              <a:ext cx="171148" cy="252248"/>
            </a:xfrm>
            <a:prstGeom prst="chevron">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宋体" panose="02010600030101010101" pitchFamily="2" charset="-122"/>
                <a:ea typeface="宋体" panose="02010600030101010101" pitchFamily="2" charset="-122"/>
              </a:endParaRPr>
            </a:p>
          </p:txBody>
        </p:sp>
      </p:grpSp>
      <p:sp>
        <p:nvSpPr>
          <p:cNvPr id="5126" name="MH_Entry_1"/>
          <p:cNvSpPr>
            <a:spLocks noChangeArrowheads="1"/>
          </p:cNvSpPr>
          <p:nvPr>
            <p:custDataLst>
              <p:tags r:id="rId1"/>
            </p:custDataLst>
          </p:nvPr>
        </p:nvSpPr>
        <p:spPr bwMode="auto">
          <a:xfrm>
            <a:off x="6795792" y="2404662"/>
            <a:ext cx="2943433" cy="493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eaLnBrk="1" hangingPunct="1">
              <a:lnSpc>
                <a:spcPct val="100000"/>
              </a:lnSpc>
              <a:spcBef>
                <a:spcPct val="0"/>
              </a:spcBef>
              <a:buFont typeface="Arial" panose="020B0604020202020204" pitchFamily="34" charset="0"/>
              <a:buNone/>
            </a:pPr>
            <a:r>
              <a:rPr lang="zh-CN" altLang="en-US"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点击添加相关标题文字</a:t>
            </a:r>
            <a:endParaRPr lang="en-US" altLang="zh-CN"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a:p>
            <a:pPr>
              <a:lnSpc>
                <a:spcPct val="100000"/>
              </a:lnSpc>
              <a:spcBef>
                <a:spcPct val="0"/>
              </a:spcBef>
              <a:buNone/>
            </a:pPr>
            <a:r>
              <a:rPr lang="en-US" altLang="zh-CN"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CLICK ON ADD RELATED TITLE WORDS</a:t>
            </a:r>
            <a:endParaRPr lang="zh-CN" altLang="en-US"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p:txBody>
      </p:sp>
      <p:sp>
        <p:nvSpPr>
          <p:cNvPr id="5127" name="MH_Entry_2"/>
          <p:cNvSpPr>
            <a:spLocks noChangeArrowheads="1"/>
          </p:cNvSpPr>
          <p:nvPr>
            <p:custDataLst>
              <p:tags r:id="rId2"/>
            </p:custDataLst>
          </p:nvPr>
        </p:nvSpPr>
        <p:spPr bwMode="auto">
          <a:xfrm>
            <a:off x="2689741" y="3341027"/>
            <a:ext cx="2865168" cy="49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gn="r">
              <a:lnSpc>
                <a:spcPct val="100000"/>
              </a:lnSpc>
              <a:spcBef>
                <a:spcPct val="0"/>
              </a:spcBef>
              <a:buNone/>
            </a:pPr>
            <a:r>
              <a:rPr lang="zh-CN" altLang="en-US"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点击添加相关标题文字</a:t>
            </a:r>
            <a:endParaRPr lang="en-US" altLang="zh-CN"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a:p>
            <a:pPr algn="r">
              <a:lnSpc>
                <a:spcPct val="100000"/>
              </a:lnSpc>
              <a:spcBef>
                <a:spcPct val="0"/>
              </a:spcBef>
              <a:buNone/>
            </a:pPr>
            <a:r>
              <a:rPr lang="en-US" altLang="zh-CN"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CLICK ON ADD RELATED TITLE WORDS</a:t>
            </a:r>
            <a:endParaRPr lang="zh-CN" altLang="en-US"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p:txBody>
      </p:sp>
      <p:sp>
        <p:nvSpPr>
          <p:cNvPr id="5128" name="MH_Entry_3"/>
          <p:cNvSpPr>
            <a:spLocks noChangeArrowheads="1"/>
          </p:cNvSpPr>
          <p:nvPr>
            <p:custDataLst>
              <p:tags r:id="rId3"/>
            </p:custDataLst>
          </p:nvPr>
        </p:nvSpPr>
        <p:spPr bwMode="auto">
          <a:xfrm>
            <a:off x="6393193" y="4278596"/>
            <a:ext cx="2943433" cy="49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nSpc>
                <a:spcPct val="100000"/>
              </a:lnSpc>
              <a:spcBef>
                <a:spcPct val="0"/>
              </a:spcBef>
              <a:buNone/>
            </a:pPr>
            <a:r>
              <a:rPr lang="zh-CN" altLang="en-US"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点击添加相关标题文字</a:t>
            </a:r>
            <a:endParaRPr lang="en-US" altLang="zh-CN"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a:p>
            <a:pPr>
              <a:lnSpc>
                <a:spcPct val="100000"/>
              </a:lnSpc>
              <a:spcBef>
                <a:spcPct val="0"/>
              </a:spcBef>
              <a:buNone/>
            </a:pPr>
            <a:r>
              <a:rPr lang="en-US" altLang="zh-CN"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CLICK ON ADD RELATED TITLE WORDS</a:t>
            </a:r>
            <a:endParaRPr lang="zh-CN" altLang="en-US"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p:txBody>
      </p:sp>
      <p:sp>
        <p:nvSpPr>
          <p:cNvPr id="5129" name="MH_Entry_4"/>
          <p:cNvSpPr>
            <a:spLocks noChangeArrowheads="1"/>
          </p:cNvSpPr>
          <p:nvPr>
            <p:custDataLst>
              <p:tags r:id="rId4"/>
            </p:custDataLst>
          </p:nvPr>
        </p:nvSpPr>
        <p:spPr bwMode="auto">
          <a:xfrm>
            <a:off x="2288995" y="5218164"/>
            <a:ext cx="2865168" cy="49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lnSpc>
                <a:spcPct val="90000"/>
              </a:lnSpc>
              <a:spcBef>
                <a:spcPts val="750"/>
              </a:spcBef>
              <a:buFont typeface="Arial" panose="020B0604020202020204" pitchFamily="34" charset="0"/>
              <a:buChar char="•"/>
              <a:defRPr sz="2100">
                <a:solidFill>
                  <a:schemeClr val="tx1"/>
                </a:solidFill>
                <a:latin typeface="Calibri" panose="020F050202020403020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charset="0"/>
                <a:ea typeface="宋体" panose="02010600030101010101" pitchFamily="2" charset="-122"/>
              </a:defRPr>
            </a:lvl9pPr>
          </a:lstStyle>
          <a:p>
            <a:pPr lvl="0" algn="r">
              <a:lnSpc>
                <a:spcPct val="100000"/>
              </a:lnSpc>
              <a:spcBef>
                <a:spcPct val="0"/>
              </a:spcBef>
              <a:buNone/>
            </a:pPr>
            <a:r>
              <a:rPr lang="zh-CN" altLang="en-US"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点击添加相关标题文字</a:t>
            </a:r>
            <a:endParaRPr lang="en-US" altLang="zh-CN" sz="211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a:p>
            <a:pPr lvl="0" algn="r">
              <a:lnSpc>
                <a:spcPct val="100000"/>
              </a:lnSpc>
              <a:spcBef>
                <a:spcPct val="0"/>
              </a:spcBef>
              <a:buNone/>
            </a:pPr>
            <a:r>
              <a:rPr lang="en-US" altLang="zh-CN"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rPr>
              <a:t>CLICK ON ADD RELATED TITLE WORDS</a:t>
            </a:r>
            <a:endParaRPr lang="zh-CN" altLang="en-US" sz="1100" dirty="0">
              <a:solidFill>
                <a:schemeClr val="bg1"/>
              </a:solidFill>
              <a:latin typeface="思源黑体 Light" panose="020B0300000000000000" charset="-122"/>
              <a:ea typeface="思源黑体 Light" panose="020B0300000000000000" charset="-122"/>
              <a:cs typeface="思源黑体 Light" panose="020B0300000000000000" charset="-122"/>
              <a:sym typeface="Arial" panose="020B0604020202020204" pitchFamily="34" charset="0"/>
            </a:endParaRPr>
          </a:p>
        </p:txBody>
      </p:sp>
      <p:sp>
        <p:nvSpPr>
          <p:cNvPr id="54" name="MH_Number_1"/>
          <p:cNvSpPr/>
          <p:nvPr>
            <p:custDataLst>
              <p:tags r:id="rId5"/>
            </p:custDataLst>
          </p:nvPr>
        </p:nvSpPr>
        <p:spPr>
          <a:xfrm rot="413314">
            <a:off x="6059802" y="2416242"/>
            <a:ext cx="485887" cy="525899"/>
          </a:xfrm>
          <a:custGeom>
            <a:avLst/>
            <a:gdLst>
              <a:gd name="connsiteX0" fmla="*/ 370244 w 370244"/>
              <a:gd name="connsiteY0" fmla="*/ 0 h 400732"/>
              <a:gd name="connsiteX1" fmla="*/ 325083 w 370244"/>
              <a:gd name="connsiteY1" fmla="*/ 361458 h 400732"/>
              <a:gd name="connsiteX2" fmla="*/ 0 w 370244"/>
              <a:gd name="connsiteY2" fmla="*/ 400732 h 400732"/>
              <a:gd name="connsiteX3" fmla="*/ 45161 w 370244"/>
              <a:gd name="connsiteY3" fmla="*/ 39274 h 400732"/>
            </a:gdLst>
            <a:ahLst/>
            <a:cxnLst>
              <a:cxn ang="0">
                <a:pos x="connsiteX0" y="connsiteY0"/>
              </a:cxn>
              <a:cxn ang="0">
                <a:pos x="connsiteX1" y="connsiteY1"/>
              </a:cxn>
              <a:cxn ang="0">
                <a:pos x="connsiteX2" y="connsiteY2"/>
              </a:cxn>
              <a:cxn ang="0">
                <a:pos x="connsiteX3" y="connsiteY3"/>
              </a:cxn>
            </a:cxnLst>
            <a:rect l="l" t="t" r="r" b="b"/>
            <a:pathLst>
              <a:path w="370244" h="400732">
                <a:moveTo>
                  <a:pt x="370244" y="0"/>
                </a:moveTo>
                <a:lnTo>
                  <a:pt x="325083" y="361458"/>
                </a:lnTo>
                <a:lnTo>
                  <a:pt x="0" y="400732"/>
                </a:lnTo>
                <a:lnTo>
                  <a:pt x="45161" y="39274"/>
                </a:lnTo>
                <a:close/>
              </a:path>
            </a:pathLst>
          </a:custGeom>
          <a:solidFill>
            <a:srgbClr val="E26A5C"/>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955">
                <a:solidFill>
                  <a:schemeClr val="bg1"/>
                </a:solidFill>
                <a:latin typeface="思源黑体 Light" panose="020B0300000000000000" charset="-122"/>
                <a:ea typeface="思源黑体 Light" panose="020B0300000000000000" charset="-122"/>
                <a:cs typeface="Times New Roman" panose="02020603050405020304" pitchFamily="18" charset="0"/>
                <a:sym typeface="Arial" panose="020B0604020202020204" pitchFamily="34" charset="0"/>
              </a:rPr>
              <a:t>1</a:t>
            </a:r>
          </a:p>
        </p:txBody>
      </p:sp>
      <p:sp>
        <p:nvSpPr>
          <p:cNvPr id="55" name="MH_Number_2"/>
          <p:cNvSpPr/>
          <p:nvPr>
            <p:custDataLst>
              <p:tags r:id="rId6"/>
            </p:custDataLst>
          </p:nvPr>
        </p:nvSpPr>
        <p:spPr>
          <a:xfrm rot="413314">
            <a:off x="5853468" y="3356095"/>
            <a:ext cx="485888" cy="525898"/>
          </a:xfrm>
          <a:custGeom>
            <a:avLst/>
            <a:gdLst>
              <a:gd name="connsiteX0" fmla="*/ 45161 w 370245"/>
              <a:gd name="connsiteY0" fmla="*/ 39273 h 400731"/>
              <a:gd name="connsiteX1" fmla="*/ 370245 w 370245"/>
              <a:gd name="connsiteY1" fmla="*/ 0 h 400731"/>
              <a:gd name="connsiteX2" fmla="*/ 325083 w 370245"/>
              <a:gd name="connsiteY2" fmla="*/ 361458 h 400731"/>
              <a:gd name="connsiteX3" fmla="*/ 0 w 370245"/>
              <a:gd name="connsiteY3" fmla="*/ 400731 h 400731"/>
            </a:gdLst>
            <a:ahLst/>
            <a:cxnLst>
              <a:cxn ang="0">
                <a:pos x="connsiteX0" y="connsiteY0"/>
              </a:cxn>
              <a:cxn ang="0">
                <a:pos x="connsiteX1" y="connsiteY1"/>
              </a:cxn>
              <a:cxn ang="0">
                <a:pos x="connsiteX2" y="connsiteY2"/>
              </a:cxn>
              <a:cxn ang="0">
                <a:pos x="connsiteX3" y="connsiteY3"/>
              </a:cxn>
            </a:cxnLst>
            <a:rect l="l" t="t" r="r" b="b"/>
            <a:pathLst>
              <a:path w="370245" h="400731">
                <a:moveTo>
                  <a:pt x="45161" y="39273"/>
                </a:moveTo>
                <a:lnTo>
                  <a:pt x="370245" y="0"/>
                </a:lnTo>
                <a:lnTo>
                  <a:pt x="325083" y="361458"/>
                </a:lnTo>
                <a:lnTo>
                  <a:pt x="0" y="400731"/>
                </a:lnTo>
                <a:close/>
              </a:path>
            </a:pathLst>
          </a:custGeom>
          <a:solidFill>
            <a:srgbClr val="232C3B"/>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955">
                <a:solidFill>
                  <a:schemeClr val="bg1"/>
                </a:solidFill>
                <a:latin typeface="思源黑体 Light" panose="020B0300000000000000" charset="-122"/>
                <a:ea typeface="思源黑体 Light" panose="020B0300000000000000" charset="-122"/>
                <a:cs typeface="Times New Roman" panose="02020603050405020304" pitchFamily="18" charset="0"/>
                <a:sym typeface="Arial" panose="020B0604020202020204" pitchFamily="34" charset="0"/>
              </a:rPr>
              <a:t>2</a:t>
            </a:r>
          </a:p>
        </p:txBody>
      </p:sp>
      <p:sp>
        <p:nvSpPr>
          <p:cNvPr id="56" name="MH_Number_3"/>
          <p:cNvSpPr/>
          <p:nvPr>
            <p:custDataLst>
              <p:tags r:id="rId7"/>
            </p:custDataLst>
          </p:nvPr>
        </p:nvSpPr>
        <p:spPr>
          <a:xfrm rot="413314">
            <a:off x="5647135" y="4295945"/>
            <a:ext cx="485887" cy="525899"/>
          </a:xfrm>
          <a:custGeom>
            <a:avLst/>
            <a:gdLst>
              <a:gd name="connsiteX0" fmla="*/ 370244 w 370244"/>
              <a:gd name="connsiteY0" fmla="*/ 0 h 400732"/>
              <a:gd name="connsiteX1" fmla="*/ 325083 w 370244"/>
              <a:gd name="connsiteY1" fmla="*/ 361458 h 400732"/>
              <a:gd name="connsiteX2" fmla="*/ 0 w 370244"/>
              <a:gd name="connsiteY2" fmla="*/ 400732 h 400732"/>
              <a:gd name="connsiteX3" fmla="*/ 45161 w 370244"/>
              <a:gd name="connsiteY3" fmla="*/ 39274 h 400732"/>
            </a:gdLst>
            <a:ahLst/>
            <a:cxnLst>
              <a:cxn ang="0">
                <a:pos x="connsiteX0" y="connsiteY0"/>
              </a:cxn>
              <a:cxn ang="0">
                <a:pos x="connsiteX1" y="connsiteY1"/>
              </a:cxn>
              <a:cxn ang="0">
                <a:pos x="connsiteX2" y="connsiteY2"/>
              </a:cxn>
              <a:cxn ang="0">
                <a:pos x="connsiteX3" y="connsiteY3"/>
              </a:cxn>
            </a:cxnLst>
            <a:rect l="l" t="t" r="r" b="b"/>
            <a:pathLst>
              <a:path w="370244" h="400732">
                <a:moveTo>
                  <a:pt x="370244" y="0"/>
                </a:moveTo>
                <a:lnTo>
                  <a:pt x="325083" y="361458"/>
                </a:lnTo>
                <a:lnTo>
                  <a:pt x="0" y="400732"/>
                </a:lnTo>
                <a:lnTo>
                  <a:pt x="45161" y="39274"/>
                </a:lnTo>
                <a:close/>
              </a:path>
            </a:pathLst>
          </a:custGeom>
          <a:solidFill>
            <a:srgbClr val="E26A5C"/>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955">
                <a:solidFill>
                  <a:schemeClr val="bg1"/>
                </a:solidFill>
                <a:latin typeface="思源黑体 Light" panose="020B0300000000000000" charset="-122"/>
                <a:ea typeface="思源黑体 Light" panose="020B0300000000000000" charset="-122"/>
                <a:cs typeface="Times New Roman" panose="02020603050405020304" pitchFamily="18" charset="0"/>
                <a:sym typeface="Arial" panose="020B0604020202020204" pitchFamily="34" charset="0"/>
              </a:rPr>
              <a:t>3</a:t>
            </a:r>
          </a:p>
        </p:txBody>
      </p:sp>
      <p:sp>
        <p:nvSpPr>
          <p:cNvPr id="57" name="MH_Number_4"/>
          <p:cNvSpPr/>
          <p:nvPr>
            <p:custDataLst>
              <p:tags r:id="rId8"/>
            </p:custDataLst>
          </p:nvPr>
        </p:nvSpPr>
        <p:spPr>
          <a:xfrm rot="413314">
            <a:off x="5440686" y="5235798"/>
            <a:ext cx="486111" cy="524054"/>
          </a:xfrm>
          <a:custGeom>
            <a:avLst/>
            <a:gdLst>
              <a:gd name="connsiteX0" fmla="*/ 45331 w 370414"/>
              <a:gd name="connsiteY0" fmla="*/ 39273 h 399327"/>
              <a:gd name="connsiteX1" fmla="*/ 370414 w 370414"/>
              <a:gd name="connsiteY1" fmla="*/ 0 h 399327"/>
              <a:gd name="connsiteX2" fmla="*/ 325084 w 370414"/>
              <a:gd name="connsiteY2" fmla="*/ 360054 h 399327"/>
              <a:gd name="connsiteX3" fmla="*/ 0 w 370414"/>
              <a:gd name="connsiteY3" fmla="*/ 399327 h 399327"/>
            </a:gdLst>
            <a:ahLst/>
            <a:cxnLst>
              <a:cxn ang="0">
                <a:pos x="connsiteX0" y="connsiteY0"/>
              </a:cxn>
              <a:cxn ang="0">
                <a:pos x="connsiteX1" y="connsiteY1"/>
              </a:cxn>
              <a:cxn ang="0">
                <a:pos x="connsiteX2" y="connsiteY2"/>
              </a:cxn>
              <a:cxn ang="0">
                <a:pos x="connsiteX3" y="connsiteY3"/>
              </a:cxn>
            </a:cxnLst>
            <a:rect l="l" t="t" r="r" b="b"/>
            <a:pathLst>
              <a:path w="370414" h="399327">
                <a:moveTo>
                  <a:pt x="45331" y="39273"/>
                </a:moveTo>
                <a:lnTo>
                  <a:pt x="370414" y="0"/>
                </a:lnTo>
                <a:lnTo>
                  <a:pt x="325084" y="360054"/>
                </a:lnTo>
                <a:lnTo>
                  <a:pt x="0" y="399327"/>
                </a:lnTo>
                <a:close/>
              </a:path>
            </a:pathLst>
          </a:custGeom>
          <a:solidFill>
            <a:srgbClr val="232C3B"/>
          </a:solidFill>
          <a:ln>
            <a:noFill/>
          </a:ln>
        </p:spPr>
        <p:txBody>
          <a:bodyPr wrap="square" lIns="0" tIns="0" rIns="0" bIns="0" anchor="ctr">
            <a:noAutofit/>
          </a:bodyPr>
          <a:lstStyle/>
          <a:p>
            <a:pPr algn="ctr">
              <a:spcBef>
                <a:spcPct val="0"/>
              </a:spcBef>
              <a:buFont typeface="Arial" panose="020B0604020202020204" pitchFamily="34" charset="0"/>
              <a:buNone/>
            </a:pPr>
            <a:r>
              <a:rPr lang="en-US" altLang="zh-CN" sz="2955">
                <a:solidFill>
                  <a:schemeClr val="bg1"/>
                </a:solidFill>
                <a:latin typeface="思源黑体 Light" panose="020B0300000000000000" charset="-122"/>
                <a:ea typeface="思源黑体 Light" panose="020B0300000000000000" charset="-122"/>
                <a:cs typeface="Times New Roman" panose="02020603050405020304" pitchFamily="18" charset="0"/>
                <a:sym typeface="Arial" panose="020B0604020202020204" pitchFamily="34" charset="0"/>
              </a:rPr>
              <a:t>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0-#ppt_h/2"/>
                                          </p:val>
                                        </p:tav>
                                        <p:tav tm="100000">
                                          <p:val>
                                            <p:strVal val="#ppt_y"/>
                                          </p:val>
                                        </p:tav>
                                      </p:tavLst>
                                    </p:anim>
                                  </p:childTnLst>
                                </p:cTn>
                              </p:par>
                              <p:par>
                                <p:cTn id="14" presetID="2" presetClass="entr" presetSubtype="1"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4"/>
                                        </p:tgtEl>
                                        <p:attrNameLst>
                                          <p:attrName>style.visibility</p:attrName>
                                        </p:attrNameLst>
                                      </p:cBhvr>
                                      <p:to>
                                        <p:strVal val="visible"/>
                                      </p:to>
                                    </p:set>
                                    <p:animEffect transition="in" filter="fade">
                                      <p:cBhvr>
                                        <p:cTn id="22" dur="500"/>
                                        <p:tgtEl>
                                          <p:spTgt spid="54"/>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5126"/>
                                        </p:tgtEl>
                                        <p:attrNameLst>
                                          <p:attrName>style.visibility</p:attrName>
                                        </p:attrNameLst>
                                      </p:cBhvr>
                                      <p:to>
                                        <p:strVal val="visible"/>
                                      </p:to>
                                    </p:set>
                                    <p:anim calcmode="lin" valueType="num">
                                      <p:cBhvr additive="base">
                                        <p:cTn id="27" dur="500" fill="hold"/>
                                        <p:tgtEl>
                                          <p:spTgt spid="5126"/>
                                        </p:tgtEl>
                                        <p:attrNameLst>
                                          <p:attrName>ppt_x</p:attrName>
                                        </p:attrNameLst>
                                      </p:cBhvr>
                                      <p:tavLst>
                                        <p:tav tm="0">
                                          <p:val>
                                            <p:strVal val="1+#ppt_w/2"/>
                                          </p:val>
                                        </p:tav>
                                        <p:tav tm="100000">
                                          <p:val>
                                            <p:strVal val="#ppt_x"/>
                                          </p:val>
                                        </p:tav>
                                      </p:tavLst>
                                    </p:anim>
                                    <p:anim calcmode="lin" valueType="num">
                                      <p:cBhvr additive="base">
                                        <p:cTn id="28"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500"/>
                                        <p:tgtEl>
                                          <p:spTgt spid="55"/>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5127"/>
                                        </p:tgtEl>
                                        <p:attrNameLst>
                                          <p:attrName>style.visibility</p:attrName>
                                        </p:attrNameLst>
                                      </p:cBhvr>
                                      <p:to>
                                        <p:strVal val="visible"/>
                                      </p:to>
                                    </p:set>
                                    <p:anim calcmode="lin" valueType="num">
                                      <p:cBhvr additive="base">
                                        <p:cTn id="38" dur="500" fill="hold"/>
                                        <p:tgtEl>
                                          <p:spTgt spid="5127"/>
                                        </p:tgtEl>
                                        <p:attrNameLst>
                                          <p:attrName>ppt_x</p:attrName>
                                        </p:attrNameLst>
                                      </p:cBhvr>
                                      <p:tavLst>
                                        <p:tav tm="0">
                                          <p:val>
                                            <p:strVal val="0-#ppt_w/2"/>
                                          </p:val>
                                        </p:tav>
                                        <p:tav tm="100000">
                                          <p:val>
                                            <p:strVal val="#ppt_x"/>
                                          </p:val>
                                        </p:tav>
                                      </p:tavLst>
                                    </p:anim>
                                    <p:anim calcmode="lin" valueType="num">
                                      <p:cBhvr additive="base">
                                        <p:cTn id="39" dur="500" fill="hold"/>
                                        <p:tgtEl>
                                          <p:spTgt spid="5127"/>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fade">
                                      <p:cBhvr>
                                        <p:cTn id="44" dur="500"/>
                                        <p:tgtEl>
                                          <p:spTgt spid="56"/>
                                        </p:tgtEl>
                                      </p:cBhvr>
                                    </p:animEffect>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128"/>
                                        </p:tgtEl>
                                        <p:attrNameLst>
                                          <p:attrName>style.visibility</p:attrName>
                                        </p:attrNameLst>
                                      </p:cBhvr>
                                      <p:to>
                                        <p:strVal val="visible"/>
                                      </p:to>
                                    </p:set>
                                    <p:anim calcmode="lin" valueType="num">
                                      <p:cBhvr additive="base">
                                        <p:cTn id="49" dur="500" fill="hold"/>
                                        <p:tgtEl>
                                          <p:spTgt spid="5128"/>
                                        </p:tgtEl>
                                        <p:attrNameLst>
                                          <p:attrName>ppt_x</p:attrName>
                                        </p:attrNameLst>
                                      </p:cBhvr>
                                      <p:tavLst>
                                        <p:tav tm="0">
                                          <p:val>
                                            <p:strVal val="1+#ppt_w/2"/>
                                          </p:val>
                                        </p:tav>
                                        <p:tav tm="100000">
                                          <p:val>
                                            <p:strVal val="#ppt_x"/>
                                          </p:val>
                                        </p:tav>
                                      </p:tavLst>
                                    </p:anim>
                                    <p:anim calcmode="lin" valueType="num">
                                      <p:cBhvr additive="base">
                                        <p:cTn id="50" dur="500" fill="hold"/>
                                        <p:tgtEl>
                                          <p:spTgt spid="512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fade">
                                      <p:cBhvr>
                                        <p:cTn id="55" dur="500"/>
                                        <p:tgtEl>
                                          <p:spTgt spid="57"/>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5129"/>
                                        </p:tgtEl>
                                        <p:attrNameLst>
                                          <p:attrName>style.visibility</p:attrName>
                                        </p:attrNameLst>
                                      </p:cBhvr>
                                      <p:to>
                                        <p:strVal val="visible"/>
                                      </p:to>
                                    </p:set>
                                    <p:anim calcmode="lin" valueType="num">
                                      <p:cBhvr additive="base">
                                        <p:cTn id="60" dur="500" fill="hold"/>
                                        <p:tgtEl>
                                          <p:spTgt spid="5129"/>
                                        </p:tgtEl>
                                        <p:attrNameLst>
                                          <p:attrName>ppt_x</p:attrName>
                                        </p:attrNameLst>
                                      </p:cBhvr>
                                      <p:tavLst>
                                        <p:tav tm="0">
                                          <p:val>
                                            <p:strVal val="0-#ppt_w/2"/>
                                          </p:val>
                                        </p:tav>
                                        <p:tav tm="100000">
                                          <p:val>
                                            <p:strVal val="#ppt_x"/>
                                          </p:val>
                                        </p:tav>
                                      </p:tavLst>
                                    </p:anim>
                                    <p:anim calcmode="lin" valueType="num">
                                      <p:cBhvr additive="base">
                                        <p:cTn id="61"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5126" grpId="0"/>
      <p:bldP spid="5127" grpId="0"/>
      <p:bldP spid="5128" grpId="0"/>
      <p:bldP spid="5129" grpId="0"/>
      <p:bldP spid="54" grpId="0" bldLvl="0" animBg="1"/>
      <p:bldP spid="55" grpId="0" bldLvl="0" animBg="1"/>
      <p:bldP spid="56" grpId="0" bldLvl="0" animBg="1"/>
      <p:bldP spid="57"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690357" y="1444128"/>
            <a:ext cx="2763026" cy="2172328"/>
            <a:chOff x="6900921" y="3887693"/>
            <a:chExt cx="403126" cy="316943"/>
          </a:xfrm>
        </p:grpSpPr>
        <p:cxnSp>
          <p:nvCxnSpPr>
            <p:cNvPr id="3" name="直接连接符 2"/>
            <p:cNvCxnSpPr/>
            <p:nvPr/>
          </p:nvCxnSpPr>
          <p:spPr>
            <a:xfrm>
              <a:off x="6900921" y="3887693"/>
              <a:ext cx="403126" cy="316943"/>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6975171" y="3915313"/>
              <a:ext cx="261703" cy="261703"/>
            </a:xfrm>
            <a:prstGeom prst="ellips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6947551" y="3887693"/>
              <a:ext cx="316943" cy="316943"/>
            </a:xfrm>
            <a:prstGeom prst="ellipse">
              <a:avLst/>
            </a:prstGeom>
            <a:noFill/>
            <a:ln w="952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6954837" y="3915313"/>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7205616" y="4112910"/>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8" name="文本框 7"/>
          <p:cNvSpPr txBox="1"/>
          <p:nvPr/>
        </p:nvSpPr>
        <p:spPr>
          <a:xfrm>
            <a:off x="5511849" y="1981417"/>
            <a:ext cx="1941534" cy="1200329"/>
          </a:xfrm>
          <a:prstGeom prst="rect">
            <a:avLst/>
          </a:prstGeom>
          <a:noFill/>
        </p:spPr>
        <p:txBody>
          <a:bodyPr wrap="square" rtlCol="0">
            <a:spAutoFit/>
          </a:bodyPr>
          <a:lstStyle/>
          <a:p>
            <a:r>
              <a:rPr lang="en-US" altLang="zh-CN"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1" name="组合 10"/>
          <p:cNvGrpSpPr/>
          <p:nvPr/>
        </p:nvGrpSpPr>
        <p:grpSpPr>
          <a:xfrm>
            <a:off x="3538067" y="3834279"/>
            <a:ext cx="5166214" cy="1716189"/>
            <a:chOff x="3562197" y="3408829"/>
            <a:chExt cx="5166214" cy="1716189"/>
          </a:xfrm>
        </p:grpSpPr>
        <p:sp>
          <p:nvSpPr>
            <p:cNvPr id="9" name="TextBox 6"/>
            <p:cNvSpPr txBox="1">
              <a:spLocks noChangeArrowheads="1"/>
            </p:cNvSpPr>
            <p:nvPr/>
          </p:nvSpPr>
          <p:spPr bwMode="auto">
            <a:xfrm>
              <a:off x="3902631" y="3408829"/>
              <a:ext cx="4435243"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28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点击输入您的标题</a:t>
              </a:r>
            </a:p>
          </p:txBody>
        </p:sp>
        <p:sp>
          <p:nvSpPr>
            <p:cNvPr id="10" name="TextBox 6"/>
            <p:cNvSpPr txBox="1">
              <a:spLocks noChangeArrowheads="1"/>
            </p:cNvSpPr>
            <p:nvPr/>
          </p:nvSpPr>
          <p:spPr bwMode="auto">
            <a:xfrm>
              <a:off x="3562197" y="3924689"/>
              <a:ext cx="51662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rPr>
                <a:t>再次输入文本信息再次输入文本信息再次输入文本信息再次输入文本信息输入文本信息再次输入文本信息</a:t>
              </a:r>
            </a:p>
            <a:p>
              <a:pPr marL="0" lvl="1" algn="ctr"/>
              <a:endPar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endParaRPr>
            </a:p>
            <a:p>
              <a:pPr marL="0" lvl="1" algn="ctr"/>
              <a:endParaRPr lang="zh-CN" altLang="en-US" sz="24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f26e534a-a8ac-4ec5-a571-356ab5beb5c9"/>
          <p:cNvGrpSpPr>
            <a:grpSpLocks noChangeAspect="1"/>
          </p:cNvGrpSpPr>
          <p:nvPr/>
        </p:nvGrpSpPr>
        <p:grpSpPr>
          <a:xfrm>
            <a:off x="723871" y="2248265"/>
            <a:ext cx="10744257" cy="2146552"/>
            <a:chOff x="831850" y="2464388"/>
            <a:chExt cx="10528452" cy="2103437"/>
          </a:xfrm>
        </p:grpSpPr>
        <p:grpSp>
          <p:nvGrpSpPr>
            <p:cNvPr id="3" name="Group 31"/>
            <p:cNvGrpSpPr/>
            <p:nvPr/>
          </p:nvGrpSpPr>
          <p:grpSpPr bwMode="auto">
            <a:xfrm>
              <a:off x="831850" y="3388313"/>
              <a:ext cx="10528452" cy="209550"/>
              <a:chOff x="832509" y="3538536"/>
              <a:chExt cx="10527134" cy="209828"/>
            </a:xfrm>
          </p:grpSpPr>
          <p:sp>
            <p:nvSpPr>
              <p:cNvPr id="27" name="îṥļîḑé-Rectangle 32"/>
              <p:cNvSpPr/>
              <p:nvPr/>
            </p:nvSpPr>
            <p:spPr>
              <a:xfrm>
                <a:off x="937271" y="3621196"/>
                <a:ext cx="10379363" cy="4450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28" name="îṥļîḑé-Teardrop 33"/>
              <p:cNvSpPr/>
              <p:nvPr/>
            </p:nvSpPr>
            <p:spPr>
              <a:xfrm rot="2700000">
                <a:off x="832357" y="3538688"/>
                <a:ext cx="209828" cy="209524"/>
              </a:xfrm>
              <a:prstGeom prst="teardrop">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29" name="îṥļîḑé-Teardrop 34"/>
              <p:cNvSpPr/>
              <p:nvPr/>
            </p:nvSpPr>
            <p:spPr>
              <a:xfrm rot="18900000" flipH="1">
                <a:off x="11149815" y="3538688"/>
                <a:ext cx="209828" cy="209524"/>
              </a:xfrm>
              <a:prstGeom prst="teardrop">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grpSp>
        <p:sp>
          <p:nvSpPr>
            <p:cNvPr id="4" name="íṡľíḍè-Oval 35"/>
            <p:cNvSpPr/>
            <p:nvPr/>
          </p:nvSpPr>
          <p:spPr>
            <a:xfrm>
              <a:off x="2606675" y="3402600"/>
              <a:ext cx="180975" cy="180975"/>
            </a:xfrm>
            <a:prstGeom prst="ellipse">
              <a:avLst/>
            </a:prstGeom>
            <a:solidFill>
              <a:srgbClr val="E26A5C"/>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5" name="íṡľíḍè-Speech Bubble: Rectangle 36"/>
            <p:cNvSpPr/>
            <p:nvPr/>
          </p:nvSpPr>
          <p:spPr>
            <a:xfrm>
              <a:off x="1546225" y="3809000"/>
              <a:ext cx="1593850" cy="758825"/>
            </a:xfrm>
            <a:prstGeom prst="wedgeRectCallout">
              <a:avLst>
                <a:gd name="adj1" fmla="val 22336"/>
                <a:gd name="adj2" fmla="val -63937"/>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6" name="íṡľíḍè-Oval 37"/>
            <p:cNvSpPr/>
            <p:nvPr/>
          </p:nvSpPr>
          <p:spPr>
            <a:xfrm>
              <a:off x="3651250" y="3402600"/>
              <a:ext cx="179388" cy="180975"/>
            </a:xfrm>
            <a:prstGeom prst="ellipse">
              <a:avLst/>
            </a:prstGeom>
            <a:solidFill>
              <a:schemeClr val="bg2">
                <a:lumMod val="25000"/>
              </a:schemeClr>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7" name="íṡľíḍè-Speech Bubble: Rectangle 38"/>
            <p:cNvSpPr/>
            <p:nvPr/>
          </p:nvSpPr>
          <p:spPr>
            <a:xfrm rot="10800000">
              <a:off x="3295650" y="2464388"/>
              <a:ext cx="1593850" cy="757237"/>
            </a:xfrm>
            <a:prstGeom prst="wedgeRectCallout">
              <a:avLst>
                <a:gd name="adj1" fmla="val 22336"/>
                <a:gd name="adj2" fmla="val -6393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8" name="íṡľíḍè-Oval 39"/>
            <p:cNvSpPr/>
            <p:nvPr/>
          </p:nvSpPr>
          <p:spPr>
            <a:xfrm>
              <a:off x="5462588" y="3402600"/>
              <a:ext cx="180975" cy="180975"/>
            </a:xfrm>
            <a:prstGeom prst="ellipse">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9" name="íṡľíḍè-Oval 40"/>
            <p:cNvSpPr/>
            <p:nvPr/>
          </p:nvSpPr>
          <p:spPr>
            <a:xfrm>
              <a:off x="6997700" y="3402600"/>
              <a:ext cx="180975" cy="180975"/>
            </a:xfrm>
            <a:prstGeom prst="ellipse">
              <a:avLst/>
            </a:prstGeom>
            <a:solidFill>
              <a:srgbClr val="E26A5C"/>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10" name="íṡľíḍè-Oval 41"/>
            <p:cNvSpPr/>
            <p:nvPr/>
          </p:nvSpPr>
          <p:spPr>
            <a:xfrm>
              <a:off x="8721725" y="3402600"/>
              <a:ext cx="180975" cy="180975"/>
            </a:xfrm>
            <a:prstGeom prst="ellipse">
              <a:avLst/>
            </a:prstGeom>
            <a:solidFill>
              <a:srgbClr val="E26A5C"/>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11" name="íṡľíḍè-Oval 42"/>
            <p:cNvSpPr/>
            <p:nvPr/>
          </p:nvSpPr>
          <p:spPr>
            <a:xfrm>
              <a:off x="9480550" y="3402600"/>
              <a:ext cx="180975" cy="180975"/>
            </a:xfrm>
            <a:prstGeom prst="ellipse">
              <a:avLst/>
            </a:prstGeom>
            <a:solidFill>
              <a:schemeClr val="bg2">
                <a:lumMod val="25000"/>
              </a:schemeClr>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12" name="íṡľíḍè-Speech Bubble: Rectangle 44"/>
            <p:cNvSpPr/>
            <p:nvPr/>
          </p:nvSpPr>
          <p:spPr>
            <a:xfrm rot="10800000">
              <a:off x="6640513" y="2464388"/>
              <a:ext cx="1593850" cy="757237"/>
            </a:xfrm>
            <a:prstGeom prst="wedgeRectCallout">
              <a:avLst>
                <a:gd name="adj1" fmla="val 22336"/>
                <a:gd name="adj2" fmla="val -63937"/>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13" name="íṡľíḍè-TextBox 45"/>
            <p:cNvSpPr txBox="1"/>
            <p:nvPr/>
          </p:nvSpPr>
          <p:spPr>
            <a:xfrm>
              <a:off x="2480380" y="3113675"/>
              <a:ext cx="501650" cy="261938"/>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dirty="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2018</a:t>
              </a:r>
            </a:p>
          </p:txBody>
        </p:sp>
        <p:sp>
          <p:nvSpPr>
            <p:cNvPr id="14" name="íṡľíḍè-TextBox 46"/>
            <p:cNvSpPr txBox="1"/>
            <p:nvPr/>
          </p:nvSpPr>
          <p:spPr>
            <a:xfrm>
              <a:off x="5336293" y="3113675"/>
              <a:ext cx="501650" cy="261938"/>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2014</a:t>
              </a:r>
            </a:p>
          </p:txBody>
        </p:sp>
        <p:sp>
          <p:nvSpPr>
            <p:cNvPr id="15" name="íṡľíḍè-TextBox 47"/>
            <p:cNvSpPr txBox="1"/>
            <p:nvPr/>
          </p:nvSpPr>
          <p:spPr>
            <a:xfrm>
              <a:off x="8595429" y="3113675"/>
              <a:ext cx="501650" cy="261938"/>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2016</a:t>
              </a:r>
            </a:p>
          </p:txBody>
        </p:sp>
        <p:sp>
          <p:nvSpPr>
            <p:cNvPr id="16" name="íṡľíḍè-TextBox 48"/>
            <p:cNvSpPr txBox="1"/>
            <p:nvPr/>
          </p:nvSpPr>
          <p:spPr>
            <a:xfrm>
              <a:off x="3523368" y="3610563"/>
              <a:ext cx="503237" cy="261937"/>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2013</a:t>
              </a:r>
            </a:p>
          </p:txBody>
        </p:sp>
        <p:sp>
          <p:nvSpPr>
            <p:cNvPr id="17" name="íṡľíḍè-TextBox 49"/>
            <p:cNvSpPr txBox="1"/>
            <p:nvPr/>
          </p:nvSpPr>
          <p:spPr>
            <a:xfrm>
              <a:off x="6871405" y="3610563"/>
              <a:ext cx="501650" cy="261937"/>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2015</a:t>
              </a:r>
            </a:p>
          </p:txBody>
        </p:sp>
        <p:sp>
          <p:nvSpPr>
            <p:cNvPr id="18" name="íṡľíḍè-TextBox 50"/>
            <p:cNvSpPr txBox="1"/>
            <p:nvPr/>
          </p:nvSpPr>
          <p:spPr>
            <a:xfrm>
              <a:off x="9360604" y="3610563"/>
              <a:ext cx="501650" cy="261937"/>
            </a:xfrm>
            <a:prstGeom prst="rect">
              <a:avLst/>
            </a:prstGeom>
            <a:noFill/>
          </p:spPr>
          <p:txBody>
            <a:bodyPr wrap="none">
              <a:normAutofit/>
              <a:scene3d>
                <a:camera prst="orthographicFront"/>
                <a:lightRig rig="threePt" dir="t"/>
              </a:scene3d>
              <a:sp3d contourW="12700"/>
            </a:bodyPr>
            <a:lstStyle/>
            <a:p>
              <a:pPr eaLnBrk="1" fontAlgn="auto" hangingPunct="1">
                <a:defRPr/>
              </a:pPr>
              <a:r>
                <a:rPr lang="en-US" sz="1100">
                  <a:solidFill>
                    <a:schemeClr val="bg2">
                      <a:lumMod val="10000"/>
                    </a:schemeClr>
                  </a:solidFill>
                  <a:latin typeface="思源黑体 Light" panose="020B0300000000000000" charset="-122"/>
                  <a:ea typeface="思源黑体 Light" panose="020B0300000000000000" charset="-122"/>
                  <a:cs typeface="阿里巴巴普惠体 R" panose="00020600040101010101" pitchFamily="18" charset="-122"/>
                </a:rPr>
                <a:t>2017</a:t>
              </a:r>
            </a:p>
          </p:txBody>
        </p:sp>
        <p:sp>
          <p:nvSpPr>
            <p:cNvPr id="19" name="íṡľíḍè-Speech Bubble: Rectangle 57"/>
            <p:cNvSpPr/>
            <p:nvPr/>
          </p:nvSpPr>
          <p:spPr>
            <a:xfrm>
              <a:off x="7681913" y="3809000"/>
              <a:ext cx="1593850" cy="758825"/>
            </a:xfrm>
            <a:prstGeom prst="wedgeRectCallout">
              <a:avLst>
                <a:gd name="adj1" fmla="val 22336"/>
                <a:gd name="adj2" fmla="val -63937"/>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20" name="íṡľíḍè-Speech Bubble: Rectangle 61"/>
            <p:cNvSpPr/>
            <p:nvPr/>
          </p:nvSpPr>
          <p:spPr>
            <a:xfrm rot="10800000">
              <a:off x="9120188" y="2464388"/>
              <a:ext cx="1593850" cy="757237"/>
            </a:xfrm>
            <a:prstGeom prst="wedgeRectCallout">
              <a:avLst>
                <a:gd name="adj1" fmla="val 22336"/>
                <a:gd name="adj2" fmla="val -6393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21" name="íṡľíḍè-TextBox 76"/>
            <p:cNvSpPr txBox="1"/>
            <p:nvPr/>
          </p:nvSpPr>
          <p:spPr bwMode="auto">
            <a:xfrm flipH="1">
              <a:off x="3295650" y="2475073"/>
              <a:ext cx="1593850" cy="742558"/>
            </a:xfrm>
            <a:prstGeom prst="rect">
              <a:avLst/>
            </a:prstGeom>
            <a:noFill/>
            <a:scene3d>
              <a:camera prst="orthographicFront">
                <a:rot lat="0" lon="0" rev="0"/>
              </a:camera>
              <a:lightRig rig="threePt" dir="t"/>
            </a:scene3d>
            <a:sp3d prstMaterial="matte">
              <a:bevelT w="1270" h="1270"/>
            </a:sp3d>
          </p:spPr>
          <p:txBody>
            <a:bodyPr wrap="square" lIns="144000" tIns="0" rIns="144000" bIns="0" anchor="ctr" anchorCtr="1">
              <a:normAutofit/>
              <a:sp3d contourW="12700"/>
            </a:bodyPr>
            <a:lstStyle/>
            <a:p>
              <a:pPr algn="ctr">
                <a:lnSpc>
                  <a:spcPct val="120000"/>
                </a:lnSpc>
              </a:pPr>
              <a:endParaRPr lang="zh-CN" altLang="en-US" sz="1000" b="0" dirty="0">
                <a:solidFill>
                  <a:schemeClr val="bg2">
                    <a:lumMod val="10000"/>
                  </a:schemeClr>
                </a:solidFill>
                <a:latin typeface="思源黑体 Light" panose="020B0300000000000000" charset="-122"/>
                <a:ea typeface="思源黑体 Light" panose="020B0300000000000000" charset="-122"/>
              </a:endParaRPr>
            </a:p>
          </p:txBody>
        </p:sp>
        <p:sp>
          <p:nvSpPr>
            <p:cNvPr id="22" name="íṡľíḍè-Speech Bubble: Rectangle 83"/>
            <p:cNvSpPr/>
            <p:nvPr/>
          </p:nvSpPr>
          <p:spPr>
            <a:xfrm>
              <a:off x="4398963" y="3809000"/>
              <a:ext cx="1593850" cy="758825"/>
            </a:xfrm>
            <a:prstGeom prst="wedgeRectCallout">
              <a:avLst>
                <a:gd name="adj1" fmla="val 22336"/>
                <a:gd name="adj2" fmla="val -63937"/>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scene3d>
                <a:camera prst="orthographicFront"/>
                <a:lightRig rig="threePt" dir="t"/>
              </a:scene3d>
              <a:sp3d contourW="12700"/>
            </a:bodyPr>
            <a:lstStyle/>
            <a:p>
              <a:pPr algn="ctr"/>
              <a:endParaRPr dirty="0">
                <a:solidFill>
                  <a:schemeClr val="bg2">
                    <a:lumMod val="10000"/>
                  </a:schemeClr>
                </a:solidFill>
                <a:latin typeface="思源黑体 Light" panose="020B0300000000000000" charset="-122"/>
                <a:ea typeface="思源黑体 Light" panose="020B0300000000000000" charset="-122"/>
              </a:endParaRPr>
            </a:p>
          </p:txBody>
        </p:sp>
        <p:sp>
          <p:nvSpPr>
            <p:cNvPr id="23" name="íṡľíḍè-TextBox 43"/>
            <p:cNvSpPr txBox="1"/>
            <p:nvPr/>
          </p:nvSpPr>
          <p:spPr bwMode="auto">
            <a:xfrm flipH="1">
              <a:off x="6640513" y="2475073"/>
              <a:ext cx="1593850" cy="742558"/>
            </a:xfrm>
            <a:prstGeom prst="rect">
              <a:avLst/>
            </a:prstGeom>
            <a:solidFill>
              <a:srgbClr val="E26A5C"/>
            </a:solidFill>
            <a:scene3d>
              <a:camera prst="orthographicFront">
                <a:rot lat="0" lon="0" rev="0"/>
              </a:camera>
              <a:lightRig rig="threePt" dir="t"/>
            </a:scene3d>
            <a:sp3d prstMaterial="matte">
              <a:bevelT w="1270" h="1270"/>
            </a:sp3d>
          </p:spPr>
          <p:txBody>
            <a:bodyPr wrap="square" lIns="144000" tIns="0" rIns="144000" bIns="0" anchor="ctr" anchorCtr="1">
              <a:normAutofit/>
              <a:sp3d contourW="12700"/>
            </a:bodyPr>
            <a:lstStyle/>
            <a:p>
              <a:pPr algn="ctr">
                <a:lnSpc>
                  <a:spcPct val="120000"/>
                </a:lnSpc>
              </a:pPr>
              <a:endParaRPr lang="zh-CN" altLang="en-US" sz="1000" b="0" dirty="0">
                <a:solidFill>
                  <a:schemeClr val="bg2">
                    <a:lumMod val="10000"/>
                  </a:schemeClr>
                </a:solidFill>
                <a:latin typeface="思源黑体 Light" panose="020B0300000000000000" charset="-122"/>
                <a:ea typeface="思源黑体 Light" panose="020B0300000000000000" charset="-122"/>
              </a:endParaRPr>
            </a:p>
          </p:txBody>
        </p:sp>
        <p:sp>
          <p:nvSpPr>
            <p:cNvPr id="24" name="íṡľíḍè-TextBox 51"/>
            <p:cNvSpPr txBox="1"/>
            <p:nvPr/>
          </p:nvSpPr>
          <p:spPr bwMode="auto">
            <a:xfrm flipH="1">
              <a:off x="9120188" y="2475073"/>
              <a:ext cx="1593850" cy="742558"/>
            </a:xfrm>
            <a:prstGeom prst="rect">
              <a:avLst/>
            </a:prstGeom>
            <a:noFill/>
            <a:scene3d>
              <a:camera prst="orthographicFront">
                <a:rot lat="0" lon="0" rev="0"/>
              </a:camera>
              <a:lightRig rig="threePt" dir="t"/>
            </a:scene3d>
            <a:sp3d prstMaterial="matte">
              <a:bevelT w="1270" h="1270"/>
            </a:sp3d>
          </p:spPr>
          <p:txBody>
            <a:bodyPr wrap="square" lIns="144000" tIns="0" rIns="144000" bIns="0" anchor="ctr" anchorCtr="1">
              <a:normAutofit/>
              <a:sp3d contourW="12700"/>
            </a:bodyPr>
            <a:lstStyle/>
            <a:p>
              <a:pPr algn="ctr">
                <a:lnSpc>
                  <a:spcPct val="120000"/>
                </a:lnSpc>
              </a:pPr>
              <a:endParaRPr lang="zh-CN" altLang="en-US" sz="1000" b="0" dirty="0">
                <a:solidFill>
                  <a:schemeClr val="bg2">
                    <a:lumMod val="10000"/>
                  </a:schemeClr>
                </a:solidFill>
                <a:latin typeface="思源黑体 Light" panose="020B0300000000000000" charset="-122"/>
                <a:ea typeface="思源黑体 Light" panose="020B0300000000000000" charset="-122"/>
              </a:endParaRPr>
            </a:p>
          </p:txBody>
        </p:sp>
        <p:sp>
          <p:nvSpPr>
            <p:cNvPr id="25" name="íṡľíḍè-TextBox 52"/>
            <p:cNvSpPr txBox="1"/>
            <p:nvPr/>
          </p:nvSpPr>
          <p:spPr bwMode="auto">
            <a:xfrm flipH="1">
              <a:off x="1549822" y="3817133"/>
              <a:ext cx="1593850" cy="742558"/>
            </a:xfrm>
            <a:prstGeom prst="rect">
              <a:avLst/>
            </a:prstGeom>
            <a:solidFill>
              <a:srgbClr val="E26A5C"/>
            </a:solidFill>
            <a:scene3d>
              <a:camera prst="orthographicFront">
                <a:rot lat="0" lon="0" rev="0"/>
              </a:camera>
              <a:lightRig rig="threePt" dir="t"/>
            </a:scene3d>
            <a:sp3d prstMaterial="matte">
              <a:bevelT w="1270" h="1270"/>
            </a:sp3d>
          </p:spPr>
          <p:txBody>
            <a:bodyPr wrap="square" lIns="144000" tIns="0" rIns="144000" bIns="0" anchor="ctr" anchorCtr="1">
              <a:normAutofit/>
              <a:sp3d contourW="12700"/>
            </a:bodyPr>
            <a:lstStyle/>
            <a:p>
              <a:pPr algn="ctr">
                <a:lnSpc>
                  <a:spcPct val="120000"/>
                </a:lnSpc>
              </a:pPr>
              <a:endParaRPr lang="zh-CN" altLang="en-US" sz="1000" b="0" dirty="0">
                <a:solidFill>
                  <a:schemeClr val="bg2">
                    <a:lumMod val="10000"/>
                  </a:schemeClr>
                </a:solidFill>
                <a:latin typeface="思源黑体 Light" panose="020B0300000000000000" charset="-122"/>
                <a:ea typeface="思源黑体 Light" panose="020B0300000000000000" charset="-122"/>
              </a:endParaRPr>
            </a:p>
          </p:txBody>
        </p:sp>
        <p:sp>
          <p:nvSpPr>
            <p:cNvPr id="26" name="íṡľíḍè-TextBox 53"/>
            <p:cNvSpPr txBox="1"/>
            <p:nvPr/>
          </p:nvSpPr>
          <p:spPr bwMode="auto">
            <a:xfrm flipH="1">
              <a:off x="4395258" y="3817133"/>
              <a:ext cx="1593850" cy="742558"/>
            </a:xfrm>
            <a:prstGeom prst="rect">
              <a:avLst/>
            </a:prstGeom>
            <a:noFill/>
            <a:scene3d>
              <a:camera prst="orthographicFront">
                <a:rot lat="0" lon="0" rev="0"/>
              </a:camera>
              <a:lightRig rig="threePt" dir="t"/>
            </a:scene3d>
            <a:sp3d prstMaterial="matte">
              <a:bevelT w="1270" h="1270"/>
            </a:sp3d>
          </p:spPr>
          <p:txBody>
            <a:bodyPr wrap="square" lIns="144000" tIns="0" rIns="144000" bIns="0" anchor="ctr" anchorCtr="1">
              <a:normAutofit/>
              <a:sp3d contourW="12700"/>
            </a:bodyPr>
            <a:lstStyle/>
            <a:p>
              <a:pPr algn="ctr">
                <a:lnSpc>
                  <a:spcPct val="120000"/>
                </a:lnSpc>
              </a:pPr>
              <a:endParaRPr lang="zh-CN" altLang="en-US" sz="1000" b="0" dirty="0">
                <a:solidFill>
                  <a:schemeClr val="bg2">
                    <a:lumMod val="10000"/>
                  </a:schemeClr>
                </a:solidFill>
                <a:latin typeface="思源黑体 Light" panose="020B0300000000000000" charset="-122"/>
                <a:ea typeface="思源黑体 Light" panose="020B0300000000000000" charset="-122"/>
              </a:endParaRPr>
            </a:p>
          </p:txBody>
        </p:sp>
      </p:grpSp>
      <p:sp>
        <p:nvSpPr>
          <p:cNvPr id="30" name="文本框 29"/>
          <p:cNvSpPr txBox="1"/>
          <p:nvPr/>
        </p:nvSpPr>
        <p:spPr>
          <a:xfrm>
            <a:off x="948719" y="4764144"/>
            <a:ext cx="2634859"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在此输入文字内容文字在此输入文字内容文字在此输入文字内容文字在此输入文字内容</a:t>
            </a:r>
          </a:p>
        </p:txBody>
      </p:sp>
      <p:sp>
        <p:nvSpPr>
          <p:cNvPr id="31" name="Rectangle 24"/>
          <p:cNvSpPr>
            <a:spLocks noChangeArrowheads="1"/>
          </p:cNvSpPr>
          <p:nvPr/>
        </p:nvSpPr>
        <p:spPr bwMode="auto">
          <a:xfrm>
            <a:off x="1396595" y="4462175"/>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2" name="Rectangle 24"/>
          <p:cNvSpPr>
            <a:spLocks noChangeArrowheads="1"/>
          </p:cNvSpPr>
          <p:nvPr/>
        </p:nvSpPr>
        <p:spPr bwMode="auto">
          <a:xfrm>
            <a:off x="3181249" y="1886042"/>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3" name="文本框 32"/>
          <p:cNvSpPr txBox="1"/>
          <p:nvPr/>
        </p:nvSpPr>
        <p:spPr>
          <a:xfrm>
            <a:off x="2912382" y="1319614"/>
            <a:ext cx="2310097"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4" name="文本框 33"/>
          <p:cNvSpPr txBox="1"/>
          <p:nvPr/>
        </p:nvSpPr>
        <p:spPr>
          <a:xfrm>
            <a:off x="3882924" y="4764144"/>
            <a:ext cx="2634859" cy="830997"/>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在此输入文字内容文字在此输入文字内容文字在此输入文字内容文字在此输入</a:t>
            </a:r>
          </a:p>
        </p:txBody>
      </p:sp>
      <p:sp>
        <p:nvSpPr>
          <p:cNvPr id="35" name="Rectangle 24"/>
          <p:cNvSpPr>
            <a:spLocks noChangeArrowheads="1"/>
          </p:cNvSpPr>
          <p:nvPr/>
        </p:nvSpPr>
        <p:spPr bwMode="auto">
          <a:xfrm>
            <a:off x="4360319" y="4462175"/>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6" name="Rectangle 24"/>
          <p:cNvSpPr>
            <a:spLocks noChangeArrowheads="1"/>
          </p:cNvSpPr>
          <p:nvPr/>
        </p:nvSpPr>
        <p:spPr bwMode="auto">
          <a:xfrm>
            <a:off x="6651596" y="1886042"/>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7" name="文本框 36"/>
          <p:cNvSpPr txBox="1"/>
          <p:nvPr/>
        </p:nvSpPr>
        <p:spPr>
          <a:xfrm>
            <a:off x="6341330" y="1319614"/>
            <a:ext cx="2310096"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8" name="文本框 37"/>
          <p:cNvSpPr txBox="1"/>
          <p:nvPr/>
        </p:nvSpPr>
        <p:spPr>
          <a:xfrm>
            <a:off x="7304515" y="4764144"/>
            <a:ext cx="2634859" cy="1077218"/>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在此输入文字内容文字在此输入文字内容文字在此输入文字内容文字在此输入文字内容</a:t>
            </a:r>
          </a:p>
        </p:txBody>
      </p:sp>
      <p:sp>
        <p:nvSpPr>
          <p:cNvPr id="39" name="Rectangle 24"/>
          <p:cNvSpPr>
            <a:spLocks noChangeArrowheads="1"/>
          </p:cNvSpPr>
          <p:nvPr/>
        </p:nvSpPr>
        <p:spPr bwMode="auto">
          <a:xfrm>
            <a:off x="7677522" y="4462175"/>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40" name="Rectangle 24"/>
          <p:cNvSpPr>
            <a:spLocks noChangeArrowheads="1"/>
          </p:cNvSpPr>
          <p:nvPr/>
        </p:nvSpPr>
        <p:spPr bwMode="auto">
          <a:xfrm>
            <a:off x="9153951" y="1886042"/>
            <a:ext cx="1682814" cy="301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41" name="文本框 40"/>
          <p:cNvSpPr txBox="1"/>
          <p:nvPr/>
        </p:nvSpPr>
        <p:spPr>
          <a:xfrm>
            <a:off x="8855102" y="1319614"/>
            <a:ext cx="2332436" cy="584775"/>
          </a:xfrm>
          <a:prstGeom prst="rect">
            <a:avLst/>
          </a:prstGeom>
          <a:noFill/>
        </p:spPr>
        <p:txBody>
          <a:bodyPr wrap="square" rtlCol="0">
            <a:spAutoFit/>
          </a:bodyPr>
          <a:lstStyle/>
          <a:p>
            <a:pPr algn="ctr"/>
            <a:r>
              <a:rPr lang="zh-CN" altLang="en-US" sz="16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down)">
                                      <p:cBhvr>
                                        <p:cTn id="11" dur="500"/>
                                        <p:tgtEl>
                                          <p:spTgt spid="30"/>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wipe(down)">
                                      <p:cBhvr>
                                        <p:cTn id="15" dur="500"/>
                                        <p:tgtEl>
                                          <p:spTgt spid="32"/>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wipe(down)">
                                      <p:cBhvr>
                                        <p:cTn id="19" dur="500"/>
                                        <p:tgtEl>
                                          <p:spTgt spid="33"/>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5"/>
                                        </p:tgtEl>
                                        <p:attrNameLst>
                                          <p:attrName>style.visibility</p:attrName>
                                        </p:attrNameLst>
                                      </p:cBhvr>
                                      <p:to>
                                        <p:strVal val="visible"/>
                                      </p:to>
                                    </p:set>
                                    <p:animEffect transition="in" filter="wipe(down)">
                                      <p:cBhvr>
                                        <p:cTn id="23" dur="500"/>
                                        <p:tgtEl>
                                          <p:spTgt spid="35"/>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wipe(down)">
                                      <p:cBhvr>
                                        <p:cTn id="27" dur="500"/>
                                        <p:tgtEl>
                                          <p:spTgt spid="34"/>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down)">
                                      <p:cBhvr>
                                        <p:cTn id="31" dur="500"/>
                                        <p:tgtEl>
                                          <p:spTgt spid="36"/>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7"/>
                                        </p:tgtEl>
                                        <p:attrNameLst>
                                          <p:attrName>style.visibility</p:attrName>
                                        </p:attrNameLst>
                                      </p:cBhvr>
                                      <p:to>
                                        <p:strVal val="visible"/>
                                      </p:to>
                                    </p:set>
                                    <p:animEffect transition="in" filter="wipe(down)">
                                      <p:cBhvr>
                                        <p:cTn id="35" dur="500"/>
                                        <p:tgtEl>
                                          <p:spTgt spid="37"/>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down)">
                                      <p:cBhvr>
                                        <p:cTn id="39" dur="500"/>
                                        <p:tgtEl>
                                          <p:spTgt spid="39"/>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38"/>
                                        </p:tgtEl>
                                        <p:attrNameLst>
                                          <p:attrName>style.visibility</p:attrName>
                                        </p:attrNameLst>
                                      </p:cBhvr>
                                      <p:to>
                                        <p:strVal val="visible"/>
                                      </p:to>
                                    </p:set>
                                    <p:animEffect transition="in" filter="wipe(down)">
                                      <p:cBhvr>
                                        <p:cTn id="43" dur="500"/>
                                        <p:tgtEl>
                                          <p:spTgt spid="38"/>
                                        </p:tgtEl>
                                      </p:cBhvr>
                                    </p:animEffect>
                                  </p:childTnLst>
                                </p:cTn>
                              </p:par>
                            </p:childTnLst>
                          </p:cTn>
                        </p:par>
                        <p:par>
                          <p:cTn id="44" fill="hold">
                            <p:stCondLst>
                              <p:cond delay="5000"/>
                            </p:stCondLst>
                            <p:childTnLst>
                              <p:par>
                                <p:cTn id="45" presetID="22" presetClass="entr" presetSubtype="4" fill="hold" grpId="0" nodeType="after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wipe(down)">
                                      <p:cBhvr>
                                        <p:cTn id="47" dur="500"/>
                                        <p:tgtEl>
                                          <p:spTgt spid="40"/>
                                        </p:tgtEl>
                                      </p:cBhvr>
                                    </p:animEffect>
                                  </p:childTnLst>
                                </p:cTn>
                              </p:par>
                            </p:childTnLst>
                          </p:cTn>
                        </p:par>
                        <p:par>
                          <p:cTn id="48" fill="hold">
                            <p:stCondLst>
                              <p:cond delay="5500"/>
                            </p:stCondLst>
                            <p:childTnLst>
                              <p:par>
                                <p:cTn id="49" presetID="22" presetClass="entr" presetSubtype="4" fill="hold" grpId="0" nodeType="afterEffect">
                                  <p:stCondLst>
                                    <p:cond delay="0"/>
                                  </p:stCondLst>
                                  <p:childTnLst>
                                    <p:set>
                                      <p:cBhvr>
                                        <p:cTn id="50" dur="1" fill="hold">
                                          <p:stCondLst>
                                            <p:cond delay="0"/>
                                          </p:stCondLst>
                                        </p:cTn>
                                        <p:tgtEl>
                                          <p:spTgt spid="41"/>
                                        </p:tgtEl>
                                        <p:attrNameLst>
                                          <p:attrName>style.visibility</p:attrName>
                                        </p:attrNameLst>
                                      </p:cBhvr>
                                      <p:to>
                                        <p:strVal val="visible"/>
                                      </p:to>
                                    </p:set>
                                    <p:animEffect transition="in" filter="wipe(down)">
                                      <p:cBhvr>
                                        <p:cTn id="5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36" grpId="0"/>
      <p:bldP spid="37" grpId="0"/>
      <p:bldP spid="38" grpId="0"/>
      <p:bldP spid="39" grpId="0"/>
      <p:bldP spid="40" grpId="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109" name="组合 108"/>
          <p:cNvGrpSpPr/>
          <p:nvPr/>
        </p:nvGrpSpPr>
        <p:grpSpPr>
          <a:xfrm>
            <a:off x="1411950" y="2160720"/>
            <a:ext cx="9425289" cy="2631471"/>
            <a:chOff x="1421475" y="1895925"/>
            <a:chExt cx="9425289" cy="2631471"/>
          </a:xfrm>
        </p:grpSpPr>
        <p:grpSp>
          <p:nvGrpSpPr>
            <p:cNvPr id="6" name="8215a998-6735-4028-9747-c71a7337c7c5"/>
            <p:cNvGrpSpPr>
              <a:grpSpLocks noChangeAspect="1"/>
            </p:cNvGrpSpPr>
            <p:nvPr/>
          </p:nvGrpSpPr>
          <p:grpSpPr>
            <a:xfrm>
              <a:off x="1421475" y="1895925"/>
              <a:ext cx="9425289" cy="2631471"/>
              <a:chOff x="371364" y="1852629"/>
              <a:chExt cx="11449272" cy="3196552"/>
            </a:xfrm>
          </p:grpSpPr>
          <p:cxnSp>
            <p:nvCxnSpPr>
              <p:cNvPr id="7" name="直接连接符 6"/>
              <p:cNvCxnSpPr/>
              <p:nvPr/>
            </p:nvCxnSpPr>
            <p:spPr>
              <a:xfrm>
                <a:off x="371364" y="3626214"/>
                <a:ext cx="11449272" cy="0"/>
              </a:xfrm>
              <a:prstGeom prst="line">
                <a:avLst/>
              </a:prstGeom>
              <a:ln w="12700">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1022948" y="1852629"/>
                <a:ext cx="10146105" cy="3196552"/>
                <a:chOff x="1022948" y="1852629"/>
                <a:chExt cx="10146105" cy="3196552"/>
              </a:xfrm>
            </p:grpSpPr>
            <p:grpSp>
              <p:nvGrpSpPr>
                <p:cNvPr id="9" name="组合 8"/>
                <p:cNvGrpSpPr/>
                <p:nvPr/>
              </p:nvGrpSpPr>
              <p:grpSpPr>
                <a:xfrm>
                  <a:off x="1022948" y="1852629"/>
                  <a:ext cx="3169904" cy="3196552"/>
                  <a:chOff x="1022948" y="1852629"/>
                  <a:chExt cx="3169904" cy="3196552"/>
                </a:xfrm>
              </p:grpSpPr>
              <p:sp>
                <p:nvSpPr>
                  <p:cNvPr id="20" name="六边形 19"/>
                  <p:cNvSpPr/>
                  <p:nvPr/>
                </p:nvSpPr>
                <p:spPr>
                  <a:xfrm rot="1800000">
                    <a:off x="1022948" y="2316509"/>
                    <a:ext cx="3169904" cy="2732672"/>
                  </a:xfrm>
                  <a:prstGeom prst="hexagon">
                    <a:avLst>
                      <a:gd name="adj" fmla="val 28912"/>
                      <a:gd name="vf" fmla="val 115470"/>
                    </a:avLst>
                  </a:prstGeom>
                  <a:solidFill>
                    <a:schemeClr val="bg2">
                      <a:lumMod val="25000"/>
                    </a:schemeClr>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sp>
                <p:nvSpPr>
                  <p:cNvPr id="22" name="六边形 21"/>
                  <p:cNvSpPr/>
                  <p:nvPr/>
                </p:nvSpPr>
                <p:spPr>
                  <a:xfrm rot="1800000">
                    <a:off x="1939750" y="1852629"/>
                    <a:ext cx="1336303" cy="1151984"/>
                  </a:xfrm>
                  <a:prstGeom prst="hexagon">
                    <a:avLst>
                      <a:gd name="adj" fmla="val 28912"/>
                      <a:gd name="vf" fmla="val 115470"/>
                    </a:avLst>
                  </a:prstGeom>
                  <a:solidFill>
                    <a:schemeClr val="bg1"/>
                  </a:solidFill>
                  <a:ln w="25400">
                    <a:solidFill>
                      <a:schemeClr val="bg2">
                        <a:lumMod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grpSp>
            <p:grpSp>
              <p:nvGrpSpPr>
                <p:cNvPr id="10" name="组合 9"/>
                <p:cNvGrpSpPr/>
                <p:nvPr/>
              </p:nvGrpSpPr>
              <p:grpSpPr>
                <a:xfrm>
                  <a:off x="4511049" y="1852629"/>
                  <a:ext cx="3169904" cy="3196552"/>
                  <a:chOff x="4511048" y="1852629"/>
                  <a:chExt cx="3169904" cy="3196552"/>
                </a:xfrm>
              </p:grpSpPr>
              <p:sp>
                <p:nvSpPr>
                  <p:cNvPr id="16" name="六边形 15"/>
                  <p:cNvSpPr/>
                  <p:nvPr/>
                </p:nvSpPr>
                <p:spPr>
                  <a:xfrm rot="1800000">
                    <a:off x="4511048" y="2316509"/>
                    <a:ext cx="3169904" cy="2732672"/>
                  </a:xfrm>
                  <a:prstGeom prst="hexagon">
                    <a:avLst>
                      <a:gd name="adj" fmla="val 28912"/>
                      <a:gd name="vf" fmla="val 115470"/>
                    </a:avLst>
                  </a:prstGeom>
                  <a:solidFill>
                    <a:srgbClr val="E26A5C"/>
                  </a:solidFill>
                  <a:ln w="254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sp>
                <p:nvSpPr>
                  <p:cNvPr id="18" name="六边形 17"/>
                  <p:cNvSpPr/>
                  <p:nvPr/>
                </p:nvSpPr>
                <p:spPr>
                  <a:xfrm rot="1800000">
                    <a:off x="5427847" y="1852629"/>
                    <a:ext cx="1336303" cy="1151984"/>
                  </a:xfrm>
                  <a:prstGeom prst="hexagon">
                    <a:avLst>
                      <a:gd name="adj" fmla="val 28912"/>
                      <a:gd name="vf" fmla="val 115470"/>
                    </a:avLst>
                  </a:prstGeom>
                  <a:solidFill>
                    <a:schemeClr val="bg1"/>
                  </a:solidFill>
                  <a:ln w="25400">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grpSp>
            <p:grpSp>
              <p:nvGrpSpPr>
                <p:cNvPr id="11" name="组合 10"/>
                <p:cNvGrpSpPr/>
                <p:nvPr/>
              </p:nvGrpSpPr>
              <p:grpSpPr>
                <a:xfrm>
                  <a:off x="7999149" y="1852629"/>
                  <a:ext cx="3169904" cy="3196552"/>
                  <a:chOff x="7999149" y="1852629"/>
                  <a:chExt cx="3169904" cy="3196552"/>
                </a:xfrm>
              </p:grpSpPr>
              <p:sp>
                <p:nvSpPr>
                  <p:cNvPr id="12" name="六边形 11"/>
                  <p:cNvSpPr/>
                  <p:nvPr/>
                </p:nvSpPr>
                <p:spPr>
                  <a:xfrm rot="1800000">
                    <a:off x="7999149" y="2316509"/>
                    <a:ext cx="3169904" cy="2732672"/>
                  </a:xfrm>
                  <a:prstGeom prst="hexagon">
                    <a:avLst>
                      <a:gd name="adj" fmla="val 28912"/>
                      <a:gd name="vf" fmla="val 115470"/>
                    </a:avLst>
                  </a:prstGeom>
                  <a:solidFill>
                    <a:schemeClr val="bg2">
                      <a:lumMod val="25000"/>
                    </a:schemeClr>
                  </a:solidFill>
                  <a:ln w="25400">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sp>
                <p:nvSpPr>
                  <p:cNvPr id="14" name="六边形 13"/>
                  <p:cNvSpPr/>
                  <p:nvPr/>
                </p:nvSpPr>
                <p:spPr>
                  <a:xfrm rot="1800000">
                    <a:off x="8915947" y="1852629"/>
                    <a:ext cx="1336303" cy="1151984"/>
                  </a:xfrm>
                  <a:prstGeom prst="hexagon">
                    <a:avLst>
                      <a:gd name="adj" fmla="val 28912"/>
                      <a:gd name="vf" fmla="val 115470"/>
                    </a:avLst>
                  </a:prstGeom>
                  <a:solidFill>
                    <a:schemeClr val="bg1"/>
                  </a:solidFill>
                  <a:ln w="25400">
                    <a:solidFill>
                      <a:schemeClr val="tx1">
                        <a:lumMod val="95000"/>
                        <a:lumOff val="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dirty="0">
                      <a:solidFill>
                        <a:schemeClr val="bg1"/>
                      </a:solidFill>
                      <a:latin typeface="思源黑体 Light" panose="020B0300000000000000" charset="-122"/>
                      <a:ea typeface="思源黑体 Light" panose="020B0300000000000000" charset="-122"/>
                    </a:endParaRPr>
                  </a:p>
                </p:txBody>
              </p:sp>
            </p:grpSp>
          </p:grpSp>
        </p:grpSp>
        <p:grpSp>
          <p:nvGrpSpPr>
            <p:cNvPr id="108" name="组合 107"/>
            <p:cNvGrpSpPr/>
            <p:nvPr/>
          </p:nvGrpSpPr>
          <p:grpSpPr>
            <a:xfrm>
              <a:off x="2960167" y="2060335"/>
              <a:ext cx="6305669" cy="609685"/>
              <a:chOff x="2960167" y="2060335"/>
              <a:chExt cx="6305669" cy="609685"/>
            </a:xfrm>
          </p:grpSpPr>
          <p:sp>
            <p:nvSpPr>
              <p:cNvPr id="105" name="circular-pie-graph_14858"/>
              <p:cNvSpPr>
                <a:spLocks noChangeAspect="1"/>
              </p:cNvSpPr>
              <p:nvPr/>
            </p:nvSpPr>
            <p:spPr bwMode="auto">
              <a:xfrm>
                <a:off x="2960167" y="2060335"/>
                <a:ext cx="604948" cy="609685"/>
              </a:xfrm>
              <a:custGeom>
                <a:avLst/>
                <a:gdLst>
                  <a:gd name="connsiteX0" fmla="*/ 334771 w 585718"/>
                  <a:gd name="connsiteY0" fmla="*/ 31317 h 590304"/>
                  <a:gd name="connsiteX1" fmla="*/ 334771 w 585718"/>
                  <a:gd name="connsiteY1" fmla="*/ 229350 h 590304"/>
                  <a:gd name="connsiteX2" fmla="*/ 468548 w 585718"/>
                  <a:gd name="connsiteY2" fmla="*/ 77371 h 590304"/>
                  <a:gd name="connsiteX3" fmla="*/ 334771 w 585718"/>
                  <a:gd name="connsiteY3" fmla="*/ 31317 h 590304"/>
                  <a:gd name="connsiteX4" fmla="*/ 281319 w 585718"/>
                  <a:gd name="connsiteY4" fmla="*/ 29441 h 590304"/>
                  <a:gd name="connsiteX5" fmla="*/ 281319 w 585718"/>
                  <a:gd name="connsiteY5" fmla="*/ 309412 h 590304"/>
                  <a:gd name="connsiteX6" fmla="*/ 562638 w 585718"/>
                  <a:gd name="connsiteY6" fmla="*/ 309412 h 590304"/>
                  <a:gd name="connsiteX7" fmla="*/ 281319 w 585718"/>
                  <a:gd name="connsiteY7" fmla="*/ 590304 h 590304"/>
                  <a:gd name="connsiteX8" fmla="*/ 0 w 585718"/>
                  <a:gd name="connsiteY8" fmla="*/ 309412 h 590304"/>
                  <a:gd name="connsiteX9" fmla="*/ 281319 w 585718"/>
                  <a:gd name="connsiteY9" fmla="*/ 29441 h 590304"/>
                  <a:gd name="connsiteX10" fmla="*/ 319087 w 585718"/>
                  <a:gd name="connsiteY10" fmla="*/ 0 h 590304"/>
                  <a:gd name="connsiteX11" fmla="*/ 499916 w 585718"/>
                  <a:gd name="connsiteY11" fmla="*/ 61713 h 590304"/>
                  <a:gd name="connsiteX12" fmla="*/ 499916 w 585718"/>
                  <a:gd name="connsiteY12" fmla="*/ 62634 h 590304"/>
                  <a:gd name="connsiteX13" fmla="*/ 500839 w 585718"/>
                  <a:gd name="connsiteY13" fmla="*/ 62634 h 590304"/>
                  <a:gd name="connsiteX14" fmla="*/ 501761 w 585718"/>
                  <a:gd name="connsiteY14" fmla="*/ 63555 h 590304"/>
                  <a:gd name="connsiteX15" fmla="*/ 501761 w 585718"/>
                  <a:gd name="connsiteY15" fmla="*/ 64476 h 590304"/>
                  <a:gd name="connsiteX16" fmla="*/ 585718 w 585718"/>
                  <a:gd name="connsiteY16" fmla="*/ 269878 h 590304"/>
                  <a:gd name="connsiteX17" fmla="*/ 570034 w 585718"/>
                  <a:gd name="connsiteY17" fmla="*/ 285536 h 590304"/>
                  <a:gd name="connsiteX18" fmla="*/ 320932 w 585718"/>
                  <a:gd name="connsiteY18" fmla="*/ 285536 h 590304"/>
                  <a:gd name="connsiteX19" fmla="*/ 320009 w 585718"/>
                  <a:gd name="connsiteY19" fmla="*/ 285536 h 590304"/>
                  <a:gd name="connsiteX20" fmla="*/ 319087 w 585718"/>
                  <a:gd name="connsiteY20" fmla="*/ 285536 h 590304"/>
                  <a:gd name="connsiteX21" fmla="*/ 313551 w 585718"/>
                  <a:gd name="connsiteY21" fmla="*/ 284615 h 590304"/>
                  <a:gd name="connsiteX22" fmla="*/ 304325 w 585718"/>
                  <a:gd name="connsiteY22" fmla="*/ 269878 h 590304"/>
                  <a:gd name="connsiteX23" fmla="*/ 304325 w 585718"/>
                  <a:gd name="connsiteY23" fmla="*/ 15658 h 590304"/>
                  <a:gd name="connsiteX24" fmla="*/ 319087 w 585718"/>
                  <a:gd name="connsiteY24" fmla="*/ 0 h 590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85718" h="590304">
                    <a:moveTo>
                      <a:pt x="334771" y="31317"/>
                    </a:moveTo>
                    <a:lnTo>
                      <a:pt x="334771" y="229350"/>
                    </a:lnTo>
                    <a:lnTo>
                      <a:pt x="468548" y="77371"/>
                    </a:lnTo>
                    <a:cubicBezTo>
                      <a:pt x="428876" y="48817"/>
                      <a:pt x="383669" y="34080"/>
                      <a:pt x="334771" y="31317"/>
                    </a:cubicBezTo>
                    <a:close/>
                    <a:moveTo>
                      <a:pt x="281319" y="29441"/>
                    </a:moveTo>
                    <a:lnTo>
                      <a:pt x="281319" y="309412"/>
                    </a:lnTo>
                    <a:lnTo>
                      <a:pt x="562638" y="309412"/>
                    </a:lnTo>
                    <a:cubicBezTo>
                      <a:pt x="562638" y="465054"/>
                      <a:pt x="436275" y="590304"/>
                      <a:pt x="281319" y="590304"/>
                    </a:cubicBezTo>
                    <a:cubicBezTo>
                      <a:pt x="126363" y="590304"/>
                      <a:pt x="0" y="465054"/>
                      <a:pt x="0" y="309412"/>
                    </a:cubicBezTo>
                    <a:cubicBezTo>
                      <a:pt x="0" y="154691"/>
                      <a:pt x="126363" y="29441"/>
                      <a:pt x="281319" y="29441"/>
                    </a:cubicBezTo>
                    <a:close/>
                    <a:moveTo>
                      <a:pt x="319087" y="0"/>
                    </a:moveTo>
                    <a:cubicBezTo>
                      <a:pt x="387359" y="0"/>
                      <a:pt x="447328" y="21185"/>
                      <a:pt x="499916" y="61713"/>
                    </a:cubicBezTo>
                    <a:cubicBezTo>
                      <a:pt x="499916" y="61713"/>
                      <a:pt x="499916" y="61713"/>
                      <a:pt x="499916" y="62634"/>
                    </a:cubicBezTo>
                    <a:cubicBezTo>
                      <a:pt x="499916" y="62634"/>
                      <a:pt x="499916" y="62634"/>
                      <a:pt x="500839" y="62634"/>
                    </a:cubicBezTo>
                    <a:cubicBezTo>
                      <a:pt x="500839" y="62634"/>
                      <a:pt x="500839" y="63555"/>
                      <a:pt x="501761" y="63555"/>
                    </a:cubicBezTo>
                    <a:cubicBezTo>
                      <a:pt x="501761" y="63555"/>
                      <a:pt x="501761" y="63555"/>
                      <a:pt x="501761" y="64476"/>
                    </a:cubicBezTo>
                    <a:cubicBezTo>
                      <a:pt x="556195" y="119741"/>
                      <a:pt x="585718" y="192507"/>
                      <a:pt x="585718" y="269878"/>
                    </a:cubicBezTo>
                    <a:cubicBezTo>
                      <a:pt x="585718" y="278167"/>
                      <a:pt x="578337" y="285536"/>
                      <a:pt x="570034" y="285536"/>
                    </a:cubicBezTo>
                    <a:lnTo>
                      <a:pt x="320932" y="285536"/>
                    </a:lnTo>
                    <a:cubicBezTo>
                      <a:pt x="320932" y="285536"/>
                      <a:pt x="320932" y="285536"/>
                      <a:pt x="320009" y="285536"/>
                    </a:cubicBezTo>
                    <a:cubicBezTo>
                      <a:pt x="320009" y="285536"/>
                      <a:pt x="320009" y="285536"/>
                      <a:pt x="319087" y="285536"/>
                    </a:cubicBezTo>
                    <a:cubicBezTo>
                      <a:pt x="317241" y="285536"/>
                      <a:pt x="315396" y="284615"/>
                      <a:pt x="313551" y="284615"/>
                    </a:cubicBezTo>
                    <a:cubicBezTo>
                      <a:pt x="308015" y="281852"/>
                      <a:pt x="304325" y="276325"/>
                      <a:pt x="304325" y="269878"/>
                    </a:cubicBezTo>
                    <a:lnTo>
                      <a:pt x="304325" y="15658"/>
                    </a:lnTo>
                    <a:cubicBezTo>
                      <a:pt x="304325" y="6448"/>
                      <a:pt x="310783" y="0"/>
                      <a:pt x="319087" y="0"/>
                    </a:cubicBezTo>
                    <a:close/>
                  </a:path>
                </a:pathLst>
              </a:custGeom>
              <a:solidFill>
                <a:srgbClr val="E26A5C"/>
              </a:solidFill>
              <a:ln>
                <a:noFill/>
              </a:ln>
            </p:spPr>
            <p:txBody>
              <a:bodyPr/>
              <a:lstStyle/>
              <a:p>
                <a:endParaRPr lang="zh-CN" altLang="en-US"/>
              </a:p>
            </p:txBody>
          </p:sp>
          <p:grpSp>
            <p:nvGrpSpPr>
              <p:cNvPr id="107" name="组合 106"/>
              <p:cNvGrpSpPr/>
              <p:nvPr/>
            </p:nvGrpSpPr>
            <p:grpSpPr>
              <a:xfrm>
                <a:off x="5858567" y="2060335"/>
                <a:ext cx="3407269" cy="609685"/>
                <a:chOff x="5858567" y="2060335"/>
                <a:chExt cx="3407269" cy="609685"/>
              </a:xfrm>
            </p:grpSpPr>
            <p:sp>
              <p:nvSpPr>
                <p:cNvPr id="104" name="circular-pie-graph_14858"/>
                <p:cNvSpPr>
                  <a:spLocks noChangeAspect="1"/>
                </p:cNvSpPr>
                <p:nvPr/>
              </p:nvSpPr>
              <p:spPr bwMode="auto">
                <a:xfrm>
                  <a:off x="5858567" y="2060335"/>
                  <a:ext cx="552201" cy="609685"/>
                </a:xfrm>
                <a:custGeom>
                  <a:avLst/>
                  <a:gdLst>
                    <a:gd name="connsiteX0" fmla="*/ 261051 w 522989"/>
                    <a:gd name="connsiteY0" fmla="*/ 362763 h 577432"/>
                    <a:gd name="connsiteX1" fmla="*/ 288791 w 522989"/>
                    <a:gd name="connsiteY1" fmla="*/ 390429 h 577432"/>
                    <a:gd name="connsiteX2" fmla="*/ 261051 w 522989"/>
                    <a:gd name="connsiteY2" fmla="*/ 418095 h 577432"/>
                    <a:gd name="connsiteX3" fmla="*/ 233311 w 522989"/>
                    <a:gd name="connsiteY3" fmla="*/ 390429 h 577432"/>
                    <a:gd name="connsiteX4" fmla="*/ 261051 w 522989"/>
                    <a:gd name="connsiteY4" fmla="*/ 362763 h 577432"/>
                    <a:gd name="connsiteX5" fmla="*/ 446328 w 522989"/>
                    <a:gd name="connsiteY5" fmla="*/ 358474 h 577432"/>
                    <a:gd name="connsiteX6" fmla="*/ 454749 w 522989"/>
                    <a:gd name="connsiteY6" fmla="*/ 360086 h 577432"/>
                    <a:gd name="connsiteX7" fmla="*/ 483355 w 522989"/>
                    <a:gd name="connsiteY7" fmla="*/ 376670 h 577432"/>
                    <a:gd name="connsiteX8" fmla="*/ 487969 w 522989"/>
                    <a:gd name="connsiteY8" fmla="*/ 391410 h 577432"/>
                    <a:gd name="connsiteX9" fmla="*/ 477818 w 522989"/>
                    <a:gd name="connsiteY9" fmla="*/ 396938 h 577432"/>
                    <a:gd name="connsiteX10" fmla="*/ 472281 w 522989"/>
                    <a:gd name="connsiteY10" fmla="*/ 395096 h 577432"/>
                    <a:gd name="connsiteX11" fmla="*/ 443675 w 522989"/>
                    <a:gd name="connsiteY11" fmla="*/ 378512 h 577432"/>
                    <a:gd name="connsiteX12" fmla="*/ 439984 w 522989"/>
                    <a:gd name="connsiteY12" fmla="*/ 363772 h 577432"/>
                    <a:gd name="connsiteX13" fmla="*/ 446328 w 522989"/>
                    <a:gd name="connsiteY13" fmla="*/ 358474 h 577432"/>
                    <a:gd name="connsiteX14" fmla="*/ 76344 w 522989"/>
                    <a:gd name="connsiteY14" fmla="*/ 358474 h 577432"/>
                    <a:gd name="connsiteX15" fmla="*/ 83038 w 522989"/>
                    <a:gd name="connsiteY15" fmla="*/ 363772 h 577432"/>
                    <a:gd name="connsiteX16" fmla="*/ 79344 w 522989"/>
                    <a:gd name="connsiteY16" fmla="*/ 378512 h 577432"/>
                    <a:gd name="connsiteX17" fmla="*/ 49796 w 522989"/>
                    <a:gd name="connsiteY17" fmla="*/ 395096 h 577432"/>
                    <a:gd name="connsiteX18" fmla="*/ 44256 w 522989"/>
                    <a:gd name="connsiteY18" fmla="*/ 396938 h 577432"/>
                    <a:gd name="connsiteX19" fmla="*/ 35022 w 522989"/>
                    <a:gd name="connsiteY19" fmla="*/ 391410 h 577432"/>
                    <a:gd name="connsiteX20" fmla="*/ 38716 w 522989"/>
                    <a:gd name="connsiteY20" fmla="*/ 376670 h 577432"/>
                    <a:gd name="connsiteX21" fmla="*/ 68264 w 522989"/>
                    <a:gd name="connsiteY21" fmla="*/ 360086 h 577432"/>
                    <a:gd name="connsiteX22" fmla="*/ 76344 w 522989"/>
                    <a:gd name="connsiteY22" fmla="*/ 358474 h 577432"/>
                    <a:gd name="connsiteX23" fmla="*/ 478723 w 522989"/>
                    <a:gd name="connsiteY23" fmla="*/ 249584 h 577432"/>
                    <a:gd name="connsiteX24" fmla="*/ 511923 w 522989"/>
                    <a:gd name="connsiteY24" fmla="*/ 249584 h 577432"/>
                    <a:gd name="connsiteX25" fmla="*/ 522989 w 522989"/>
                    <a:gd name="connsiteY25" fmla="*/ 260606 h 577432"/>
                    <a:gd name="connsiteX26" fmla="*/ 511923 w 522989"/>
                    <a:gd name="connsiteY26" fmla="*/ 271628 h 577432"/>
                    <a:gd name="connsiteX27" fmla="*/ 478723 w 522989"/>
                    <a:gd name="connsiteY27" fmla="*/ 271628 h 577432"/>
                    <a:gd name="connsiteX28" fmla="*/ 467657 w 522989"/>
                    <a:gd name="connsiteY28" fmla="*/ 260606 h 577432"/>
                    <a:gd name="connsiteX29" fmla="*/ 478723 w 522989"/>
                    <a:gd name="connsiteY29" fmla="*/ 249584 h 577432"/>
                    <a:gd name="connsiteX30" fmla="*/ 11066 w 522989"/>
                    <a:gd name="connsiteY30" fmla="*/ 249584 h 577432"/>
                    <a:gd name="connsiteX31" fmla="*/ 44266 w 522989"/>
                    <a:gd name="connsiteY31" fmla="*/ 249584 h 577432"/>
                    <a:gd name="connsiteX32" fmla="*/ 55332 w 522989"/>
                    <a:gd name="connsiteY32" fmla="*/ 260606 h 577432"/>
                    <a:gd name="connsiteX33" fmla="*/ 44266 w 522989"/>
                    <a:gd name="connsiteY33" fmla="*/ 271628 h 577432"/>
                    <a:gd name="connsiteX34" fmla="*/ 11066 w 522989"/>
                    <a:gd name="connsiteY34" fmla="*/ 271628 h 577432"/>
                    <a:gd name="connsiteX35" fmla="*/ 0 w 522989"/>
                    <a:gd name="connsiteY35" fmla="*/ 260606 h 577432"/>
                    <a:gd name="connsiteX36" fmla="*/ 11066 w 522989"/>
                    <a:gd name="connsiteY36" fmla="*/ 249584 h 577432"/>
                    <a:gd name="connsiteX37" fmla="*/ 261050 w 522989"/>
                    <a:gd name="connsiteY37" fmla="*/ 167622 h 577432"/>
                    <a:gd name="connsiteX38" fmla="*/ 287754 w 522989"/>
                    <a:gd name="connsiteY38" fmla="*/ 193402 h 577432"/>
                    <a:gd name="connsiteX39" fmla="*/ 287754 w 522989"/>
                    <a:gd name="connsiteY39" fmla="*/ 232993 h 577432"/>
                    <a:gd name="connsiteX40" fmla="*/ 286833 w 522989"/>
                    <a:gd name="connsiteY40" fmla="*/ 248645 h 577432"/>
                    <a:gd name="connsiteX41" fmla="*/ 276704 w 522989"/>
                    <a:gd name="connsiteY41" fmla="*/ 327828 h 577432"/>
                    <a:gd name="connsiteX42" fmla="*/ 261050 w 522989"/>
                    <a:gd name="connsiteY42" fmla="*/ 340718 h 577432"/>
                    <a:gd name="connsiteX43" fmla="*/ 246317 w 522989"/>
                    <a:gd name="connsiteY43" fmla="*/ 327828 h 577432"/>
                    <a:gd name="connsiteX44" fmla="*/ 236188 w 522989"/>
                    <a:gd name="connsiteY44" fmla="*/ 248645 h 577432"/>
                    <a:gd name="connsiteX45" fmla="*/ 234346 w 522989"/>
                    <a:gd name="connsiteY45" fmla="*/ 232993 h 577432"/>
                    <a:gd name="connsiteX46" fmla="*/ 234346 w 522989"/>
                    <a:gd name="connsiteY46" fmla="*/ 193402 h 577432"/>
                    <a:gd name="connsiteX47" fmla="*/ 261050 w 522989"/>
                    <a:gd name="connsiteY47" fmla="*/ 167622 h 577432"/>
                    <a:gd name="connsiteX48" fmla="*/ 261034 w 522989"/>
                    <a:gd name="connsiteY48" fmla="*/ 133592 h 577432"/>
                    <a:gd name="connsiteX49" fmla="*/ 130076 w 522989"/>
                    <a:gd name="connsiteY49" fmla="*/ 258825 h 577432"/>
                    <a:gd name="connsiteX50" fmla="*/ 165121 w 522989"/>
                    <a:gd name="connsiteY50" fmla="*/ 356433 h 577432"/>
                    <a:gd name="connsiteX51" fmla="*/ 190022 w 522989"/>
                    <a:gd name="connsiteY51" fmla="*/ 418129 h 577432"/>
                    <a:gd name="connsiteX52" fmla="*/ 206622 w 522989"/>
                    <a:gd name="connsiteY52" fmla="*/ 442070 h 577432"/>
                    <a:gd name="connsiteX53" fmla="*/ 315446 w 522989"/>
                    <a:gd name="connsiteY53" fmla="*/ 442070 h 577432"/>
                    <a:gd name="connsiteX54" fmla="*/ 332046 w 522989"/>
                    <a:gd name="connsiteY54" fmla="*/ 418129 h 577432"/>
                    <a:gd name="connsiteX55" fmla="*/ 357869 w 522989"/>
                    <a:gd name="connsiteY55" fmla="*/ 357354 h 577432"/>
                    <a:gd name="connsiteX56" fmla="*/ 392914 w 522989"/>
                    <a:gd name="connsiteY56" fmla="*/ 258825 h 577432"/>
                    <a:gd name="connsiteX57" fmla="*/ 261034 w 522989"/>
                    <a:gd name="connsiteY57" fmla="*/ 133592 h 577432"/>
                    <a:gd name="connsiteX58" fmla="*/ 472281 w 522989"/>
                    <a:gd name="connsiteY58" fmla="*/ 126151 h 577432"/>
                    <a:gd name="connsiteX59" fmla="*/ 487969 w 522989"/>
                    <a:gd name="connsiteY59" fmla="*/ 130757 h 577432"/>
                    <a:gd name="connsiteX60" fmla="*/ 483355 w 522989"/>
                    <a:gd name="connsiteY60" fmla="*/ 145498 h 577432"/>
                    <a:gd name="connsiteX61" fmla="*/ 454749 w 522989"/>
                    <a:gd name="connsiteY61" fmla="*/ 162081 h 577432"/>
                    <a:gd name="connsiteX62" fmla="*/ 449212 w 522989"/>
                    <a:gd name="connsiteY62" fmla="*/ 163924 h 577432"/>
                    <a:gd name="connsiteX63" fmla="*/ 439984 w 522989"/>
                    <a:gd name="connsiteY63" fmla="*/ 158396 h 577432"/>
                    <a:gd name="connsiteX64" fmla="*/ 443675 w 522989"/>
                    <a:gd name="connsiteY64" fmla="*/ 142734 h 577432"/>
                    <a:gd name="connsiteX65" fmla="*/ 49796 w 522989"/>
                    <a:gd name="connsiteY65" fmla="*/ 126151 h 577432"/>
                    <a:gd name="connsiteX66" fmla="*/ 79344 w 522989"/>
                    <a:gd name="connsiteY66" fmla="*/ 142734 h 577432"/>
                    <a:gd name="connsiteX67" fmla="*/ 83038 w 522989"/>
                    <a:gd name="connsiteY67" fmla="*/ 158396 h 577432"/>
                    <a:gd name="connsiteX68" fmla="*/ 73804 w 522989"/>
                    <a:gd name="connsiteY68" fmla="*/ 163924 h 577432"/>
                    <a:gd name="connsiteX69" fmla="*/ 68264 w 522989"/>
                    <a:gd name="connsiteY69" fmla="*/ 162081 h 577432"/>
                    <a:gd name="connsiteX70" fmla="*/ 38716 w 522989"/>
                    <a:gd name="connsiteY70" fmla="*/ 145498 h 577432"/>
                    <a:gd name="connsiteX71" fmla="*/ 35022 w 522989"/>
                    <a:gd name="connsiteY71" fmla="*/ 130757 h 577432"/>
                    <a:gd name="connsiteX72" fmla="*/ 49796 w 522989"/>
                    <a:gd name="connsiteY72" fmla="*/ 126151 h 577432"/>
                    <a:gd name="connsiteX73" fmla="*/ 261034 w 522989"/>
                    <a:gd name="connsiteY73" fmla="*/ 88472 h 577432"/>
                    <a:gd name="connsiteX74" fmla="*/ 437181 w 522989"/>
                    <a:gd name="connsiteY74" fmla="*/ 258825 h 577432"/>
                    <a:gd name="connsiteX75" fmla="*/ 394758 w 522989"/>
                    <a:gd name="connsiteY75" fmla="*/ 382217 h 577432"/>
                    <a:gd name="connsiteX76" fmla="*/ 377236 w 522989"/>
                    <a:gd name="connsiteY76" fmla="*/ 418129 h 577432"/>
                    <a:gd name="connsiteX77" fmla="*/ 344035 w 522989"/>
                    <a:gd name="connsiteY77" fmla="*/ 476141 h 577432"/>
                    <a:gd name="connsiteX78" fmla="*/ 341268 w 522989"/>
                    <a:gd name="connsiteY78" fmla="*/ 521262 h 577432"/>
                    <a:gd name="connsiteX79" fmla="*/ 305301 w 522989"/>
                    <a:gd name="connsiteY79" fmla="*/ 559016 h 577432"/>
                    <a:gd name="connsiteX80" fmla="*/ 290545 w 522989"/>
                    <a:gd name="connsiteY80" fmla="*/ 573749 h 577432"/>
                    <a:gd name="connsiteX81" fmla="*/ 278556 w 522989"/>
                    <a:gd name="connsiteY81" fmla="*/ 577432 h 577432"/>
                    <a:gd name="connsiteX82" fmla="*/ 244434 w 522989"/>
                    <a:gd name="connsiteY82" fmla="*/ 577432 h 577432"/>
                    <a:gd name="connsiteX83" fmla="*/ 231522 w 522989"/>
                    <a:gd name="connsiteY83" fmla="*/ 573749 h 577432"/>
                    <a:gd name="connsiteX84" fmla="*/ 217689 w 522989"/>
                    <a:gd name="connsiteY84" fmla="*/ 559016 h 577432"/>
                    <a:gd name="connsiteX85" fmla="*/ 180799 w 522989"/>
                    <a:gd name="connsiteY85" fmla="*/ 521262 h 577432"/>
                    <a:gd name="connsiteX86" fmla="*/ 178955 w 522989"/>
                    <a:gd name="connsiteY86" fmla="*/ 476141 h 577432"/>
                    <a:gd name="connsiteX87" fmla="*/ 145754 w 522989"/>
                    <a:gd name="connsiteY87" fmla="*/ 418129 h 577432"/>
                    <a:gd name="connsiteX88" fmla="*/ 128232 w 522989"/>
                    <a:gd name="connsiteY88" fmla="*/ 382217 h 577432"/>
                    <a:gd name="connsiteX89" fmla="*/ 85809 w 522989"/>
                    <a:gd name="connsiteY89" fmla="*/ 258825 h 577432"/>
                    <a:gd name="connsiteX90" fmla="*/ 261034 w 522989"/>
                    <a:gd name="connsiteY90" fmla="*/ 88472 h 577432"/>
                    <a:gd name="connsiteX91" fmla="*/ 392070 w 522989"/>
                    <a:gd name="connsiteY91" fmla="*/ 35016 h 577432"/>
                    <a:gd name="connsiteX92" fmla="*/ 395762 w 522989"/>
                    <a:gd name="connsiteY92" fmla="*/ 49759 h 577432"/>
                    <a:gd name="connsiteX93" fmla="*/ 379147 w 522989"/>
                    <a:gd name="connsiteY93" fmla="*/ 79244 h 577432"/>
                    <a:gd name="connsiteX94" fmla="*/ 369917 w 522989"/>
                    <a:gd name="connsiteY94" fmla="*/ 84773 h 577432"/>
                    <a:gd name="connsiteX95" fmla="*/ 364378 w 522989"/>
                    <a:gd name="connsiteY95" fmla="*/ 82930 h 577432"/>
                    <a:gd name="connsiteX96" fmla="*/ 360686 w 522989"/>
                    <a:gd name="connsiteY96" fmla="*/ 68187 h 577432"/>
                    <a:gd name="connsiteX97" fmla="*/ 377301 w 522989"/>
                    <a:gd name="connsiteY97" fmla="*/ 38702 h 577432"/>
                    <a:gd name="connsiteX98" fmla="*/ 392070 w 522989"/>
                    <a:gd name="connsiteY98" fmla="*/ 35016 h 577432"/>
                    <a:gd name="connsiteX99" fmla="*/ 131042 w 522989"/>
                    <a:gd name="connsiteY99" fmla="*/ 35016 h 577432"/>
                    <a:gd name="connsiteX100" fmla="*/ 145759 w 522989"/>
                    <a:gd name="connsiteY100" fmla="*/ 38702 h 577432"/>
                    <a:gd name="connsiteX101" fmla="*/ 162317 w 522989"/>
                    <a:gd name="connsiteY101" fmla="*/ 68187 h 577432"/>
                    <a:gd name="connsiteX102" fmla="*/ 158637 w 522989"/>
                    <a:gd name="connsiteY102" fmla="*/ 82930 h 577432"/>
                    <a:gd name="connsiteX103" fmla="*/ 153118 w 522989"/>
                    <a:gd name="connsiteY103" fmla="*/ 84773 h 577432"/>
                    <a:gd name="connsiteX104" fmla="*/ 143000 w 522989"/>
                    <a:gd name="connsiteY104" fmla="*/ 79244 h 577432"/>
                    <a:gd name="connsiteX105" fmla="*/ 126443 w 522989"/>
                    <a:gd name="connsiteY105" fmla="*/ 49759 h 577432"/>
                    <a:gd name="connsiteX106" fmla="*/ 131042 w 522989"/>
                    <a:gd name="connsiteY106" fmla="*/ 35016 h 577432"/>
                    <a:gd name="connsiteX107" fmla="*/ 261051 w 522989"/>
                    <a:gd name="connsiteY107" fmla="*/ 0 h 577432"/>
                    <a:gd name="connsiteX108" fmla="*/ 272073 w 522989"/>
                    <a:gd name="connsiteY108" fmla="*/ 11037 h 577432"/>
                    <a:gd name="connsiteX109" fmla="*/ 272073 w 522989"/>
                    <a:gd name="connsiteY109" fmla="*/ 44147 h 577432"/>
                    <a:gd name="connsiteX110" fmla="*/ 261051 w 522989"/>
                    <a:gd name="connsiteY110" fmla="*/ 55184 h 577432"/>
                    <a:gd name="connsiteX111" fmla="*/ 250029 w 522989"/>
                    <a:gd name="connsiteY111" fmla="*/ 44147 h 577432"/>
                    <a:gd name="connsiteX112" fmla="*/ 250029 w 522989"/>
                    <a:gd name="connsiteY112" fmla="*/ 11037 h 577432"/>
                    <a:gd name="connsiteX113" fmla="*/ 261051 w 522989"/>
                    <a:gd name="connsiteY113" fmla="*/ 0 h 57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Lst>
                  <a:rect l="l" t="t" r="r" b="b"/>
                  <a:pathLst>
                    <a:path w="522989" h="577432">
                      <a:moveTo>
                        <a:pt x="261051" y="362763"/>
                      </a:moveTo>
                      <a:cubicBezTo>
                        <a:pt x="276371" y="362763"/>
                        <a:pt x="288791" y="375149"/>
                        <a:pt x="288791" y="390429"/>
                      </a:cubicBezTo>
                      <a:cubicBezTo>
                        <a:pt x="288791" y="405709"/>
                        <a:pt x="276371" y="418095"/>
                        <a:pt x="261051" y="418095"/>
                      </a:cubicBezTo>
                      <a:cubicBezTo>
                        <a:pt x="245731" y="418095"/>
                        <a:pt x="233311" y="405709"/>
                        <a:pt x="233311" y="390429"/>
                      </a:cubicBezTo>
                      <a:cubicBezTo>
                        <a:pt x="233311" y="375149"/>
                        <a:pt x="245731" y="362763"/>
                        <a:pt x="261051" y="362763"/>
                      </a:cubicBezTo>
                      <a:close/>
                      <a:moveTo>
                        <a:pt x="446328" y="358474"/>
                      </a:moveTo>
                      <a:cubicBezTo>
                        <a:pt x="448981" y="357783"/>
                        <a:pt x="451980" y="358243"/>
                        <a:pt x="454749" y="360086"/>
                      </a:cubicBezTo>
                      <a:lnTo>
                        <a:pt x="483355" y="376670"/>
                      </a:lnTo>
                      <a:cubicBezTo>
                        <a:pt x="488891" y="379434"/>
                        <a:pt x="490737" y="385883"/>
                        <a:pt x="487969" y="391410"/>
                      </a:cubicBezTo>
                      <a:cubicBezTo>
                        <a:pt x="486123" y="395096"/>
                        <a:pt x="481509" y="396938"/>
                        <a:pt x="477818" y="396938"/>
                      </a:cubicBezTo>
                      <a:cubicBezTo>
                        <a:pt x="475973" y="396938"/>
                        <a:pt x="474127" y="396938"/>
                        <a:pt x="472281" y="395096"/>
                      </a:cubicBezTo>
                      <a:lnTo>
                        <a:pt x="443675" y="378512"/>
                      </a:lnTo>
                      <a:cubicBezTo>
                        <a:pt x="438139" y="375748"/>
                        <a:pt x="436293" y="369299"/>
                        <a:pt x="439984" y="363772"/>
                      </a:cubicBezTo>
                      <a:cubicBezTo>
                        <a:pt x="441368" y="361007"/>
                        <a:pt x="443675" y="359165"/>
                        <a:pt x="446328" y="358474"/>
                      </a:cubicBezTo>
                      <a:close/>
                      <a:moveTo>
                        <a:pt x="76344" y="358474"/>
                      </a:moveTo>
                      <a:cubicBezTo>
                        <a:pt x="79114" y="359165"/>
                        <a:pt x="81653" y="361007"/>
                        <a:pt x="83038" y="363772"/>
                      </a:cubicBezTo>
                      <a:cubicBezTo>
                        <a:pt x="85808" y="369299"/>
                        <a:pt x="83961" y="375748"/>
                        <a:pt x="79344" y="378512"/>
                      </a:cubicBezTo>
                      <a:lnTo>
                        <a:pt x="49796" y="395096"/>
                      </a:lnTo>
                      <a:cubicBezTo>
                        <a:pt x="47949" y="396938"/>
                        <a:pt x="46103" y="396938"/>
                        <a:pt x="44256" y="396938"/>
                      </a:cubicBezTo>
                      <a:cubicBezTo>
                        <a:pt x="40562" y="396938"/>
                        <a:pt x="36869" y="395096"/>
                        <a:pt x="35022" y="391410"/>
                      </a:cubicBezTo>
                      <a:cubicBezTo>
                        <a:pt x="32252" y="385883"/>
                        <a:pt x="34099" y="379434"/>
                        <a:pt x="38716" y="376670"/>
                      </a:cubicBezTo>
                      <a:lnTo>
                        <a:pt x="68264" y="360086"/>
                      </a:lnTo>
                      <a:cubicBezTo>
                        <a:pt x="70573" y="358243"/>
                        <a:pt x="73574" y="357783"/>
                        <a:pt x="76344" y="358474"/>
                      </a:cubicBezTo>
                      <a:close/>
                      <a:moveTo>
                        <a:pt x="478723" y="249584"/>
                      </a:moveTo>
                      <a:lnTo>
                        <a:pt x="511923" y="249584"/>
                      </a:lnTo>
                      <a:cubicBezTo>
                        <a:pt x="517456" y="249584"/>
                        <a:pt x="522989" y="255095"/>
                        <a:pt x="522989" y="260606"/>
                      </a:cubicBezTo>
                      <a:cubicBezTo>
                        <a:pt x="522989" y="267035"/>
                        <a:pt x="517456" y="271628"/>
                        <a:pt x="511923" y="271628"/>
                      </a:cubicBezTo>
                      <a:lnTo>
                        <a:pt x="478723" y="271628"/>
                      </a:lnTo>
                      <a:cubicBezTo>
                        <a:pt x="472268" y="271628"/>
                        <a:pt x="467657" y="267035"/>
                        <a:pt x="467657" y="260606"/>
                      </a:cubicBezTo>
                      <a:cubicBezTo>
                        <a:pt x="467657" y="255095"/>
                        <a:pt x="472268" y="249584"/>
                        <a:pt x="478723" y="249584"/>
                      </a:cubicBezTo>
                      <a:close/>
                      <a:moveTo>
                        <a:pt x="11066" y="249584"/>
                      </a:moveTo>
                      <a:lnTo>
                        <a:pt x="44266" y="249584"/>
                      </a:lnTo>
                      <a:cubicBezTo>
                        <a:pt x="50721" y="249584"/>
                        <a:pt x="55332" y="255095"/>
                        <a:pt x="55332" y="260606"/>
                      </a:cubicBezTo>
                      <a:cubicBezTo>
                        <a:pt x="55332" y="267035"/>
                        <a:pt x="50721" y="271628"/>
                        <a:pt x="44266" y="271628"/>
                      </a:cubicBezTo>
                      <a:lnTo>
                        <a:pt x="11066" y="271628"/>
                      </a:lnTo>
                      <a:cubicBezTo>
                        <a:pt x="4611" y="271628"/>
                        <a:pt x="0" y="267035"/>
                        <a:pt x="0" y="260606"/>
                      </a:cubicBezTo>
                      <a:cubicBezTo>
                        <a:pt x="0" y="255095"/>
                        <a:pt x="4611" y="249584"/>
                        <a:pt x="11066" y="249584"/>
                      </a:cubicBezTo>
                      <a:close/>
                      <a:moveTo>
                        <a:pt x="261050" y="167622"/>
                      </a:moveTo>
                      <a:cubicBezTo>
                        <a:pt x="278546" y="167622"/>
                        <a:pt x="287754" y="176829"/>
                        <a:pt x="287754" y="193402"/>
                      </a:cubicBezTo>
                      <a:lnTo>
                        <a:pt x="287754" y="232993"/>
                      </a:lnTo>
                      <a:cubicBezTo>
                        <a:pt x="287754" y="237597"/>
                        <a:pt x="287754" y="243121"/>
                        <a:pt x="286833" y="248645"/>
                      </a:cubicBezTo>
                      <a:lnTo>
                        <a:pt x="276704" y="327828"/>
                      </a:lnTo>
                      <a:cubicBezTo>
                        <a:pt x="274862" y="337956"/>
                        <a:pt x="270258" y="340718"/>
                        <a:pt x="261050" y="340718"/>
                      </a:cubicBezTo>
                      <a:cubicBezTo>
                        <a:pt x="252763" y="340718"/>
                        <a:pt x="248158" y="337956"/>
                        <a:pt x="246317" y="327828"/>
                      </a:cubicBezTo>
                      <a:lnTo>
                        <a:pt x="236188" y="248645"/>
                      </a:lnTo>
                      <a:cubicBezTo>
                        <a:pt x="235267" y="243121"/>
                        <a:pt x="234346" y="237597"/>
                        <a:pt x="234346" y="232993"/>
                      </a:cubicBezTo>
                      <a:lnTo>
                        <a:pt x="234346" y="193402"/>
                      </a:lnTo>
                      <a:cubicBezTo>
                        <a:pt x="234346" y="176829"/>
                        <a:pt x="244475" y="167622"/>
                        <a:pt x="261050" y="167622"/>
                      </a:cubicBezTo>
                      <a:close/>
                      <a:moveTo>
                        <a:pt x="261034" y="133592"/>
                      </a:moveTo>
                      <a:cubicBezTo>
                        <a:pt x="189099" y="133592"/>
                        <a:pt x="130076" y="189763"/>
                        <a:pt x="130076" y="258825"/>
                      </a:cubicBezTo>
                      <a:cubicBezTo>
                        <a:pt x="130076" y="305787"/>
                        <a:pt x="148521" y="332491"/>
                        <a:pt x="165121" y="356433"/>
                      </a:cubicBezTo>
                      <a:cubicBezTo>
                        <a:pt x="178033" y="375771"/>
                        <a:pt x="190022" y="394187"/>
                        <a:pt x="190022" y="418129"/>
                      </a:cubicBezTo>
                      <a:cubicBezTo>
                        <a:pt x="190022" y="428258"/>
                        <a:pt x="200166" y="437466"/>
                        <a:pt x="206622" y="442070"/>
                      </a:cubicBezTo>
                      <a:lnTo>
                        <a:pt x="315446" y="442070"/>
                      </a:lnTo>
                      <a:cubicBezTo>
                        <a:pt x="322824" y="436545"/>
                        <a:pt x="332046" y="428258"/>
                        <a:pt x="332046" y="418129"/>
                      </a:cubicBezTo>
                      <a:cubicBezTo>
                        <a:pt x="332046" y="394187"/>
                        <a:pt x="344957" y="375771"/>
                        <a:pt x="357869" y="357354"/>
                      </a:cubicBezTo>
                      <a:cubicBezTo>
                        <a:pt x="374469" y="332491"/>
                        <a:pt x="392914" y="305787"/>
                        <a:pt x="392914" y="258825"/>
                      </a:cubicBezTo>
                      <a:cubicBezTo>
                        <a:pt x="392914" y="189763"/>
                        <a:pt x="333891" y="133592"/>
                        <a:pt x="261034" y="133592"/>
                      </a:cubicBezTo>
                      <a:close/>
                      <a:moveTo>
                        <a:pt x="472281" y="126151"/>
                      </a:moveTo>
                      <a:cubicBezTo>
                        <a:pt x="477818" y="123387"/>
                        <a:pt x="484278" y="125229"/>
                        <a:pt x="487969" y="130757"/>
                      </a:cubicBezTo>
                      <a:cubicBezTo>
                        <a:pt x="490737" y="135364"/>
                        <a:pt x="488891" y="142734"/>
                        <a:pt x="483355" y="145498"/>
                      </a:cubicBezTo>
                      <a:lnTo>
                        <a:pt x="454749" y="162081"/>
                      </a:lnTo>
                      <a:cubicBezTo>
                        <a:pt x="452903" y="163002"/>
                        <a:pt x="451057" y="163924"/>
                        <a:pt x="449212" y="163924"/>
                      </a:cubicBezTo>
                      <a:cubicBezTo>
                        <a:pt x="445521" y="163924"/>
                        <a:pt x="441830" y="162081"/>
                        <a:pt x="439984" y="158396"/>
                      </a:cubicBezTo>
                      <a:cubicBezTo>
                        <a:pt x="436293" y="152868"/>
                        <a:pt x="438139" y="146419"/>
                        <a:pt x="443675" y="142734"/>
                      </a:cubicBezTo>
                      <a:close/>
                      <a:moveTo>
                        <a:pt x="49796" y="126151"/>
                      </a:moveTo>
                      <a:lnTo>
                        <a:pt x="79344" y="142734"/>
                      </a:lnTo>
                      <a:cubicBezTo>
                        <a:pt x="83961" y="146419"/>
                        <a:pt x="85808" y="152868"/>
                        <a:pt x="83038" y="158396"/>
                      </a:cubicBezTo>
                      <a:cubicBezTo>
                        <a:pt x="81191" y="162081"/>
                        <a:pt x="77498" y="163924"/>
                        <a:pt x="73804" y="163924"/>
                      </a:cubicBezTo>
                      <a:cubicBezTo>
                        <a:pt x="71957" y="163924"/>
                        <a:pt x="70111" y="163002"/>
                        <a:pt x="68264" y="162081"/>
                      </a:cubicBezTo>
                      <a:lnTo>
                        <a:pt x="38716" y="145498"/>
                      </a:lnTo>
                      <a:cubicBezTo>
                        <a:pt x="34099" y="142734"/>
                        <a:pt x="32252" y="135364"/>
                        <a:pt x="35022" y="130757"/>
                      </a:cubicBezTo>
                      <a:cubicBezTo>
                        <a:pt x="37792" y="125229"/>
                        <a:pt x="45179" y="123387"/>
                        <a:pt x="49796" y="126151"/>
                      </a:cubicBezTo>
                      <a:close/>
                      <a:moveTo>
                        <a:pt x="261034" y="88472"/>
                      </a:moveTo>
                      <a:cubicBezTo>
                        <a:pt x="357869" y="88472"/>
                        <a:pt x="437181" y="164901"/>
                        <a:pt x="437181" y="258825"/>
                      </a:cubicBezTo>
                      <a:cubicBezTo>
                        <a:pt x="437181" y="319600"/>
                        <a:pt x="412281" y="355512"/>
                        <a:pt x="394758" y="382217"/>
                      </a:cubicBezTo>
                      <a:cubicBezTo>
                        <a:pt x="382769" y="398791"/>
                        <a:pt x="377236" y="408000"/>
                        <a:pt x="377236" y="418129"/>
                      </a:cubicBezTo>
                      <a:cubicBezTo>
                        <a:pt x="377236" y="440229"/>
                        <a:pt x="365247" y="460487"/>
                        <a:pt x="344035" y="476141"/>
                      </a:cubicBezTo>
                      <a:cubicBezTo>
                        <a:pt x="343113" y="489033"/>
                        <a:pt x="341268" y="521262"/>
                        <a:pt x="341268" y="521262"/>
                      </a:cubicBezTo>
                      <a:cubicBezTo>
                        <a:pt x="341268" y="529549"/>
                        <a:pt x="336657" y="548887"/>
                        <a:pt x="305301" y="559016"/>
                      </a:cubicBezTo>
                      <a:cubicBezTo>
                        <a:pt x="301612" y="564541"/>
                        <a:pt x="297001" y="569145"/>
                        <a:pt x="290545" y="573749"/>
                      </a:cubicBezTo>
                      <a:cubicBezTo>
                        <a:pt x="286856" y="575591"/>
                        <a:pt x="283168" y="577432"/>
                        <a:pt x="278556" y="577432"/>
                      </a:cubicBezTo>
                      <a:lnTo>
                        <a:pt x="244434" y="577432"/>
                      </a:lnTo>
                      <a:cubicBezTo>
                        <a:pt x="239822" y="577432"/>
                        <a:pt x="235211" y="575591"/>
                        <a:pt x="231522" y="573749"/>
                      </a:cubicBezTo>
                      <a:cubicBezTo>
                        <a:pt x="225989" y="569145"/>
                        <a:pt x="221378" y="564541"/>
                        <a:pt x="217689" y="559016"/>
                      </a:cubicBezTo>
                      <a:cubicBezTo>
                        <a:pt x="186333" y="548887"/>
                        <a:pt x="181722" y="530470"/>
                        <a:pt x="180799" y="521262"/>
                      </a:cubicBezTo>
                      <a:cubicBezTo>
                        <a:pt x="180799" y="521262"/>
                        <a:pt x="178955" y="489033"/>
                        <a:pt x="178955" y="476141"/>
                      </a:cubicBezTo>
                      <a:cubicBezTo>
                        <a:pt x="157743" y="460487"/>
                        <a:pt x="145754" y="440229"/>
                        <a:pt x="145754" y="418129"/>
                      </a:cubicBezTo>
                      <a:cubicBezTo>
                        <a:pt x="145754" y="408000"/>
                        <a:pt x="139299" y="398791"/>
                        <a:pt x="128232" y="382217"/>
                      </a:cubicBezTo>
                      <a:cubicBezTo>
                        <a:pt x="109787" y="355512"/>
                        <a:pt x="85809" y="319600"/>
                        <a:pt x="85809" y="258825"/>
                      </a:cubicBezTo>
                      <a:cubicBezTo>
                        <a:pt x="85809" y="164901"/>
                        <a:pt x="164199" y="88472"/>
                        <a:pt x="261034" y="88472"/>
                      </a:cubicBezTo>
                      <a:close/>
                      <a:moveTo>
                        <a:pt x="392070" y="35016"/>
                      </a:moveTo>
                      <a:cubicBezTo>
                        <a:pt x="397608" y="37780"/>
                        <a:pt x="399454" y="45152"/>
                        <a:pt x="395762" y="49759"/>
                      </a:cubicBezTo>
                      <a:lnTo>
                        <a:pt x="379147" y="79244"/>
                      </a:lnTo>
                      <a:cubicBezTo>
                        <a:pt x="377301" y="82930"/>
                        <a:pt x="373609" y="84773"/>
                        <a:pt x="369917" y="84773"/>
                      </a:cubicBezTo>
                      <a:cubicBezTo>
                        <a:pt x="368071" y="84773"/>
                        <a:pt x="366224" y="83851"/>
                        <a:pt x="364378" y="82930"/>
                      </a:cubicBezTo>
                      <a:cubicBezTo>
                        <a:pt x="358840" y="80166"/>
                        <a:pt x="356994" y="72794"/>
                        <a:pt x="360686" y="68187"/>
                      </a:cubicBezTo>
                      <a:lnTo>
                        <a:pt x="377301" y="38702"/>
                      </a:lnTo>
                      <a:cubicBezTo>
                        <a:pt x="380070" y="34095"/>
                        <a:pt x="386531" y="32252"/>
                        <a:pt x="392070" y="35016"/>
                      </a:cubicBezTo>
                      <a:close/>
                      <a:moveTo>
                        <a:pt x="131042" y="35016"/>
                      </a:moveTo>
                      <a:cubicBezTo>
                        <a:pt x="135641" y="32252"/>
                        <a:pt x="143000" y="34095"/>
                        <a:pt x="145759" y="38702"/>
                      </a:cubicBezTo>
                      <a:lnTo>
                        <a:pt x="162317" y="68187"/>
                      </a:lnTo>
                      <a:cubicBezTo>
                        <a:pt x="165996" y="72794"/>
                        <a:pt x="164156" y="80166"/>
                        <a:pt x="158637" y="82930"/>
                      </a:cubicBezTo>
                      <a:cubicBezTo>
                        <a:pt x="156798" y="83851"/>
                        <a:pt x="154958" y="84773"/>
                        <a:pt x="153118" y="84773"/>
                      </a:cubicBezTo>
                      <a:cubicBezTo>
                        <a:pt x="149439" y="84773"/>
                        <a:pt x="145759" y="82930"/>
                        <a:pt x="143000" y="79244"/>
                      </a:cubicBezTo>
                      <a:lnTo>
                        <a:pt x="126443" y="49759"/>
                      </a:lnTo>
                      <a:cubicBezTo>
                        <a:pt x="123683" y="45152"/>
                        <a:pt x="125523" y="37780"/>
                        <a:pt x="131042" y="35016"/>
                      </a:cubicBezTo>
                      <a:close/>
                      <a:moveTo>
                        <a:pt x="261051" y="0"/>
                      </a:moveTo>
                      <a:cubicBezTo>
                        <a:pt x="267480" y="0"/>
                        <a:pt x="272073" y="4598"/>
                        <a:pt x="272073" y="11037"/>
                      </a:cubicBezTo>
                      <a:lnTo>
                        <a:pt x="272073" y="44147"/>
                      </a:lnTo>
                      <a:cubicBezTo>
                        <a:pt x="272073" y="50585"/>
                        <a:pt x="267480" y="55184"/>
                        <a:pt x="261051" y="55184"/>
                      </a:cubicBezTo>
                      <a:cubicBezTo>
                        <a:pt x="255540" y="55184"/>
                        <a:pt x="250029" y="50585"/>
                        <a:pt x="250029" y="44147"/>
                      </a:cubicBezTo>
                      <a:lnTo>
                        <a:pt x="250029" y="11037"/>
                      </a:lnTo>
                      <a:cubicBezTo>
                        <a:pt x="250029" y="4598"/>
                        <a:pt x="255540" y="0"/>
                        <a:pt x="261051" y="0"/>
                      </a:cubicBezTo>
                      <a:close/>
                    </a:path>
                  </a:pathLst>
                </a:custGeom>
                <a:solidFill>
                  <a:srgbClr val="7F7F7F"/>
                </a:solidFill>
                <a:ln>
                  <a:noFill/>
                </a:ln>
              </p:spPr>
              <p:txBody>
                <a:bodyPr/>
                <a:lstStyle/>
                <a:p>
                  <a:endParaRPr lang="zh-CN" altLang="en-US" dirty="0">
                    <a:latin typeface="思源黑体 Light" panose="020B0300000000000000" charset="-122"/>
                    <a:ea typeface="思源黑体 Light" panose="020B0300000000000000" charset="-122"/>
                  </a:endParaRPr>
                </a:p>
              </p:txBody>
            </p:sp>
            <p:sp>
              <p:nvSpPr>
                <p:cNvPr id="106" name="dollar-coin-on-hand_21066"/>
                <p:cNvSpPr>
                  <a:spLocks noChangeAspect="1"/>
                </p:cNvSpPr>
                <p:nvPr/>
              </p:nvSpPr>
              <p:spPr bwMode="auto">
                <a:xfrm>
                  <a:off x="8656151" y="2083109"/>
                  <a:ext cx="609685" cy="542762"/>
                </a:xfrm>
                <a:custGeom>
                  <a:avLst/>
                  <a:gdLst>
                    <a:gd name="T0" fmla="*/ 932 w 942"/>
                    <a:gd name="T1" fmla="*/ 535 h 840"/>
                    <a:gd name="T2" fmla="*/ 779 w 942"/>
                    <a:gd name="T3" fmla="*/ 758 h 840"/>
                    <a:gd name="T4" fmla="*/ 154 w 942"/>
                    <a:gd name="T5" fmla="*/ 780 h 840"/>
                    <a:gd name="T6" fmla="*/ 0 w 942"/>
                    <a:gd name="T7" fmla="*/ 627 h 840"/>
                    <a:gd name="T8" fmla="*/ 310 w 942"/>
                    <a:gd name="T9" fmla="*/ 442 h 840"/>
                    <a:gd name="T10" fmla="*/ 533 w 942"/>
                    <a:gd name="T11" fmla="*/ 477 h 840"/>
                    <a:gd name="T12" fmla="*/ 732 w 942"/>
                    <a:gd name="T13" fmla="*/ 524 h 840"/>
                    <a:gd name="T14" fmla="*/ 545 w 942"/>
                    <a:gd name="T15" fmla="*/ 594 h 840"/>
                    <a:gd name="T16" fmla="*/ 724 w 942"/>
                    <a:gd name="T17" fmla="*/ 650 h 840"/>
                    <a:gd name="T18" fmla="*/ 870 w 942"/>
                    <a:gd name="T19" fmla="*/ 507 h 840"/>
                    <a:gd name="T20" fmla="*/ 932 w 942"/>
                    <a:gd name="T21" fmla="*/ 535 h 840"/>
                    <a:gd name="T22" fmla="*/ 584 w 942"/>
                    <a:gd name="T23" fmla="*/ 348 h 840"/>
                    <a:gd name="T24" fmla="*/ 584 w 942"/>
                    <a:gd name="T25" fmla="*/ 453 h 840"/>
                    <a:gd name="T26" fmla="*/ 596 w 942"/>
                    <a:gd name="T27" fmla="*/ 453 h 840"/>
                    <a:gd name="T28" fmla="*/ 645 w 942"/>
                    <a:gd name="T29" fmla="*/ 450 h 840"/>
                    <a:gd name="T30" fmla="*/ 658 w 942"/>
                    <a:gd name="T31" fmla="*/ 451 h 840"/>
                    <a:gd name="T32" fmla="*/ 662 w 942"/>
                    <a:gd name="T33" fmla="*/ 425 h 840"/>
                    <a:gd name="T34" fmla="*/ 636 w 942"/>
                    <a:gd name="T35" fmla="*/ 369 h 840"/>
                    <a:gd name="T36" fmla="*/ 584 w 942"/>
                    <a:gd name="T37" fmla="*/ 348 h 840"/>
                    <a:gd name="T38" fmla="*/ 485 w 942"/>
                    <a:gd name="T39" fmla="*/ 220 h 840"/>
                    <a:gd name="T40" fmla="*/ 504 w 942"/>
                    <a:gd name="T41" fmla="*/ 265 h 840"/>
                    <a:gd name="T42" fmla="*/ 556 w 942"/>
                    <a:gd name="T43" fmla="*/ 288 h 840"/>
                    <a:gd name="T44" fmla="*/ 556 w 942"/>
                    <a:gd name="T45" fmla="*/ 151 h 840"/>
                    <a:gd name="T46" fmla="*/ 501 w 942"/>
                    <a:gd name="T47" fmla="*/ 174 h 840"/>
                    <a:gd name="T48" fmla="*/ 485 w 942"/>
                    <a:gd name="T49" fmla="*/ 220 h 840"/>
                    <a:gd name="T50" fmla="*/ 644 w 942"/>
                    <a:gd name="T51" fmla="*/ 609 h 840"/>
                    <a:gd name="T52" fmla="*/ 718 w 942"/>
                    <a:gd name="T53" fmla="*/ 628 h 840"/>
                    <a:gd name="T54" fmla="*/ 798 w 942"/>
                    <a:gd name="T55" fmla="*/ 552 h 840"/>
                    <a:gd name="T56" fmla="*/ 858 w 942"/>
                    <a:gd name="T57" fmla="*/ 487 h 840"/>
                    <a:gd name="T58" fmla="*/ 872 w 942"/>
                    <a:gd name="T59" fmla="*/ 479 h 840"/>
                    <a:gd name="T60" fmla="*/ 905 w 942"/>
                    <a:gd name="T61" fmla="*/ 335 h 840"/>
                    <a:gd name="T62" fmla="*/ 570 w 942"/>
                    <a:gd name="T63" fmla="*/ 0 h 840"/>
                    <a:gd name="T64" fmla="*/ 234 w 942"/>
                    <a:gd name="T65" fmla="*/ 335 h 840"/>
                    <a:gd name="T66" fmla="*/ 249 w 942"/>
                    <a:gd name="T67" fmla="*/ 434 h 840"/>
                    <a:gd name="T68" fmla="*/ 307 w 942"/>
                    <a:gd name="T69" fmla="*/ 419 h 840"/>
                    <a:gd name="T70" fmla="*/ 426 w 942"/>
                    <a:gd name="T71" fmla="*/ 432 h 840"/>
                    <a:gd name="T72" fmla="*/ 424 w 942"/>
                    <a:gd name="T73" fmla="*/ 405 h 840"/>
                    <a:gd name="T74" fmla="*/ 476 w 942"/>
                    <a:gd name="T75" fmla="*/ 405 h 840"/>
                    <a:gd name="T76" fmla="*/ 482 w 942"/>
                    <a:gd name="T77" fmla="*/ 445 h 840"/>
                    <a:gd name="T78" fmla="*/ 535 w 942"/>
                    <a:gd name="T79" fmla="*/ 454 h 840"/>
                    <a:gd name="T80" fmla="*/ 556 w 942"/>
                    <a:gd name="T81" fmla="*/ 454 h 840"/>
                    <a:gd name="T82" fmla="*/ 556 w 942"/>
                    <a:gd name="T83" fmla="*/ 341 h 840"/>
                    <a:gd name="T84" fmla="*/ 462 w 942"/>
                    <a:gd name="T85" fmla="*/ 301 h 840"/>
                    <a:gd name="T86" fmla="*/ 432 w 942"/>
                    <a:gd name="T87" fmla="*/ 224 h 840"/>
                    <a:gd name="T88" fmla="*/ 465 w 942"/>
                    <a:gd name="T89" fmla="*/ 144 h 840"/>
                    <a:gd name="T90" fmla="*/ 556 w 942"/>
                    <a:gd name="T91" fmla="*/ 108 h 840"/>
                    <a:gd name="T92" fmla="*/ 556 w 942"/>
                    <a:gd name="T93" fmla="*/ 69 h 840"/>
                    <a:gd name="T94" fmla="*/ 584 w 942"/>
                    <a:gd name="T95" fmla="*/ 69 h 840"/>
                    <a:gd name="T96" fmla="*/ 584 w 942"/>
                    <a:gd name="T97" fmla="*/ 107 h 840"/>
                    <a:gd name="T98" fmla="*/ 673 w 942"/>
                    <a:gd name="T99" fmla="*/ 141 h 840"/>
                    <a:gd name="T100" fmla="*/ 705 w 942"/>
                    <a:gd name="T101" fmla="*/ 221 h 840"/>
                    <a:gd name="T102" fmla="*/ 654 w 942"/>
                    <a:gd name="T103" fmla="*/ 221 h 840"/>
                    <a:gd name="T104" fmla="*/ 642 w 942"/>
                    <a:gd name="T105" fmla="*/ 183 h 840"/>
                    <a:gd name="T106" fmla="*/ 584 w 942"/>
                    <a:gd name="T107" fmla="*/ 152 h 840"/>
                    <a:gd name="T108" fmla="*/ 584 w 942"/>
                    <a:gd name="T109" fmla="*/ 294 h 840"/>
                    <a:gd name="T110" fmla="*/ 676 w 942"/>
                    <a:gd name="T111" fmla="*/ 330 h 840"/>
                    <a:gd name="T112" fmla="*/ 715 w 942"/>
                    <a:gd name="T113" fmla="*/ 411 h 840"/>
                    <a:gd name="T114" fmla="*/ 709 w 942"/>
                    <a:gd name="T115" fmla="*/ 460 h 840"/>
                    <a:gd name="T116" fmla="*/ 755 w 942"/>
                    <a:gd name="T117" fmla="*/ 520 h 840"/>
                    <a:gd name="T118" fmla="*/ 742 w 942"/>
                    <a:gd name="T119" fmla="*/ 570 h 840"/>
                    <a:gd name="T120" fmla="*/ 644 w 942"/>
                    <a:gd name="T121" fmla="*/ 609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42" h="840">
                      <a:moveTo>
                        <a:pt x="932" y="535"/>
                      </a:moveTo>
                      <a:cubicBezTo>
                        <a:pt x="907" y="635"/>
                        <a:pt x="864" y="727"/>
                        <a:pt x="779" y="758"/>
                      </a:cubicBezTo>
                      <a:cubicBezTo>
                        <a:pt x="559" y="840"/>
                        <a:pt x="321" y="683"/>
                        <a:pt x="154" y="780"/>
                      </a:cubicBezTo>
                      <a:lnTo>
                        <a:pt x="0" y="627"/>
                      </a:lnTo>
                      <a:cubicBezTo>
                        <a:pt x="83" y="592"/>
                        <a:pt x="188" y="457"/>
                        <a:pt x="310" y="442"/>
                      </a:cubicBezTo>
                      <a:cubicBezTo>
                        <a:pt x="373" y="433"/>
                        <a:pt x="453" y="469"/>
                        <a:pt x="533" y="477"/>
                      </a:cubicBezTo>
                      <a:cubicBezTo>
                        <a:pt x="603" y="483"/>
                        <a:pt x="721" y="446"/>
                        <a:pt x="732" y="524"/>
                      </a:cubicBezTo>
                      <a:cubicBezTo>
                        <a:pt x="742" y="591"/>
                        <a:pt x="624" y="587"/>
                        <a:pt x="545" y="594"/>
                      </a:cubicBezTo>
                      <a:cubicBezTo>
                        <a:pt x="607" y="606"/>
                        <a:pt x="673" y="664"/>
                        <a:pt x="724" y="650"/>
                      </a:cubicBezTo>
                      <a:cubicBezTo>
                        <a:pt x="790" y="632"/>
                        <a:pt x="824" y="535"/>
                        <a:pt x="870" y="507"/>
                      </a:cubicBezTo>
                      <a:cubicBezTo>
                        <a:pt x="922" y="475"/>
                        <a:pt x="942" y="495"/>
                        <a:pt x="932" y="535"/>
                      </a:cubicBezTo>
                      <a:close/>
                      <a:moveTo>
                        <a:pt x="584" y="348"/>
                      </a:moveTo>
                      <a:lnTo>
                        <a:pt x="584" y="453"/>
                      </a:lnTo>
                      <a:cubicBezTo>
                        <a:pt x="588" y="453"/>
                        <a:pt x="592" y="453"/>
                        <a:pt x="596" y="453"/>
                      </a:cubicBezTo>
                      <a:cubicBezTo>
                        <a:pt x="613" y="452"/>
                        <a:pt x="629" y="450"/>
                        <a:pt x="645" y="450"/>
                      </a:cubicBezTo>
                      <a:cubicBezTo>
                        <a:pt x="649" y="450"/>
                        <a:pt x="653" y="451"/>
                        <a:pt x="658" y="451"/>
                      </a:cubicBezTo>
                      <a:cubicBezTo>
                        <a:pt x="661" y="443"/>
                        <a:pt x="662" y="434"/>
                        <a:pt x="662" y="425"/>
                      </a:cubicBezTo>
                      <a:cubicBezTo>
                        <a:pt x="662" y="401"/>
                        <a:pt x="653" y="382"/>
                        <a:pt x="636" y="369"/>
                      </a:cubicBezTo>
                      <a:cubicBezTo>
                        <a:pt x="625" y="362"/>
                        <a:pt x="608" y="355"/>
                        <a:pt x="584" y="348"/>
                      </a:cubicBezTo>
                      <a:close/>
                      <a:moveTo>
                        <a:pt x="485" y="220"/>
                      </a:moveTo>
                      <a:cubicBezTo>
                        <a:pt x="485" y="240"/>
                        <a:pt x="491" y="255"/>
                        <a:pt x="504" y="265"/>
                      </a:cubicBezTo>
                      <a:cubicBezTo>
                        <a:pt x="517" y="276"/>
                        <a:pt x="534" y="284"/>
                        <a:pt x="556" y="288"/>
                      </a:cubicBezTo>
                      <a:lnTo>
                        <a:pt x="556" y="151"/>
                      </a:lnTo>
                      <a:cubicBezTo>
                        <a:pt x="530" y="152"/>
                        <a:pt x="512" y="160"/>
                        <a:pt x="501" y="174"/>
                      </a:cubicBezTo>
                      <a:cubicBezTo>
                        <a:pt x="490" y="189"/>
                        <a:pt x="485" y="204"/>
                        <a:pt x="485" y="220"/>
                      </a:cubicBezTo>
                      <a:close/>
                      <a:moveTo>
                        <a:pt x="644" y="609"/>
                      </a:moveTo>
                      <a:cubicBezTo>
                        <a:pt x="673" y="623"/>
                        <a:pt x="700" y="633"/>
                        <a:pt x="718" y="628"/>
                      </a:cubicBezTo>
                      <a:cubicBezTo>
                        <a:pt x="749" y="619"/>
                        <a:pt x="774" y="585"/>
                        <a:pt x="798" y="552"/>
                      </a:cubicBezTo>
                      <a:cubicBezTo>
                        <a:pt x="817" y="526"/>
                        <a:pt x="835" y="501"/>
                        <a:pt x="858" y="487"/>
                      </a:cubicBezTo>
                      <a:cubicBezTo>
                        <a:pt x="863" y="484"/>
                        <a:pt x="867" y="482"/>
                        <a:pt x="872" y="479"/>
                      </a:cubicBezTo>
                      <a:cubicBezTo>
                        <a:pt x="893" y="436"/>
                        <a:pt x="905" y="387"/>
                        <a:pt x="905" y="335"/>
                      </a:cubicBezTo>
                      <a:cubicBezTo>
                        <a:pt x="905" y="150"/>
                        <a:pt x="755" y="0"/>
                        <a:pt x="570" y="0"/>
                      </a:cubicBezTo>
                      <a:cubicBezTo>
                        <a:pt x="384" y="0"/>
                        <a:pt x="234" y="150"/>
                        <a:pt x="234" y="335"/>
                      </a:cubicBezTo>
                      <a:cubicBezTo>
                        <a:pt x="234" y="369"/>
                        <a:pt x="239" y="403"/>
                        <a:pt x="249" y="434"/>
                      </a:cubicBezTo>
                      <a:cubicBezTo>
                        <a:pt x="268" y="427"/>
                        <a:pt x="287" y="421"/>
                        <a:pt x="307" y="419"/>
                      </a:cubicBezTo>
                      <a:cubicBezTo>
                        <a:pt x="343" y="414"/>
                        <a:pt x="383" y="422"/>
                        <a:pt x="426" y="432"/>
                      </a:cubicBezTo>
                      <a:cubicBezTo>
                        <a:pt x="425" y="424"/>
                        <a:pt x="424" y="415"/>
                        <a:pt x="424" y="405"/>
                      </a:cubicBezTo>
                      <a:lnTo>
                        <a:pt x="476" y="405"/>
                      </a:lnTo>
                      <a:cubicBezTo>
                        <a:pt x="477" y="421"/>
                        <a:pt x="479" y="434"/>
                        <a:pt x="482" y="445"/>
                      </a:cubicBezTo>
                      <a:cubicBezTo>
                        <a:pt x="499" y="449"/>
                        <a:pt x="517" y="452"/>
                        <a:pt x="535" y="454"/>
                      </a:cubicBezTo>
                      <a:cubicBezTo>
                        <a:pt x="542" y="454"/>
                        <a:pt x="549" y="454"/>
                        <a:pt x="556" y="454"/>
                      </a:cubicBezTo>
                      <a:lnTo>
                        <a:pt x="556" y="341"/>
                      </a:lnTo>
                      <a:cubicBezTo>
                        <a:pt x="514" y="333"/>
                        <a:pt x="483" y="320"/>
                        <a:pt x="462" y="301"/>
                      </a:cubicBezTo>
                      <a:cubicBezTo>
                        <a:pt x="442" y="283"/>
                        <a:pt x="432" y="257"/>
                        <a:pt x="432" y="224"/>
                      </a:cubicBezTo>
                      <a:cubicBezTo>
                        <a:pt x="432" y="194"/>
                        <a:pt x="443" y="167"/>
                        <a:pt x="465" y="144"/>
                      </a:cubicBezTo>
                      <a:cubicBezTo>
                        <a:pt x="486" y="120"/>
                        <a:pt x="517" y="108"/>
                        <a:pt x="556" y="108"/>
                      </a:cubicBezTo>
                      <a:lnTo>
                        <a:pt x="556" y="69"/>
                      </a:lnTo>
                      <a:lnTo>
                        <a:pt x="584" y="69"/>
                      </a:lnTo>
                      <a:lnTo>
                        <a:pt x="584" y="107"/>
                      </a:lnTo>
                      <a:cubicBezTo>
                        <a:pt x="622" y="110"/>
                        <a:pt x="652" y="121"/>
                        <a:pt x="673" y="141"/>
                      </a:cubicBezTo>
                      <a:cubicBezTo>
                        <a:pt x="694" y="161"/>
                        <a:pt x="704" y="188"/>
                        <a:pt x="705" y="221"/>
                      </a:cubicBezTo>
                      <a:lnTo>
                        <a:pt x="654" y="221"/>
                      </a:lnTo>
                      <a:cubicBezTo>
                        <a:pt x="653" y="206"/>
                        <a:pt x="649" y="193"/>
                        <a:pt x="642" y="183"/>
                      </a:cubicBezTo>
                      <a:cubicBezTo>
                        <a:pt x="630" y="163"/>
                        <a:pt x="611" y="153"/>
                        <a:pt x="584" y="152"/>
                      </a:cubicBezTo>
                      <a:lnTo>
                        <a:pt x="584" y="294"/>
                      </a:lnTo>
                      <a:cubicBezTo>
                        <a:pt x="629" y="306"/>
                        <a:pt x="660" y="318"/>
                        <a:pt x="676" y="330"/>
                      </a:cubicBezTo>
                      <a:cubicBezTo>
                        <a:pt x="702" y="348"/>
                        <a:pt x="715" y="375"/>
                        <a:pt x="715" y="411"/>
                      </a:cubicBezTo>
                      <a:cubicBezTo>
                        <a:pt x="715" y="429"/>
                        <a:pt x="713" y="446"/>
                        <a:pt x="709" y="460"/>
                      </a:cubicBezTo>
                      <a:cubicBezTo>
                        <a:pt x="730" y="470"/>
                        <a:pt x="750" y="487"/>
                        <a:pt x="755" y="520"/>
                      </a:cubicBezTo>
                      <a:cubicBezTo>
                        <a:pt x="758" y="539"/>
                        <a:pt x="753" y="557"/>
                        <a:pt x="742" y="570"/>
                      </a:cubicBezTo>
                      <a:cubicBezTo>
                        <a:pt x="723" y="594"/>
                        <a:pt x="686" y="604"/>
                        <a:pt x="644" y="609"/>
                      </a:cubicBezTo>
                      <a:close/>
                    </a:path>
                  </a:pathLst>
                </a:custGeom>
                <a:solidFill>
                  <a:srgbClr val="E26A5C"/>
                </a:solidFill>
                <a:ln>
                  <a:noFill/>
                </a:ln>
              </p:spPr>
              <p:txBody>
                <a:bodyPr/>
                <a:lstStyle/>
                <a:p>
                  <a:endParaRPr lang="zh-CN" altLang="en-US"/>
                </a:p>
              </p:txBody>
            </p:sp>
          </p:grpSp>
        </p:grpSp>
      </p:grpSp>
      <p:sp>
        <p:nvSpPr>
          <p:cNvPr id="24" name="文本框 23"/>
          <p:cNvSpPr txBox="1"/>
          <p:nvPr/>
        </p:nvSpPr>
        <p:spPr>
          <a:xfrm>
            <a:off x="2176571" y="3548553"/>
            <a:ext cx="2155571" cy="954107"/>
          </a:xfrm>
          <a:prstGeom prst="rect">
            <a:avLst/>
          </a:prstGeom>
          <a:noFill/>
        </p:spPr>
        <p:txBody>
          <a:bodyPr wrap="square" rtlCol="0">
            <a:spAutoFit/>
          </a:bodyPr>
          <a:lstStyle/>
          <a:p>
            <a:pPr algn="ctr"/>
            <a:r>
              <a:rPr lang="zh-CN" altLang="en-US" sz="14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在此输入文明内容文字在此输入文明内容文字在此输入文明内容文字在此输入文明内容</a:t>
            </a:r>
          </a:p>
        </p:txBody>
      </p:sp>
      <p:sp>
        <p:nvSpPr>
          <p:cNvPr id="25" name="Rectangle 24"/>
          <p:cNvSpPr>
            <a:spLocks noChangeArrowheads="1"/>
          </p:cNvSpPr>
          <p:nvPr/>
        </p:nvSpPr>
        <p:spPr bwMode="auto">
          <a:xfrm>
            <a:off x="2573421" y="3271258"/>
            <a:ext cx="1376707"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26" name="文本框 25"/>
          <p:cNvSpPr txBox="1"/>
          <p:nvPr/>
        </p:nvSpPr>
        <p:spPr>
          <a:xfrm>
            <a:off x="5056686" y="3537402"/>
            <a:ext cx="2155571" cy="954107"/>
          </a:xfrm>
          <a:prstGeom prst="rect">
            <a:avLst/>
          </a:prstGeom>
          <a:noFill/>
        </p:spPr>
        <p:txBody>
          <a:bodyPr wrap="square" rtlCol="0">
            <a:spAutoFit/>
          </a:bodyPr>
          <a:lstStyle/>
          <a:p>
            <a:pPr algn="ctr"/>
            <a:r>
              <a:rPr lang="zh-CN" altLang="en-US" sz="14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在此输入文明内容文字在此输入文明内容文字在此输入文明内容文字在此输入文明内容</a:t>
            </a:r>
          </a:p>
        </p:txBody>
      </p:sp>
      <p:sp>
        <p:nvSpPr>
          <p:cNvPr id="27" name="Rectangle 24"/>
          <p:cNvSpPr>
            <a:spLocks noChangeArrowheads="1"/>
          </p:cNvSpPr>
          <p:nvPr/>
        </p:nvSpPr>
        <p:spPr bwMode="auto">
          <a:xfrm>
            <a:off x="5464689" y="3246017"/>
            <a:ext cx="1376707"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28" name="文本框 27"/>
          <p:cNvSpPr txBox="1"/>
          <p:nvPr/>
        </p:nvSpPr>
        <p:spPr>
          <a:xfrm>
            <a:off x="7984996" y="3526251"/>
            <a:ext cx="2155571" cy="954107"/>
          </a:xfrm>
          <a:prstGeom prst="rect">
            <a:avLst/>
          </a:prstGeom>
          <a:noFill/>
        </p:spPr>
        <p:txBody>
          <a:bodyPr wrap="square" rtlCol="0">
            <a:spAutoFit/>
          </a:bodyPr>
          <a:lstStyle/>
          <a:p>
            <a:pPr algn="ctr"/>
            <a:r>
              <a:rPr lang="zh-CN" altLang="en-US" sz="1400"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在此输入文明内容文字在此输入文明内容文字在此输入文明内容文字在此输入文明内容</a:t>
            </a:r>
          </a:p>
        </p:txBody>
      </p:sp>
      <p:sp>
        <p:nvSpPr>
          <p:cNvPr id="29" name="Rectangle 24"/>
          <p:cNvSpPr>
            <a:spLocks noChangeArrowheads="1"/>
          </p:cNvSpPr>
          <p:nvPr/>
        </p:nvSpPr>
        <p:spPr bwMode="auto">
          <a:xfrm>
            <a:off x="8314939" y="3217389"/>
            <a:ext cx="1376707"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animEffect transition="in" filter="fade">
                                      <p:cBhvr>
                                        <p:cTn id="9" dur="500"/>
                                        <p:tgtEl>
                                          <p:spTgt spid="109"/>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wipe(down)">
                                      <p:cBhvr>
                                        <p:cTn id="13" dur="500"/>
                                        <p:tgtEl>
                                          <p:spTgt spid="25"/>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down)">
                                      <p:cBhvr>
                                        <p:cTn id="17" dur="500"/>
                                        <p:tgtEl>
                                          <p:spTgt spid="24"/>
                                        </p:tgtEl>
                                      </p:cBhvr>
                                    </p:animEffect>
                                  </p:childTnLst>
                                </p:cTn>
                              </p:par>
                            </p:childTnLst>
                          </p:cTn>
                        </p:par>
                        <p:par>
                          <p:cTn id="18" fill="hold">
                            <p:stCondLst>
                              <p:cond delay="1500"/>
                            </p:stCondLst>
                            <p:childTnLst>
                              <p:par>
                                <p:cTn id="19" presetID="22" presetClass="entr" presetSubtype="4" fill="hold" grpId="0" nodeType="afterEffect">
                                  <p:stCondLst>
                                    <p:cond delay="0"/>
                                  </p:stCondLst>
                                  <p:childTnLst>
                                    <p:set>
                                      <p:cBhvr>
                                        <p:cTn id="20" dur="1" fill="hold">
                                          <p:stCondLst>
                                            <p:cond delay="0"/>
                                          </p:stCondLst>
                                        </p:cTn>
                                        <p:tgtEl>
                                          <p:spTgt spid="27"/>
                                        </p:tgtEl>
                                        <p:attrNameLst>
                                          <p:attrName>style.visibility</p:attrName>
                                        </p:attrNameLst>
                                      </p:cBhvr>
                                      <p:to>
                                        <p:strVal val="visible"/>
                                      </p:to>
                                    </p:set>
                                    <p:animEffect transition="in" filter="wipe(down)">
                                      <p:cBhvr>
                                        <p:cTn id="21" dur="500"/>
                                        <p:tgtEl>
                                          <p:spTgt spid="27"/>
                                        </p:tgtEl>
                                      </p:cBhvr>
                                    </p:animEffect>
                                  </p:childTnLst>
                                </p:cTn>
                              </p:par>
                            </p:childTnLst>
                          </p:cTn>
                        </p:par>
                        <p:par>
                          <p:cTn id="22" fill="hold">
                            <p:stCondLst>
                              <p:cond delay="2000"/>
                            </p:stCondLst>
                            <p:childTnLst>
                              <p:par>
                                <p:cTn id="23" presetID="22" presetClass="entr" presetSubtype="4"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down)">
                                      <p:cBhvr>
                                        <p:cTn id="25" dur="500"/>
                                        <p:tgtEl>
                                          <p:spTgt spid="26"/>
                                        </p:tgtEl>
                                      </p:cBhvr>
                                    </p:animEffect>
                                  </p:childTnLst>
                                </p:cTn>
                              </p:par>
                            </p:childTnLst>
                          </p:cTn>
                        </p:par>
                        <p:par>
                          <p:cTn id="26" fill="hold">
                            <p:stCondLst>
                              <p:cond delay="2500"/>
                            </p:stCondLst>
                            <p:childTnLst>
                              <p:par>
                                <p:cTn id="27" presetID="22" presetClass="entr" presetSubtype="4" fill="hold" grpId="0" nodeType="after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wipe(down)">
                                      <p:cBhvr>
                                        <p:cTn id="29" dur="500"/>
                                        <p:tgtEl>
                                          <p:spTgt spid="29"/>
                                        </p:tgtEl>
                                      </p:cBhvr>
                                    </p:animEffect>
                                  </p:childTnLst>
                                </p:cTn>
                              </p:par>
                            </p:childTnLst>
                          </p:cTn>
                        </p:par>
                        <p:par>
                          <p:cTn id="30" fill="hold">
                            <p:stCondLst>
                              <p:cond delay="3000"/>
                            </p:stCondLst>
                            <p:childTnLst>
                              <p:par>
                                <p:cTn id="31" presetID="22" presetClass="entr" presetSubtype="4" fill="hold" grpId="0"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wipe(down)">
                                      <p:cBhvr>
                                        <p:cTn id="3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6" name="组合 5"/>
          <p:cNvGrpSpPr/>
          <p:nvPr/>
        </p:nvGrpSpPr>
        <p:grpSpPr>
          <a:xfrm>
            <a:off x="1664692" y="2476360"/>
            <a:ext cx="8250432" cy="2377720"/>
            <a:chOff x="1314439" y="2072921"/>
            <a:chExt cx="9578068" cy="2760336"/>
          </a:xfrm>
        </p:grpSpPr>
        <p:grpSp>
          <p:nvGrpSpPr>
            <p:cNvPr id="7" name="组合 6"/>
            <p:cNvGrpSpPr/>
            <p:nvPr/>
          </p:nvGrpSpPr>
          <p:grpSpPr>
            <a:xfrm>
              <a:off x="1314439" y="4140778"/>
              <a:ext cx="2390675" cy="692479"/>
              <a:chOff x="1378857" y="3771092"/>
              <a:chExt cx="2105062" cy="568679"/>
            </a:xfrm>
          </p:grpSpPr>
          <p:cxnSp>
            <p:nvCxnSpPr>
              <p:cNvPr id="26" name="直接连接符 25"/>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8" name="组合 7"/>
            <p:cNvGrpSpPr/>
            <p:nvPr/>
          </p:nvGrpSpPr>
          <p:grpSpPr>
            <a:xfrm>
              <a:off x="3705114" y="3451493"/>
              <a:ext cx="2390675" cy="692479"/>
              <a:chOff x="1378857" y="3771092"/>
              <a:chExt cx="2105062" cy="568679"/>
            </a:xfrm>
          </p:grpSpPr>
          <p:cxnSp>
            <p:nvCxnSpPr>
              <p:cNvPr id="24" name="直接连接符 23"/>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9" name="组合 8"/>
            <p:cNvGrpSpPr/>
            <p:nvPr/>
          </p:nvGrpSpPr>
          <p:grpSpPr>
            <a:xfrm>
              <a:off x="6095232" y="2762207"/>
              <a:ext cx="2390675" cy="692479"/>
              <a:chOff x="1378857" y="3771092"/>
              <a:chExt cx="2105062" cy="568679"/>
            </a:xfrm>
          </p:grpSpPr>
          <p:cxnSp>
            <p:nvCxnSpPr>
              <p:cNvPr id="22" name="直接连接符 21"/>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10" name="组合 9"/>
            <p:cNvGrpSpPr/>
            <p:nvPr/>
          </p:nvGrpSpPr>
          <p:grpSpPr>
            <a:xfrm>
              <a:off x="8501832" y="2072921"/>
              <a:ext cx="2390675" cy="692479"/>
              <a:chOff x="1378857" y="3771092"/>
              <a:chExt cx="2105062" cy="568679"/>
            </a:xfrm>
          </p:grpSpPr>
          <p:cxnSp>
            <p:nvCxnSpPr>
              <p:cNvPr id="20" name="直接连接符 19"/>
              <p:cNvCxnSpPr/>
              <p:nvPr/>
            </p:nvCxnSpPr>
            <p:spPr>
              <a:xfrm flipV="1">
                <a:off x="1378857" y="3771092"/>
                <a:ext cx="957943" cy="568679"/>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2336800" y="3771092"/>
                <a:ext cx="1147119" cy="1"/>
              </a:xfrm>
              <a:prstGeom prst="line">
                <a:avLst/>
              </a:prstGeom>
              <a:ln w="57150" cap="rnd">
                <a:solidFill>
                  <a:schemeClr val="bg2">
                    <a:lumMod val="10000"/>
                  </a:schemeClr>
                </a:solidFill>
                <a:round/>
              </a:ln>
            </p:spPr>
            <p:style>
              <a:lnRef idx="1">
                <a:schemeClr val="accent1"/>
              </a:lnRef>
              <a:fillRef idx="0">
                <a:schemeClr val="accent1"/>
              </a:fillRef>
              <a:effectRef idx="0">
                <a:schemeClr val="accent1"/>
              </a:effectRef>
              <a:fontRef idx="minor">
                <a:schemeClr val="tx1"/>
              </a:fontRef>
            </p:style>
          </p:cxnSp>
        </p:grpSp>
        <p:grpSp>
          <p:nvGrpSpPr>
            <p:cNvPr id="11" name="组合 10"/>
            <p:cNvGrpSpPr/>
            <p:nvPr/>
          </p:nvGrpSpPr>
          <p:grpSpPr>
            <a:xfrm>
              <a:off x="3588539" y="3933308"/>
              <a:ext cx="421330" cy="421330"/>
              <a:chOff x="3283590" y="2455656"/>
              <a:chExt cx="421330" cy="421330"/>
            </a:xfrm>
          </p:grpSpPr>
          <p:sp>
            <p:nvSpPr>
              <p:cNvPr id="18" name="椭圆 17"/>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9" name="加号 18"/>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nvGrpSpPr>
            <p:cNvPr id="12" name="组合 11"/>
            <p:cNvGrpSpPr/>
            <p:nvPr/>
          </p:nvGrpSpPr>
          <p:grpSpPr>
            <a:xfrm>
              <a:off x="5880946" y="3240828"/>
              <a:ext cx="421330" cy="421330"/>
              <a:chOff x="3283590" y="2455656"/>
              <a:chExt cx="421330" cy="421330"/>
            </a:xfrm>
          </p:grpSpPr>
          <p:sp>
            <p:nvSpPr>
              <p:cNvPr id="16" name="椭圆 15"/>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7" name="加号 16"/>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nvGrpSpPr>
            <p:cNvPr id="13" name="组合 12"/>
            <p:cNvGrpSpPr/>
            <p:nvPr/>
          </p:nvGrpSpPr>
          <p:grpSpPr>
            <a:xfrm>
              <a:off x="8291167" y="2508000"/>
              <a:ext cx="421330" cy="421330"/>
              <a:chOff x="3283590" y="2455656"/>
              <a:chExt cx="421330" cy="421330"/>
            </a:xfrm>
          </p:grpSpPr>
          <p:sp>
            <p:nvSpPr>
              <p:cNvPr id="14" name="椭圆 13"/>
              <p:cNvSpPr/>
              <p:nvPr/>
            </p:nvSpPr>
            <p:spPr>
              <a:xfrm>
                <a:off x="3283590" y="2455656"/>
                <a:ext cx="421330" cy="421330"/>
              </a:xfrm>
              <a:prstGeom prst="ellipse">
                <a:avLst/>
              </a:prstGeom>
              <a:solidFill>
                <a:schemeClr val="bg2">
                  <a:lumMod val="25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15" name="加号 14"/>
              <p:cNvSpPr/>
              <p:nvPr/>
            </p:nvSpPr>
            <p:spPr>
              <a:xfrm>
                <a:off x="3366641" y="2538707"/>
                <a:ext cx="255228" cy="255228"/>
              </a:xfrm>
              <a:prstGeom prst="mathPlus">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grpSp>
      </p:grpSp>
      <p:sp>
        <p:nvSpPr>
          <p:cNvPr id="28" name="椭圆 48"/>
          <p:cNvSpPr/>
          <p:nvPr/>
        </p:nvSpPr>
        <p:spPr>
          <a:xfrm>
            <a:off x="9014206" y="1611209"/>
            <a:ext cx="679653" cy="830060"/>
          </a:xfrm>
          <a:custGeom>
            <a:avLst/>
            <a:gdLst>
              <a:gd name="connsiteX0" fmla="*/ 257144 w 271667"/>
              <a:gd name="connsiteY0" fmla="*/ 19113 h 331787"/>
              <a:gd name="connsiteX1" fmla="*/ 267707 w 271667"/>
              <a:gd name="connsiteY1" fmla="*/ 24066 h 331787"/>
              <a:gd name="connsiteX2" fmla="*/ 267707 w 271667"/>
              <a:gd name="connsiteY2" fmla="*/ 46517 h 331787"/>
              <a:gd name="connsiteX3" fmla="*/ 199047 w 271667"/>
              <a:gd name="connsiteY3" fmla="*/ 115193 h 331787"/>
              <a:gd name="connsiteX4" fmla="*/ 188484 w 271667"/>
              <a:gd name="connsiteY4" fmla="*/ 144249 h 331787"/>
              <a:gd name="connsiteX5" fmla="*/ 188484 w 271667"/>
              <a:gd name="connsiteY5" fmla="*/ 331787 h 331787"/>
              <a:gd name="connsiteX6" fmla="*/ 146232 w 271667"/>
              <a:gd name="connsiteY6" fmla="*/ 331787 h 331787"/>
              <a:gd name="connsiteX7" fmla="*/ 146232 w 271667"/>
              <a:gd name="connsiteY7" fmla="*/ 207642 h 331787"/>
              <a:gd name="connsiteX8" fmla="*/ 126427 w 271667"/>
              <a:gd name="connsiteY8" fmla="*/ 207642 h 331787"/>
              <a:gd name="connsiteX9" fmla="*/ 126427 w 271667"/>
              <a:gd name="connsiteY9" fmla="*/ 331787 h 331787"/>
              <a:gd name="connsiteX10" fmla="*/ 84175 w 271667"/>
              <a:gd name="connsiteY10" fmla="*/ 331787 h 331787"/>
              <a:gd name="connsiteX11" fmla="*/ 84175 w 271667"/>
              <a:gd name="connsiteY11" fmla="*/ 144249 h 331787"/>
              <a:gd name="connsiteX12" fmla="*/ 73612 w 271667"/>
              <a:gd name="connsiteY12" fmla="*/ 113873 h 331787"/>
              <a:gd name="connsiteX13" fmla="*/ 4952 w 271667"/>
              <a:gd name="connsiteY13" fmla="*/ 45197 h 331787"/>
              <a:gd name="connsiteX14" fmla="*/ 4952 w 271667"/>
              <a:gd name="connsiteY14" fmla="*/ 24066 h 331787"/>
              <a:gd name="connsiteX15" fmla="*/ 26078 w 271667"/>
              <a:gd name="connsiteY15" fmla="*/ 25386 h 331787"/>
              <a:gd name="connsiteX16" fmla="*/ 76252 w 271667"/>
              <a:gd name="connsiteY16" fmla="*/ 74252 h 331787"/>
              <a:gd name="connsiteX17" fmla="*/ 92097 w 271667"/>
              <a:gd name="connsiteY17" fmla="*/ 82176 h 331787"/>
              <a:gd name="connsiteX18" fmla="*/ 128861 w 271667"/>
              <a:gd name="connsiteY18" fmla="*/ 82176 h 331787"/>
              <a:gd name="connsiteX19" fmla="*/ 135559 w 271667"/>
              <a:gd name="connsiteY19" fmla="*/ 82176 h 331787"/>
              <a:gd name="connsiteX20" fmla="*/ 136462 w 271667"/>
              <a:gd name="connsiteY20" fmla="*/ 82550 h 331787"/>
              <a:gd name="connsiteX21" fmla="*/ 137365 w 271667"/>
              <a:gd name="connsiteY21" fmla="*/ 82176 h 331787"/>
              <a:gd name="connsiteX22" fmla="*/ 150477 w 271667"/>
              <a:gd name="connsiteY22" fmla="*/ 82176 h 331787"/>
              <a:gd name="connsiteX23" fmla="*/ 179242 w 271667"/>
              <a:gd name="connsiteY23" fmla="*/ 82176 h 331787"/>
              <a:gd name="connsiteX24" fmla="*/ 199047 w 271667"/>
              <a:gd name="connsiteY24" fmla="*/ 74252 h 331787"/>
              <a:gd name="connsiteX25" fmla="*/ 246581 w 271667"/>
              <a:gd name="connsiteY25" fmla="*/ 24066 h 331787"/>
              <a:gd name="connsiteX26" fmla="*/ 257144 w 271667"/>
              <a:gd name="connsiteY26" fmla="*/ 19113 h 331787"/>
              <a:gd name="connsiteX27" fmla="*/ 136462 w 271667"/>
              <a:gd name="connsiteY27" fmla="*/ 0 h 331787"/>
              <a:gd name="connsiteX28" fmla="*/ 177737 w 271667"/>
              <a:gd name="connsiteY28" fmla="*/ 41275 h 331787"/>
              <a:gd name="connsiteX29" fmla="*/ 165648 w 271667"/>
              <a:gd name="connsiteY29" fmla="*/ 70461 h 331787"/>
              <a:gd name="connsiteX30" fmla="*/ 137365 w 271667"/>
              <a:gd name="connsiteY30" fmla="*/ 82176 h 331787"/>
              <a:gd name="connsiteX31" fmla="*/ 135559 w 271667"/>
              <a:gd name="connsiteY31" fmla="*/ 82176 h 331787"/>
              <a:gd name="connsiteX32" fmla="*/ 107276 w 271667"/>
              <a:gd name="connsiteY32" fmla="*/ 70461 h 331787"/>
              <a:gd name="connsiteX33" fmla="*/ 95187 w 271667"/>
              <a:gd name="connsiteY33" fmla="*/ 41275 h 331787"/>
              <a:gd name="connsiteX34" fmla="*/ 136462 w 271667"/>
              <a:gd name="connsiteY34" fmla="*/ 0 h 33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271667" h="331787">
                <a:moveTo>
                  <a:pt x="257144" y="19113"/>
                </a:moveTo>
                <a:cubicBezTo>
                  <a:pt x="260775" y="19113"/>
                  <a:pt x="264406" y="20764"/>
                  <a:pt x="267707" y="24066"/>
                </a:cubicBezTo>
                <a:cubicBezTo>
                  <a:pt x="272988" y="30669"/>
                  <a:pt x="272988" y="41235"/>
                  <a:pt x="267707" y="46517"/>
                </a:cubicBezTo>
                <a:cubicBezTo>
                  <a:pt x="267707" y="46517"/>
                  <a:pt x="267707" y="46517"/>
                  <a:pt x="199047" y="115193"/>
                </a:cubicBezTo>
                <a:cubicBezTo>
                  <a:pt x="199047" y="115193"/>
                  <a:pt x="188484" y="125759"/>
                  <a:pt x="188484" y="144249"/>
                </a:cubicBezTo>
                <a:cubicBezTo>
                  <a:pt x="188484" y="144249"/>
                  <a:pt x="188484" y="144249"/>
                  <a:pt x="188484" y="331787"/>
                </a:cubicBezTo>
                <a:cubicBezTo>
                  <a:pt x="188484" y="331787"/>
                  <a:pt x="188484" y="331787"/>
                  <a:pt x="146232" y="331787"/>
                </a:cubicBezTo>
                <a:cubicBezTo>
                  <a:pt x="146232" y="331787"/>
                  <a:pt x="146232" y="331787"/>
                  <a:pt x="146232" y="207642"/>
                </a:cubicBezTo>
                <a:cubicBezTo>
                  <a:pt x="146232" y="207642"/>
                  <a:pt x="146232" y="207642"/>
                  <a:pt x="126427" y="207642"/>
                </a:cubicBezTo>
                <a:cubicBezTo>
                  <a:pt x="126427" y="207642"/>
                  <a:pt x="126427" y="207642"/>
                  <a:pt x="126427" y="331787"/>
                </a:cubicBezTo>
                <a:cubicBezTo>
                  <a:pt x="126427" y="331787"/>
                  <a:pt x="126427" y="331787"/>
                  <a:pt x="84175" y="331787"/>
                </a:cubicBezTo>
                <a:cubicBezTo>
                  <a:pt x="84175" y="331787"/>
                  <a:pt x="84175" y="331787"/>
                  <a:pt x="84175" y="144249"/>
                </a:cubicBezTo>
                <a:cubicBezTo>
                  <a:pt x="84175" y="125759"/>
                  <a:pt x="73612" y="115193"/>
                  <a:pt x="73612" y="113873"/>
                </a:cubicBezTo>
                <a:cubicBezTo>
                  <a:pt x="73612" y="113873"/>
                  <a:pt x="73612" y="113873"/>
                  <a:pt x="4952" y="45197"/>
                </a:cubicBezTo>
                <a:cubicBezTo>
                  <a:pt x="-1650" y="41235"/>
                  <a:pt x="-1650" y="30669"/>
                  <a:pt x="4952" y="24066"/>
                </a:cubicBezTo>
                <a:cubicBezTo>
                  <a:pt x="11554" y="20104"/>
                  <a:pt x="22117" y="20104"/>
                  <a:pt x="26078" y="25386"/>
                </a:cubicBezTo>
                <a:cubicBezTo>
                  <a:pt x="26078" y="25386"/>
                  <a:pt x="26078" y="25386"/>
                  <a:pt x="76252" y="74252"/>
                </a:cubicBezTo>
                <a:cubicBezTo>
                  <a:pt x="80213" y="79535"/>
                  <a:pt x="86815" y="82176"/>
                  <a:pt x="92097" y="82176"/>
                </a:cubicBezTo>
                <a:cubicBezTo>
                  <a:pt x="92097" y="82176"/>
                  <a:pt x="92097" y="82176"/>
                  <a:pt x="128861" y="82176"/>
                </a:cubicBezTo>
                <a:lnTo>
                  <a:pt x="135559" y="82176"/>
                </a:lnTo>
                <a:lnTo>
                  <a:pt x="136462" y="82550"/>
                </a:lnTo>
                <a:lnTo>
                  <a:pt x="137365" y="82176"/>
                </a:lnTo>
                <a:lnTo>
                  <a:pt x="150477" y="82176"/>
                </a:lnTo>
                <a:cubicBezTo>
                  <a:pt x="158817" y="82176"/>
                  <a:pt x="168349" y="82176"/>
                  <a:pt x="179242" y="82176"/>
                </a:cubicBezTo>
                <a:cubicBezTo>
                  <a:pt x="185843" y="82176"/>
                  <a:pt x="192445" y="79535"/>
                  <a:pt x="199047" y="74252"/>
                </a:cubicBezTo>
                <a:cubicBezTo>
                  <a:pt x="199047" y="74252"/>
                  <a:pt x="199047" y="74252"/>
                  <a:pt x="246581" y="24066"/>
                </a:cubicBezTo>
                <a:cubicBezTo>
                  <a:pt x="249882" y="20764"/>
                  <a:pt x="253513" y="19113"/>
                  <a:pt x="257144" y="19113"/>
                </a:cubicBezTo>
                <a:close/>
                <a:moveTo>
                  <a:pt x="136462" y="0"/>
                </a:moveTo>
                <a:cubicBezTo>
                  <a:pt x="159258" y="0"/>
                  <a:pt x="177737" y="18479"/>
                  <a:pt x="177737" y="41275"/>
                </a:cubicBezTo>
                <a:cubicBezTo>
                  <a:pt x="177737" y="52673"/>
                  <a:pt x="173118" y="62992"/>
                  <a:pt x="165648" y="70461"/>
                </a:cubicBezTo>
                <a:lnTo>
                  <a:pt x="137365" y="82176"/>
                </a:lnTo>
                <a:lnTo>
                  <a:pt x="135559" y="82176"/>
                </a:lnTo>
                <a:lnTo>
                  <a:pt x="107276" y="70461"/>
                </a:lnTo>
                <a:cubicBezTo>
                  <a:pt x="99807" y="62992"/>
                  <a:pt x="95187" y="52673"/>
                  <a:pt x="95187" y="41275"/>
                </a:cubicBezTo>
                <a:cubicBezTo>
                  <a:pt x="95187" y="18479"/>
                  <a:pt x="113666" y="0"/>
                  <a:pt x="136462"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29" name="椭圆 45"/>
          <p:cNvSpPr/>
          <p:nvPr/>
        </p:nvSpPr>
        <p:spPr>
          <a:xfrm>
            <a:off x="3269821" y="3266433"/>
            <a:ext cx="459844" cy="830060"/>
          </a:xfrm>
          <a:custGeom>
            <a:avLst/>
            <a:gdLst>
              <a:gd name="T0" fmla="*/ 91 w 142"/>
              <a:gd name="T1" fmla="*/ 61 h 256"/>
              <a:gd name="T2" fmla="*/ 90 w 142"/>
              <a:gd name="T3" fmla="*/ 61 h 256"/>
              <a:gd name="T4" fmla="*/ 104 w 142"/>
              <a:gd name="T5" fmla="*/ 33 h 256"/>
              <a:gd name="T6" fmla="*/ 71 w 142"/>
              <a:gd name="T7" fmla="*/ 0 h 256"/>
              <a:gd name="T8" fmla="*/ 38 w 142"/>
              <a:gd name="T9" fmla="*/ 33 h 256"/>
              <a:gd name="T10" fmla="*/ 52 w 142"/>
              <a:gd name="T11" fmla="*/ 61 h 256"/>
              <a:gd name="T12" fmla="*/ 51 w 142"/>
              <a:gd name="T13" fmla="*/ 61 h 256"/>
              <a:gd name="T14" fmla="*/ 0 w 142"/>
              <a:gd name="T15" fmla="*/ 116 h 256"/>
              <a:gd name="T16" fmla="*/ 0 w 142"/>
              <a:gd name="T17" fmla="*/ 141 h 256"/>
              <a:gd name="T18" fmla="*/ 16 w 142"/>
              <a:gd name="T19" fmla="*/ 156 h 256"/>
              <a:gd name="T20" fmla="*/ 31 w 142"/>
              <a:gd name="T21" fmla="*/ 141 h 256"/>
              <a:gd name="T22" fmla="*/ 31 w 142"/>
              <a:gd name="T23" fmla="*/ 116 h 256"/>
              <a:gd name="T24" fmla="*/ 36 w 142"/>
              <a:gd name="T25" fmla="*/ 101 h 256"/>
              <a:gd name="T26" fmla="*/ 36 w 142"/>
              <a:gd name="T27" fmla="*/ 241 h 256"/>
              <a:gd name="T28" fmla="*/ 51 w 142"/>
              <a:gd name="T29" fmla="*/ 256 h 256"/>
              <a:gd name="T30" fmla="*/ 67 w 142"/>
              <a:gd name="T31" fmla="*/ 241 h 256"/>
              <a:gd name="T32" fmla="*/ 67 w 142"/>
              <a:gd name="T33" fmla="*/ 177 h 256"/>
              <a:gd name="T34" fmla="*/ 75 w 142"/>
              <a:gd name="T35" fmla="*/ 177 h 256"/>
              <a:gd name="T36" fmla="*/ 75 w 142"/>
              <a:gd name="T37" fmla="*/ 241 h 256"/>
              <a:gd name="T38" fmla="*/ 91 w 142"/>
              <a:gd name="T39" fmla="*/ 256 h 256"/>
              <a:gd name="T40" fmla="*/ 106 w 142"/>
              <a:gd name="T41" fmla="*/ 241 h 256"/>
              <a:gd name="T42" fmla="*/ 106 w 142"/>
              <a:gd name="T43" fmla="*/ 101 h 256"/>
              <a:gd name="T44" fmla="*/ 111 w 142"/>
              <a:gd name="T45" fmla="*/ 116 h 256"/>
              <a:gd name="T46" fmla="*/ 111 w 142"/>
              <a:gd name="T47" fmla="*/ 141 h 256"/>
              <a:gd name="T48" fmla="*/ 126 w 142"/>
              <a:gd name="T49" fmla="*/ 156 h 256"/>
              <a:gd name="T50" fmla="*/ 142 w 142"/>
              <a:gd name="T51" fmla="*/ 141 h 256"/>
              <a:gd name="T52" fmla="*/ 142 w 142"/>
              <a:gd name="T53" fmla="*/ 116 h 256"/>
              <a:gd name="T54" fmla="*/ 91 w 142"/>
              <a:gd name="T55" fmla="*/ 61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2" h="256">
                <a:moveTo>
                  <a:pt x="91" y="61"/>
                </a:moveTo>
                <a:cubicBezTo>
                  <a:pt x="90" y="61"/>
                  <a:pt x="90" y="61"/>
                  <a:pt x="90" y="61"/>
                </a:cubicBezTo>
                <a:cubicBezTo>
                  <a:pt x="99" y="55"/>
                  <a:pt x="104" y="45"/>
                  <a:pt x="104" y="33"/>
                </a:cubicBezTo>
                <a:cubicBezTo>
                  <a:pt x="104" y="15"/>
                  <a:pt x="89" y="0"/>
                  <a:pt x="71" y="0"/>
                </a:cubicBezTo>
                <a:cubicBezTo>
                  <a:pt x="53" y="0"/>
                  <a:pt x="38" y="15"/>
                  <a:pt x="38" y="33"/>
                </a:cubicBezTo>
                <a:cubicBezTo>
                  <a:pt x="38" y="45"/>
                  <a:pt x="43" y="55"/>
                  <a:pt x="52" y="61"/>
                </a:cubicBezTo>
                <a:cubicBezTo>
                  <a:pt x="51" y="61"/>
                  <a:pt x="51" y="61"/>
                  <a:pt x="51" y="61"/>
                </a:cubicBezTo>
                <a:cubicBezTo>
                  <a:pt x="23" y="61"/>
                  <a:pt x="0" y="85"/>
                  <a:pt x="0" y="116"/>
                </a:cubicBezTo>
                <a:cubicBezTo>
                  <a:pt x="0" y="141"/>
                  <a:pt x="0" y="141"/>
                  <a:pt x="0" y="141"/>
                </a:cubicBezTo>
                <a:cubicBezTo>
                  <a:pt x="0" y="149"/>
                  <a:pt x="7" y="156"/>
                  <a:pt x="16" y="156"/>
                </a:cubicBezTo>
                <a:cubicBezTo>
                  <a:pt x="24" y="156"/>
                  <a:pt x="31" y="149"/>
                  <a:pt x="31" y="141"/>
                </a:cubicBezTo>
                <a:cubicBezTo>
                  <a:pt x="31" y="116"/>
                  <a:pt x="31" y="116"/>
                  <a:pt x="31" y="116"/>
                </a:cubicBezTo>
                <a:cubicBezTo>
                  <a:pt x="31" y="110"/>
                  <a:pt x="33" y="105"/>
                  <a:pt x="36" y="101"/>
                </a:cubicBezTo>
                <a:cubicBezTo>
                  <a:pt x="36" y="241"/>
                  <a:pt x="36" y="241"/>
                  <a:pt x="36" y="241"/>
                </a:cubicBezTo>
                <a:cubicBezTo>
                  <a:pt x="36" y="249"/>
                  <a:pt x="43" y="256"/>
                  <a:pt x="51" y="256"/>
                </a:cubicBezTo>
                <a:cubicBezTo>
                  <a:pt x="60" y="256"/>
                  <a:pt x="67" y="249"/>
                  <a:pt x="67" y="241"/>
                </a:cubicBezTo>
                <a:cubicBezTo>
                  <a:pt x="67" y="177"/>
                  <a:pt x="67" y="177"/>
                  <a:pt x="67" y="177"/>
                </a:cubicBezTo>
                <a:cubicBezTo>
                  <a:pt x="75" y="177"/>
                  <a:pt x="75" y="177"/>
                  <a:pt x="75" y="177"/>
                </a:cubicBezTo>
                <a:cubicBezTo>
                  <a:pt x="75" y="241"/>
                  <a:pt x="75" y="241"/>
                  <a:pt x="75" y="241"/>
                </a:cubicBezTo>
                <a:cubicBezTo>
                  <a:pt x="75" y="249"/>
                  <a:pt x="82" y="256"/>
                  <a:pt x="91" y="256"/>
                </a:cubicBezTo>
                <a:cubicBezTo>
                  <a:pt x="99" y="256"/>
                  <a:pt x="106" y="249"/>
                  <a:pt x="106" y="241"/>
                </a:cubicBezTo>
                <a:cubicBezTo>
                  <a:pt x="106" y="101"/>
                  <a:pt x="106" y="101"/>
                  <a:pt x="106" y="101"/>
                </a:cubicBezTo>
                <a:cubicBezTo>
                  <a:pt x="109" y="105"/>
                  <a:pt x="111" y="110"/>
                  <a:pt x="111" y="116"/>
                </a:cubicBezTo>
                <a:cubicBezTo>
                  <a:pt x="111" y="141"/>
                  <a:pt x="111" y="141"/>
                  <a:pt x="111" y="141"/>
                </a:cubicBezTo>
                <a:cubicBezTo>
                  <a:pt x="111" y="149"/>
                  <a:pt x="118" y="156"/>
                  <a:pt x="126" y="156"/>
                </a:cubicBezTo>
                <a:cubicBezTo>
                  <a:pt x="135" y="156"/>
                  <a:pt x="142" y="149"/>
                  <a:pt x="142" y="141"/>
                </a:cubicBezTo>
                <a:cubicBezTo>
                  <a:pt x="142" y="116"/>
                  <a:pt x="142" y="116"/>
                  <a:pt x="142" y="116"/>
                </a:cubicBezTo>
                <a:cubicBezTo>
                  <a:pt x="142" y="85"/>
                  <a:pt x="119" y="61"/>
                  <a:pt x="91" y="61"/>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30" name="椭圆 46"/>
          <p:cNvSpPr/>
          <p:nvPr/>
        </p:nvSpPr>
        <p:spPr>
          <a:xfrm>
            <a:off x="5279423" y="2670144"/>
            <a:ext cx="390342" cy="830060"/>
          </a:xfrm>
          <a:custGeom>
            <a:avLst/>
            <a:gdLst>
              <a:gd name="connsiteX0" fmla="*/ 59298 w 159012"/>
              <a:gd name="connsiteY0" fmla="*/ 82550 h 338138"/>
              <a:gd name="connsiteX1" fmla="*/ 105677 w 159012"/>
              <a:gd name="connsiteY1" fmla="*/ 82550 h 338138"/>
              <a:gd name="connsiteX2" fmla="*/ 117603 w 159012"/>
              <a:gd name="connsiteY2" fmla="*/ 93090 h 338138"/>
              <a:gd name="connsiteX3" fmla="*/ 117603 w 159012"/>
              <a:gd name="connsiteY3" fmla="*/ 94407 h 338138"/>
              <a:gd name="connsiteX4" fmla="*/ 117603 w 159012"/>
              <a:gd name="connsiteY4" fmla="*/ 132614 h 338138"/>
              <a:gd name="connsiteX5" fmla="*/ 122903 w 159012"/>
              <a:gd name="connsiteY5" fmla="*/ 143153 h 338138"/>
              <a:gd name="connsiteX6" fmla="*/ 156031 w 159012"/>
              <a:gd name="connsiteY6" fmla="*/ 180042 h 338138"/>
              <a:gd name="connsiteX7" fmla="*/ 156031 w 159012"/>
              <a:gd name="connsiteY7" fmla="*/ 195852 h 338138"/>
              <a:gd name="connsiteX8" fmla="*/ 152055 w 159012"/>
              <a:gd name="connsiteY8" fmla="*/ 199804 h 338138"/>
              <a:gd name="connsiteX9" fmla="*/ 145430 w 159012"/>
              <a:gd name="connsiteY9" fmla="*/ 202439 h 338138"/>
              <a:gd name="connsiteX10" fmla="*/ 137479 w 159012"/>
              <a:gd name="connsiteY10" fmla="*/ 199804 h 338138"/>
              <a:gd name="connsiteX11" fmla="*/ 117603 w 159012"/>
              <a:gd name="connsiteY11" fmla="*/ 178725 h 338138"/>
              <a:gd name="connsiteX12" fmla="*/ 117603 w 159012"/>
              <a:gd name="connsiteY12" fmla="*/ 195852 h 338138"/>
              <a:gd name="connsiteX13" fmla="*/ 117603 w 159012"/>
              <a:gd name="connsiteY13" fmla="*/ 197169 h 338138"/>
              <a:gd name="connsiteX14" fmla="*/ 128203 w 159012"/>
              <a:gd name="connsiteY14" fmla="*/ 222201 h 338138"/>
              <a:gd name="connsiteX15" fmla="*/ 136154 w 159012"/>
              <a:gd name="connsiteY15" fmla="*/ 251185 h 338138"/>
              <a:gd name="connsiteX16" fmla="*/ 145430 w 159012"/>
              <a:gd name="connsiteY16" fmla="*/ 314424 h 338138"/>
              <a:gd name="connsiteX17" fmla="*/ 129529 w 159012"/>
              <a:gd name="connsiteY17" fmla="*/ 336821 h 338138"/>
              <a:gd name="connsiteX18" fmla="*/ 128203 w 159012"/>
              <a:gd name="connsiteY18" fmla="*/ 336821 h 338138"/>
              <a:gd name="connsiteX19" fmla="*/ 122903 w 159012"/>
              <a:gd name="connsiteY19" fmla="*/ 338138 h 338138"/>
              <a:gd name="connsiteX20" fmla="*/ 107002 w 159012"/>
              <a:gd name="connsiteY20" fmla="*/ 323646 h 338138"/>
              <a:gd name="connsiteX21" fmla="*/ 101701 w 159012"/>
              <a:gd name="connsiteY21" fmla="*/ 270947 h 338138"/>
              <a:gd name="connsiteX22" fmla="*/ 95076 w 159012"/>
              <a:gd name="connsiteY22" fmla="*/ 244598 h 338138"/>
              <a:gd name="connsiteX23" fmla="*/ 83150 w 159012"/>
              <a:gd name="connsiteY23" fmla="*/ 215614 h 338138"/>
              <a:gd name="connsiteX24" fmla="*/ 50022 w 159012"/>
              <a:gd name="connsiteY24" fmla="*/ 318376 h 338138"/>
              <a:gd name="connsiteX25" fmla="*/ 32796 w 159012"/>
              <a:gd name="connsiteY25" fmla="*/ 331551 h 338138"/>
              <a:gd name="connsiteX26" fmla="*/ 27495 w 159012"/>
              <a:gd name="connsiteY26" fmla="*/ 330233 h 338138"/>
              <a:gd name="connsiteX27" fmla="*/ 24845 w 159012"/>
              <a:gd name="connsiteY27" fmla="*/ 330233 h 338138"/>
              <a:gd name="connsiteX28" fmla="*/ 14244 w 159012"/>
              <a:gd name="connsiteY28" fmla="*/ 321011 h 338138"/>
              <a:gd name="connsiteX29" fmla="*/ 12919 w 159012"/>
              <a:gd name="connsiteY29" fmla="*/ 307836 h 338138"/>
              <a:gd name="connsiteX30" fmla="*/ 48697 w 159012"/>
              <a:gd name="connsiteY30" fmla="*/ 198487 h 338138"/>
              <a:gd name="connsiteX31" fmla="*/ 48697 w 159012"/>
              <a:gd name="connsiteY31" fmla="*/ 197169 h 338138"/>
              <a:gd name="connsiteX32" fmla="*/ 48697 w 159012"/>
              <a:gd name="connsiteY32" fmla="*/ 155011 h 338138"/>
              <a:gd name="connsiteX33" fmla="*/ 27495 w 159012"/>
              <a:gd name="connsiteY33" fmla="*/ 197169 h 338138"/>
              <a:gd name="connsiteX34" fmla="*/ 18219 w 159012"/>
              <a:gd name="connsiteY34" fmla="*/ 202439 h 338138"/>
              <a:gd name="connsiteX35" fmla="*/ 12919 w 159012"/>
              <a:gd name="connsiteY35" fmla="*/ 202439 h 338138"/>
              <a:gd name="connsiteX36" fmla="*/ 6293 w 159012"/>
              <a:gd name="connsiteY36" fmla="*/ 199804 h 338138"/>
              <a:gd name="connsiteX37" fmla="*/ 993 w 159012"/>
              <a:gd name="connsiteY37" fmla="*/ 193217 h 338138"/>
              <a:gd name="connsiteX38" fmla="*/ 993 w 159012"/>
              <a:gd name="connsiteY38" fmla="*/ 185312 h 338138"/>
              <a:gd name="connsiteX39" fmla="*/ 46047 w 159012"/>
              <a:gd name="connsiteY39" fmla="*/ 90455 h 338138"/>
              <a:gd name="connsiteX40" fmla="*/ 59298 w 159012"/>
              <a:gd name="connsiteY40" fmla="*/ 82550 h 338138"/>
              <a:gd name="connsiteX41" fmla="*/ 85393 w 159012"/>
              <a:gd name="connsiteY41" fmla="*/ 0 h 338138"/>
              <a:gd name="connsiteX42" fmla="*/ 120318 w 159012"/>
              <a:gd name="connsiteY42" fmla="*/ 36513 h 338138"/>
              <a:gd name="connsiteX43" fmla="*/ 85393 w 159012"/>
              <a:gd name="connsiteY43" fmla="*/ 73026 h 338138"/>
              <a:gd name="connsiteX44" fmla="*/ 50468 w 159012"/>
              <a:gd name="connsiteY44" fmla="*/ 36513 h 338138"/>
              <a:gd name="connsiteX45" fmla="*/ 85393 w 159012"/>
              <a:gd name="connsiteY45"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159012" h="338138">
                <a:moveTo>
                  <a:pt x="59298" y="82550"/>
                </a:moveTo>
                <a:cubicBezTo>
                  <a:pt x="59298" y="82550"/>
                  <a:pt x="59298" y="82550"/>
                  <a:pt x="105677" y="82550"/>
                </a:cubicBezTo>
                <a:cubicBezTo>
                  <a:pt x="112302" y="82550"/>
                  <a:pt x="117603" y="86502"/>
                  <a:pt x="117603" y="93090"/>
                </a:cubicBezTo>
                <a:cubicBezTo>
                  <a:pt x="117603" y="93090"/>
                  <a:pt x="117603" y="93090"/>
                  <a:pt x="117603" y="94407"/>
                </a:cubicBezTo>
                <a:cubicBezTo>
                  <a:pt x="117603" y="94407"/>
                  <a:pt x="117603" y="94407"/>
                  <a:pt x="117603" y="132614"/>
                </a:cubicBezTo>
                <a:cubicBezTo>
                  <a:pt x="118928" y="135249"/>
                  <a:pt x="120253" y="140518"/>
                  <a:pt x="122903" y="143153"/>
                </a:cubicBezTo>
                <a:cubicBezTo>
                  <a:pt x="122903" y="143153"/>
                  <a:pt x="122903" y="143153"/>
                  <a:pt x="156031" y="180042"/>
                </a:cubicBezTo>
                <a:cubicBezTo>
                  <a:pt x="160006" y="183995"/>
                  <a:pt x="160006" y="190582"/>
                  <a:pt x="156031" y="195852"/>
                </a:cubicBezTo>
                <a:cubicBezTo>
                  <a:pt x="156031" y="195852"/>
                  <a:pt x="156031" y="195852"/>
                  <a:pt x="152055" y="199804"/>
                </a:cubicBezTo>
                <a:cubicBezTo>
                  <a:pt x="150730" y="201122"/>
                  <a:pt x="148080" y="202439"/>
                  <a:pt x="145430" y="202439"/>
                </a:cubicBezTo>
                <a:cubicBezTo>
                  <a:pt x="141455" y="202439"/>
                  <a:pt x="138804" y="201122"/>
                  <a:pt x="137479" y="199804"/>
                </a:cubicBezTo>
                <a:cubicBezTo>
                  <a:pt x="137479" y="199804"/>
                  <a:pt x="137479" y="199804"/>
                  <a:pt x="117603" y="178725"/>
                </a:cubicBezTo>
                <a:cubicBezTo>
                  <a:pt x="117603" y="178725"/>
                  <a:pt x="117603" y="178725"/>
                  <a:pt x="117603" y="195852"/>
                </a:cubicBezTo>
                <a:cubicBezTo>
                  <a:pt x="117603" y="195852"/>
                  <a:pt x="117603" y="195852"/>
                  <a:pt x="117603" y="197169"/>
                </a:cubicBezTo>
                <a:cubicBezTo>
                  <a:pt x="117603" y="197169"/>
                  <a:pt x="117603" y="197169"/>
                  <a:pt x="128203" y="222201"/>
                </a:cubicBezTo>
                <a:cubicBezTo>
                  <a:pt x="132179" y="230106"/>
                  <a:pt x="136154" y="243281"/>
                  <a:pt x="136154" y="251185"/>
                </a:cubicBezTo>
                <a:cubicBezTo>
                  <a:pt x="136154" y="251185"/>
                  <a:pt x="136154" y="251185"/>
                  <a:pt x="145430" y="314424"/>
                </a:cubicBezTo>
                <a:cubicBezTo>
                  <a:pt x="146755" y="324963"/>
                  <a:pt x="140129" y="334186"/>
                  <a:pt x="129529" y="336821"/>
                </a:cubicBezTo>
                <a:cubicBezTo>
                  <a:pt x="129529" y="336821"/>
                  <a:pt x="129529" y="336821"/>
                  <a:pt x="128203" y="336821"/>
                </a:cubicBezTo>
                <a:cubicBezTo>
                  <a:pt x="126878" y="338138"/>
                  <a:pt x="124228" y="338138"/>
                  <a:pt x="122903" y="338138"/>
                </a:cubicBezTo>
                <a:cubicBezTo>
                  <a:pt x="114952" y="338138"/>
                  <a:pt x="108327" y="331551"/>
                  <a:pt x="107002" y="323646"/>
                </a:cubicBezTo>
                <a:cubicBezTo>
                  <a:pt x="107002" y="323646"/>
                  <a:pt x="107002" y="323646"/>
                  <a:pt x="101701" y="270947"/>
                </a:cubicBezTo>
                <a:cubicBezTo>
                  <a:pt x="101701" y="263043"/>
                  <a:pt x="97726" y="251185"/>
                  <a:pt x="95076" y="244598"/>
                </a:cubicBezTo>
                <a:cubicBezTo>
                  <a:pt x="95076" y="244598"/>
                  <a:pt x="95076" y="244598"/>
                  <a:pt x="83150" y="215614"/>
                </a:cubicBezTo>
                <a:cubicBezTo>
                  <a:pt x="83150" y="215614"/>
                  <a:pt x="83150" y="215614"/>
                  <a:pt x="50022" y="318376"/>
                </a:cubicBezTo>
                <a:cubicBezTo>
                  <a:pt x="47372" y="326281"/>
                  <a:pt x="40746" y="331551"/>
                  <a:pt x="32796" y="331551"/>
                </a:cubicBezTo>
                <a:cubicBezTo>
                  <a:pt x="30145" y="331551"/>
                  <a:pt x="28820" y="331551"/>
                  <a:pt x="27495" y="330233"/>
                </a:cubicBezTo>
                <a:cubicBezTo>
                  <a:pt x="27495" y="330233"/>
                  <a:pt x="27495" y="330233"/>
                  <a:pt x="24845" y="330233"/>
                </a:cubicBezTo>
                <a:cubicBezTo>
                  <a:pt x="20870" y="328916"/>
                  <a:pt x="16894" y="326281"/>
                  <a:pt x="14244" y="321011"/>
                </a:cubicBezTo>
                <a:cubicBezTo>
                  <a:pt x="11594" y="317059"/>
                  <a:pt x="11594" y="313106"/>
                  <a:pt x="12919" y="307836"/>
                </a:cubicBezTo>
                <a:cubicBezTo>
                  <a:pt x="12919" y="307836"/>
                  <a:pt x="12919" y="307836"/>
                  <a:pt x="48697" y="198487"/>
                </a:cubicBezTo>
                <a:cubicBezTo>
                  <a:pt x="48697" y="197169"/>
                  <a:pt x="48697" y="197169"/>
                  <a:pt x="48697" y="197169"/>
                </a:cubicBezTo>
                <a:cubicBezTo>
                  <a:pt x="48697" y="197169"/>
                  <a:pt x="48697" y="197169"/>
                  <a:pt x="48697" y="155011"/>
                </a:cubicBezTo>
                <a:cubicBezTo>
                  <a:pt x="48697" y="155011"/>
                  <a:pt x="48697" y="155011"/>
                  <a:pt x="27495" y="197169"/>
                </a:cubicBezTo>
                <a:cubicBezTo>
                  <a:pt x="26170" y="201122"/>
                  <a:pt x="22195" y="202439"/>
                  <a:pt x="18219" y="202439"/>
                </a:cubicBezTo>
                <a:cubicBezTo>
                  <a:pt x="16894" y="202439"/>
                  <a:pt x="14244" y="202439"/>
                  <a:pt x="12919" y="202439"/>
                </a:cubicBezTo>
                <a:cubicBezTo>
                  <a:pt x="12919" y="202439"/>
                  <a:pt x="12919" y="202439"/>
                  <a:pt x="6293" y="199804"/>
                </a:cubicBezTo>
                <a:cubicBezTo>
                  <a:pt x="3643" y="198487"/>
                  <a:pt x="2318" y="195852"/>
                  <a:pt x="993" y="193217"/>
                </a:cubicBezTo>
                <a:cubicBezTo>
                  <a:pt x="-332" y="190582"/>
                  <a:pt x="-332" y="187947"/>
                  <a:pt x="993" y="185312"/>
                </a:cubicBezTo>
                <a:cubicBezTo>
                  <a:pt x="993" y="185312"/>
                  <a:pt x="993" y="185312"/>
                  <a:pt x="46047" y="90455"/>
                </a:cubicBezTo>
                <a:cubicBezTo>
                  <a:pt x="48697" y="85185"/>
                  <a:pt x="53997" y="82550"/>
                  <a:pt x="59298" y="82550"/>
                </a:cubicBezTo>
                <a:close/>
                <a:moveTo>
                  <a:pt x="85393" y="0"/>
                </a:moveTo>
                <a:cubicBezTo>
                  <a:pt x="104682" y="0"/>
                  <a:pt x="120318" y="16347"/>
                  <a:pt x="120318" y="36513"/>
                </a:cubicBezTo>
                <a:cubicBezTo>
                  <a:pt x="120318" y="56679"/>
                  <a:pt x="104682" y="73026"/>
                  <a:pt x="85393" y="73026"/>
                </a:cubicBezTo>
                <a:cubicBezTo>
                  <a:pt x="66104" y="73026"/>
                  <a:pt x="50468" y="56679"/>
                  <a:pt x="50468" y="36513"/>
                </a:cubicBezTo>
                <a:cubicBezTo>
                  <a:pt x="50468" y="16347"/>
                  <a:pt x="66104" y="0"/>
                  <a:pt x="85393"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31" name="椭圆 47"/>
          <p:cNvSpPr/>
          <p:nvPr/>
        </p:nvSpPr>
        <p:spPr>
          <a:xfrm>
            <a:off x="7108788" y="2073185"/>
            <a:ext cx="802222" cy="83006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latin typeface="思源黑体 Light" panose="020B0300000000000000" charset="-122"/>
              <a:ea typeface="思源黑体 Light" panose="020B0300000000000000" charset="-122"/>
            </a:endParaRPr>
          </a:p>
        </p:txBody>
      </p:sp>
      <p:sp>
        <p:nvSpPr>
          <p:cNvPr id="32" name="文本框 31"/>
          <p:cNvSpPr txBox="1"/>
          <p:nvPr/>
        </p:nvSpPr>
        <p:spPr>
          <a:xfrm>
            <a:off x="2955262" y="4927659"/>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a:t>
            </a:r>
          </a:p>
        </p:txBody>
      </p:sp>
      <p:sp>
        <p:nvSpPr>
          <p:cNvPr id="33" name="Rectangle 24"/>
          <p:cNvSpPr>
            <a:spLocks noChangeArrowheads="1"/>
          </p:cNvSpPr>
          <p:nvPr/>
        </p:nvSpPr>
        <p:spPr bwMode="auto">
          <a:xfrm>
            <a:off x="3173638" y="4657039"/>
            <a:ext cx="1398263"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4" name="文本框 33"/>
          <p:cNvSpPr txBox="1"/>
          <p:nvPr/>
        </p:nvSpPr>
        <p:spPr>
          <a:xfrm>
            <a:off x="4929914" y="4331167"/>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5" name="Rectangle 24"/>
          <p:cNvSpPr>
            <a:spLocks noChangeArrowheads="1"/>
          </p:cNvSpPr>
          <p:nvPr/>
        </p:nvSpPr>
        <p:spPr bwMode="auto">
          <a:xfrm>
            <a:off x="5192894" y="4060547"/>
            <a:ext cx="134172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6" name="文本框 35"/>
          <p:cNvSpPr txBox="1"/>
          <p:nvPr/>
        </p:nvSpPr>
        <p:spPr>
          <a:xfrm>
            <a:off x="7034285" y="3753689"/>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7" name="Rectangle 24"/>
          <p:cNvSpPr>
            <a:spLocks noChangeArrowheads="1"/>
          </p:cNvSpPr>
          <p:nvPr/>
        </p:nvSpPr>
        <p:spPr bwMode="auto">
          <a:xfrm>
            <a:off x="7297265" y="3483069"/>
            <a:ext cx="1375392"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38" name="文本框 37"/>
          <p:cNvSpPr txBox="1"/>
          <p:nvPr/>
        </p:nvSpPr>
        <p:spPr>
          <a:xfrm>
            <a:off x="8476583" y="3077127"/>
            <a:ext cx="1919404" cy="738664"/>
          </a:xfrm>
          <a:prstGeom prst="rect">
            <a:avLst/>
          </a:prstGeom>
          <a:noFill/>
        </p:spPr>
        <p:txBody>
          <a:bodyPr wrap="square" rtlCol="0">
            <a:spAutoFit/>
          </a:bodyPr>
          <a:lstStyle/>
          <a:p>
            <a:pPr algn="ctr"/>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a:t>
            </a:r>
          </a:p>
        </p:txBody>
      </p:sp>
      <p:sp>
        <p:nvSpPr>
          <p:cNvPr id="39" name="Rectangle 24"/>
          <p:cNvSpPr>
            <a:spLocks noChangeArrowheads="1"/>
          </p:cNvSpPr>
          <p:nvPr/>
        </p:nvSpPr>
        <p:spPr bwMode="auto">
          <a:xfrm>
            <a:off x="8717261" y="2806507"/>
            <a:ext cx="1371568" cy="26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年度工作概述</a:t>
            </a:r>
          </a:p>
        </p:txBody>
      </p:sp>
      <p:sp>
        <p:nvSpPr>
          <p:cNvPr id="2" name="文本框 1"/>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10" presetClass="entr" presetSubtype="0" fill="hold" grpId="0" nodeType="withEffect">
                                  <p:stCondLst>
                                    <p:cond delay="75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750"/>
                                        <p:tgtEl>
                                          <p:spTgt spid="28"/>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29"/>
                                        </p:tgtEl>
                                        <p:attrNameLst>
                                          <p:attrName>style.visibility</p:attrName>
                                        </p:attrNameLst>
                                      </p:cBhvr>
                                      <p:to>
                                        <p:strVal val="visible"/>
                                      </p:to>
                                    </p:set>
                                    <p:animEffect transition="in" filter="fade">
                                      <p:cBhvr>
                                        <p:cTn id="14" dur="750"/>
                                        <p:tgtEl>
                                          <p:spTgt spid="29"/>
                                        </p:tgtEl>
                                      </p:cBhvr>
                                    </p:animEffect>
                                  </p:childTnLst>
                                </p:cTn>
                              </p:par>
                              <p:par>
                                <p:cTn id="15" presetID="10" presetClass="entr" presetSubtype="0" fill="hold" grpId="0" nodeType="withEffect">
                                  <p:stCondLst>
                                    <p:cond delay="25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750"/>
                                        <p:tgtEl>
                                          <p:spTgt spid="30"/>
                                        </p:tgtEl>
                                      </p:cBhvr>
                                    </p:animEffect>
                                  </p:childTnLst>
                                </p:cTn>
                              </p:par>
                              <p:par>
                                <p:cTn id="18" presetID="10" presetClass="entr" presetSubtype="0" fill="hold" grpId="0" nodeType="withEffect">
                                  <p:stCondLst>
                                    <p:cond delay="50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750"/>
                                        <p:tgtEl>
                                          <p:spTgt spid="31"/>
                                        </p:tgtEl>
                                      </p:cBhvr>
                                    </p:animEffect>
                                  </p:childTnLst>
                                </p:cTn>
                              </p:par>
                            </p:childTnLst>
                          </p:cTn>
                        </p:par>
                        <p:par>
                          <p:cTn id="21" fill="hold">
                            <p:stCondLst>
                              <p:cond delay="2000"/>
                            </p:stCondLst>
                            <p:childTnLst>
                              <p:par>
                                <p:cTn id="22" presetID="22" presetClass="entr" presetSubtype="4" fill="hold" grpId="0" nodeType="afterEffect">
                                  <p:stCondLst>
                                    <p:cond delay="0"/>
                                  </p:stCondLst>
                                  <p:childTnLst>
                                    <p:set>
                                      <p:cBhvr>
                                        <p:cTn id="23" dur="1" fill="hold">
                                          <p:stCondLst>
                                            <p:cond delay="0"/>
                                          </p:stCondLst>
                                        </p:cTn>
                                        <p:tgtEl>
                                          <p:spTgt spid="33"/>
                                        </p:tgtEl>
                                        <p:attrNameLst>
                                          <p:attrName>style.visibility</p:attrName>
                                        </p:attrNameLst>
                                      </p:cBhvr>
                                      <p:to>
                                        <p:strVal val="visible"/>
                                      </p:to>
                                    </p:set>
                                    <p:animEffect transition="in" filter="wipe(down)">
                                      <p:cBhvr>
                                        <p:cTn id="24" dur="500"/>
                                        <p:tgtEl>
                                          <p:spTgt spid="33"/>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down)">
                                      <p:cBhvr>
                                        <p:cTn id="28" dur="500"/>
                                        <p:tgtEl>
                                          <p:spTgt spid="32"/>
                                        </p:tgtEl>
                                      </p:cBhvr>
                                    </p:animEffect>
                                  </p:childTnLst>
                                </p:cTn>
                              </p:par>
                            </p:childTnLst>
                          </p:cTn>
                        </p:par>
                        <p:par>
                          <p:cTn id="29" fill="hold">
                            <p:stCondLst>
                              <p:cond delay="3000"/>
                            </p:stCondLst>
                            <p:childTnLst>
                              <p:par>
                                <p:cTn id="30" presetID="22" presetClass="entr" presetSubtype="4" fill="hold" grpId="0" nodeType="after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wipe(down)">
                                      <p:cBhvr>
                                        <p:cTn id="32" dur="500"/>
                                        <p:tgtEl>
                                          <p:spTgt spid="35"/>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Effect transition="in" filter="wipe(down)">
                                      <p:cBhvr>
                                        <p:cTn id="36" dur="500"/>
                                        <p:tgtEl>
                                          <p:spTgt spid="34"/>
                                        </p:tgtEl>
                                      </p:cBhvr>
                                    </p:animEffect>
                                  </p:childTnLst>
                                </p:cTn>
                              </p:par>
                            </p:childTnLst>
                          </p:cTn>
                        </p:par>
                        <p:par>
                          <p:cTn id="37" fill="hold">
                            <p:stCondLst>
                              <p:cond delay="4000"/>
                            </p:stCondLst>
                            <p:childTnLst>
                              <p:par>
                                <p:cTn id="38" presetID="22" presetClass="entr" presetSubtype="4"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down)">
                                      <p:cBhvr>
                                        <p:cTn id="40" dur="500"/>
                                        <p:tgtEl>
                                          <p:spTgt spid="37"/>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down)">
                                      <p:cBhvr>
                                        <p:cTn id="44" dur="500"/>
                                        <p:tgtEl>
                                          <p:spTgt spid="36"/>
                                        </p:tgtEl>
                                      </p:cBhvr>
                                    </p:animEffect>
                                  </p:childTnLst>
                                </p:cTn>
                              </p:par>
                            </p:childTnLst>
                          </p:cTn>
                        </p:par>
                        <p:par>
                          <p:cTn id="45" fill="hold">
                            <p:stCondLst>
                              <p:cond delay="5000"/>
                            </p:stCondLst>
                            <p:childTnLst>
                              <p:par>
                                <p:cTn id="46" presetID="22" presetClass="entr" presetSubtype="4" fill="hold" grpId="0"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down)">
                                      <p:cBhvr>
                                        <p:cTn id="48" dur="500"/>
                                        <p:tgtEl>
                                          <p:spTgt spid="39"/>
                                        </p:tgtEl>
                                      </p:cBhvr>
                                    </p:animEffect>
                                  </p:childTnLst>
                                </p:cTn>
                              </p:par>
                            </p:childTnLst>
                          </p:cTn>
                        </p:par>
                        <p:par>
                          <p:cTn id="49" fill="hold">
                            <p:stCondLst>
                              <p:cond delay="5500"/>
                            </p:stCondLst>
                            <p:childTnLst>
                              <p:par>
                                <p:cTn id="50" presetID="22" presetClass="entr" presetSubtype="4" fill="hold" grpId="0" nodeType="afterEffect">
                                  <p:stCondLst>
                                    <p:cond delay="0"/>
                                  </p:stCondLst>
                                  <p:childTnLst>
                                    <p:set>
                                      <p:cBhvr>
                                        <p:cTn id="51" dur="1" fill="hold">
                                          <p:stCondLst>
                                            <p:cond delay="0"/>
                                          </p:stCondLst>
                                        </p:cTn>
                                        <p:tgtEl>
                                          <p:spTgt spid="38"/>
                                        </p:tgtEl>
                                        <p:attrNameLst>
                                          <p:attrName>style.visibility</p:attrName>
                                        </p:attrNameLst>
                                      </p:cBhvr>
                                      <p:to>
                                        <p:strVal val="visible"/>
                                      </p:to>
                                    </p:set>
                                    <p:animEffect transition="in" filter="wipe(down)">
                                      <p:cBhvr>
                                        <p:cTn id="52"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animBg="1"/>
      <p:bldP spid="29" grpId="0" bldLvl="0" animBg="1"/>
      <p:bldP spid="30" grpId="0" bldLvl="0" animBg="1"/>
      <p:bldP spid="31" grpId="0" bldLvl="0" animBg="1"/>
      <p:bldP spid="32" grpId="0"/>
      <p:bldP spid="33" grpId="0"/>
      <p:bldP spid="34" grpId="0"/>
      <p:bldP spid="35" grpId="0"/>
      <p:bldP spid="36" grpId="0"/>
      <p:bldP spid="37" grpId="0"/>
      <p:bldP spid="38" grpId="0"/>
      <p:bldP spid="3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4690357" y="1444128"/>
            <a:ext cx="2763026" cy="2172328"/>
            <a:chOff x="6900921" y="3887693"/>
            <a:chExt cx="403126" cy="316943"/>
          </a:xfrm>
        </p:grpSpPr>
        <p:cxnSp>
          <p:nvCxnSpPr>
            <p:cNvPr id="3" name="直接连接符 2"/>
            <p:cNvCxnSpPr/>
            <p:nvPr/>
          </p:nvCxnSpPr>
          <p:spPr>
            <a:xfrm>
              <a:off x="6900921" y="3887693"/>
              <a:ext cx="403126" cy="316943"/>
            </a:xfrm>
            <a:prstGeom prst="line">
              <a:avLst/>
            </a:prstGeom>
            <a:ln>
              <a:solidFill>
                <a:srgbClr val="D9D9D9"/>
              </a:solidFill>
            </a:ln>
          </p:spPr>
          <p:style>
            <a:lnRef idx="1">
              <a:schemeClr val="accent1"/>
            </a:lnRef>
            <a:fillRef idx="0">
              <a:schemeClr val="accent1"/>
            </a:fillRef>
            <a:effectRef idx="0">
              <a:schemeClr val="accent1"/>
            </a:effectRef>
            <a:fontRef idx="minor">
              <a:schemeClr val="tx1"/>
            </a:fontRef>
          </p:style>
        </p:cxnSp>
        <p:sp>
          <p:nvSpPr>
            <p:cNvPr id="4" name="椭圆 3"/>
            <p:cNvSpPr/>
            <p:nvPr/>
          </p:nvSpPr>
          <p:spPr>
            <a:xfrm>
              <a:off x="6975171" y="3915313"/>
              <a:ext cx="261703" cy="261703"/>
            </a:xfrm>
            <a:prstGeom prst="ellipse">
              <a:avLst/>
            </a:prstGeom>
            <a:solidFill>
              <a:srgbClr val="E6E6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5" name="椭圆 4"/>
            <p:cNvSpPr/>
            <p:nvPr/>
          </p:nvSpPr>
          <p:spPr>
            <a:xfrm>
              <a:off x="6947551" y="3887693"/>
              <a:ext cx="316943" cy="316943"/>
            </a:xfrm>
            <a:prstGeom prst="ellipse">
              <a:avLst/>
            </a:prstGeom>
            <a:noFill/>
            <a:ln w="9525">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6" name="椭圆 5"/>
            <p:cNvSpPr/>
            <p:nvPr/>
          </p:nvSpPr>
          <p:spPr>
            <a:xfrm>
              <a:off x="6954837" y="3915313"/>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椭圆 6"/>
            <p:cNvSpPr/>
            <p:nvPr/>
          </p:nvSpPr>
          <p:spPr>
            <a:xfrm>
              <a:off x="7205616" y="4112910"/>
              <a:ext cx="51944" cy="51944"/>
            </a:xfrm>
            <a:prstGeom prst="ellipse">
              <a:avLst/>
            </a:pr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sp>
        <p:nvSpPr>
          <p:cNvPr id="8" name="文本框 7"/>
          <p:cNvSpPr txBox="1"/>
          <p:nvPr/>
        </p:nvSpPr>
        <p:spPr>
          <a:xfrm>
            <a:off x="5511849" y="1981417"/>
            <a:ext cx="1941534" cy="1198880"/>
          </a:xfrm>
          <a:prstGeom prst="rect">
            <a:avLst/>
          </a:prstGeom>
          <a:noFill/>
        </p:spPr>
        <p:txBody>
          <a:bodyPr wrap="square" rtlCol="0">
            <a:spAutoFit/>
          </a:bodyPr>
          <a:lstStyle/>
          <a:p>
            <a:r>
              <a:rPr lang="en-US" altLang="zh-CN"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7200"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nvGrpSpPr>
          <p:cNvPr id="11" name="组合 10"/>
          <p:cNvGrpSpPr/>
          <p:nvPr/>
        </p:nvGrpSpPr>
        <p:grpSpPr>
          <a:xfrm>
            <a:off x="3538067" y="3834279"/>
            <a:ext cx="5166214" cy="1716189"/>
            <a:chOff x="3562197" y="3408829"/>
            <a:chExt cx="5166214" cy="1716189"/>
          </a:xfrm>
        </p:grpSpPr>
        <p:sp>
          <p:nvSpPr>
            <p:cNvPr id="9" name="TextBox 6"/>
            <p:cNvSpPr txBox="1">
              <a:spLocks noChangeArrowheads="1"/>
            </p:cNvSpPr>
            <p:nvPr/>
          </p:nvSpPr>
          <p:spPr bwMode="auto">
            <a:xfrm>
              <a:off x="3902631" y="3408829"/>
              <a:ext cx="4435243"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28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点击输入您的标题</a:t>
              </a:r>
            </a:p>
          </p:txBody>
        </p:sp>
        <p:sp>
          <p:nvSpPr>
            <p:cNvPr id="10" name="TextBox 6"/>
            <p:cNvSpPr txBox="1">
              <a:spLocks noChangeArrowheads="1"/>
            </p:cNvSpPr>
            <p:nvPr/>
          </p:nvSpPr>
          <p:spPr bwMode="auto">
            <a:xfrm>
              <a:off x="3562197" y="3924689"/>
              <a:ext cx="516621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vl2pPr/>
              <a:lvl3pPr/>
              <a:lvl4pPr/>
              <a:lvl5pPr/>
              <a:lvl6pPr/>
              <a:lvl7pPr/>
              <a:lvl8pPr/>
              <a:lvl9pPr/>
            </a:lstStyle>
            <a:p>
              <a:pPr marL="0" lvl="1" algn="ctr"/>
              <a:r>
                <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rPr>
                <a:t>再次输入文本信息再次输入文本信息再次输入文本信息再次输入文本信息输入文本信息再次输入文本信息</a:t>
              </a:r>
            </a:p>
            <a:p>
              <a:pPr marL="0" lvl="1" algn="ctr"/>
              <a:endParaRPr lang="zh-CN" altLang="en-US" sz="1600" b="1" dirty="0">
                <a:solidFill>
                  <a:schemeClr val="tx1">
                    <a:lumMod val="85000"/>
                    <a:lumOff val="15000"/>
                  </a:schemeClr>
                </a:solidFill>
                <a:latin typeface="思源黑体 Light" panose="020B0300000000000000" charset="-122"/>
                <a:ea typeface="思源黑体 Light" panose="020B0300000000000000" charset="-122"/>
                <a:cs typeface="阿里巴巴普惠体 L" panose="00020600040101010101" pitchFamily="18" charset="-122"/>
              </a:endParaRPr>
            </a:p>
            <a:p>
              <a:pPr marL="0" lvl="1" algn="ctr"/>
              <a:endParaRPr lang="zh-CN" altLang="en-US" sz="2400" b="1"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animEffect transition="in" filter="fade">
                                      <p:cBhvr>
                                        <p:cTn id="15" dur="500"/>
                                        <p:tgtEl>
                                          <p:spTgt spid="8"/>
                                        </p:tgtEl>
                                      </p:cBhvr>
                                    </p:animEffect>
                                  </p:childTnLst>
                                </p:cTn>
                              </p:par>
                            </p:childTnLst>
                          </p:cTn>
                        </p:par>
                        <p:par>
                          <p:cTn id="16" fill="hold">
                            <p:stCondLst>
                              <p:cond delay="1500"/>
                            </p:stCondLst>
                            <p:childTnLst>
                              <p:par>
                                <p:cTn id="17" presetID="2" presetClass="entr" presetSubtype="4"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21" name="组合 20"/>
          <p:cNvGrpSpPr/>
          <p:nvPr/>
        </p:nvGrpSpPr>
        <p:grpSpPr>
          <a:xfrm>
            <a:off x="1547138" y="1849784"/>
            <a:ext cx="4229884" cy="3579949"/>
            <a:chOff x="2586462" y="1716880"/>
            <a:chExt cx="3226895" cy="3212841"/>
          </a:xfrm>
        </p:grpSpPr>
        <p:sp>
          <p:nvSpPr>
            <p:cNvPr id="6" name="圆角矩形 1"/>
            <p:cNvSpPr/>
            <p:nvPr/>
          </p:nvSpPr>
          <p:spPr>
            <a:xfrm>
              <a:off x="2589145" y="1716880"/>
              <a:ext cx="1582737" cy="1577185"/>
            </a:xfrm>
            <a:prstGeom prst="roundRect">
              <a:avLst>
                <a:gd name="adj" fmla="val 4161"/>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7817" tIns="0" rIns="215632"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rgbClr val="FFFFFF"/>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7" name="任意多边形 2"/>
            <p:cNvSpPr/>
            <p:nvPr/>
          </p:nvSpPr>
          <p:spPr>
            <a:xfrm>
              <a:off x="3913120" y="1716880"/>
              <a:ext cx="1900237" cy="1577185"/>
            </a:xfrm>
            <a:custGeom>
              <a:avLst/>
              <a:gdLst>
                <a:gd name="connsiteX0" fmla="*/ 373730 w 1899608"/>
                <a:gd name="connsiteY0" fmla="*/ 0 h 1584176"/>
                <a:gd name="connsiteX1" fmla="*/ 1841310 w 1899608"/>
                <a:gd name="connsiteY1" fmla="*/ 0 h 1584176"/>
                <a:gd name="connsiteX2" fmla="*/ 1899608 w 1899608"/>
                <a:gd name="connsiteY2" fmla="*/ 58298 h 1584176"/>
                <a:gd name="connsiteX3" fmla="*/ 1899608 w 1899608"/>
                <a:gd name="connsiteY3" fmla="*/ 1525878 h 1584176"/>
                <a:gd name="connsiteX4" fmla="*/ 1841310 w 1899608"/>
                <a:gd name="connsiteY4" fmla="*/ 1584176 h 1584176"/>
                <a:gd name="connsiteX5" fmla="*/ 373730 w 1899608"/>
                <a:gd name="connsiteY5" fmla="*/ 1584176 h 1584176"/>
                <a:gd name="connsiteX6" fmla="*/ 315432 w 1899608"/>
                <a:gd name="connsiteY6" fmla="*/ 1525878 h 1584176"/>
                <a:gd name="connsiteX7" fmla="*/ 315432 w 1899608"/>
                <a:gd name="connsiteY7" fmla="*/ 934219 h 1584176"/>
                <a:gd name="connsiteX8" fmla="*/ 257551 w 1899608"/>
                <a:gd name="connsiteY8" fmla="*/ 934219 h 1584176"/>
                <a:gd name="connsiteX9" fmla="*/ 257551 w 1899608"/>
                <a:gd name="connsiteY9" fmla="*/ 1076350 h 1584176"/>
                <a:gd name="connsiteX10" fmla="*/ 0 w 1899608"/>
                <a:gd name="connsiteY10" fmla="*/ 792089 h 1584176"/>
                <a:gd name="connsiteX11" fmla="*/ 257551 w 1899608"/>
                <a:gd name="connsiteY11" fmla="*/ 507827 h 1584176"/>
                <a:gd name="connsiteX12" fmla="*/ 257551 w 1899608"/>
                <a:gd name="connsiteY12" fmla="*/ 649958 h 1584176"/>
                <a:gd name="connsiteX13" fmla="*/ 315432 w 1899608"/>
                <a:gd name="connsiteY13" fmla="*/ 649958 h 1584176"/>
                <a:gd name="connsiteX14" fmla="*/ 315432 w 1899608"/>
                <a:gd name="connsiteY14" fmla="*/ 58298 h 1584176"/>
                <a:gd name="connsiteX15" fmla="*/ 373730 w 1899608"/>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99608" h="1584176">
                  <a:moveTo>
                    <a:pt x="373730" y="0"/>
                  </a:moveTo>
                  <a:lnTo>
                    <a:pt x="1841310" y="0"/>
                  </a:lnTo>
                  <a:cubicBezTo>
                    <a:pt x="1873507" y="0"/>
                    <a:pt x="1899608" y="26101"/>
                    <a:pt x="1899608" y="58298"/>
                  </a:cubicBezTo>
                  <a:lnTo>
                    <a:pt x="1899608" y="1525878"/>
                  </a:lnTo>
                  <a:cubicBezTo>
                    <a:pt x="1899608" y="1558075"/>
                    <a:pt x="1873507" y="1584176"/>
                    <a:pt x="1841310" y="1584176"/>
                  </a:cubicBezTo>
                  <a:lnTo>
                    <a:pt x="373730" y="1584176"/>
                  </a:lnTo>
                  <a:cubicBezTo>
                    <a:pt x="341533" y="1584176"/>
                    <a:pt x="315432" y="1558075"/>
                    <a:pt x="315432" y="1525878"/>
                  </a:cubicBezTo>
                  <a:lnTo>
                    <a:pt x="315432" y="934219"/>
                  </a:lnTo>
                  <a:lnTo>
                    <a:pt x="257551" y="934219"/>
                  </a:lnTo>
                  <a:lnTo>
                    <a:pt x="257551" y="1076350"/>
                  </a:lnTo>
                  <a:lnTo>
                    <a:pt x="0" y="792089"/>
                  </a:lnTo>
                  <a:lnTo>
                    <a:pt x="257551" y="507827"/>
                  </a:lnTo>
                  <a:lnTo>
                    <a:pt x="257551" y="649958"/>
                  </a:lnTo>
                  <a:lnTo>
                    <a:pt x="315432" y="649958"/>
                  </a:lnTo>
                  <a:lnTo>
                    <a:pt x="315432" y="58298"/>
                  </a:lnTo>
                  <a:cubicBezTo>
                    <a:pt x="315432" y="26101"/>
                    <a:pt x="341533" y="0"/>
                    <a:pt x="373730" y="0"/>
                  </a:cubicBez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215632" rIns="107817"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8" name="任意多边形 3"/>
            <p:cNvSpPr/>
            <p:nvPr/>
          </p:nvSpPr>
          <p:spPr>
            <a:xfrm>
              <a:off x="2586462" y="3038048"/>
              <a:ext cx="1584325" cy="1891673"/>
            </a:xfrm>
            <a:custGeom>
              <a:avLst/>
              <a:gdLst>
                <a:gd name="connsiteX0" fmla="*/ 792088 w 1584176"/>
                <a:gd name="connsiteY0" fmla="*/ 0 h 1900961"/>
                <a:gd name="connsiteX1" fmla="*/ 1076350 w 1584176"/>
                <a:gd name="connsiteY1" fmla="*/ 257551 h 1900961"/>
                <a:gd name="connsiteX2" fmla="*/ 934219 w 1584176"/>
                <a:gd name="connsiteY2" fmla="*/ 257551 h 1900961"/>
                <a:gd name="connsiteX3" fmla="*/ 934219 w 1584176"/>
                <a:gd name="connsiteY3" fmla="*/ 316785 h 1900961"/>
                <a:gd name="connsiteX4" fmla="*/ 1541118 w 1584176"/>
                <a:gd name="connsiteY4" fmla="*/ 316785 h 1900961"/>
                <a:gd name="connsiteX5" fmla="*/ 1584176 w 1584176"/>
                <a:gd name="connsiteY5" fmla="*/ 359843 h 1900961"/>
                <a:gd name="connsiteX6" fmla="*/ 1584176 w 1584176"/>
                <a:gd name="connsiteY6" fmla="*/ 1857903 h 1900961"/>
                <a:gd name="connsiteX7" fmla="*/ 1541118 w 1584176"/>
                <a:gd name="connsiteY7" fmla="*/ 1900961 h 1900961"/>
                <a:gd name="connsiteX8" fmla="*/ 43058 w 1584176"/>
                <a:gd name="connsiteY8" fmla="*/ 1900961 h 1900961"/>
                <a:gd name="connsiteX9" fmla="*/ 0 w 1584176"/>
                <a:gd name="connsiteY9" fmla="*/ 1857903 h 1900961"/>
                <a:gd name="connsiteX10" fmla="*/ 0 w 1584176"/>
                <a:gd name="connsiteY10" fmla="*/ 359843 h 1900961"/>
                <a:gd name="connsiteX11" fmla="*/ 43058 w 1584176"/>
                <a:gd name="connsiteY11" fmla="*/ 316785 h 1900961"/>
                <a:gd name="connsiteX12" fmla="*/ 649958 w 1584176"/>
                <a:gd name="connsiteY12" fmla="*/ 316785 h 1900961"/>
                <a:gd name="connsiteX13" fmla="*/ 649958 w 1584176"/>
                <a:gd name="connsiteY13" fmla="*/ 257551 h 1900961"/>
                <a:gd name="connsiteX14" fmla="*/ 507827 w 1584176"/>
                <a:gd name="connsiteY14" fmla="*/ 257551 h 190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84176" h="1900961">
                  <a:moveTo>
                    <a:pt x="792088" y="0"/>
                  </a:moveTo>
                  <a:lnTo>
                    <a:pt x="1076350" y="257551"/>
                  </a:lnTo>
                  <a:lnTo>
                    <a:pt x="934219" y="257551"/>
                  </a:lnTo>
                  <a:lnTo>
                    <a:pt x="934219" y="316785"/>
                  </a:lnTo>
                  <a:lnTo>
                    <a:pt x="1541118" y="316785"/>
                  </a:lnTo>
                  <a:cubicBezTo>
                    <a:pt x="1564898" y="316785"/>
                    <a:pt x="1584176" y="336063"/>
                    <a:pt x="1584176" y="359843"/>
                  </a:cubicBezTo>
                  <a:lnTo>
                    <a:pt x="1584176" y="1857903"/>
                  </a:lnTo>
                  <a:cubicBezTo>
                    <a:pt x="1584176" y="1881683"/>
                    <a:pt x="1564898" y="1900961"/>
                    <a:pt x="1541118" y="1900961"/>
                  </a:cubicBezTo>
                  <a:lnTo>
                    <a:pt x="43058" y="1900961"/>
                  </a:lnTo>
                  <a:cubicBezTo>
                    <a:pt x="19278" y="1900961"/>
                    <a:pt x="0" y="1881683"/>
                    <a:pt x="0" y="1857903"/>
                  </a:cubicBezTo>
                  <a:lnTo>
                    <a:pt x="0" y="359843"/>
                  </a:lnTo>
                  <a:cubicBezTo>
                    <a:pt x="0" y="336063"/>
                    <a:pt x="19278" y="316785"/>
                    <a:pt x="43058" y="316785"/>
                  </a:cubicBezTo>
                  <a:lnTo>
                    <a:pt x="649958" y="316785"/>
                  </a:lnTo>
                  <a:lnTo>
                    <a:pt x="649958" y="257551"/>
                  </a:lnTo>
                  <a:lnTo>
                    <a:pt x="507827" y="257551"/>
                  </a:lnTo>
                  <a:close/>
                </a:path>
              </a:pathLst>
            </a:custGeom>
            <a:solidFill>
              <a:srgbClr val="E26A5C"/>
            </a:solidFill>
            <a:ln>
              <a:noFill/>
            </a:ln>
          </p:spPr>
          <p:style>
            <a:lnRef idx="2">
              <a:schemeClr val="accent1">
                <a:shade val="50000"/>
              </a:schemeClr>
            </a:lnRef>
            <a:fillRef idx="1">
              <a:schemeClr val="accent1"/>
            </a:fillRef>
            <a:effectRef idx="0">
              <a:schemeClr val="accent1"/>
            </a:effectRef>
            <a:fontRef idx="minor">
              <a:schemeClr val="lt1"/>
            </a:fontRef>
          </p:style>
          <p:txBody>
            <a:bodyPr lIns="179694" tIns="395326" rIns="215632"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rgbClr val="FFFFFF"/>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sp>
          <p:nvSpPr>
            <p:cNvPr id="9" name="任意多边形 4"/>
            <p:cNvSpPr/>
            <p:nvPr/>
          </p:nvSpPr>
          <p:spPr>
            <a:xfrm>
              <a:off x="3903180" y="3354116"/>
              <a:ext cx="1901825" cy="1575605"/>
            </a:xfrm>
            <a:custGeom>
              <a:avLst/>
              <a:gdLst>
                <a:gd name="connsiteX0" fmla="*/ 361889 w 1903007"/>
                <a:gd name="connsiteY0" fmla="*/ 0 h 1584176"/>
                <a:gd name="connsiteX1" fmla="*/ 1859949 w 1903007"/>
                <a:gd name="connsiteY1" fmla="*/ 0 h 1584176"/>
                <a:gd name="connsiteX2" fmla="*/ 1903007 w 1903007"/>
                <a:gd name="connsiteY2" fmla="*/ 43058 h 1584176"/>
                <a:gd name="connsiteX3" fmla="*/ 1903007 w 1903007"/>
                <a:gd name="connsiteY3" fmla="*/ 1541118 h 1584176"/>
                <a:gd name="connsiteX4" fmla="*/ 1859949 w 1903007"/>
                <a:gd name="connsiteY4" fmla="*/ 1584176 h 1584176"/>
                <a:gd name="connsiteX5" fmla="*/ 361889 w 1903007"/>
                <a:gd name="connsiteY5" fmla="*/ 1584176 h 1584176"/>
                <a:gd name="connsiteX6" fmla="*/ 318831 w 1903007"/>
                <a:gd name="connsiteY6" fmla="*/ 1541118 h 1584176"/>
                <a:gd name="connsiteX7" fmla="*/ 318831 w 1903007"/>
                <a:gd name="connsiteY7" fmla="*/ 908091 h 1584176"/>
                <a:gd name="connsiteX8" fmla="*/ 257551 w 1903007"/>
                <a:gd name="connsiteY8" fmla="*/ 908091 h 1584176"/>
                <a:gd name="connsiteX9" fmla="*/ 257551 w 1903007"/>
                <a:gd name="connsiteY9" fmla="*/ 1050222 h 1584176"/>
                <a:gd name="connsiteX10" fmla="*/ 0 w 1903007"/>
                <a:gd name="connsiteY10" fmla="*/ 765961 h 1584176"/>
                <a:gd name="connsiteX11" fmla="*/ 257551 w 1903007"/>
                <a:gd name="connsiteY11" fmla="*/ 481699 h 1584176"/>
                <a:gd name="connsiteX12" fmla="*/ 257551 w 1903007"/>
                <a:gd name="connsiteY12" fmla="*/ 623830 h 1584176"/>
                <a:gd name="connsiteX13" fmla="*/ 318831 w 1903007"/>
                <a:gd name="connsiteY13" fmla="*/ 623830 h 1584176"/>
                <a:gd name="connsiteX14" fmla="*/ 318831 w 1903007"/>
                <a:gd name="connsiteY14" fmla="*/ 43058 h 1584176"/>
                <a:gd name="connsiteX15" fmla="*/ 361889 w 1903007"/>
                <a:gd name="connsiteY15" fmla="*/ 0 h 1584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903007" h="1584176">
                  <a:moveTo>
                    <a:pt x="361889" y="0"/>
                  </a:moveTo>
                  <a:lnTo>
                    <a:pt x="1859949" y="0"/>
                  </a:lnTo>
                  <a:cubicBezTo>
                    <a:pt x="1883729" y="0"/>
                    <a:pt x="1903007" y="19278"/>
                    <a:pt x="1903007" y="43058"/>
                  </a:cubicBezTo>
                  <a:lnTo>
                    <a:pt x="1903007" y="1541118"/>
                  </a:lnTo>
                  <a:cubicBezTo>
                    <a:pt x="1903007" y="1564898"/>
                    <a:pt x="1883729" y="1584176"/>
                    <a:pt x="1859949" y="1584176"/>
                  </a:cubicBezTo>
                  <a:lnTo>
                    <a:pt x="361889" y="1584176"/>
                  </a:lnTo>
                  <a:cubicBezTo>
                    <a:pt x="338109" y="1584176"/>
                    <a:pt x="318831" y="1564898"/>
                    <a:pt x="318831" y="1541118"/>
                  </a:cubicBezTo>
                  <a:lnTo>
                    <a:pt x="318831" y="908091"/>
                  </a:lnTo>
                  <a:lnTo>
                    <a:pt x="257551" y="908091"/>
                  </a:lnTo>
                  <a:lnTo>
                    <a:pt x="257551" y="1050222"/>
                  </a:lnTo>
                  <a:lnTo>
                    <a:pt x="0" y="765961"/>
                  </a:lnTo>
                  <a:lnTo>
                    <a:pt x="257551" y="481699"/>
                  </a:lnTo>
                  <a:lnTo>
                    <a:pt x="257551" y="623830"/>
                  </a:lnTo>
                  <a:lnTo>
                    <a:pt x="318831" y="623830"/>
                  </a:lnTo>
                  <a:lnTo>
                    <a:pt x="318831" y="43058"/>
                  </a:lnTo>
                  <a:cubicBezTo>
                    <a:pt x="318831" y="19278"/>
                    <a:pt x="338109" y="0"/>
                    <a:pt x="361889" y="0"/>
                  </a:cubicBez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67204" tIns="0" rIns="107817" bIns="0" anchor="ctr"/>
            <a:lstStyle/>
            <a:p>
              <a:pPr algn="ctr">
                <a:spcBef>
                  <a:spcPts val="600"/>
                </a:spcBef>
                <a:defRPr/>
              </a:pPr>
              <a:r>
                <a:rPr lang="zh-CN" altLang="en-US" sz="1400" dirty="0">
                  <a:latin typeface="思源黑体 Light" panose="020B0300000000000000" charset="-122"/>
                  <a:ea typeface="思源黑体 Light" panose="020B0300000000000000" charset="-122"/>
                  <a:cs typeface="阿里巴巴普惠体 R" panose="00020600040101010101" pitchFamily="18" charset="-122"/>
                </a:rPr>
                <a:t>在此输入文字</a:t>
              </a:r>
              <a:endParaRPr lang="zh-CN" altLang="en-US" sz="1400" b="1" dirty="0">
                <a:solidFill>
                  <a:schemeClr val="bg1"/>
                </a:solidFill>
                <a:latin typeface="思源黑体 Light" panose="020B0300000000000000" charset="-122"/>
                <a:ea typeface="思源黑体 Light" panose="020B0300000000000000" charset="-122"/>
                <a:cs typeface="阿里巴巴普惠体 R" panose="00020600040101010101" pitchFamily="18" charset="-122"/>
                <a:sym typeface="微软雅黑" panose="020B0503020204020204" pitchFamily="34" charset="-122"/>
              </a:endParaRPr>
            </a:p>
          </p:txBody>
        </p:sp>
      </p:grpSp>
      <p:cxnSp>
        <p:nvCxnSpPr>
          <p:cNvPr id="10" name="直接连接符 9"/>
          <p:cNvCxnSpPr/>
          <p:nvPr/>
        </p:nvCxnSpPr>
        <p:spPr>
          <a:xfrm>
            <a:off x="6339345" y="4041151"/>
            <a:ext cx="0" cy="579517"/>
          </a:xfrm>
          <a:prstGeom prst="line">
            <a:avLst/>
          </a:prstGeom>
          <a:noFill/>
          <a:ln w="19050" cap="flat" cmpd="sng" algn="ctr">
            <a:solidFill>
              <a:schemeClr val="bg2">
                <a:lumMod val="25000"/>
              </a:schemeClr>
            </a:solidFill>
            <a:prstDash val="solid"/>
            <a:miter lim="800000"/>
          </a:ln>
          <a:effectLst/>
        </p:spPr>
      </p:cxnSp>
      <p:cxnSp>
        <p:nvCxnSpPr>
          <p:cNvPr id="11" name="直接连接符 10"/>
          <p:cNvCxnSpPr/>
          <p:nvPr/>
        </p:nvCxnSpPr>
        <p:spPr>
          <a:xfrm>
            <a:off x="6339345" y="2655356"/>
            <a:ext cx="0" cy="560784"/>
          </a:xfrm>
          <a:prstGeom prst="line">
            <a:avLst/>
          </a:prstGeom>
          <a:noFill/>
          <a:ln w="19050" cap="flat" cmpd="sng" algn="ctr">
            <a:solidFill>
              <a:schemeClr val="bg2">
                <a:lumMod val="25000"/>
              </a:schemeClr>
            </a:solidFill>
            <a:prstDash val="solid"/>
            <a:miter lim="800000"/>
          </a:ln>
          <a:effectLst/>
        </p:spPr>
      </p:cxnSp>
      <p:sp>
        <p:nvSpPr>
          <p:cNvPr id="12" name="文本框 11"/>
          <p:cNvSpPr txBox="1"/>
          <p:nvPr/>
        </p:nvSpPr>
        <p:spPr>
          <a:xfrm>
            <a:off x="6598967" y="2711386"/>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13" name="Rectangle 24"/>
          <p:cNvSpPr>
            <a:spLocks noChangeArrowheads="1"/>
          </p:cNvSpPr>
          <p:nvPr/>
        </p:nvSpPr>
        <p:spPr bwMode="auto">
          <a:xfrm>
            <a:off x="6696989" y="2426434"/>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rPr>
              <a:t>工作完成情况</a:t>
            </a:r>
          </a:p>
        </p:txBody>
      </p:sp>
      <p:sp>
        <p:nvSpPr>
          <p:cNvPr id="14" name="文本框 13"/>
          <p:cNvSpPr txBox="1"/>
          <p:nvPr/>
        </p:nvSpPr>
        <p:spPr>
          <a:xfrm>
            <a:off x="6645911" y="4173488"/>
            <a:ext cx="3571663" cy="73866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在此输入文字内容文字在此输入文字内容文字在此输入在此输入文字内容文字在此输入文字内容文字</a:t>
            </a:r>
          </a:p>
        </p:txBody>
      </p:sp>
      <p:sp>
        <p:nvSpPr>
          <p:cNvPr id="15" name="Rectangle 24"/>
          <p:cNvSpPr>
            <a:spLocks noChangeArrowheads="1"/>
          </p:cNvSpPr>
          <p:nvPr/>
        </p:nvSpPr>
        <p:spPr bwMode="auto">
          <a:xfrm>
            <a:off x="6743933" y="3888536"/>
            <a:ext cx="1254256" cy="256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20000"/>
              </a:lnSpc>
              <a:spcBef>
                <a:spcPts val="300"/>
              </a:spcBef>
            </a:pPr>
            <a:r>
              <a:rPr lang="zh-CN" altLang="en-US" sz="1600" b="1" dirty="0">
                <a:solidFill>
                  <a:schemeClr val="tx1">
                    <a:lumMod val="85000"/>
                    <a:lumOff val="15000"/>
                  </a:schemeClr>
                </a:solidFill>
                <a:latin typeface="思源黑体 Light" panose="020B0300000000000000" charset="-122"/>
                <a:ea typeface="思源黑体 Light" panose="020B0300000000000000" charset="-122"/>
              </a:rPr>
              <a:t>工作完成情况</a:t>
            </a:r>
          </a:p>
        </p:txBody>
      </p:sp>
      <p:sp>
        <p:nvSpPr>
          <p:cNvPr id="16" name="矩形 15"/>
          <p:cNvSpPr/>
          <p:nvPr/>
        </p:nvSpPr>
        <p:spPr>
          <a:xfrm>
            <a:off x="5989699" y="1849785"/>
            <a:ext cx="4701749" cy="3579948"/>
          </a:xfrm>
          <a:prstGeom prst="rect">
            <a:avLst/>
          </a:prstGeom>
          <a:noFill/>
          <a:ln>
            <a:solidFill>
              <a:srgbClr val="1A486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思源黑体 Light" panose="020B0300000000000000" charset="-122"/>
              <a:ea typeface="思源黑体 Light" panose="020B0300000000000000" charset="-122"/>
            </a:endParaRP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down)">
                                      <p:cBhvr>
                                        <p:cTn id="10" dur="500"/>
                                        <p:tgtEl>
                                          <p:spTgt spid="12"/>
                                        </p:tgtEl>
                                      </p:cBhvr>
                                    </p:animEffect>
                                  </p:childTnLst>
                                </p:cTn>
                              </p:par>
                            </p:childTnLst>
                          </p:cTn>
                        </p:par>
                        <p:par>
                          <p:cTn id="11" fill="hold">
                            <p:stCondLst>
                              <p:cond delay="500"/>
                            </p:stCondLst>
                            <p:childTnLst>
                              <p:par>
                                <p:cTn id="12" presetID="22" presetClass="entr" presetSubtype="4" fill="hold" grpId="0" nodeType="after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wipe(down)">
                                      <p:cBhvr>
                                        <p:cTn id="14" dur="500"/>
                                        <p:tgtEl>
                                          <p:spTgt spid="15"/>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down)">
                                      <p:cBhvr>
                                        <p:cTn id="17" dur="500"/>
                                        <p:tgtEl>
                                          <p:spTgt spid="14"/>
                                        </p:tgtEl>
                                      </p:cBhvr>
                                    </p:animEffect>
                                  </p:childTnLst>
                                </p:cTn>
                              </p:par>
                            </p:childTnLst>
                          </p:cTn>
                        </p:par>
                        <p:par>
                          <p:cTn id="18" fill="hold">
                            <p:stCondLst>
                              <p:cond delay="1000"/>
                            </p:stCondLst>
                            <p:childTnLst>
                              <p:par>
                                <p:cTn id="19" presetID="53" presetClass="entr" presetSubtype="16"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p:cTn id="21" dur="500" fill="hold"/>
                                        <p:tgtEl>
                                          <p:spTgt spid="21"/>
                                        </p:tgtEl>
                                        <p:attrNameLst>
                                          <p:attrName>ppt_w</p:attrName>
                                        </p:attrNameLst>
                                      </p:cBhvr>
                                      <p:tavLst>
                                        <p:tav tm="0">
                                          <p:val>
                                            <p:fltVal val="0"/>
                                          </p:val>
                                        </p:tav>
                                        <p:tav tm="100000">
                                          <p:val>
                                            <p:strVal val="#ppt_w"/>
                                          </p:val>
                                        </p:tav>
                                      </p:tavLst>
                                    </p:anim>
                                    <p:anim calcmode="lin" valueType="num">
                                      <p:cBhvr>
                                        <p:cTn id="22" dur="500" fill="hold"/>
                                        <p:tgtEl>
                                          <p:spTgt spid="21"/>
                                        </p:tgtEl>
                                        <p:attrNameLst>
                                          <p:attrName>ppt_h</p:attrName>
                                        </p:attrNameLst>
                                      </p:cBhvr>
                                      <p:tavLst>
                                        <p:tav tm="0">
                                          <p:val>
                                            <p:fltVal val="0"/>
                                          </p:val>
                                        </p:tav>
                                        <p:tav tm="100000">
                                          <p:val>
                                            <p:strVal val="#ppt_h"/>
                                          </p:val>
                                        </p:tav>
                                      </p:tavLst>
                                    </p:anim>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grpSp>
        <p:nvGrpSpPr>
          <p:cNvPr id="8" name="组合 53"/>
          <p:cNvGrpSpPr/>
          <p:nvPr/>
        </p:nvGrpSpPr>
        <p:grpSpPr>
          <a:xfrm>
            <a:off x="6296127" y="3193326"/>
            <a:ext cx="328426" cy="864363"/>
            <a:chOff x="2457450" y="777875"/>
            <a:chExt cx="1811338" cy="4765675"/>
          </a:xfrm>
          <a:solidFill>
            <a:schemeClr val="bg2">
              <a:lumMod val="25000"/>
            </a:schemeClr>
          </a:solidFill>
        </p:grpSpPr>
        <p:sp>
          <p:nvSpPr>
            <p:cNvPr id="9"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10"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grpSp>
        <p:nvGrpSpPr>
          <p:cNvPr id="11" name="组合 57"/>
          <p:cNvGrpSpPr/>
          <p:nvPr/>
        </p:nvGrpSpPr>
        <p:grpSpPr>
          <a:xfrm>
            <a:off x="5323057" y="3128112"/>
            <a:ext cx="328426" cy="864363"/>
            <a:chOff x="2457450" y="777875"/>
            <a:chExt cx="1811338" cy="4765675"/>
          </a:xfrm>
          <a:solidFill>
            <a:schemeClr val="bg2">
              <a:lumMod val="25000"/>
            </a:schemeClr>
          </a:solidFill>
        </p:grpSpPr>
        <p:sp>
          <p:nvSpPr>
            <p:cNvPr id="12" name="Oval 6"/>
            <p:cNvSpPr>
              <a:spLocks noChangeArrowheads="1"/>
            </p:cNvSpPr>
            <p:nvPr/>
          </p:nvSpPr>
          <p:spPr bwMode="auto">
            <a:xfrm>
              <a:off x="2997200" y="777875"/>
              <a:ext cx="731838" cy="7302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13" name="Freeform 7"/>
            <p:cNvSpPr/>
            <p:nvPr/>
          </p:nvSpPr>
          <p:spPr bwMode="auto">
            <a:xfrm>
              <a:off x="2457450" y="1590675"/>
              <a:ext cx="1811338" cy="3952875"/>
            </a:xfrm>
            <a:custGeom>
              <a:avLst/>
              <a:gdLst>
                <a:gd name="T0" fmla="*/ 483 w 483"/>
                <a:gd name="T1" fmla="*/ 47 h 1054"/>
                <a:gd name="T2" fmla="*/ 432 w 483"/>
                <a:gd name="T3" fmla="*/ 0 h 1054"/>
                <a:gd name="T4" fmla="*/ 364 w 483"/>
                <a:gd name="T5" fmla="*/ 0 h 1054"/>
                <a:gd name="T6" fmla="*/ 312 w 483"/>
                <a:gd name="T7" fmla="*/ 0 h 1054"/>
                <a:gd name="T8" fmla="*/ 279 w 483"/>
                <a:gd name="T9" fmla="*/ 156 h 1054"/>
                <a:gd name="T10" fmla="*/ 252 w 483"/>
                <a:gd name="T11" fmla="*/ 69 h 1054"/>
                <a:gd name="T12" fmla="*/ 267 w 483"/>
                <a:gd name="T13" fmla="*/ 49 h 1054"/>
                <a:gd name="T14" fmla="*/ 242 w 483"/>
                <a:gd name="T15" fmla="*/ 21 h 1054"/>
                <a:gd name="T16" fmla="*/ 214 w 483"/>
                <a:gd name="T17" fmla="*/ 47 h 1054"/>
                <a:gd name="T18" fmla="*/ 230 w 483"/>
                <a:gd name="T19" fmla="*/ 69 h 1054"/>
                <a:gd name="T20" fmla="*/ 207 w 483"/>
                <a:gd name="T21" fmla="*/ 156 h 1054"/>
                <a:gd name="T22" fmla="*/ 170 w 483"/>
                <a:gd name="T23" fmla="*/ 0 h 1054"/>
                <a:gd name="T24" fmla="*/ 119 w 483"/>
                <a:gd name="T25" fmla="*/ 0 h 1054"/>
                <a:gd name="T26" fmla="*/ 52 w 483"/>
                <a:gd name="T27" fmla="*/ 0 h 1054"/>
                <a:gd name="T28" fmla="*/ 0 w 483"/>
                <a:gd name="T29" fmla="*/ 47 h 1054"/>
                <a:gd name="T30" fmla="*/ 0 w 483"/>
                <a:gd name="T31" fmla="*/ 47 h 1054"/>
                <a:gd name="T32" fmla="*/ 0 w 483"/>
                <a:gd name="T33" fmla="*/ 495 h 1054"/>
                <a:gd name="T34" fmla="*/ 0 w 483"/>
                <a:gd name="T35" fmla="*/ 495 h 1054"/>
                <a:gd name="T36" fmla="*/ 0 w 483"/>
                <a:gd name="T37" fmla="*/ 495 h 1054"/>
                <a:gd name="T38" fmla="*/ 42 w 483"/>
                <a:gd name="T39" fmla="*/ 536 h 1054"/>
                <a:gd name="T40" fmla="*/ 84 w 483"/>
                <a:gd name="T41" fmla="*/ 495 h 1054"/>
                <a:gd name="T42" fmla="*/ 84 w 483"/>
                <a:gd name="T43" fmla="*/ 495 h 1054"/>
                <a:gd name="T44" fmla="*/ 84 w 483"/>
                <a:gd name="T45" fmla="*/ 165 h 1054"/>
                <a:gd name="T46" fmla="*/ 119 w 483"/>
                <a:gd name="T47" fmla="*/ 165 h 1054"/>
                <a:gd name="T48" fmla="*/ 119 w 483"/>
                <a:gd name="T49" fmla="*/ 512 h 1054"/>
                <a:gd name="T50" fmla="*/ 119 w 483"/>
                <a:gd name="T51" fmla="*/ 1003 h 1054"/>
                <a:gd name="T52" fmla="*/ 170 w 483"/>
                <a:gd name="T53" fmla="*/ 1054 h 1054"/>
                <a:gd name="T54" fmla="*/ 222 w 483"/>
                <a:gd name="T55" fmla="*/ 1003 h 1054"/>
                <a:gd name="T56" fmla="*/ 222 w 483"/>
                <a:gd name="T57" fmla="*/ 512 h 1054"/>
                <a:gd name="T58" fmla="*/ 261 w 483"/>
                <a:gd name="T59" fmla="*/ 512 h 1054"/>
                <a:gd name="T60" fmla="*/ 261 w 483"/>
                <a:gd name="T61" fmla="*/ 1003 h 1054"/>
                <a:gd name="T62" fmla="*/ 313 w 483"/>
                <a:gd name="T63" fmla="*/ 1054 h 1054"/>
                <a:gd name="T64" fmla="*/ 364 w 483"/>
                <a:gd name="T65" fmla="*/ 1003 h 1054"/>
                <a:gd name="T66" fmla="*/ 364 w 483"/>
                <a:gd name="T67" fmla="*/ 512 h 1054"/>
                <a:gd name="T68" fmla="*/ 364 w 483"/>
                <a:gd name="T69" fmla="*/ 165 h 1054"/>
                <a:gd name="T70" fmla="*/ 399 w 483"/>
                <a:gd name="T71" fmla="*/ 165 h 1054"/>
                <a:gd name="T72" fmla="*/ 399 w 483"/>
                <a:gd name="T73" fmla="*/ 495 h 1054"/>
                <a:gd name="T74" fmla="*/ 399 w 483"/>
                <a:gd name="T75" fmla="*/ 495 h 1054"/>
                <a:gd name="T76" fmla="*/ 399 w 483"/>
                <a:gd name="T77" fmla="*/ 495 h 1054"/>
                <a:gd name="T78" fmla="*/ 441 w 483"/>
                <a:gd name="T79" fmla="*/ 536 h 1054"/>
                <a:gd name="T80" fmla="*/ 483 w 483"/>
                <a:gd name="T81" fmla="*/ 495 h 1054"/>
                <a:gd name="T82" fmla="*/ 483 w 483"/>
                <a:gd name="T83" fmla="*/ 495 h 1054"/>
                <a:gd name="T84" fmla="*/ 483 w 483"/>
                <a:gd name="T85" fmla="*/ 47 h 1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83" h="1054">
                  <a:moveTo>
                    <a:pt x="483" y="47"/>
                  </a:moveTo>
                  <a:cubicBezTo>
                    <a:pt x="480" y="20"/>
                    <a:pt x="458" y="0"/>
                    <a:pt x="432" y="0"/>
                  </a:cubicBezTo>
                  <a:cubicBezTo>
                    <a:pt x="364" y="0"/>
                    <a:pt x="364" y="0"/>
                    <a:pt x="364" y="0"/>
                  </a:cubicBezTo>
                  <a:cubicBezTo>
                    <a:pt x="312" y="0"/>
                    <a:pt x="312" y="0"/>
                    <a:pt x="312" y="0"/>
                  </a:cubicBezTo>
                  <a:cubicBezTo>
                    <a:pt x="301" y="123"/>
                    <a:pt x="279" y="156"/>
                    <a:pt x="279" y="156"/>
                  </a:cubicBezTo>
                  <a:cubicBezTo>
                    <a:pt x="252" y="69"/>
                    <a:pt x="252" y="69"/>
                    <a:pt x="252" y="69"/>
                  </a:cubicBezTo>
                  <a:cubicBezTo>
                    <a:pt x="267" y="49"/>
                    <a:pt x="267" y="49"/>
                    <a:pt x="267" y="49"/>
                  </a:cubicBezTo>
                  <a:cubicBezTo>
                    <a:pt x="242" y="21"/>
                    <a:pt x="242" y="21"/>
                    <a:pt x="242" y="21"/>
                  </a:cubicBezTo>
                  <a:cubicBezTo>
                    <a:pt x="214" y="47"/>
                    <a:pt x="214" y="47"/>
                    <a:pt x="214" y="47"/>
                  </a:cubicBezTo>
                  <a:cubicBezTo>
                    <a:pt x="230" y="69"/>
                    <a:pt x="230" y="69"/>
                    <a:pt x="230" y="69"/>
                  </a:cubicBezTo>
                  <a:cubicBezTo>
                    <a:pt x="207" y="156"/>
                    <a:pt x="207" y="156"/>
                    <a:pt x="207" y="156"/>
                  </a:cubicBezTo>
                  <a:cubicBezTo>
                    <a:pt x="185" y="132"/>
                    <a:pt x="174" y="39"/>
                    <a:pt x="170" y="0"/>
                  </a:cubicBezTo>
                  <a:cubicBezTo>
                    <a:pt x="119" y="0"/>
                    <a:pt x="119" y="0"/>
                    <a:pt x="119" y="0"/>
                  </a:cubicBezTo>
                  <a:cubicBezTo>
                    <a:pt x="52" y="0"/>
                    <a:pt x="52" y="0"/>
                    <a:pt x="52" y="0"/>
                  </a:cubicBezTo>
                  <a:cubicBezTo>
                    <a:pt x="25" y="0"/>
                    <a:pt x="3" y="20"/>
                    <a:pt x="0" y="47"/>
                  </a:cubicBezTo>
                  <a:cubicBezTo>
                    <a:pt x="0" y="47"/>
                    <a:pt x="0" y="47"/>
                    <a:pt x="0" y="47"/>
                  </a:cubicBezTo>
                  <a:cubicBezTo>
                    <a:pt x="0" y="495"/>
                    <a:pt x="0" y="495"/>
                    <a:pt x="0" y="495"/>
                  </a:cubicBezTo>
                  <a:cubicBezTo>
                    <a:pt x="0" y="495"/>
                    <a:pt x="0" y="495"/>
                    <a:pt x="0" y="495"/>
                  </a:cubicBezTo>
                  <a:cubicBezTo>
                    <a:pt x="0" y="495"/>
                    <a:pt x="0" y="495"/>
                    <a:pt x="0" y="495"/>
                  </a:cubicBezTo>
                  <a:cubicBezTo>
                    <a:pt x="0" y="518"/>
                    <a:pt x="19" y="536"/>
                    <a:pt x="42" y="536"/>
                  </a:cubicBezTo>
                  <a:cubicBezTo>
                    <a:pt x="65" y="536"/>
                    <a:pt x="84" y="518"/>
                    <a:pt x="84" y="495"/>
                  </a:cubicBezTo>
                  <a:cubicBezTo>
                    <a:pt x="84" y="495"/>
                    <a:pt x="84" y="495"/>
                    <a:pt x="84" y="495"/>
                  </a:cubicBezTo>
                  <a:cubicBezTo>
                    <a:pt x="84" y="165"/>
                    <a:pt x="84" y="165"/>
                    <a:pt x="84" y="165"/>
                  </a:cubicBezTo>
                  <a:cubicBezTo>
                    <a:pt x="119" y="165"/>
                    <a:pt x="119" y="165"/>
                    <a:pt x="119" y="165"/>
                  </a:cubicBezTo>
                  <a:cubicBezTo>
                    <a:pt x="119" y="512"/>
                    <a:pt x="119" y="512"/>
                    <a:pt x="119" y="512"/>
                  </a:cubicBezTo>
                  <a:cubicBezTo>
                    <a:pt x="119" y="1003"/>
                    <a:pt x="119" y="1003"/>
                    <a:pt x="119" y="1003"/>
                  </a:cubicBezTo>
                  <a:cubicBezTo>
                    <a:pt x="119" y="1031"/>
                    <a:pt x="142" y="1054"/>
                    <a:pt x="170" y="1054"/>
                  </a:cubicBezTo>
                  <a:cubicBezTo>
                    <a:pt x="199" y="1054"/>
                    <a:pt x="222" y="1031"/>
                    <a:pt x="222" y="1003"/>
                  </a:cubicBezTo>
                  <a:cubicBezTo>
                    <a:pt x="222" y="512"/>
                    <a:pt x="222" y="512"/>
                    <a:pt x="222" y="512"/>
                  </a:cubicBezTo>
                  <a:cubicBezTo>
                    <a:pt x="261" y="512"/>
                    <a:pt x="261" y="512"/>
                    <a:pt x="261" y="512"/>
                  </a:cubicBezTo>
                  <a:cubicBezTo>
                    <a:pt x="261" y="1003"/>
                    <a:pt x="261" y="1003"/>
                    <a:pt x="261" y="1003"/>
                  </a:cubicBezTo>
                  <a:cubicBezTo>
                    <a:pt x="261" y="1031"/>
                    <a:pt x="284" y="1054"/>
                    <a:pt x="313" y="1054"/>
                  </a:cubicBezTo>
                  <a:cubicBezTo>
                    <a:pt x="341" y="1054"/>
                    <a:pt x="364" y="1031"/>
                    <a:pt x="364" y="1003"/>
                  </a:cubicBezTo>
                  <a:cubicBezTo>
                    <a:pt x="364" y="512"/>
                    <a:pt x="364" y="512"/>
                    <a:pt x="364" y="512"/>
                  </a:cubicBezTo>
                  <a:cubicBezTo>
                    <a:pt x="364" y="165"/>
                    <a:pt x="364" y="165"/>
                    <a:pt x="364" y="165"/>
                  </a:cubicBezTo>
                  <a:cubicBezTo>
                    <a:pt x="399" y="165"/>
                    <a:pt x="399" y="165"/>
                    <a:pt x="399" y="165"/>
                  </a:cubicBezTo>
                  <a:cubicBezTo>
                    <a:pt x="399" y="495"/>
                    <a:pt x="399" y="495"/>
                    <a:pt x="399" y="495"/>
                  </a:cubicBezTo>
                  <a:cubicBezTo>
                    <a:pt x="399" y="495"/>
                    <a:pt x="399" y="495"/>
                    <a:pt x="399" y="495"/>
                  </a:cubicBezTo>
                  <a:cubicBezTo>
                    <a:pt x="399" y="495"/>
                    <a:pt x="399" y="495"/>
                    <a:pt x="399" y="495"/>
                  </a:cubicBezTo>
                  <a:cubicBezTo>
                    <a:pt x="399" y="518"/>
                    <a:pt x="418" y="536"/>
                    <a:pt x="441" y="536"/>
                  </a:cubicBezTo>
                  <a:cubicBezTo>
                    <a:pt x="465" y="536"/>
                    <a:pt x="483" y="518"/>
                    <a:pt x="483" y="495"/>
                  </a:cubicBezTo>
                  <a:cubicBezTo>
                    <a:pt x="483" y="495"/>
                    <a:pt x="483" y="495"/>
                    <a:pt x="483" y="495"/>
                  </a:cubicBezTo>
                  <a:cubicBezTo>
                    <a:pt x="483" y="47"/>
                    <a:pt x="483" y="47"/>
                    <a:pt x="483" y="4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sp>
        <p:nvSpPr>
          <p:cNvPr id="14" name="Freeform 8"/>
          <p:cNvSpPr/>
          <p:nvPr/>
        </p:nvSpPr>
        <p:spPr bwMode="auto">
          <a:xfrm>
            <a:off x="4565955" y="2626727"/>
            <a:ext cx="2815700" cy="2481458"/>
          </a:xfrm>
          <a:custGeom>
            <a:avLst/>
            <a:gdLst>
              <a:gd name="T0" fmla="*/ 243 w 1370"/>
              <a:gd name="T1" fmla="*/ 0 h 1207"/>
              <a:gd name="T2" fmla="*/ 0 w 1370"/>
              <a:gd name="T3" fmla="*/ 523 h 1207"/>
              <a:gd name="T4" fmla="*/ 685 w 1370"/>
              <a:gd name="T5" fmla="*/ 1207 h 1207"/>
              <a:gd name="T6" fmla="*/ 1370 w 1370"/>
              <a:gd name="T7" fmla="*/ 523 h 1207"/>
              <a:gd name="T8" fmla="*/ 1127 w 1370"/>
              <a:gd name="T9" fmla="*/ 0 h 1207"/>
            </a:gdLst>
            <a:ahLst/>
            <a:cxnLst>
              <a:cxn ang="0">
                <a:pos x="T0" y="T1"/>
              </a:cxn>
              <a:cxn ang="0">
                <a:pos x="T2" y="T3"/>
              </a:cxn>
              <a:cxn ang="0">
                <a:pos x="T4" y="T5"/>
              </a:cxn>
              <a:cxn ang="0">
                <a:pos x="T6" y="T7"/>
              </a:cxn>
              <a:cxn ang="0">
                <a:pos x="T8" y="T9"/>
              </a:cxn>
            </a:cxnLst>
            <a:rect l="0" t="0" r="r" b="b"/>
            <a:pathLst>
              <a:path w="1370" h="1207">
                <a:moveTo>
                  <a:pt x="243" y="0"/>
                </a:moveTo>
                <a:cubicBezTo>
                  <a:pt x="94" y="125"/>
                  <a:pt x="0" y="313"/>
                  <a:pt x="0" y="523"/>
                </a:cubicBezTo>
                <a:cubicBezTo>
                  <a:pt x="0" y="901"/>
                  <a:pt x="307" y="1207"/>
                  <a:pt x="685" y="1207"/>
                </a:cubicBezTo>
                <a:cubicBezTo>
                  <a:pt x="1063" y="1207"/>
                  <a:pt x="1370" y="901"/>
                  <a:pt x="1370" y="523"/>
                </a:cubicBezTo>
                <a:cubicBezTo>
                  <a:pt x="1370" y="313"/>
                  <a:pt x="1276" y="125"/>
                  <a:pt x="1127" y="0"/>
                </a:cubicBezTo>
              </a:path>
            </a:pathLst>
          </a:custGeom>
          <a:noFill/>
          <a:ln w="6350" cap="flat">
            <a:solidFill>
              <a:schemeClr val="bg1">
                <a:lumMod val="50000"/>
              </a:schemeClr>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15" name="Oval 56"/>
          <p:cNvSpPr>
            <a:spLocks noChangeArrowheads="1"/>
          </p:cNvSpPr>
          <p:nvPr/>
        </p:nvSpPr>
        <p:spPr bwMode="auto">
          <a:xfrm>
            <a:off x="4752050" y="2521476"/>
            <a:ext cx="433704" cy="433838"/>
          </a:xfrm>
          <a:prstGeom prst="ellipse">
            <a:avLst/>
          </a:prstGeom>
          <a:solidFill>
            <a:srgbClr val="E26A5C"/>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01</a:t>
            </a:r>
          </a:p>
        </p:txBody>
      </p:sp>
      <p:sp>
        <p:nvSpPr>
          <p:cNvPr id="16" name="Oval 57"/>
          <p:cNvSpPr>
            <a:spLocks noChangeArrowheads="1"/>
          </p:cNvSpPr>
          <p:nvPr/>
        </p:nvSpPr>
        <p:spPr bwMode="auto">
          <a:xfrm>
            <a:off x="4349104" y="3391485"/>
            <a:ext cx="433704" cy="435846"/>
          </a:xfrm>
          <a:prstGeom prst="ellipse">
            <a:avLst/>
          </a:prstGeom>
          <a:solidFill>
            <a:schemeClr val="bg1">
              <a:lumMod val="50000"/>
            </a:schemeClr>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02</a:t>
            </a:r>
          </a:p>
        </p:txBody>
      </p:sp>
      <p:sp>
        <p:nvSpPr>
          <p:cNvPr id="17" name="Oval 58"/>
          <p:cNvSpPr>
            <a:spLocks noChangeArrowheads="1"/>
          </p:cNvSpPr>
          <p:nvPr/>
        </p:nvSpPr>
        <p:spPr bwMode="auto">
          <a:xfrm>
            <a:off x="4643322" y="4279381"/>
            <a:ext cx="433704" cy="433838"/>
          </a:xfrm>
          <a:prstGeom prst="ellipse">
            <a:avLst/>
          </a:prstGeom>
          <a:solidFill>
            <a:srgbClr val="E26A5C"/>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03</a:t>
            </a:r>
          </a:p>
        </p:txBody>
      </p:sp>
      <p:sp>
        <p:nvSpPr>
          <p:cNvPr id="18" name="Oval 59"/>
          <p:cNvSpPr>
            <a:spLocks noChangeArrowheads="1"/>
          </p:cNvSpPr>
          <p:nvPr/>
        </p:nvSpPr>
        <p:spPr bwMode="auto">
          <a:xfrm>
            <a:off x="6735644" y="2521476"/>
            <a:ext cx="435712" cy="433838"/>
          </a:xfrm>
          <a:prstGeom prst="ellipse">
            <a:avLst/>
          </a:prstGeom>
          <a:solidFill>
            <a:srgbClr val="E26A5C"/>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04</a:t>
            </a:r>
          </a:p>
        </p:txBody>
      </p:sp>
      <p:sp>
        <p:nvSpPr>
          <p:cNvPr id="19" name="Oval 60"/>
          <p:cNvSpPr>
            <a:spLocks noChangeArrowheads="1"/>
          </p:cNvSpPr>
          <p:nvPr/>
        </p:nvSpPr>
        <p:spPr bwMode="auto">
          <a:xfrm>
            <a:off x="7163799" y="3391485"/>
            <a:ext cx="435712" cy="435846"/>
          </a:xfrm>
          <a:prstGeom prst="ellipse">
            <a:avLst/>
          </a:prstGeom>
          <a:solidFill>
            <a:schemeClr val="bg1">
              <a:lumMod val="50000"/>
            </a:schemeClr>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05</a:t>
            </a:r>
          </a:p>
        </p:txBody>
      </p:sp>
      <p:sp>
        <p:nvSpPr>
          <p:cNvPr id="20" name="Oval 61"/>
          <p:cNvSpPr>
            <a:spLocks noChangeArrowheads="1"/>
          </p:cNvSpPr>
          <p:nvPr/>
        </p:nvSpPr>
        <p:spPr bwMode="auto">
          <a:xfrm>
            <a:off x="6872172" y="4279381"/>
            <a:ext cx="433704" cy="433838"/>
          </a:xfrm>
          <a:prstGeom prst="ellipse">
            <a:avLst/>
          </a:prstGeom>
          <a:solidFill>
            <a:srgbClr val="E26A5C"/>
          </a:solidFill>
          <a:ln>
            <a:noFill/>
          </a:ln>
        </p:spPr>
        <p:txBody>
          <a:bodyPr vert="horz" wrap="square" lIns="0" tIns="0" rIns="0" bIns="0" numCol="1" anchor="t" anchorCtr="0" compatLnSpc="1"/>
          <a:lstStyle/>
          <a:p>
            <a:pPr algn="ctr"/>
            <a:r>
              <a:rPr lang="en-US" altLang="zh-CN" dirty="0">
                <a:solidFill>
                  <a:schemeClr val="bg1"/>
                </a:solidFill>
                <a:latin typeface="思源黑体 Light" panose="020B0300000000000000" charset="-122"/>
                <a:ea typeface="思源黑体 Light" panose="020B0300000000000000" charset="-122"/>
              </a:rPr>
              <a:t>06</a:t>
            </a:r>
          </a:p>
        </p:txBody>
      </p:sp>
      <p:sp>
        <p:nvSpPr>
          <p:cNvPr id="21" name="Rectangle 5"/>
          <p:cNvSpPr>
            <a:spLocks noChangeArrowheads="1"/>
          </p:cNvSpPr>
          <p:nvPr/>
        </p:nvSpPr>
        <p:spPr bwMode="auto">
          <a:xfrm>
            <a:off x="5749297" y="3824254"/>
            <a:ext cx="449016" cy="458046"/>
          </a:xfrm>
          <a:prstGeom prst="rect">
            <a:avLst/>
          </a:prstGeom>
          <a:solidFill>
            <a:srgbClr val="E26A5C"/>
          </a:solidFill>
          <a:ln>
            <a:noFill/>
          </a:ln>
        </p:spPr>
        <p:txBody>
          <a:bodyPr vert="horz" wrap="square" lIns="0" tIns="0" rIns="0" bIns="0" numCol="1" anchor="ctr" anchorCtr="0" compatLnSpc="1"/>
          <a:lstStyle/>
          <a:p>
            <a:pPr algn="ctr"/>
            <a:r>
              <a:rPr lang="en-US" altLang="zh-CN" sz="1400" b="1" dirty="0">
                <a:solidFill>
                  <a:schemeClr val="bg1"/>
                </a:solidFill>
                <a:latin typeface="思源黑体 Light" panose="020B0300000000000000" charset="-122"/>
                <a:ea typeface="思源黑体 Light" panose="020B0300000000000000" charset="-122"/>
              </a:rPr>
              <a:t>1</a:t>
            </a:r>
          </a:p>
        </p:txBody>
      </p:sp>
      <p:sp>
        <p:nvSpPr>
          <p:cNvPr id="22" name="Rectangle 6"/>
          <p:cNvSpPr>
            <a:spLocks noChangeArrowheads="1"/>
          </p:cNvSpPr>
          <p:nvPr/>
        </p:nvSpPr>
        <p:spPr bwMode="auto">
          <a:xfrm>
            <a:off x="5262763" y="4009547"/>
            <a:ext cx="449014" cy="272752"/>
          </a:xfrm>
          <a:prstGeom prst="rect">
            <a:avLst/>
          </a:prstGeom>
          <a:solidFill>
            <a:srgbClr val="7F7F7F"/>
          </a:solidFill>
          <a:ln>
            <a:noFill/>
          </a:ln>
        </p:spPr>
        <p:txBody>
          <a:bodyPr vert="horz" wrap="square" lIns="0" tIns="0" rIns="0" bIns="0" numCol="1" anchor="ctr" anchorCtr="0" compatLnSpc="1"/>
          <a:lstStyle/>
          <a:p>
            <a:pPr algn="ctr"/>
            <a:r>
              <a:rPr lang="en-US" altLang="zh-CN" sz="1100" b="1" dirty="0">
                <a:solidFill>
                  <a:schemeClr val="bg1"/>
                </a:solidFill>
                <a:latin typeface="思源黑体 Light" panose="020B0300000000000000" charset="-122"/>
                <a:ea typeface="思源黑体 Light" panose="020B0300000000000000" charset="-122"/>
              </a:rPr>
              <a:t>2</a:t>
            </a:r>
          </a:p>
        </p:txBody>
      </p:sp>
      <p:sp>
        <p:nvSpPr>
          <p:cNvPr id="23" name="Rectangle 9"/>
          <p:cNvSpPr>
            <a:spLocks noChangeArrowheads="1"/>
          </p:cNvSpPr>
          <p:nvPr/>
        </p:nvSpPr>
        <p:spPr bwMode="auto">
          <a:xfrm>
            <a:off x="6235830" y="4074563"/>
            <a:ext cx="449018" cy="207530"/>
          </a:xfrm>
          <a:prstGeom prst="rect">
            <a:avLst/>
          </a:prstGeom>
          <a:solidFill>
            <a:srgbClr val="7F7F7F"/>
          </a:solidFill>
          <a:ln>
            <a:noFill/>
          </a:ln>
        </p:spPr>
        <p:txBody>
          <a:bodyPr vert="horz" wrap="square" lIns="0" tIns="0" rIns="0" bIns="0" numCol="1" anchor="ctr" anchorCtr="0" compatLnSpc="1"/>
          <a:lstStyle/>
          <a:p>
            <a:pPr algn="ctr"/>
            <a:r>
              <a:rPr lang="en-US" altLang="zh-CN" sz="1100" b="1" dirty="0">
                <a:solidFill>
                  <a:schemeClr val="bg1"/>
                </a:solidFill>
                <a:latin typeface="思源黑体 Light" panose="020B0300000000000000" charset="-122"/>
                <a:ea typeface="思源黑体 Light" panose="020B0300000000000000" charset="-122"/>
              </a:rPr>
              <a:t>3</a:t>
            </a:r>
          </a:p>
        </p:txBody>
      </p:sp>
      <p:grpSp>
        <p:nvGrpSpPr>
          <p:cNvPr id="24" name="组合 76"/>
          <p:cNvGrpSpPr/>
          <p:nvPr/>
        </p:nvGrpSpPr>
        <p:grpSpPr>
          <a:xfrm>
            <a:off x="5652973" y="2921939"/>
            <a:ext cx="641662" cy="843459"/>
            <a:chOff x="4225925" y="1973263"/>
            <a:chExt cx="687388" cy="903287"/>
          </a:xfrm>
          <a:solidFill>
            <a:schemeClr val="bg1">
              <a:lumMod val="50000"/>
            </a:schemeClr>
          </a:solidFill>
        </p:grpSpPr>
        <p:sp>
          <p:nvSpPr>
            <p:cNvPr id="25" name="Oval 12"/>
            <p:cNvSpPr>
              <a:spLocks noChangeArrowheads="1"/>
            </p:cNvSpPr>
            <p:nvPr/>
          </p:nvSpPr>
          <p:spPr bwMode="auto">
            <a:xfrm>
              <a:off x="4500563" y="1989138"/>
              <a:ext cx="138113" cy="134937"/>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sp>
          <p:nvSpPr>
            <p:cNvPr id="26" name="Freeform 13"/>
            <p:cNvSpPr/>
            <p:nvPr/>
          </p:nvSpPr>
          <p:spPr bwMode="auto">
            <a:xfrm>
              <a:off x="4225925" y="1973263"/>
              <a:ext cx="687388" cy="903287"/>
            </a:xfrm>
            <a:custGeom>
              <a:avLst/>
              <a:gdLst>
                <a:gd name="T0" fmla="*/ 963 w 975"/>
                <a:gd name="T1" fmla="*/ 14 h 1279"/>
                <a:gd name="T2" fmla="*/ 918 w 975"/>
                <a:gd name="T3" fmla="*/ 13 h 1279"/>
                <a:gd name="T4" fmla="*/ 678 w 975"/>
                <a:gd name="T5" fmla="*/ 235 h 1279"/>
                <a:gd name="T6" fmla="*/ 678 w 975"/>
                <a:gd name="T7" fmla="*/ 235 h 1279"/>
                <a:gd name="T8" fmla="*/ 609 w 975"/>
                <a:gd name="T9" fmla="*/ 235 h 1279"/>
                <a:gd name="T10" fmla="*/ 558 w 975"/>
                <a:gd name="T11" fmla="*/ 235 h 1279"/>
                <a:gd name="T12" fmla="*/ 524 w 975"/>
                <a:gd name="T13" fmla="*/ 389 h 1279"/>
                <a:gd name="T14" fmla="*/ 498 w 975"/>
                <a:gd name="T15" fmla="*/ 303 h 1279"/>
                <a:gd name="T16" fmla="*/ 513 w 975"/>
                <a:gd name="T17" fmla="*/ 283 h 1279"/>
                <a:gd name="T18" fmla="*/ 488 w 975"/>
                <a:gd name="T19" fmla="*/ 255 h 1279"/>
                <a:gd name="T20" fmla="*/ 460 w 975"/>
                <a:gd name="T21" fmla="*/ 281 h 1279"/>
                <a:gd name="T22" fmla="*/ 477 w 975"/>
                <a:gd name="T23" fmla="*/ 303 h 1279"/>
                <a:gd name="T24" fmla="*/ 453 w 975"/>
                <a:gd name="T25" fmla="*/ 389 h 1279"/>
                <a:gd name="T26" fmla="*/ 417 w 975"/>
                <a:gd name="T27" fmla="*/ 235 h 1279"/>
                <a:gd name="T28" fmla="*/ 366 w 975"/>
                <a:gd name="T29" fmla="*/ 235 h 1279"/>
                <a:gd name="T30" fmla="*/ 298 w 975"/>
                <a:gd name="T31" fmla="*/ 235 h 1279"/>
                <a:gd name="T32" fmla="*/ 298 w 975"/>
                <a:gd name="T33" fmla="*/ 235 h 1279"/>
                <a:gd name="T34" fmla="*/ 56 w 975"/>
                <a:gd name="T35" fmla="*/ 13 h 1279"/>
                <a:gd name="T36" fmla="*/ 12 w 975"/>
                <a:gd name="T37" fmla="*/ 14 h 1279"/>
                <a:gd name="T38" fmla="*/ 13 w 975"/>
                <a:gd name="T39" fmla="*/ 59 h 1279"/>
                <a:gd name="T40" fmla="*/ 366 w 975"/>
                <a:gd name="T41" fmla="*/ 398 h 1279"/>
                <a:gd name="T42" fmla="*/ 366 w 975"/>
                <a:gd name="T43" fmla="*/ 742 h 1279"/>
                <a:gd name="T44" fmla="*/ 366 w 975"/>
                <a:gd name="T45" fmla="*/ 1228 h 1279"/>
                <a:gd name="T46" fmla="*/ 417 w 975"/>
                <a:gd name="T47" fmla="*/ 1279 h 1279"/>
                <a:gd name="T48" fmla="*/ 468 w 975"/>
                <a:gd name="T49" fmla="*/ 1228 h 1279"/>
                <a:gd name="T50" fmla="*/ 468 w 975"/>
                <a:gd name="T51" fmla="*/ 742 h 1279"/>
                <a:gd name="T52" fmla="*/ 507 w 975"/>
                <a:gd name="T53" fmla="*/ 742 h 1279"/>
                <a:gd name="T54" fmla="*/ 507 w 975"/>
                <a:gd name="T55" fmla="*/ 1228 h 1279"/>
                <a:gd name="T56" fmla="*/ 558 w 975"/>
                <a:gd name="T57" fmla="*/ 1279 h 1279"/>
                <a:gd name="T58" fmla="*/ 609 w 975"/>
                <a:gd name="T59" fmla="*/ 1228 h 1279"/>
                <a:gd name="T60" fmla="*/ 609 w 975"/>
                <a:gd name="T61" fmla="*/ 742 h 1279"/>
                <a:gd name="T62" fmla="*/ 609 w 975"/>
                <a:gd name="T63" fmla="*/ 398 h 1279"/>
                <a:gd name="T64" fmla="*/ 961 w 975"/>
                <a:gd name="T65" fmla="*/ 59 h 1279"/>
                <a:gd name="T66" fmla="*/ 963 w 975"/>
                <a:gd name="T67" fmla="*/ 14 h 1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75" h="1279">
                  <a:moveTo>
                    <a:pt x="963" y="14"/>
                  </a:moveTo>
                  <a:cubicBezTo>
                    <a:pt x="951" y="2"/>
                    <a:pt x="930" y="0"/>
                    <a:pt x="918" y="13"/>
                  </a:cubicBezTo>
                  <a:cubicBezTo>
                    <a:pt x="678" y="235"/>
                    <a:pt x="678" y="235"/>
                    <a:pt x="678" y="235"/>
                  </a:cubicBezTo>
                  <a:cubicBezTo>
                    <a:pt x="678" y="235"/>
                    <a:pt x="678" y="235"/>
                    <a:pt x="678" y="235"/>
                  </a:cubicBezTo>
                  <a:cubicBezTo>
                    <a:pt x="609" y="235"/>
                    <a:pt x="609" y="235"/>
                    <a:pt x="609" y="235"/>
                  </a:cubicBezTo>
                  <a:cubicBezTo>
                    <a:pt x="558" y="235"/>
                    <a:pt x="558" y="235"/>
                    <a:pt x="558" y="235"/>
                  </a:cubicBezTo>
                  <a:cubicBezTo>
                    <a:pt x="546" y="357"/>
                    <a:pt x="524" y="389"/>
                    <a:pt x="524" y="389"/>
                  </a:cubicBezTo>
                  <a:cubicBezTo>
                    <a:pt x="498" y="303"/>
                    <a:pt x="498" y="303"/>
                    <a:pt x="498" y="303"/>
                  </a:cubicBezTo>
                  <a:cubicBezTo>
                    <a:pt x="513" y="283"/>
                    <a:pt x="513" y="283"/>
                    <a:pt x="513" y="283"/>
                  </a:cubicBezTo>
                  <a:cubicBezTo>
                    <a:pt x="488" y="255"/>
                    <a:pt x="488" y="255"/>
                    <a:pt x="488" y="255"/>
                  </a:cubicBezTo>
                  <a:cubicBezTo>
                    <a:pt x="460" y="281"/>
                    <a:pt x="460" y="281"/>
                    <a:pt x="460" y="281"/>
                  </a:cubicBezTo>
                  <a:cubicBezTo>
                    <a:pt x="477" y="303"/>
                    <a:pt x="477" y="303"/>
                    <a:pt x="477" y="303"/>
                  </a:cubicBezTo>
                  <a:cubicBezTo>
                    <a:pt x="453" y="389"/>
                    <a:pt x="453" y="389"/>
                    <a:pt x="453" y="389"/>
                  </a:cubicBezTo>
                  <a:cubicBezTo>
                    <a:pt x="432" y="365"/>
                    <a:pt x="421" y="274"/>
                    <a:pt x="417" y="235"/>
                  </a:cubicBezTo>
                  <a:cubicBezTo>
                    <a:pt x="366" y="235"/>
                    <a:pt x="366" y="235"/>
                    <a:pt x="366" y="235"/>
                  </a:cubicBezTo>
                  <a:cubicBezTo>
                    <a:pt x="298" y="235"/>
                    <a:pt x="298" y="235"/>
                    <a:pt x="298" y="235"/>
                  </a:cubicBezTo>
                  <a:cubicBezTo>
                    <a:pt x="298" y="235"/>
                    <a:pt x="298" y="235"/>
                    <a:pt x="298" y="235"/>
                  </a:cubicBezTo>
                  <a:cubicBezTo>
                    <a:pt x="56" y="13"/>
                    <a:pt x="56" y="13"/>
                    <a:pt x="56" y="13"/>
                  </a:cubicBezTo>
                  <a:cubicBezTo>
                    <a:pt x="44" y="0"/>
                    <a:pt x="24" y="2"/>
                    <a:pt x="12" y="14"/>
                  </a:cubicBezTo>
                  <a:cubicBezTo>
                    <a:pt x="0" y="27"/>
                    <a:pt x="0" y="48"/>
                    <a:pt x="13" y="59"/>
                  </a:cubicBezTo>
                  <a:cubicBezTo>
                    <a:pt x="366" y="398"/>
                    <a:pt x="366" y="398"/>
                    <a:pt x="366" y="398"/>
                  </a:cubicBezTo>
                  <a:cubicBezTo>
                    <a:pt x="366" y="742"/>
                    <a:pt x="366" y="742"/>
                    <a:pt x="366" y="742"/>
                  </a:cubicBezTo>
                  <a:cubicBezTo>
                    <a:pt x="366" y="1228"/>
                    <a:pt x="366" y="1228"/>
                    <a:pt x="366" y="1228"/>
                  </a:cubicBezTo>
                  <a:cubicBezTo>
                    <a:pt x="366" y="1256"/>
                    <a:pt x="389" y="1279"/>
                    <a:pt x="417" y="1279"/>
                  </a:cubicBezTo>
                  <a:cubicBezTo>
                    <a:pt x="444" y="1279"/>
                    <a:pt x="468" y="1256"/>
                    <a:pt x="468" y="1228"/>
                  </a:cubicBezTo>
                  <a:cubicBezTo>
                    <a:pt x="468" y="742"/>
                    <a:pt x="468" y="742"/>
                    <a:pt x="468" y="742"/>
                  </a:cubicBezTo>
                  <a:cubicBezTo>
                    <a:pt x="507" y="742"/>
                    <a:pt x="507" y="742"/>
                    <a:pt x="507" y="742"/>
                  </a:cubicBezTo>
                  <a:cubicBezTo>
                    <a:pt x="507" y="1228"/>
                    <a:pt x="507" y="1228"/>
                    <a:pt x="507" y="1228"/>
                  </a:cubicBezTo>
                  <a:cubicBezTo>
                    <a:pt x="507" y="1256"/>
                    <a:pt x="530" y="1279"/>
                    <a:pt x="558" y="1279"/>
                  </a:cubicBezTo>
                  <a:cubicBezTo>
                    <a:pt x="585" y="1279"/>
                    <a:pt x="609" y="1256"/>
                    <a:pt x="609" y="1228"/>
                  </a:cubicBezTo>
                  <a:cubicBezTo>
                    <a:pt x="609" y="742"/>
                    <a:pt x="609" y="742"/>
                    <a:pt x="609" y="742"/>
                  </a:cubicBezTo>
                  <a:cubicBezTo>
                    <a:pt x="609" y="398"/>
                    <a:pt x="609" y="398"/>
                    <a:pt x="609" y="398"/>
                  </a:cubicBezTo>
                  <a:cubicBezTo>
                    <a:pt x="961" y="59"/>
                    <a:pt x="961" y="59"/>
                    <a:pt x="961" y="59"/>
                  </a:cubicBezTo>
                  <a:cubicBezTo>
                    <a:pt x="974" y="48"/>
                    <a:pt x="975" y="27"/>
                    <a:pt x="963" y="14"/>
                  </a:cubicBezTo>
                  <a:close/>
                </a:path>
              </a:pathLst>
            </a:custGeom>
            <a:grpFill/>
            <a:ln>
              <a:noFill/>
            </a:ln>
          </p:spPr>
          <p:txBody>
            <a:bodyPr vert="horz" wrap="square" lIns="91440" tIns="45720" rIns="91440" bIns="45720" numCol="1" anchor="t" anchorCtr="0" compatLnSpc="1"/>
            <a:lstStyle/>
            <a:p>
              <a:endParaRPr lang="zh-CN" altLang="en-US" dirty="0">
                <a:latin typeface="思源黑体 Light" panose="020B0300000000000000" charset="-122"/>
                <a:ea typeface="思源黑体 Light" panose="020B0300000000000000" charset="-122"/>
              </a:endParaRPr>
            </a:p>
          </p:txBody>
        </p:sp>
      </p:grpSp>
      <p:sp>
        <p:nvSpPr>
          <p:cNvPr id="27" name="文本框 26"/>
          <p:cNvSpPr txBox="1"/>
          <p:nvPr/>
        </p:nvSpPr>
        <p:spPr>
          <a:xfrm>
            <a:off x="2385259" y="1455821"/>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8" name="文本框 27"/>
          <p:cNvSpPr txBox="1"/>
          <p:nvPr/>
        </p:nvSpPr>
        <p:spPr>
          <a:xfrm>
            <a:off x="1558706" y="3154358"/>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29" name="文本框 28"/>
          <p:cNvSpPr txBox="1"/>
          <p:nvPr/>
        </p:nvSpPr>
        <p:spPr>
          <a:xfrm>
            <a:off x="2526331" y="4633839"/>
            <a:ext cx="2152281" cy="1046440"/>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30" name="文本框 29"/>
          <p:cNvSpPr txBox="1"/>
          <p:nvPr/>
        </p:nvSpPr>
        <p:spPr>
          <a:xfrm>
            <a:off x="7486751" y="1455821"/>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31" name="文本框 30"/>
          <p:cNvSpPr txBox="1"/>
          <p:nvPr/>
        </p:nvSpPr>
        <p:spPr>
          <a:xfrm>
            <a:off x="8468673" y="3154358"/>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32" name="文本框 31"/>
          <p:cNvSpPr txBox="1"/>
          <p:nvPr/>
        </p:nvSpPr>
        <p:spPr>
          <a:xfrm>
            <a:off x="7711882" y="4633839"/>
            <a:ext cx="2291384" cy="861774"/>
          </a:xfrm>
          <a:prstGeom prst="rect">
            <a:avLst/>
          </a:prstGeom>
          <a:noFill/>
        </p:spPr>
        <p:txBody>
          <a:bodyPr wrap="square" rtlCol="0">
            <a:spAutoFit/>
          </a:bodyPr>
          <a:lstStyle/>
          <a:p>
            <a:r>
              <a:rPr lang="zh-CN" altLang="en-US"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rPr>
              <a:t>输入标题</a:t>
            </a:r>
            <a:endParaRPr lang="en-US" altLang="zh-CN" sz="1400" dirty="0">
              <a:solidFill>
                <a:schemeClr val="tx1">
                  <a:lumMod val="85000"/>
                  <a:lumOff val="15000"/>
                </a:schemeClr>
              </a:solidFill>
              <a:latin typeface="思源黑体 Light" panose="020B0300000000000000" charset="-122"/>
              <a:ea typeface="思源黑体 Light" panose="020B0300000000000000" charset="-122"/>
              <a:cs typeface="阿里巴巴普惠体 B" panose="00020600040101010101" pitchFamily="18" charset="-122"/>
            </a:endParaRPr>
          </a:p>
          <a:p>
            <a:r>
              <a:rPr lang="zh-CN" altLang="en-US"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rPr>
              <a:t>在此输入文字内容文字在此输入文字内容文字在此输入在此输入文字内容文字在此输入文字</a:t>
            </a:r>
            <a:endParaRPr lang="en-US" altLang="zh-CN" sz="1200" dirty="0">
              <a:solidFill>
                <a:schemeClr val="tx1">
                  <a:lumMod val="85000"/>
                  <a:lumOff val="15000"/>
                </a:schemeClr>
              </a:solidFill>
              <a:latin typeface="思源黑体 Light" panose="020B0300000000000000" charset="-122"/>
              <a:ea typeface="思源黑体 Light" panose="020B0300000000000000" charset="-122"/>
              <a:cs typeface="阿里巴巴普惠体 R" panose="00020600040101010101" pitchFamily="18" charset="-122"/>
            </a:endParaRPr>
          </a:p>
        </p:txBody>
      </p:sp>
      <p:sp>
        <p:nvSpPr>
          <p:cNvPr id="46" name="文本框 45"/>
          <p:cNvSpPr txBox="1"/>
          <p:nvPr/>
        </p:nvSpPr>
        <p:spPr>
          <a:xfrm>
            <a:off x="729639" y="376877"/>
            <a:ext cx="3153317" cy="368300"/>
          </a:xfrm>
          <a:prstGeom prst="rect">
            <a:avLst/>
          </a:prstGeom>
          <a:noFill/>
        </p:spPr>
        <p:txBody>
          <a:bodyPr wrap="square" rtlCol="0">
            <a:spAutoFit/>
          </a:bodyPr>
          <a:lstStyle/>
          <a:p>
            <a:pPr marL="0" lvl="1" algn="l"/>
            <a:r>
              <a:rPr lang="zh-CN" altLang="en-US" b="1" dirty="0">
                <a:solidFill>
                  <a:srgbClr val="1F2A3A"/>
                </a:solidFill>
                <a:latin typeface="思源黑体 Light" panose="020B0300000000000000" charset="-122"/>
                <a:ea typeface="思源黑体 Light" panose="020B0300000000000000" charset="-122"/>
                <a:cs typeface="阿里巴巴普惠体 R" panose="00020600040101010101" pitchFamily="18" charset="-122"/>
                <a:sym typeface="+mn-ea"/>
              </a:rPr>
              <a:t>点击输入您的标题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70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anim calcmode="lin" valueType="num">
                                      <p:cBhvr>
                                        <p:cTn id="8" dur="500" fill="hold"/>
                                        <p:tgtEl>
                                          <p:spTgt spid="21"/>
                                        </p:tgtEl>
                                        <p:attrNameLst>
                                          <p:attrName>ppt_x</p:attrName>
                                        </p:attrNameLst>
                                      </p:cBhvr>
                                      <p:tavLst>
                                        <p:tav tm="0">
                                          <p:val>
                                            <p:strVal val="#ppt_x"/>
                                          </p:val>
                                        </p:tav>
                                        <p:tav tm="100000">
                                          <p:val>
                                            <p:strVal val="#ppt_x"/>
                                          </p:val>
                                        </p:tav>
                                      </p:tavLst>
                                    </p:anim>
                                    <p:anim calcmode="lin" valueType="num">
                                      <p:cBhvr>
                                        <p:cTn id="9" dur="500" fill="hold"/>
                                        <p:tgtEl>
                                          <p:spTgt spid="2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70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anim calcmode="lin" valueType="num">
                                      <p:cBhvr>
                                        <p:cTn id="13" dur="500" fill="hold"/>
                                        <p:tgtEl>
                                          <p:spTgt spid="24"/>
                                        </p:tgtEl>
                                        <p:attrNameLst>
                                          <p:attrName>ppt_x</p:attrName>
                                        </p:attrNameLst>
                                      </p:cBhvr>
                                      <p:tavLst>
                                        <p:tav tm="0">
                                          <p:val>
                                            <p:strVal val="#ppt_x"/>
                                          </p:val>
                                        </p:tav>
                                        <p:tav tm="100000">
                                          <p:val>
                                            <p:strVal val="#ppt_x"/>
                                          </p:val>
                                        </p:tav>
                                      </p:tavLst>
                                    </p:anim>
                                    <p:anim calcmode="lin" valueType="num">
                                      <p:cBhvr>
                                        <p:cTn id="14" dur="5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80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anim calcmode="lin" valueType="num">
                                      <p:cBhvr>
                                        <p:cTn id="18" dur="500" fill="hold"/>
                                        <p:tgtEl>
                                          <p:spTgt spid="22"/>
                                        </p:tgtEl>
                                        <p:attrNameLst>
                                          <p:attrName>ppt_x</p:attrName>
                                        </p:attrNameLst>
                                      </p:cBhvr>
                                      <p:tavLst>
                                        <p:tav tm="0">
                                          <p:val>
                                            <p:strVal val="#ppt_x"/>
                                          </p:val>
                                        </p:tav>
                                        <p:tav tm="100000">
                                          <p:val>
                                            <p:strVal val="#ppt_x"/>
                                          </p:val>
                                        </p:tav>
                                      </p:tavLst>
                                    </p:anim>
                                    <p:anim calcmode="lin" valueType="num">
                                      <p:cBhvr>
                                        <p:cTn id="19" dur="500" fill="hold"/>
                                        <p:tgtEl>
                                          <p:spTgt spid="22"/>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80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anim calcmode="lin" valueType="num">
                                      <p:cBhvr>
                                        <p:cTn id="23" dur="500" fill="hold"/>
                                        <p:tgtEl>
                                          <p:spTgt spid="11"/>
                                        </p:tgtEl>
                                        <p:attrNameLst>
                                          <p:attrName>ppt_x</p:attrName>
                                        </p:attrNameLst>
                                      </p:cBhvr>
                                      <p:tavLst>
                                        <p:tav tm="0">
                                          <p:val>
                                            <p:strVal val="#ppt_x"/>
                                          </p:val>
                                        </p:tav>
                                        <p:tav tm="100000">
                                          <p:val>
                                            <p:strVal val="#ppt_x"/>
                                          </p:val>
                                        </p:tav>
                                      </p:tavLst>
                                    </p:anim>
                                    <p:anim calcmode="lin" valueType="num">
                                      <p:cBhvr>
                                        <p:cTn id="24" dur="500" fill="hold"/>
                                        <p:tgtEl>
                                          <p:spTgt spid="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90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9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500"/>
                                        <p:tgtEl>
                                          <p:spTgt spid="8"/>
                                        </p:tgtEl>
                                      </p:cBhvr>
                                    </p:animEffect>
                                    <p:anim calcmode="lin" valueType="num">
                                      <p:cBhvr>
                                        <p:cTn id="33" dur="500" fill="hold"/>
                                        <p:tgtEl>
                                          <p:spTgt spid="8"/>
                                        </p:tgtEl>
                                        <p:attrNameLst>
                                          <p:attrName>ppt_x</p:attrName>
                                        </p:attrNameLst>
                                      </p:cBhvr>
                                      <p:tavLst>
                                        <p:tav tm="0">
                                          <p:val>
                                            <p:strVal val="#ppt_x"/>
                                          </p:val>
                                        </p:tav>
                                        <p:tav tm="100000">
                                          <p:val>
                                            <p:strVal val="#ppt_x"/>
                                          </p:val>
                                        </p:tav>
                                      </p:tavLst>
                                    </p:anim>
                                    <p:anim calcmode="lin" valueType="num">
                                      <p:cBhvr>
                                        <p:cTn id="34" dur="500" fill="hold"/>
                                        <p:tgtEl>
                                          <p:spTgt spid="8"/>
                                        </p:tgtEl>
                                        <p:attrNameLst>
                                          <p:attrName>ppt_y</p:attrName>
                                        </p:attrNameLst>
                                      </p:cBhvr>
                                      <p:tavLst>
                                        <p:tav tm="0">
                                          <p:val>
                                            <p:strVal val="#ppt_y-.1"/>
                                          </p:val>
                                        </p:tav>
                                        <p:tav tm="100000">
                                          <p:val>
                                            <p:strVal val="#ppt_y"/>
                                          </p:val>
                                        </p:tav>
                                      </p:tavLst>
                                    </p:anim>
                                  </p:childTnLst>
                                </p:cTn>
                              </p:par>
                              <p:par>
                                <p:cTn id="35" presetID="21" presetClass="entr" presetSubtype="1" fill="hold" grpId="0" nodeType="withEffect">
                                  <p:stCondLst>
                                    <p:cond delay="1500"/>
                                  </p:stCondLst>
                                  <p:childTnLst>
                                    <p:set>
                                      <p:cBhvr>
                                        <p:cTn id="36" dur="1" fill="hold">
                                          <p:stCondLst>
                                            <p:cond delay="0"/>
                                          </p:stCondLst>
                                        </p:cTn>
                                        <p:tgtEl>
                                          <p:spTgt spid="14"/>
                                        </p:tgtEl>
                                        <p:attrNameLst>
                                          <p:attrName>style.visibility</p:attrName>
                                        </p:attrNameLst>
                                      </p:cBhvr>
                                      <p:to>
                                        <p:strVal val="visible"/>
                                      </p:to>
                                    </p:set>
                                    <p:animEffect transition="in" filter="wheel(1)">
                                      <p:cBhvr>
                                        <p:cTn id="37" dur="500"/>
                                        <p:tgtEl>
                                          <p:spTgt spid="14"/>
                                        </p:tgtEl>
                                      </p:cBhvr>
                                    </p:animEffect>
                                  </p:childTnLst>
                                </p:cTn>
                              </p:par>
                              <p:par>
                                <p:cTn id="38" presetID="53" presetClass="entr" presetSubtype="16" fill="hold" grpId="0" nodeType="withEffect">
                                  <p:stCondLst>
                                    <p:cond delay="1900"/>
                                  </p:stCondLst>
                                  <p:childTnLst>
                                    <p:set>
                                      <p:cBhvr>
                                        <p:cTn id="39" dur="1" fill="hold">
                                          <p:stCondLst>
                                            <p:cond delay="0"/>
                                          </p:stCondLst>
                                        </p:cTn>
                                        <p:tgtEl>
                                          <p:spTgt spid="15"/>
                                        </p:tgtEl>
                                        <p:attrNameLst>
                                          <p:attrName>style.visibility</p:attrName>
                                        </p:attrNameLst>
                                      </p:cBhvr>
                                      <p:to>
                                        <p:strVal val="visible"/>
                                      </p:to>
                                    </p:set>
                                    <p:anim calcmode="lin" valueType="num">
                                      <p:cBhvr>
                                        <p:cTn id="40" dur="500" fill="hold"/>
                                        <p:tgtEl>
                                          <p:spTgt spid="15"/>
                                        </p:tgtEl>
                                        <p:attrNameLst>
                                          <p:attrName>ppt_w</p:attrName>
                                        </p:attrNameLst>
                                      </p:cBhvr>
                                      <p:tavLst>
                                        <p:tav tm="0">
                                          <p:val>
                                            <p:fltVal val="0"/>
                                          </p:val>
                                        </p:tav>
                                        <p:tav tm="100000">
                                          <p:val>
                                            <p:strVal val="#ppt_w"/>
                                          </p:val>
                                        </p:tav>
                                      </p:tavLst>
                                    </p:anim>
                                    <p:anim calcmode="lin" valueType="num">
                                      <p:cBhvr>
                                        <p:cTn id="41" dur="500" fill="hold"/>
                                        <p:tgtEl>
                                          <p:spTgt spid="15"/>
                                        </p:tgtEl>
                                        <p:attrNameLst>
                                          <p:attrName>ppt_h</p:attrName>
                                        </p:attrNameLst>
                                      </p:cBhvr>
                                      <p:tavLst>
                                        <p:tav tm="0">
                                          <p:val>
                                            <p:fltVal val="0"/>
                                          </p:val>
                                        </p:tav>
                                        <p:tav tm="100000">
                                          <p:val>
                                            <p:strVal val="#ppt_h"/>
                                          </p:val>
                                        </p:tav>
                                      </p:tavLst>
                                    </p:anim>
                                    <p:animEffect transition="in" filter="fade">
                                      <p:cBhvr>
                                        <p:cTn id="42" dur="500"/>
                                        <p:tgtEl>
                                          <p:spTgt spid="15"/>
                                        </p:tgtEl>
                                      </p:cBhvr>
                                    </p:animEffect>
                                  </p:childTnLst>
                                </p:cTn>
                              </p:par>
                              <p:par>
                                <p:cTn id="43" presetID="53" presetClass="entr" presetSubtype="16" fill="hold" grpId="0" nodeType="withEffect">
                                  <p:stCondLst>
                                    <p:cond delay="2400"/>
                                  </p:stCondLst>
                                  <p:childTnLst>
                                    <p:set>
                                      <p:cBhvr>
                                        <p:cTn id="44" dur="1" fill="hold">
                                          <p:stCondLst>
                                            <p:cond delay="0"/>
                                          </p:stCondLst>
                                        </p:cTn>
                                        <p:tgtEl>
                                          <p:spTgt spid="16"/>
                                        </p:tgtEl>
                                        <p:attrNameLst>
                                          <p:attrName>style.visibility</p:attrName>
                                        </p:attrNameLst>
                                      </p:cBhvr>
                                      <p:to>
                                        <p:strVal val="visible"/>
                                      </p:to>
                                    </p:set>
                                    <p:anim calcmode="lin" valueType="num">
                                      <p:cBhvr>
                                        <p:cTn id="45" dur="500" fill="hold"/>
                                        <p:tgtEl>
                                          <p:spTgt spid="16"/>
                                        </p:tgtEl>
                                        <p:attrNameLst>
                                          <p:attrName>ppt_w</p:attrName>
                                        </p:attrNameLst>
                                      </p:cBhvr>
                                      <p:tavLst>
                                        <p:tav tm="0">
                                          <p:val>
                                            <p:fltVal val="0"/>
                                          </p:val>
                                        </p:tav>
                                        <p:tav tm="100000">
                                          <p:val>
                                            <p:strVal val="#ppt_w"/>
                                          </p:val>
                                        </p:tav>
                                      </p:tavLst>
                                    </p:anim>
                                    <p:anim calcmode="lin" valueType="num">
                                      <p:cBhvr>
                                        <p:cTn id="46" dur="500" fill="hold"/>
                                        <p:tgtEl>
                                          <p:spTgt spid="16"/>
                                        </p:tgtEl>
                                        <p:attrNameLst>
                                          <p:attrName>ppt_h</p:attrName>
                                        </p:attrNameLst>
                                      </p:cBhvr>
                                      <p:tavLst>
                                        <p:tav tm="0">
                                          <p:val>
                                            <p:fltVal val="0"/>
                                          </p:val>
                                        </p:tav>
                                        <p:tav tm="100000">
                                          <p:val>
                                            <p:strVal val="#ppt_h"/>
                                          </p:val>
                                        </p:tav>
                                      </p:tavLst>
                                    </p:anim>
                                    <p:animEffect transition="in" filter="fade">
                                      <p:cBhvr>
                                        <p:cTn id="47" dur="500"/>
                                        <p:tgtEl>
                                          <p:spTgt spid="16"/>
                                        </p:tgtEl>
                                      </p:cBhvr>
                                    </p:animEffect>
                                  </p:childTnLst>
                                </p:cTn>
                              </p:par>
                              <p:par>
                                <p:cTn id="48" presetID="53" presetClass="entr" presetSubtype="16" fill="hold" grpId="0" nodeType="withEffect">
                                  <p:stCondLst>
                                    <p:cond delay="2900"/>
                                  </p:stCondLst>
                                  <p:childTnLst>
                                    <p:set>
                                      <p:cBhvr>
                                        <p:cTn id="49" dur="1" fill="hold">
                                          <p:stCondLst>
                                            <p:cond delay="0"/>
                                          </p:stCondLst>
                                        </p:cTn>
                                        <p:tgtEl>
                                          <p:spTgt spid="17"/>
                                        </p:tgtEl>
                                        <p:attrNameLst>
                                          <p:attrName>style.visibility</p:attrName>
                                        </p:attrNameLst>
                                      </p:cBhvr>
                                      <p:to>
                                        <p:strVal val="visible"/>
                                      </p:to>
                                    </p:set>
                                    <p:anim calcmode="lin" valueType="num">
                                      <p:cBhvr>
                                        <p:cTn id="50" dur="500" fill="hold"/>
                                        <p:tgtEl>
                                          <p:spTgt spid="17"/>
                                        </p:tgtEl>
                                        <p:attrNameLst>
                                          <p:attrName>ppt_w</p:attrName>
                                        </p:attrNameLst>
                                      </p:cBhvr>
                                      <p:tavLst>
                                        <p:tav tm="0">
                                          <p:val>
                                            <p:fltVal val="0"/>
                                          </p:val>
                                        </p:tav>
                                        <p:tav tm="100000">
                                          <p:val>
                                            <p:strVal val="#ppt_w"/>
                                          </p:val>
                                        </p:tav>
                                      </p:tavLst>
                                    </p:anim>
                                    <p:anim calcmode="lin" valueType="num">
                                      <p:cBhvr>
                                        <p:cTn id="51" dur="500" fill="hold"/>
                                        <p:tgtEl>
                                          <p:spTgt spid="17"/>
                                        </p:tgtEl>
                                        <p:attrNameLst>
                                          <p:attrName>ppt_h</p:attrName>
                                        </p:attrNameLst>
                                      </p:cBhvr>
                                      <p:tavLst>
                                        <p:tav tm="0">
                                          <p:val>
                                            <p:fltVal val="0"/>
                                          </p:val>
                                        </p:tav>
                                        <p:tav tm="100000">
                                          <p:val>
                                            <p:strVal val="#ppt_h"/>
                                          </p:val>
                                        </p:tav>
                                      </p:tavLst>
                                    </p:anim>
                                    <p:animEffect transition="in" filter="fade">
                                      <p:cBhvr>
                                        <p:cTn id="52" dur="500"/>
                                        <p:tgtEl>
                                          <p:spTgt spid="17"/>
                                        </p:tgtEl>
                                      </p:cBhvr>
                                    </p:animEffect>
                                  </p:childTnLst>
                                </p:cTn>
                              </p:par>
                              <p:par>
                                <p:cTn id="53" presetID="53" presetClass="entr" presetSubtype="16" fill="hold" grpId="0" nodeType="withEffect">
                                  <p:stCondLst>
                                    <p:cond delay="3400"/>
                                  </p:st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par>
                                <p:cTn id="58" presetID="53" presetClass="entr" presetSubtype="16" fill="hold" grpId="0" nodeType="withEffect">
                                  <p:stCondLst>
                                    <p:cond delay="3900"/>
                                  </p:stCondLst>
                                  <p:childTnLst>
                                    <p:set>
                                      <p:cBhvr>
                                        <p:cTn id="59" dur="1" fill="hold">
                                          <p:stCondLst>
                                            <p:cond delay="0"/>
                                          </p:stCondLst>
                                        </p:cTn>
                                        <p:tgtEl>
                                          <p:spTgt spid="19"/>
                                        </p:tgtEl>
                                        <p:attrNameLst>
                                          <p:attrName>style.visibility</p:attrName>
                                        </p:attrNameLst>
                                      </p:cBhvr>
                                      <p:to>
                                        <p:strVal val="visible"/>
                                      </p:to>
                                    </p:set>
                                    <p:anim calcmode="lin" valueType="num">
                                      <p:cBhvr>
                                        <p:cTn id="60" dur="500" fill="hold"/>
                                        <p:tgtEl>
                                          <p:spTgt spid="19"/>
                                        </p:tgtEl>
                                        <p:attrNameLst>
                                          <p:attrName>ppt_w</p:attrName>
                                        </p:attrNameLst>
                                      </p:cBhvr>
                                      <p:tavLst>
                                        <p:tav tm="0">
                                          <p:val>
                                            <p:fltVal val="0"/>
                                          </p:val>
                                        </p:tav>
                                        <p:tav tm="100000">
                                          <p:val>
                                            <p:strVal val="#ppt_w"/>
                                          </p:val>
                                        </p:tav>
                                      </p:tavLst>
                                    </p:anim>
                                    <p:anim calcmode="lin" valueType="num">
                                      <p:cBhvr>
                                        <p:cTn id="61" dur="500" fill="hold"/>
                                        <p:tgtEl>
                                          <p:spTgt spid="19"/>
                                        </p:tgtEl>
                                        <p:attrNameLst>
                                          <p:attrName>ppt_h</p:attrName>
                                        </p:attrNameLst>
                                      </p:cBhvr>
                                      <p:tavLst>
                                        <p:tav tm="0">
                                          <p:val>
                                            <p:fltVal val="0"/>
                                          </p:val>
                                        </p:tav>
                                        <p:tav tm="100000">
                                          <p:val>
                                            <p:strVal val="#ppt_h"/>
                                          </p:val>
                                        </p:tav>
                                      </p:tavLst>
                                    </p:anim>
                                    <p:animEffect transition="in" filter="fade">
                                      <p:cBhvr>
                                        <p:cTn id="62" dur="500"/>
                                        <p:tgtEl>
                                          <p:spTgt spid="19"/>
                                        </p:tgtEl>
                                      </p:cBhvr>
                                    </p:animEffect>
                                  </p:childTnLst>
                                </p:cTn>
                              </p:par>
                              <p:par>
                                <p:cTn id="63" presetID="53" presetClass="entr" presetSubtype="16" fill="hold" grpId="0" nodeType="withEffect">
                                  <p:stCondLst>
                                    <p:cond delay="4400"/>
                                  </p:stCondLst>
                                  <p:childTnLst>
                                    <p:set>
                                      <p:cBhvr>
                                        <p:cTn id="64" dur="1" fill="hold">
                                          <p:stCondLst>
                                            <p:cond delay="0"/>
                                          </p:stCondLst>
                                        </p:cTn>
                                        <p:tgtEl>
                                          <p:spTgt spid="20"/>
                                        </p:tgtEl>
                                        <p:attrNameLst>
                                          <p:attrName>style.visibility</p:attrName>
                                        </p:attrNameLst>
                                      </p:cBhvr>
                                      <p:to>
                                        <p:strVal val="visible"/>
                                      </p:to>
                                    </p:set>
                                    <p:anim calcmode="lin" valueType="num">
                                      <p:cBhvr>
                                        <p:cTn id="65" dur="500" fill="hold"/>
                                        <p:tgtEl>
                                          <p:spTgt spid="20"/>
                                        </p:tgtEl>
                                        <p:attrNameLst>
                                          <p:attrName>ppt_w</p:attrName>
                                        </p:attrNameLst>
                                      </p:cBhvr>
                                      <p:tavLst>
                                        <p:tav tm="0">
                                          <p:val>
                                            <p:fltVal val="0"/>
                                          </p:val>
                                        </p:tav>
                                        <p:tav tm="100000">
                                          <p:val>
                                            <p:strVal val="#ppt_w"/>
                                          </p:val>
                                        </p:tav>
                                      </p:tavLst>
                                    </p:anim>
                                    <p:anim calcmode="lin" valueType="num">
                                      <p:cBhvr>
                                        <p:cTn id="66" dur="500" fill="hold"/>
                                        <p:tgtEl>
                                          <p:spTgt spid="20"/>
                                        </p:tgtEl>
                                        <p:attrNameLst>
                                          <p:attrName>ppt_h</p:attrName>
                                        </p:attrNameLst>
                                      </p:cBhvr>
                                      <p:tavLst>
                                        <p:tav tm="0">
                                          <p:val>
                                            <p:fltVal val="0"/>
                                          </p:val>
                                        </p:tav>
                                        <p:tav tm="100000">
                                          <p:val>
                                            <p:strVal val="#ppt_h"/>
                                          </p:val>
                                        </p:tav>
                                      </p:tavLst>
                                    </p:anim>
                                    <p:animEffect transition="in" filter="fade">
                                      <p:cBhvr>
                                        <p:cTn id="67" dur="500"/>
                                        <p:tgtEl>
                                          <p:spTgt spid="20"/>
                                        </p:tgtEl>
                                      </p:cBhvr>
                                    </p:animEffect>
                                  </p:childTnLst>
                                </p:cTn>
                              </p:par>
                            </p:childTnLst>
                          </p:cTn>
                        </p:par>
                        <p:par>
                          <p:cTn id="68" fill="hold">
                            <p:stCondLst>
                              <p:cond delay="1200"/>
                            </p:stCondLst>
                            <p:childTnLst>
                              <p:par>
                                <p:cTn id="69" presetID="2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Effect transition="in" filter="wipe(down)">
                                      <p:cBhvr>
                                        <p:cTn id="71" dur="500"/>
                                        <p:tgtEl>
                                          <p:spTgt spid="27"/>
                                        </p:tgtEl>
                                      </p:cBhvr>
                                    </p:animEffect>
                                  </p:childTnLst>
                                </p:cTn>
                              </p:par>
                            </p:childTnLst>
                          </p:cTn>
                        </p:par>
                        <p:par>
                          <p:cTn id="72" fill="hold">
                            <p:stCondLst>
                              <p:cond delay="1700"/>
                            </p:stCondLst>
                            <p:childTnLst>
                              <p:par>
                                <p:cTn id="73" presetID="22" presetClass="entr" presetSubtype="4" fill="hold" grpId="0" nodeType="afterEffect">
                                  <p:stCondLst>
                                    <p:cond delay="0"/>
                                  </p:stCondLst>
                                  <p:childTnLst>
                                    <p:set>
                                      <p:cBhvr>
                                        <p:cTn id="74" dur="1" fill="hold">
                                          <p:stCondLst>
                                            <p:cond delay="0"/>
                                          </p:stCondLst>
                                        </p:cTn>
                                        <p:tgtEl>
                                          <p:spTgt spid="28"/>
                                        </p:tgtEl>
                                        <p:attrNameLst>
                                          <p:attrName>style.visibility</p:attrName>
                                        </p:attrNameLst>
                                      </p:cBhvr>
                                      <p:to>
                                        <p:strVal val="visible"/>
                                      </p:to>
                                    </p:set>
                                    <p:animEffect transition="in" filter="wipe(down)">
                                      <p:cBhvr>
                                        <p:cTn id="75" dur="500"/>
                                        <p:tgtEl>
                                          <p:spTgt spid="28"/>
                                        </p:tgtEl>
                                      </p:cBhvr>
                                    </p:animEffect>
                                  </p:childTnLst>
                                </p:cTn>
                              </p:par>
                            </p:childTnLst>
                          </p:cTn>
                        </p:par>
                        <p:par>
                          <p:cTn id="76" fill="hold">
                            <p:stCondLst>
                              <p:cond delay="2200"/>
                            </p:stCondLst>
                            <p:childTnLst>
                              <p:par>
                                <p:cTn id="77" presetID="22" presetClass="entr" presetSubtype="4" fill="hold" grpId="0" nodeType="afterEffect">
                                  <p:stCondLst>
                                    <p:cond delay="0"/>
                                  </p:stCondLst>
                                  <p:childTnLst>
                                    <p:set>
                                      <p:cBhvr>
                                        <p:cTn id="78" dur="1" fill="hold">
                                          <p:stCondLst>
                                            <p:cond delay="0"/>
                                          </p:stCondLst>
                                        </p:cTn>
                                        <p:tgtEl>
                                          <p:spTgt spid="29"/>
                                        </p:tgtEl>
                                        <p:attrNameLst>
                                          <p:attrName>style.visibility</p:attrName>
                                        </p:attrNameLst>
                                      </p:cBhvr>
                                      <p:to>
                                        <p:strVal val="visible"/>
                                      </p:to>
                                    </p:set>
                                    <p:animEffect transition="in" filter="wipe(down)">
                                      <p:cBhvr>
                                        <p:cTn id="79" dur="500"/>
                                        <p:tgtEl>
                                          <p:spTgt spid="29"/>
                                        </p:tgtEl>
                                      </p:cBhvr>
                                    </p:animEffect>
                                  </p:childTnLst>
                                </p:cTn>
                              </p:par>
                            </p:childTnLst>
                          </p:cTn>
                        </p:par>
                        <p:par>
                          <p:cTn id="80" fill="hold">
                            <p:stCondLst>
                              <p:cond delay="2700"/>
                            </p:stCondLst>
                            <p:childTnLst>
                              <p:par>
                                <p:cTn id="81" presetID="22" presetClass="entr" presetSubtype="4" fill="hold" grpId="0" nodeType="afterEffect">
                                  <p:stCondLst>
                                    <p:cond delay="0"/>
                                  </p:stCondLst>
                                  <p:childTnLst>
                                    <p:set>
                                      <p:cBhvr>
                                        <p:cTn id="82" dur="1" fill="hold">
                                          <p:stCondLst>
                                            <p:cond delay="0"/>
                                          </p:stCondLst>
                                        </p:cTn>
                                        <p:tgtEl>
                                          <p:spTgt spid="30"/>
                                        </p:tgtEl>
                                        <p:attrNameLst>
                                          <p:attrName>style.visibility</p:attrName>
                                        </p:attrNameLst>
                                      </p:cBhvr>
                                      <p:to>
                                        <p:strVal val="visible"/>
                                      </p:to>
                                    </p:set>
                                    <p:animEffect transition="in" filter="wipe(down)">
                                      <p:cBhvr>
                                        <p:cTn id="83" dur="500"/>
                                        <p:tgtEl>
                                          <p:spTgt spid="30"/>
                                        </p:tgtEl>
                                      </p:cBhvr>
                                    </p:animEffect>
                                  </p:childTnLst>
                                </p:cTn>
                              </p:par>
                            </p:childTnLst>
                          </p:cTn>
                        </p:par>
                        <p:par>
                          <p:cTn id="84" fill="hold">
                            <p:stCondLst>
                              <p:cond delay="3200"/>
                            </p:stCondLst>
                            <p:childTnLst>
                              <p:par>
                                <p:cTn id="85" presetID="22" presetClass="entr" presetSubtype="4" fill="hold" grpId="0" nodeType="afterEffect">
                                  <p:stCondLst>
                                    <p:cond delay="0"/>
                                  </p:stCondLst>
                                  <p:childTnLst>
                                    <p:set>
                                      <p:cBhvr>
                                        <p:cTn id="86" dur="1" fill="hold">
                                          <p:stCondLst>
                                            <p:cond delay="0"/>
                                          </p:stCondLst>
                                        </p:cTn>
                                        <p:tgtEl>
                                          <p:spTgt spid="31"/>
                                        </p:tgtEl>
                                        <p:attrNameLst>
                                          <p:attrName>style.visibility</p:attrName>
                                        </p:attrNameLst>
                                      </p:cBhvr>
                                      <p:to>
                                        <p:strVal val="visible"/>
                                      </p:to>
                                    </p:set>
                                    <p:animEffect transition="in" filter="wipe(down)">
                                      <p:cBhvr>
                                        <p:cTn id="87" dur="500"/>
                                        <p:tgtEl>
                                          <p:spTgt spid="31"/>
                                        </p:tgtEl>
                                      </p:cBhvr>
                                    </p:animEffect>
                                  </p:childTnLst>
                                </p:cTn>
                              </p:par>
                            </p:childTnLst>
                          </p:cTn>
                        </p:par>
                        <p:par>
                          <p:cTn id="88" fill="hold">
                            <p:stCondLst>
                              <p:cond delay="3700"/>
                            </p:stCondLst>
                            <p:childTnLst>
                              <p:par>
                                <p:cTn id="89" presetID="22" presetClass="entr" presetSubtype="4" fill="hold" grpId="0" nodeType="afterEffect">
                                  <p:stCondLst>
                                    <p:cond delay="0"/>
                                  </p:stCondLst>
                                  <p:childTnLst>
                                    <p:set>
                                      <p:cBhvr>
                                        <p:cTn id="90" dur="1" fill="hold">
                                          <p:stCondLst>
                                            <p:cond delay="0"/>
                                          </p:stCondLst>
                                        </p:cTn>
                                        <p:tgtEl>
                                          <p:spTgt spid="32"/>
                                        </p:tgtEl>
                                        <p:attrNameLst>
                                          <p:attrName>style.visibility</p:attrName>
                                        </p:attrNameLst>
                                      </p:cBhvr>
                                      <p:to>
                                        <p:strVal val="visible"/>
                                      </p:to>
                                    </p:set>
                                    <p:animEffect transition="in" filter="wipe(down)">
                                      <p:cBhvr>
                                        <p:cTn id="9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5" grpId="0" bldLvl="0" animBg="1"/>
      <p:bldP spid="16" grpId="0" bldLvl="0" animBg="1"/>
      <p:bldP spid="17" grpId="0" bldLvl="0" animBg="1"/>
      <p:bldP spid="18" grpId="0" bldLvl="0" animBg="1"/>
      <p:bldP spid="19" grpId="0" bldLvl="0" animBg="1"/>
      <p:bldP spid="20" grpId="0" bldLvl="0" animBg="1"/>
      <p:bldP spid="21" grpId="0" bldLvl="0" animBg="1"/>
      <p:bldP spid="22" grpId="0" bldLvl="0" animBg="1"/>
      <p:bldP spid="23" grpId="0" bldLvl="0" animBg="1"/>
      <p:bldP spid="27" grpId="0"/>
      <p:bldP spid="28" grpId="0"/>
      <p:bldP spid="29" grpId="0"/>
      <p:bldP spid="30" grpId="0"/>
      <p:bldP spid="31" grpId="0"/>
      <p:bldP spid="32" grpId="0"/>
    </p:bldLst>
  </p:timing>
</p:sld>
</file>

<file path=ppt/tags/tag1.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2"/>
</p:tagLst>
</file>

<file path=ppt/tags/tag3.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3"/>
</p:tagLst>
</file>

<file path=ppt/tags/tag4.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ENTRY"/>
  <p:tag name="ID" val="547130"/>
  <p:tag name="MH_ORDER" val="4"/>
</p:tagLst>
</file>

<file path=ppt/tags/tag5.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1"/>
</p:tagLst>
</file>

<file path=ppt/tags/tag6.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60830110423"/>
  <p:tag name="MH_LIBRARY" val="CONTENTS"/>
  <p:tag name="MH_TYPE" val="NUMBER"/>
  <p:tag name="ID" val="547130"/>
  <p:tag name="MH_ORDER" val="4"/>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1066</Words>
  <Application>Microsoft Office PowerPoint</Application>
  <PresentationFormat>宽屏</PresentationFormat>
  <Paragraphs>149</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2</vt:i4>
      </vt:variant>
      <vt:variant>
        <vt:lpstr>幻灯片标题</vt:lpstr>
      </vt:variant>
      <vt:variant>
        <vt:i4>16</vt:i4>
      </vt:variant>
    </vt:vector>
  </HeadingPairs>
  <TitlesOfParts>
    <vt:vector size="25" baseType="lpstr">
      <vt:lpstr>阿里巴巴普惠体 B</vt:lpstr>
      <vt:lpstr>等线</vt:lpstr>
      <vt:lpstr>思源黑体 Bold</vt:lpstr>
      <vt:lpstr>思源黑体 Light</vt:lpstr>
      <vt:lpstr>宋体</vt:lpstr>
      <vt:lpstr>Arial</vt:lpstr>
      <vt:lpstr>Calibri</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办公资源网</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keywords>办公资源网</cp:keywords>
  <dc:description>办公资源网：www.bangongziyuan.com</dc:description>
  <cp:lastModifiedBy>天 下</cp:lastModifiedBy>
  <cp:revision>28</cp:revision>
  <dcterms:created xsi:type="dcterms:W3CDTF">2019-06-21T02:21:00Z</dcterms:created>
  <dcterms:modified xsi:type="dcterms:W3CDTF">2021-01-05T11:25:35Z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