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notesSlides/notesSlide2.xml" ContentType="application/vnd.openxmlformats-officedocument.presentationml.notesSlide+xml"/>
  <Override PartName="/ppt/tags/tag64.xml" ContentType="application/vnd.openxmlformats-officedocument.presentationml.tags+xml"/>
  <Override PartName="/ppt/notesSlides/notesSlide3.xml" ContentType="application/vnd.openxmlformats-officedocument.presentationml.notesSlide+xml"/>
  <Override PartName="/ppt/tags/tag65.xml" ContentType="application/vnd.openxmlformats-officedocument.presentationml.tags+xml"/>
  <Override PartName="/ppt/notesSlides/notesSlide4.xml" ContentType="application/vnd.openxmlformats-officedocument.presentationml.notesSlide+xml"/>
  <Override PartName="/ppt/tags/tag66.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67.xml" ContentType="application/vnd.openxmlformats-officedocument.presentationml.tags+xml"/>
  <Override PartName="/ppt/notesSlides/notesSlide6.xml" ContentType="application/vnd.openxmlformats-officedocument.presentationml.notesSlide+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notesSlides/notesSlide11.xml" ContentType="application/vnd.openxmlformats-officedocument.presentationml.notesSlide+xml"/>
  <Override PartName="/ppt/tags/tag73.xml" ContentType="application/vnd.openxmlformats-officedocument.presentationml.tags+xml"/>
  <Override PartName="/ppt/notesSlides/notesSlide12.xml" ContentType="application/vnd.openxmlformats-officedocument.presentationml.notesSlide+xml"/>
  <Override PartName="/ppt/tags/tag74.xml" ContentType="application/vnd.openxmlformats-officedocument.presentationml.tags+xml"/>
  <Override PartName="/ppt/notesSlides/notesSlide13.xml" ContentType="application/vnd.openxmlformats-officedocument.presentationml.notesSlide+xml"/>
  <Override PartName="/ppt/tags/tag75.xml" ContentType="application/vnd.openxmlformats-officedocument.presentationml.tags+xml"/>
  <Override PartName="/ppt/notesSlides/notesSlide14.xml" ContentType="application/vnd.openxmlformats-officedocument.presentationml.notesSlide+xml"/>
  <Override PartName="/ppt/tags/tag7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58" r:id="rId3"/>
    <p:sldId id="274" r:id="rId4"/>
    <p:sldId id="275" r:id="rId5"/>
    <p:sldId id="273" r:id="rId6"/>
    <p:sldId id="276" r:id="rId7"/>
    <p:sldId id="277" r:id="rId8"/>
    <p:sldId id="259" r:id="rId9"/>
    <p:sldId id="278" r:id="rId10"/>
    <p:sldId id="279" r:id="rId11"/>
    <p:sldId id="284" r:id="rId12"/>
    <p:sldId id="285" r:id="rId13"/>
    <p:sldId id="282" r:id="rId14"/>
    <p:sldId id="283" r:id="rId15"/>
    <p:sldId id="27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1">
          <p15:clr>
            <a:srgbClr val="A4A3A4"/>
          </p15:clr>
        </p15:guide>
        <p15:guide id="2" pos="39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E75B6"/>
    <a:srgbClr val="404040"/>
    <a:srgbClr val="4FAFE1"/>
    <a:srgbClr val="61C0E2"/>
    <a:srgbClr val="DC0606"/>
    <a:srgbClr val="8C8C8C"/>
    <a:srgbClr val="BEBEBE"/>
    <a:srgbClr val="FF3737"/>
    <a:srgbClr val="FF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5" d="100"/>
          <a:sy n="115" d="100"/>
        </p:scale>
        <p:origin x="498" y="108"/>
      </p:cViewPr>
      <p:guideLst>
        <p:guide orient="horz" pos="2261"/>
        <p:guide pos="391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5"/>
            </a:solidFill>
          </c:spPr>
          <c:explosion val="2"/>
          <c:dPt>
            <c:idx val="0"/>
            <c:bubble3D val="0"/>
            <c:spPr>
              <a:solidFill>
                <a:schemeClr val="accent5"/>
              </a:solidFill>
              <a:ln w="19050">
                <a:solidFill>
                  <a:schemeClr val="lt1"/>
                </a:solidFill>
              </a:ln>
              <a:effectLst/>
            </c:spPr>
            <c:extLst>
              <c:ext xmlns:c16="http://schemas.microsoft.com/office/drawing/2014/chart" uri="{C3380CC4-5D6E-409C-BE32-E72D297353CC}">
                <c16:uniqueId val="{00000001-631F-464A-A2C5-A494C5E7A488}"/>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31F-464A-A2C5-A494C5E7A488}"/>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631F-464A-A2C5-A494C5E7A488}"/>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631F-464A-A2C5-A494C5E7A48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31F-464A-A2C5-A494C5E7A488}"/>
              </c:ext>
            </c:extLst>
          </c:dPt>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8.1999999999999993</c:v>
                </c:pt>
                <c:pt idx="1">
                  <c:v>3.2</c:v>
                </c:pt>
                <c:pt idx="2">
                  <c:v>2.6</c:v>
                </c:pt>
                <c:pt idx="3">
                  <c:v>2.2000000000000002</c:v>
                </c:pt>
                <c:pt idx="4">
                  <c:v>2.2999999999999998</c:v>
                </c:pt>
              </c:numCache>
            </c:numRef>
          </c:val>
          <c:extLst>
            <c:ext xmlns:c16="http://schemas.microsoft.com/office/drawing/2014/chart" uri="{C3380CC4-5D6E-409C-BE32-E72D297353CC}">
              <c16:uniqueId val="{0000000A-631F-464A-A2C5-A494C5E7A488}"/>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a:noFill/>
    </a:ln>
    <a:effectLst/>
  </c:spPr>
  <c:txPr>
    <a:bodyPr/>
    <a:lstStyle/>
    <a:p>
      <a:pPr>
        <a:defRPr lang="zh-CN">
          <a:solidFill>
            <a:schemeClr val="bg1"/>
          </a:solidFill>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2021/1/5</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2021/1/5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2021/1/5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2021/1/5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2021/1/5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2021/1/5</a:t>
            </a:fld>
            <a:endParaRPr lang="zh-CN" altLang="en-US" dirty="0"/>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3" Type="http://schemas.openxmlformats.org/officeDocument/2006/relationships/notesSlide" Target="../notesSlides/notesSlide10.xml"/><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1.xml"/><Relationship Id="rId7" Type="http://schemas.openxmlformats.org/officeDocument/2006/relationships/image" Target="../media/image7.png"/><Relationship Id="rId12"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image" Target="../media/image5.png"/><Relationship Id="rId11" Type="http://schemas.openxmlformats.org/officeDocument/2006/relationships/image" Target="../media/image16.jpe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2.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73.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3.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4.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5.png"/><Relationship Id="rId11" Type="http://schemas.openxmlformats.org/officeDocument/2006/relationships/image" Target="../media/image19.jpe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5.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chart" Target="../charts/chart1.xml"/><Relationship Id="rId4" Type="http://schemas.openxmlformats.org/officeDocument/2006/relationships/image" Target="../media/image1.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5.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5" name="图片 14" descr="图层 2"/>
          <p:cNvPicPr>
            <a:picLocks noChangeAspect="1"/>
          </p:cNvPicPr>
          <p:nvPr/>
        </p:nvPicPr>
        <p:blipFill>
          <a:blip r:embed="rId4"/>
          <a:stretch>
            <a:fillRect/>
          </a:stretch>
        </p:blipFill>
        <p:spPr>
          <a:xfrm>
            <a:off x="12700" y="-10160"/>
            <a:ext cx="12192000" cy="6861810"/>
          </a:xfrm>
          <a:prstGeom prst="rect">
            <a:avLst/>
          </a:prstGeom>
        </p:spPr>
      </p:pic>
      <p:pic>
        <p:nvPicPr>
          <p:cNvPr id="14" name="图片 13" descr="图层 3"/>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Effect>
                      <a14:sharpenSoften amount="25000"/>
                    </a14:imgEffect>
                  </a14:imgLayer>
                </a14:imgProps>
              </a:ext>
            </a:extLst>
          </a:blip>
          <a:stretch>
            <a:fillRect/>
          </a:stretch>
        </p:blipFill>
        <p:spPr>
          <a:xfrm>
            <a:off x="12700" y="-10160"/>
            <a:ext cx="9208135" cy="6861810"/>
          </a:xfrm>
          <a:prstGeom prst="rect">
            <a:avLst/>
          </a:prstGeom>
        </p:spPr>
      </p:pic>
      <p:pic>
        <p:nvPicPr>
          <p:cNvPr id="18" name="图片 17" descr="矩形 1"/>
          <p:cNvPicPr>
            <a:picLocks noChangeAspect="1"/>
          </p:cNvPicPr>
          <p:nvPr/>
        </p:nvPicPr>
        <p:blipFill>
          <a:blip r:embed="rId7"/>
          <a:stretch>
            <a:fillRect/>
          </a:stretch>
        </p:blipFill>
        <p:spPr>
          <a:xfrm>
            <a:off x="697865" y="457835"/>
            <a:ext cx="10803255" cy="5925185"/>
          </a:xfrm>
          <a:prstGeom prst="rect">
            <a:avLst/>
          </a:prstGeom>
        </p:spPr>
      </p:pic>
      <p:pic>
        <p:nvPicPr>
          <p:cNvPr id="17" name="图片 16" descr="矢量智能对象"/>
          <p:cNvPicPr>
            <a:picLocks noChangeAspect="1"/>
          </p:cNvPicPr>
          <p:nvPr/>
        </p:nvPicPr>
        <p:blipFill>
          <a:blip r:embed="rId8"/>
          <a:stretch>
            <a:fillRect/>
          </a:stretch>
        </p:blipFill>
        <p:spPr>
          <a:xfrm>
            <a:off x="3175" y="4271010"/>
            <a:ext cx="3057525" cy="2580640"/>
          </a:xfrm>
          <a:prstGeom prst="rect">
            <a:avLst/>
          </a:prstGeom>
        </p:spPr>
      </p:pic>
      <p:pic>
        <p:nvPicPr>
          <p:cNvPr id="16" name="图片 15" descr="矢量智能对象 拷贝"/>
          <p:cNvPicPr>
            <a:picLocks noChangeAspect="1"/>
          </p:cNvPicPr>
          <p:nvPr/>
        </p:nvPicPr>
        <p:blipFill>
          <a:blip r:embed="rId9"/>
          <a:stretch>
            <a:fillRect/>
          </a:stretch>
        </p:blipFill>
        <p:spPr>
          <a:xfrm>
            <a:off x="8869045" y="3872230"/>
            <a:ext cx="3526155" cy="2979420"/>
          </a:xfrm>
          <a:prstGeom prst="rect">
            <a:avLst/>
          </a:prstGeom>
        </p:spPr>
      </p:pic>
      <p:sp>
        <p:nvSpPr>
          <p:cNvPr id="21" name="文本框 20"/>
          <p:cNvSpPr txBox="1"/>
          <p:nvPr/>
        </p:nvSpPr>
        <p:spPr>
          <a:xfrm>
            <a:off x="2703195" y="2084705"/>
            <a:ext cx="7602855" cy="922020"/>
          </a:xfrm>
          <a:prstGeom prst="rect">
            <a:avLst/>
          </a:prstGeom>
          <a:noFill/>
        </p:spPr>
        <p:txBody>
          <a:bodyPr wrap="square" rtlCol="0">
            <a:spAutoFit/>
          </a:bodyPr>
          <a:lstStyle/>
          <a:p>
            <a:r>
              <a:rPr lang="zh-CN" altLang="en-US" sz="5400" b="1" dirty="0">
                <a:solidFill>
                  <a:schemeClr val="accent1">
                    <a:lumMod val="75000"/>
                  </a:schemeClr>
                </a:solidFill>
                <a:latin typeface="宋体" panose="02010600030101010101" pitchFamily="2" charset="-122"/>
                <a:ea typeface="宋体" panose="02010600030101010101" pitchFamily="2" charset="-122"/>
                <a:cs typeface="思源黑体 CN Normal" panose="020B0400000000000000" charset="-122"/>
              </a:rPr>
              <a:t>清新简约教育</a:t>
            </a:r>
            <a:r>
              <a:rPr lang="en-US" altLang="zh-CN" sz="5400" b="1" dirty="0">
                <a:solidFill>
                  <a:schemeClr val="accent1">
                    <a:lumMod val="75000"/>
                  </a:schemeClr>
                </a:solidFill>
                <a:latin typeface="宋体" panose="02010600030101010101" pitchFamily="2" charset="-122"/>
                <a:ea typeface="宋体" panose="02010600030101010101" pitchFamily="2" charset="-122"/>
                <a:cs typeface="思源黑体 CN Normal" panose="020B0400000000000000" charset="-122"/>
              </a:rPr>
              <a:t>PPT</a:t>
            </a:r>
            <a:r>
              <a:rPr lang="zh-CN" altLang="en-US" sz="5400" b="1" dirty="0">
                <a:solidFill>
                  <a:schemeClr val="accent1">
                    <a:lumMod val="75000"/>
                  </a:schemeClr>
                </a:solidFill>
                <a:latin typeface="宋体" panose="02010600030101010101" pitchFamily="2" charset="-122"/>
                <a:ea typeface="宋体" panose="02010600030101010101" pitchFamily="2" charset="-122"/>
                <a:cs typeface="思源黑体 CN Normal" panose="020B0400000000000000" charset="-122"/>
              </a:rPr>
              <a:t>模板</a:t>
            </a:r>
          </a:p>
        </p:txBody>
      </p:sp>
      <p:sp>
        <p:nvSpPr>
          <p:cNvPr id="22" name="文本框 21"/>
          <p:cNvSpPr txBox="1"/>
          <p:nvPr/>
        </p:nvSpPr>
        <p:spPr>
          <a:xfrm>
            <a:off x="2520315" y="3006725"/>
            <a:ext cx="7395845" cy="583565"/>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宋体" panose="02010600030101010101" pitchFamily="2" charset="-122"/>
                <a:ea typeface="宋体" panose="02010600030101010101" pitchFamily="2" charset="-122"/>
              </a:rPr>
              <a:t>he user can demonstrate on a projector or computer, or print the presentation and make it into a film to be used in a wider field</a:t>
            </a:r>
          </a:p>
        </p:txBody>
      </p:sp>
      <p:sp>
        <p:nvSpPr>
          <p:cNvPr id="23" name="文本框 22"/>
          <p:cNvSpPr txBox="1"/>
          <p:nvPr/>
        </p:nvSpPr>
        <p:spPr>
          <a:xfrm>
            <a:off x="4139565" y="3760470"/>
            <a:ext cx="4156710" cy="368300"/>
          </a:xfrm>
          <a:prstGeom prst="rect">
            <a:avLst/>
          </a:prstGeom>
          <a:noFill/>
        </p:spPr>
        <p:txBody>
          <a:bodyPr wrap="square" rtlCol="0">
            <a:spAutoFit/>
          </a:bodyPr>
          <a:lstStyle/>
          <a:p>
            <a:r>
              <a:rPr lang="zh-CN" altLang="en-US">
                <a:solidFill>
                  <a:schemeClr val="tx1">
                    <a:lumMod val="75000"/>
                    <a:lumOff val="25000"/>
                  </a:schemeClr>
                </a:solidFill>
                <a:latin typeface="宋体" panose="02010600030101010101" pitchFamily="2" charset="-122"/>
                <a:ea typeface="宋体" panose="02010600030101010101" pitchFamily="2" charset="-122"/>
              </a:rPr>
              <a:t>汇报人：</a:t>
            </a:r>
            <a:r>
              <a:rPr lang="en-US" altLang="zh-CN">
                <a:solidFill>
                  <a:schemeClr val="tx1">
                    <a:lumMod val="75000"/>
                    <a:lumOff val="25000"/>
                  </a:schemeClr>
                </a:solidFill>
                <a:latin typeface="宋体" panose="02010600030101010101" pitchFamily="2" charset="-122"/>
                <a:ea typeface="宋体" panose="02010600030101010101" pitchFamily="2" charset="-122"/>
              </a:rPr>
              <a:t>xiazaii  </a:t>
            </a:r>
            <a:r>
              <a:rPr lang="zh-CN" altLang="en-US">
                <a:solidFill>
                  <a:schemeClr val="tx1">
                    <a:lumMod val="75000"/>
                    <a:lumOff val="25000"/>
                  </a:schemeClr>
                </a:solidFill>
                <a:latin typeface="宋体" panose="02010600030101010101" pitchFamily="2" charset="-122"/>
                <a:ea typeface="宋体" panose="02010600030101010101" pitchFamily="2" charset="-122"/>
              </a:rPr>
              <a:t>部门：设计部</a:t>
            </a:r>
            <a:endParaRPr lang="zh-CN" altLang="en-US" dirty="0">
              <a:solidFill>
                <a:schemeClr val="tx1">
                  <a:lumMod val="75000"/>
                  <a:lumOff val="25000"/>
                </a:schemeClr>
              </a:solidFill>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ppt_y</p:attrName>
                                        </p:attrNameLst>
                                      </p:cBhvr>
                                      <p:tavLst>
                                        <p:tav tm="0">
                                          <p:val>
                                            <p:strVal val="#ppt_y+#ppt_h*1.125000"/>
                                          </p:val>
                                        </p:tav>
                                        <p:tav tm="100000">
                                          <p:val>
                                            <p:strVal val="#ppt_y"/>
                                          </p:val>
                                        </p:tav>
                                      </p:tavLst>
                                    </p:anim>
                                    <p:animEffect transition="in" filter="wipe(up)">
                                      <p:cBhvr>
                                        <p:cTn id="16" dur="500"/>
                                        <p:tgtEl>
                                          <p:spTgt spid="22"/>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5" name="图片 74" descr="图层 2"/>
          <p:cNvPicPr>
            <a:picLocks noChangeAspect="1"/>
          </p:cNvPicPr>
          <p:nvPr/>
        </p:nvPicPr>
        <p:blipFill>
          <a:blip r:embed="rId4"/>
          <a:stretch>
            <a:fillRect/>
          </a:stretch>
        </p:blipFill>
        <p:spPr>
          <a:xfrm>
            <a:off x="12700" y="-10160"/>
            <a:ext cx="12192000" cy="6861810"/>
          </a:xfrm>
          <a:prstGeom prst="rect">
            <a:avLst/>
          </a:prstGeom>
        </p:spPr>
      </p:pic>
      <p:pic>
        <p:nvPicPr>
          <p:cNvPr id="76" name="图片 75" descr="图层 3"/>
          <p:cNvPicPr>
            <a:picLocks noChangeAspect="1"/>
          </p:cNvPicPr>
          <p:nvPr/>
        </p:nvPicPr>
        <p:blipFill>
          <a:blip r:embed="rId5"/>
          <a:stretch>
            <a:fillRect/>
          </a:stretch>
        </p:blipFill>
        <p:spPr>
          <a:xfrm>
            <a:off x="3175" y="-10160"/>
            <a:ext cx="9208135" cy="6861810"/>
          </a:xfrm>
          <a:prstGeom prst="rect">
            <a:avLst/>
          </a:prstGeom>
        </p:spPr>
      </p:pic>
      <p:pic>
        <p:nvPicPr>
          <p:cNvPr id="77" name="图片 76" descr="矢量智能对象 拷贝"/>
          <p:cNvPicPr>
            <a:picLocks noChangeAspect="1"/>
          </p:cNvPicPr>
          <p:nvPr/>
        </p:nvPicPr>
        <p:blipFill>
          <a:blip r:embed="rId6"/>
          <a:stretch>
            <a:fillRect/>
          </a:stretch>
        </p:blipFill>
        <p:spPr>
          <a:xfrm>
            <a:off x="8869045" y="3872230"/>
            <a:ext cx="3526155" cy="2979420"/>
          </a:xfrm>
          <a:prstGeom prst="rect">
            <a:avLst/>
          </a:prstGeom>
        </p:spPr>
      </p:pic>
      <p:pic>
        <p:nvPicPr>
          <p:cNvPr id="78" name="图片 77" descr="矢量智能对象 拷贝 2"/>
          <p:cNvPicPr>
            <a:picLocks noChangeAspect="1"/>
          </p:cNvPicPr>
          <p:nvPr/>
        </p:nvPicPr>
        <p:blipFill>
          <a:blip r:embed="rId7"/>
          <a:stretch>
            <a:fillRect/>
          </a:stretch>
        </p:blipFill>
        <p:spPr>
          <a:xfrm>
            <a:off x="12700" y="-10160"/>
            <a:ext cx="10058400" cy="5657850"/>
          </a:xfrm>
          <a:prstGeom prst="rect">
            <a:avLst/>
          </a:prstGeom>
        </p:spPr>
      </p:pic>
      <p:pic>
        <p:nvPicPr>
          <p:cNvPr id="79" name="图片 78" descr="矢量智能对象"/>
          <p:cNvPicPr>
            <a:picLocks noChangeAspect="1"/>
          </p:cNvPicPr>
          <p:nvPr/>
        </p:nvPicPr>
        <p:blipFill>
          <a:blip r:embed="rId8"/>
          <a:stretch>
            <a:fillRect/>
          </a:stretch>
        </p:blipFill>
        <p:spPr>
          <a:xfrm>
            <a:off x="3175" y="1193800"/>
            <a:ext cx="10058400" cy="5657850"/>
          </a:xfrm>
          <a:prstGeom prst="rect">
            <a:avLst/>
          </a:prstGeom>
        </p:spPr>
      </p:pic>
      <p:pic>
        <p:nvPicPr>
          <p:cNvPr id="80" name="图片 79" descr="矢量智能对象 拷贝 3"/>
          <p:cNvPicPr>
            <a:picLocks noChangeAspect="1"/>
          </p:cNvPicPr>
          <p:nvPr/>
        </p:nvPicPr>
        <p:blipFill>
          <a:blip r:embed="rId9"/>
          <a:stretch>
            <a:fillRect/>
          </a:stretch>
        </p:blipFill>
        <p:spPr>
          <a:xfrm>
            <a:off x="2146300" y="-10160"/>
            <a:ext cx="10058400" cy="5657850"/>
          </a:xfrm>
          <a:prstGeom prst="rect">
            <a:avLst/>
          </a:prstGeom>
        </p:spPr>
      </p:pic>
      <p:pic>
        <p:nvPicPr>
          <p:cNvPr id="81" name="图片 80" descr="矩形 1"/>
          <p:cNvPicPr>
            <a:picLocks noChangeAspect="1"/>
          </p:cNvPicPr>
          <p:nvPr/>
        </p:nvPicPr>
        <p:blipFill>
          <a:blip r:embed="rId10"/>
          <a:stretch>
            <a:fillRect/>
          </a:stretch>
        </p:blipFill>
        <p:spPr>
          <a:xfrm>
            <a:off x="810895" y="460375"/>
            <a:ext cx="10596245" cy="5937250"/>
          </a:xfrm>
          <a:prstGeom prst="rect">
            <a:avLst/>
          </a:prstGeom>
        </p:spPr>
      </p:pic>
      <p:sp>
        <p:nvSpPr>
          <p:cNvPr id="8" name="TextBox 12"/>
          <p:cNvSpPr txBox="1"/>
          <p:nvPr/>
        </p:nvSpPr>
        <p:spPr>
          <a:xfrm>
            <a:off x="7321550" y="1923415"/>
            <a:ext cx="3454400" cy="645160"/>
          </a:xfrm>
          <a:prstGeom prst="rect">
            <a:avLst/>
          </a:prstGeom>
          <a:noFill/>
          <a:ln>
            <a:noFill/>
            <a:prstDash val="sysDash"/>
          </a:ln>
        </p:spPr>
        <p:txBody>
          <a:bodyPr wrap="square" rtlCol="0">
            <a:spAutoFit/>
          </a:bodyPr>
          <a:lstStyle/>
          <a:p>
            <a:pPr algn="just">
              <a:lnSpc>
                <a:spcPct val="100000"/>
              </a:lnSpc>
            </a:pPr>
            <a:r>
              <a:rPr lang="zh-CN" altLang="en-US" sz="1200" dirty="0">
                <a:solidFill>
                  <a:srgbClr val="404040"/>
                </a:solidFill>
                <a:latin typeface="宋体" panose="02010600030101010101" pitchFamily="2" charset="-122"/>
                <a:ea typeface="宋体" panose="02010600030101010101" pitchFamily="2" charset="-122"/>
                <a:cs typeface="思源黑体 CN Normal" panose="020B0400000000000000" charset="-122"/>
              </a:rPr>
              <a:t>输入你的文字输入你的文字 输入你的文字 输入你的文字 输入你的文字 输入你的文字 输入你的文字 输入你的文字 输入你的文字</a:t>
            </a:r>
          </a:p>
        </p:txBody>
      </p:sp>
      <p:sp>
        <p:nvSpPr>
          <p:cNvPr id="25" name="矩形 24"/>
          <p:cNvSpPr/>
          <p:nvPr/>
        </p:nvSpPr>
        <p:spPr>
          <a:xfrm>
            <a:off x="10820400" y="1828800"/>
            <a:ext cx="36000" cy="1134110"/>
          </a:xfrm>
          <a:prstGeom prst="rect">
            <a:avLst/>
          </a:prstGeom>
          <a:solidFill>
            <a:srgbClr val="4FA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26" name="矩形 25"/>
          <p:cNvSpPr/>
          <p:nvPr/>
        </p:nvSpPr>
        <p:spPr>
          <a:xfrm>
            <a:off x="10820400" y="3863975"/>
            <a:ext cx="36000" cy="1134110"/>
          </a:xfrm>
          <a:prstGeom prst="rect">
            <a:avLst/>
          </a:prstGeom>
          <a:solidFill>
            <a:srgbClr val="4FA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27" name="矩形 26"/>
          <p:cNvSpPr/>
          <p:nvPr/>
        </p:nvSpPr>
        <p:spPr>
          <a:xfrm>
            <a:off x="1311275" y="3166110"/>
            <a:ext cx="36000" cy="1398270"/>
          </a:xfrm>
          <a:prstGeom prst="rect">
            <a:avLst/>
          </a:prstGeom>
          <a:solidFill>
            <a:srgbClr val="4FA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nvGrpSpPr>
          <p:cNvPr id="34" name="组合 33"/>
          <p:cNvGrpSpPr/>
          <p:nvPr/>
        </p:nvGrpSpPr>
        <p:grpSpPr>
          <a:xfrm>
            <a:off x="1380490" y="2727960"/>
            <a:ext cx="3279140" cy="1200150"/>
            <a:chOff x="2174" y="4296"/>
            <a:chExt cx="5164" cy="1890"/>
          </a:xfrm>
        </p:grpSpPr>
        <p:sp>
          <p:nvSpPr>
            <p:cNvPr id="7" name="TextBox 6"/>
            <p:cNvSpPr txBox="1"/>
            <p:nvPr/>
          </p:nvSpPr>
          <p:spPr>
            <a:xfrm>
              <a:off x="2174" y="4877"/>
              <a:ext cx="4814" cy="1309"/>
            </a:xfrm>
            <a:prstGeom prst="rect">
              <a:avLst/>
            </a:prstGeom>
            <a:noFill/>
            <a:ln>
              <a:noFill/>
              <a:prstDash val="sysDash"/>
            </a:ln>
          </p:spPr>
          <p:txBody>
            <a:bodyPr wrap="square" rtlCol="0">
              <a:spAutoFit/>
            </a:bodyPr>
            <a:lstStyle/>
            <a:p>
              <a:pPr algn="just">
                <a:lnSpc>
                  <a:spcPct val="100000"/>
                </a:lnSpc>
              </a:pPr>
              <a:r>
                <a:rPr lang="zh-CN" altLang="en-US" sz="1200" dirty="0">
                  <a:solidFill>
                    <a:srgbClr val="404040"/>
                  </a:solidFill>
                  <a:latin typeface="宋体" panose="02010600030101010101" pitchFamily="2" charset="-122"/>
                  <a:ea typeface="宋体" panose="02010600030101010101" pitchFamily="2" charset="-122"/>
                  <a:cs typeface="思源黑体 CN Normal" panose="020B0400000000000000" charset="-122"/>
                </a:rPr>
                <a:t>输入你的文字输入你的文字 输入你的文字 输入你的文字 输入你的文字 输入你的文字 输入你的文字 输入你的文字 输入你的文字</a:t>
              </a:r>
            </a:p>
          </p:txBody>
        </p:sp>
        <p:sp>
          <p:nvSpPr>
            <p:cNvPr id="28" name="矩形 27"/>
            <p:cNvSpPr/>
            <p:nvPr/>
          </p:nvSpPr>
          <p:spPr>
            <a:xfrm>
              <a:off x="4933" y="4296"/>
              <a:ext cx="2405" cy="580"/>
            </a:xfrm>
            <a:prstGeom prst="rect">
              <a:avLst/>
            </a:prstGeom>
            <a:noFill/>
            <a:ln>
              <a:noFill/>
            </a:ln>
          </p:spPr>
          <p:txBody>
            <a:bodyPr wrap="square">
              <a:spAutoFit/>
            </a:bodyPr>
            <a:lstStyle/>
            <a:p>
              <a:r>
                <a:rPr lang="zh-CN" altLang="en-US" dirty="0">
                  <a:solidFill>
                    <a:srgbClr val="2E75B6"/>
                  </a:solidFill>
                  <a:latin typeface="宋体" panose="02010600030101010101" pitchFamily="2" charset="-122"/>
                  <a:ea typeface="宋体" panose="02010600030101010101" pitchFamily="2" charset="-122"/>
                </a:rPr>
                <a:t>添加小标题</a:t>
              </a:r>
            </a:p>
          </p:txBody>
        </p:sp>
      </p:grpSp>
      <p:sp>
        <p:nvSpPr>
          <p:cNvPr id="29" name="矩形 28"/>
          <p:cNvSpPr/>
          <p:nvPr/>
        </p:nvSpPr>
        <p:spPr>
          <a:xfrm>
            <a:off x="7321550" y="1548130"/>
            <a:ext cx="1741805" cy="368300"/>
          </a:xfrm>
          <a:prstGeom prst="rect">
            <a:avLst/>
          </a:prstGeom>
          <a:noFill/>
          <a:ln>
            <a:noFill/>
          </a:ln>
        </p:spPr>
        <p:txBody>
          <a:bodyPr wrap="square">
            <a:spAutoFit/>
          </a:bodyPr>
          <a:lstStyle/>
          <a:p>
            <a:r>
              <a:rPr lang="zh-CN" altLang="en-US" dirty="0">
                <a:solidFill>
                  <a:srgbClr val="2E75B6"/>
                </a:solidFill>
                <a:latin typeface="宋体" panose="02010600030101010101" pitchFamily="2" charset="-122"/>
                <a:ea typeface="宋体" panose="02010600030101010101" pitchFamily="2" charset="-122"/>
              </a:rPr>
              <a:t>添加小标题</a:t>
            </a:r>
          </a:p>
        </p:txBody>
      </p:sp>
      <p:grpSp>
        <p:nvGrpSpPr>
          <p:cNvPr id="35" name="组合 34"/>
          <p:cNvGrpSpPr/>
          <p:nvPr/>
        </p:nvGrpSpPr>
        <p:grpSpPr>
          <a:xfrm>
            <a:off x="7321550" y="3602990"/>
            <a:ext cx="3454400" cy="1039495"/>
            <a:chOff x="11530" y="5674"/>
            <a:chExt cx="5440" cy="1637"/>
          </a:xfrm>
        </p:grpSpPr>
        <p:sp>
          <p:nvSpPr>
            <p:cNvPr id="24" name="TextBox 33"/>
            <p:cNvSpPr txBox="1"/>
            <p:nvPr/>
          </p:nvSpPr>
          <p:spPr>
            <a:xfrm>
              <a:off x="11530" y="6295"/>
              <a:ext cx="5440" cy="1016"/>
            </a:xfrm>
            <a:prstGeom prst="rect">
              <a:avLst/>
            </a:prstGeom>
            <a:noFill/>
            <a:ln>
              <a:noFill/>
              <a:prstDash val="sysDash"/>
            </a:ln>
          </p:spPr>
          <p:txBody>
            <a:bodyPr wrap="square" rtlCol="0">
              <a:spAutoFit/>
            </a:bodyPr>
            <a:lstStyle/>
            <a:p>
              <a:pPr algn="just"/>
              <a:r>
                <a:rPr lang="zh-CN" altLang="en-US" sz="1200" dirty="0">
                  <a:solidFill>
                    <a:srgbClr val="404040"/>
                  </a:solidFill>
                  <a:latin typeface="宋体" panose="02010600030101010101" pitchFamily="2" charset="-122"/>
                  <a:ea typeface="宋体" panose="02010600030101010101" pitchFamily="2" charset="-122"/>
                  <a:cs typeface="思源黑体 CN Normal" panose="020B0400000000000000" charset="-122"/>
                </a:rPr>
                <a:t>输入你的文字输入你的文字 输入你的文字 输入你的文字 输入你的文字 输入你的文字 输入你的文字 输入你的文字 输入你的文字</a:t>
              </a:r>
            </a:p>
          </p:txBody>
        </p:sp>
        <p:sp>
          <p:nvSpPr>
            <p:cNvPr id="30" name="矩形 29"/>
            <p:cNvSpPr/>
            <p:nvPr/>
          </p:nvSpPr>
          <p:spPr>
            <a:xfrm>
              <a:off x="11530" y="5674"/>
              <a:ext cx="2743" cy="580"/>
            </a:xfrm>
            <a:prstGeom prst="rect">
              <a:avLst/>
            </a:prstGeom>
            <a:noFill/>
            <a:ln>
              <a:noFill/>
            </a:ln>
          </p:spPr>
          <p:txBody>
            <a:bodyPr wrap="square">
              <a:spAutoFit/>
            </a:bodyPr>
            <a:lstStyle/>
            <a:p>
              <a:r>
                <a:rPr lang="zh-CN" altLang="en-US" dirty="0">
                  <a:solidFill>
                    <a:srgbClr val="2E75B6"/>
                  </a:solidFill>
                  <a:latin typeface="宋体" panose="02010600030101010101" pitchFamily="2" charset="-122"/>
                  <a:ea typeface="宋体" panose="02010600030101010101" pitchFamily="2" charset="-122"/>
                </a:rPr>
                <a:t>添加小标题</a:t>
              </a:r>
            </a:p>
          </p:txBody>
        </p:sp>
      </p:grpSp>
      <p:grpSp>
        <p:nvGrpSpPr>
          <p:cNvPr id="31" name="组合 30"/>
          <p:cNvGrpSpPr/>
          <p:nvPr/>
        </p:nvGrpSpPr>
        <p:grpSpPr>
          <a:xfrm>
            <a:off x="4533900" y="2510155"/>
            <a:ext cx="1311910" cy="1311910"/>
            <a:chOff x="7140" y="3953"/>
            <a:chExt cx="2066" cy="2066"/>
          </a:xfrm>
        </p:grpSpPr>
        <p:sp>
          <p:nvSpPr>
            <p:cNvPr id="12" name="椭圆 11"/>
            <p:cNvSpPr/>
            <p:nvPr/>
          </p:nvSpPr>
          <p:spPr>
            <a:xfrm>
              <a:off x="7140" y="3953"/>
              <a:ext cx="2067" cy="2067"/>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4" name="图片 3" descr="矢量智能对象-1"/>
            <p:cNvPicPr>
              <a:picLocks noChangeAspect="1"/>
            </p:cNvPicPr>
            <p:nvPr/>
          </p:nvPicPr>
          <p:blipFill>
            <a:blip r:embed="rId11"/>
            <a:stretch>
              <a:fillRect/>
            </a:stretch>
          </p:blipFill>
          <p:spPr>
            <a:xfrm>
              <a:off x="7692" y="4538"/>
              <a:ext cx="964" cy="898"/>
            </a:xfrm>
            <a:prstGeom prst="rect">
              <a:avLst/>
            </a:prstGeom>
          </p:spPr>
        </p:pic>
      </p:grpSp>
      <p:grpSp>
        <p:nvGrpSpPr>
          <p:cNvPr id="33" name="组合 32"/>
          <p:cNvGrpSpPr/>
          <p:nvPr/>
        </p:nvGrpSpPr>
        <p:grpSpPr>
          <a:xfrm>
            <a:off x="5749925" y="1670685"/>
            <a:ext cx="1311910" cy="1311910"/>
            <a:chOff x="9055" y="2631"/>
            <a:chExt cx="2066" cy="2066"/>
          </a:xfrm>
        </p:grpSpPr>
        <p:sp>
          <p:nvSpPr>
            <p:cNvPr id="13" name="椭圆 12"/>
            <p:cNvSpPr/>
            <p:nvPr/>
          </p:nvSpPr>
          <p:spPr>
            <a:xfrm>
              <a:off x="9055" y="2631"/>
              <a:ext cx="2067" cy="2067"/>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5" name="图片 4" descr="矢量智能对象-2"/>
            <p:cNvPicPr>
              <a:picLocks noChangeAspect="1"/>
            </p:cNvPicPr>
            <p:nvPr/>
          </p:nvPicPr>
          <p:blipFill>
            <a:blip r:embed="rId12"/>
            <a:stretch>
              <a:fillRect/>
            </a:stretch>
          </p:blipFill>
          <p:spPr>
            <a:xfrm>
              <a:off x="9688" y="3286"/>
              <a:ext cx="802" cy="757"/>
            </a:xfrm>
            <a:prstGeom prst="rect">
              <a:avLst/>
            </a:prstGeom>
          </p:spPr>
        </p:pic>
      </p:grpSp>
      <p:grpSp>
        <p:nvGrpSpPr>
          <p:cNvPr id="32" name="组合 31"/>
          <p:cNvGrpSpPr/>
          <p:nvPr/>
        </p:nvGrpSpPr>
        <p:grpSpPr>
          <a:xfrm>
            <a:off x="5452745" y="3907790"/>
            <a:ext cx="1311910" cy="1311910"/>
            <a:chOff x="8587" y="6154"/>
            <a:chExt cx="2066" cy="2066"/>
          </a:xfrm>
        </p:grpSpPr>
        <p:sp>
          <p:nvSpPr>
            <p:cNvPr id="10" name="椭圆 9"/>
            <p:cNvSpPr/>
            <p:nvPr/>
          </p:nvSpPr>
          <p:spPr>
            <a:xfrm>
              <a:off x="8587" y="6154"/>
              <a:ext cx="2067" cy="2067"/>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6" name="图片 5" descr="矢量智能对象"/>
            <p:cNvPicPr>
              <a:picLocks noChangeAspect="1"/>
            </p:cNvPicPr>
            <p:nvPr/>
          </p:nvPicPr>
          <p:blipFill>
            <a:blip r:embed="rId13"/>
            <a:stretch>
              <a:fillRect/>
            </a:stretch>
          </p:blipFill>
          <p:spPr>
            <a:xfrm>
              <a:off x="9276" y="6816"/>
              <a:ext cx="690" cy="744"/>
            </a:xfrm>
            <a:prstGeom prst="rect">
              <a:avLst/>
            </a:prstGeom>
          </p:spPr>
        </p:pic>
      </p:grpSp>
      <p:grpSp>
        <p:nvGrpSpPr>
          <p:cNvPr id="40" name="组合 39"/>
          <p:cNvGrpSpPr/>
          <p:nvPr/>
        </p:nvGrpSpPr>
        <p:grpSpPr>
          <a:xfrm>
            <a:off x="809625" y="461010"/>
            <a:ext cx="567055" cy="567055"/>
            <a:chOff x="1275" y="726"/>
            <a:chExt cx="893" cy="893"/>
          </a:xfrm>
        </p:grpSpPr>
        <p:sp>
          <p:nvSpPr>
            <p:cNvPr id="38" name="矩形 37"/>
            <p:cNvSpPr/>
            <p:nvPr/>
          </p:nvSpPr>
          <p:spPr>
            <a:xfrm>
              <a:off x="1275" y="726"/>
              <a:ext cx="893" cy="893"/>
            </a:xfrm>
            <a:prstGeom prst="rect">
              <a:avLst/>
            </a:prstGeom>
            <a:solidFill>
              <a:schemeClr val="accent5">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9" name="文本框 38"/>
            <p:cNvSpPr txBox="1"/>
            <p:nvPr/>
          </p:nvSpPr>
          <p:spPr>
            <a:xfrm>
              <a:off x="1377" y="883"/>
              <a:ext cx="688" cy="580"/>
            </a:xfrm>
            <a:prstGeom prst="rect">
              <a:avLst/>
            </a:prstGeom>
            <a:noFill/>
          </p:spPr>
          <p:txBody>
            <a:bodyPr wrap="none" rtlCol="0">
              <a:spAutoFit/>
            </a:bodyPr>
            <a:lstStyle/>
            <a:p>
              <a:r>
                <a:rPr lang="en-US" altLang="zh-CN" dirty="0">
                  <a:solidFill>
                    <a:schemeClr val="bg1"/>
                  </a:solidFill>
                  <a:ea typeface="宋体" panose="02010600030101010101" pitchFamily="2" charset="-122"/>
                </a:rPr>
                <a:t>03</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5" name="图片 74" descr="图层 2"/>
          <p:cNvPicPr>
            <a:picLocks noChangeAspect="1"/>
          </p:cNvPicPr>
          <p:nvPr/>
        </p:nvPicPr>
        <p:blipFill>
          <a:blip r:embed="rId4"/>
          <a:stretch>
            <a:fillRect/>
          </a:stretch>
        </p:blipFill>
        <p:spPr>
          <a:xfrm>
            <a:off x="12700" y="-10160"/>
            <a:ext cx="12192000" cy="6861810"/>
          </a:xfrm>
          <a:prstGeom prst="rect">
            <a:avLst/>
          </a:prstGeom>
        </p:spPr>
      </p:pic>
      <p:pic>
        <p:nvPicPr>
          <p:cNvPr id="76" name="图片 75" descr="图层 3"/>
          <p:cNvPicPr>
            <a:picLocks noChangeAspect="1"/>
          </p:cNvPicPr>
          <p:nvPr/>
        </p:nvPicPr>
        <p:blipFill>
          <a:blip r:embed="rId5"/>
          <a:stretch>
            <a:fillRect/>
          </a:stretch>
        </p:blipFill>
        <p:spPr>
          <a:xfrm>
            <a:off x="3175" y="-10160"/>
            <a:ext cx="9208135" cy="6861810"/>
          </a:xfrm>
          <a:prstGeom prst="rect">
            <a:avLst/>
          </a:prstGeom>
        </p:spPr>
      </p:pic>
      <p:pic>
        <p:nvPicPr>
          <p:cNvPr id="77" name="图片 76" descr="矢量智能对象 拷贝"/>
          <p:cNvPicPr>
            <a:picLocks noChangeAspect="1"/>
          </p:cNvPicPr>
          <p:nvPr/>
        </p:nvPicPr>
        <p:blipFill>
          <a:blip r:embed="rId6"/>
          <a:stretch>
            <a:fillRect/>
          </a:stretch>
        </p:blipFill>
        <p:spPr>
          <a:xfrm>
            <a:off x="8869045" y="3872230"/>
            <a:ext cx="3526155" cy="2979420"/>
          </a:xfrm>
          <a:prstGeom prst="rect">
            <a:avLst/>
          </a:prstGeom>
        </p:spPr>
      </p:pic>
      <p:pic>
        <p:nvPicPr>
          <p:cNvPr id="78" name="图片 77" descr="矢量智能对象 拷贝 2"/>
          <p:cNvPicPr>
            <a:picLocks noChangeAspect="1"/>
          </p:cNvPicPr>
          <p:nvPr/>
        </p:nvPicPr>
        <p:blipFill>
          <a:blip r:embed="rId7"/>
          <a:stretch>
            <a:fillRect/>
          </a:stretch>
        </p:blipFill>
        <p:spPr>
          <a:xfrm>
            <a:off x="12700" y="-10160"/>
            <a:ext cx="10058400" cy="5657850"/>
          </a:xfrm>
          <a:prstGeom prst="rect">
            <a:avLst/>
          </a:prstGeom>
        </p:spPr>
      </p:pic>
      <p:pic>
        <p:nvPicPr>
          <p:cNvPr id="79" name="图片 78" descr="矢量智能对象"/>
          <p:cNvPicPr>
            <a:picLocks noChangeAspect="1"/>
          </p:cNvPicPr>
          <p:nvPr/>
        </p:nvPicPr>
        <p:blipFill>
          <a:blip r:embed="rId8"/>
          <a:stretch>
            <a:fillRect/>
          </a:stretch>
        </p:blipFill>
        <p:spPr>
          <a:xfrm>
            <a:off x="3175" y="1193800"/>
            <a:ext cx="10058400" cy="5657850"/>
          </a:xfrm>
          <a:prstGeom prst="rect">
            <a:avLst/>
          </a:prstGeom>
        </p:spPr>
      </p:pic>
      <p:pic>
        <p:nvPicPr>
          <p:cNvPr id="80" name="图片 79" descr="矢量智能对象 拷贝 3"/>
          <p:cNvPicPr>
            <a:picLocks noChangeAspect="1"/>
          </p:cNvPicPr>
          <p:nvPr/>
        </p:nvPicPr>
        <p:blipFill>
          <a:blip r:embed="rId9"/>
          <a:stretch>
            <a:fillRect/>
          </a:stretch>
        </p:blipFill>
        <p:spPr>
          <a:xfrm>
            <a:off x="2146300" y="-10160"/>
            <a:ext cx="10058400" cy="5657850"/>
          </a:xfrm>
          <a:prstGeom prst="rect">
            <a:avLst/>
          </a:prstGeom>
        </p:spPr>
      </p:pic>
      <p:pic>
        <p:nvPicPr>
          <p:cNvPr id="81" name="图片 80" descr="矩形 1"/>
          <p:cNvPicPr>
            <a:picLocks noChangeAspect="1"/>
          </p:cNvPicPr>
          <p:nvPr/>
        </p:nvPicPr>
        <p:blipFill>
          <a:blip r:embed="rId10"/>
          <a:stretch>
            <a:fillRect/>
          </a:stretch>
        </p:blipFill>
        <p:spPr>
          <a:xfrm>
            <a:off x="810895" y="460375"/>
            <a:ext cx="10596245" cy="5937250"/>
          </a:xfrm>
          <a:prstGeom prst="rect">
            <a:avLst/>
          </a:prstGeom>
        </p:spPr>
      </p:pic>
      <p:pic>
        <p:nvPicPr>
          <p:cNvPr id="15" name="图片 14" descr="pedro-lastra-157071-unsplash"/>
          <p:cNvPicPr>
            <a:picLocks noChangeAspect="1"/>
          </p:cNvPicPr>
          <p:nvPr/>
        </p:nvPicPr>
        <p:blipFill>
          <a:blip r:embed="rId11"/>
          <a:stretch>
            <a:fillRect/>
          </a:stretch>
        </p:blipFill>
        <p:spPr>
          <a:xfrm>
            <a:off x="6442710" y="1264285"/>
            <a:ext cx="4040505" cy="2166620"/>
          </a:xfrm>
          <a:prstGeom prst="rect">
            <a:avLst/>
          </a:prstGeom>
        </p:spPr>
      </p:pic>
      <p:pic>
        <p:nvPicPr>
          <p:cNvPr id="19" name="图片 18" descr="samson-creative-91091-unsplash"/>
          <p:cNvPicPr>
            <a:picLocks noChangeAspect="1"/>
          </p:cNvPicPr>
          <p:nvPr/>
        </p:nvPicPr>
        <p:blipFill>
          <a:blip r:embed="rId12"/>
          <a:stretch>
            <a:fillRect/>
          </a:stretch>
        </p:blipFill>
        <p:spPr>
          <a:xfrm>
            <a:off x="1882775" y="3430905"/>
            <a:ext cx="4521835" cy="2238375"/>
          </a:xfrm>
          <a:prstGeom prst="rect">
            <a:avLst/>
          </a:prstGeom>
        </p:spPr>
      </p:pic>
      <p:grpSp>
        <p:nvGrpSpPr>
          <p:cNvPr id="6" name="组合 5"/>
          <p:cNvGrpSpPr/>
          <p:nvPr/>
        </p:nvGrpSpPr>
        <p:grpSpPr>
          <a:xfrm>
            <a:off x="1892300" y="1289685"/>
            <a:ext cx="3995420" cy="1545590"/>
            <a:chOff x="2980" y="2031"/>
            <a:chExt cx="6292" cy="2434"/>
          </a:xfrm>
        </p:grpSpPr>
        <p:sp>
          <p:nvSpPr>
            <p:cNvPr id="30" name="文本框 29"/>
            <p:cNvSpPr txBox="1"/>
            <p:nvPr/>
          </p:nvSpPr>
          <p:spPr>
            <a:xfrm>
              <a:off x="2980" y="2929"/>
              <a:ext cx="6293" cy="1537"/>
            </a:xfrm>
            <a:prstGeom prst="rect">
              <a:avLst/>
            </a:prstGeom>
            <a:noFill/>
          </p:spPr>
          <p:txBody>
            <a:bodyPr wrap="square" rtlCol="0">
              <a:spAutoFit/>
            </a:bodyPr>
            <a:lstStyle/>
            <a:p>
              <a:pPr algn="l">
                <a:lnSpc>
                  <a:spcPct val="120000"/>
                </a:lnSpc>
              </a:pPr>
              <a:r>
                <a:rPr lang="zh-CN" altLang="en-US" sz="1200" dirty="0">
                  <a:solidFill>
                    <a:schemeClr val="tx1">
                      <a:lumMod val="65000"/>
                      <a:lumOff val="35000"/>
                    </a:schemeClr>
                  </a:solidFill>
                  <a:latin typeface="宋体" panose="02010600030101010101" pitchFamily="2" charset="-122"/>
                  <a:ea typeface="宋体" panose="02010600030101010101" pitchFamily="2" charset="-122"/>
                </a:rPr>
                <a:t>请点击录入本章节的概括性描述文字或者复制粘贴，请添加说明文字，图像描述及总结。</a:t>
              </a:r>
              <a:r>
                <a:rPr lang="zh-CN" altLang="en-US" sz="1200" dirty="0">
                  <a:solidFill>
                    <a:schemeClr val="tx1">
                      <a:lumMod val="65000"/>
                      <a:lumOff val="35000"/>
                    </a:schemeClr>
                  </a:solidFill>
                  <a:latin typeface="宋体" panose="02010600030101010101" pitchFamily="2" charset="-122"/>
                  <a:ea typeface="宋体" panose="02010600030101010101" pitchFamily="2" charset="-122"/>
                  <a:sym typeface="+mn-ea"/>
                </a:rPr>
                <a:t>请点击录入本章节的概括性描述文字或者复制粘贴，请添加说明文字，图像描述及总结。</a:t>
              </a:r>
              <a:endParaRPr lang="zh-CN" altLang="en-US" sz="12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31" name="文本框 30"/>
            <p:cNvSpPr txBox="1"/>
            <p:nvPr/>
          </p:nvSpPr>
          <p:spPr>
            <a:xfrm>
              <a:off x="2980" y="2031"/>
              <a:ext cx="2214" cy="580"/>
            </a:xfrm>
            <a:prstGeom prst="rect">
              <a:avLst/>
            </a:prstGeom>
            <a:noFill/>
          </p:spPr>
          <p:txBody>
            <a:bodyPr wrap="square" rtlCol="0">
              <a:spAutoFit/>
            </a:bodyPr>
            <a:lstStyle/>
            <a:p>
              <a:r>
                <a:rPr lang="zh-CN" altLang="en-US" dirty="0">
                  <a:solidFill>
                    <a:srgbClr val="404040"/>
                  </a:solidFill>
                  <a:latin typeface="宋体" panose="02010600030101010101" pitchFamily="2" charset="-122"/>
                  <a:ea typeface="宋体" panose="02010600030101010101" pitchFamily="2" charset="-122"/>
                </a:rPr>
                <a:t>请输入标题</a:t>
              </a:r>
            </a:p>
          </p:txBody>
        </p:sp>
        <p:cxnSp>
          <p:nvCxnSpPr>
            <p:cNvPr id="32" name="直接连接符 31"/>
            <p:cNvCxnSpPr/>
            <p:nvPr/>
          </p:nvCxnSpPr>
          <p:spPr>
            <a:xfrm>
              <a:off x="2980" y="2773"/>
              <a:ext cx="474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6643370" y="3841750"/>
            <a:ext cx="3995420" cy="1545590"/>
            <a:chOff x="10462" y="6050"/>
            <a:chExt cx="6292" cy="2434"/>
          </a:xfrm>
        </p:grpSpPr>
        <p:sp>
          <p:nvSpPr>
            <p:cNvPr id="3" name="文本框 2"/>
            <p:cNvSpPr txBox="1"/>
            <p:nvPr/>
          </p:nvSpPr>
          <p:spPr>
            <a:xfrm>
              <a:off x="10462" y="6948"/>
              <a:ext cx="6293" cy="1537"/>
            </a:xfrm>
            <a:prstGeom prst="rect">
              <a:avLst/>
            </a:prstGeom>
            <a:noFill/>
          </p:spPr>
          <p:txBody>
            <a:bodyPr wrap="square" rtlCol="0">
              <a:spAutoFit/>
            </a:bodyPr>
            <a:lstStyle/>
            <a:p>
              <a:pPr algn="l">
                <a:lnSpc>
                  <a:spcPct val="120000"/>
                </a:lnSpc>
              </a:pPr>
              <a:r>
                <a:rPr lang="zh-CN" altLang="en-US" sz="1200" dirty="0">
                  <a:solidFill>
                    <a:schemeClr val="tx1">
                      <a:lumMod val="65000"/>
                      <a:lumOff val="35000"/>
                    </a:schemeClr>
                  </a:solidFill>
                  <a:latin typeface="宋体" panose="02010600030101010101" pitchFamily="2" charset="-122"/>
                  <a:ea typeface="宋体" panose="02010600030101010101" pitchFamily="2" charset="-122"/>
                </a:rPr>
                <a:t>请点击录入本章节的概括性描述文字或者复制粘贴，请添加说明文字，图像描述及总结。</a:t>
              </a:r>
              <a:r>
                <a:rPr lang="zh-CN" altLang="en-US" sz="1200" dirty="0">
                  <a:solidFill>
                    <a:schemeClr val="tx1">
                      <a:lumMod val="65000"/>
                      <a:lumOff val="35000"/>
                    </a:schemeClr>
                  </a:solidFill>
                  <a:latin typeface="宋体" panose="02010600030101010101" pitchFamily="2" charset="-122"/>
                  <a:ea typeface="宋体" panose="02010600030101010101" pitchFamily="2" charset="-122"/>
                  <a:sym typeface="+mn-ea"/>
                </a:rPr>
                <a:t>请点击录入本章节的概括性描述文字或者复制粘贴，请添加说明文字，图像描述及总结。</a:t>
              </a:r>
              <a:endParaRPr lang="zh-CN" altLang="en-US" sz="12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4" name="文本框 3"/>
            <p:cNvSpPr txBox="1"/>
            <p:nvPr/>
          </p:nvSpPr>
          <p:spPr>
            <a:xfrm>
              <a:off x="10462" y="6050"/>
              <a:ext cx="2214" cy="580"/>
            </a:xfrm>
            <a:prstGeom prst="rect">
              <a:avLst/>
            </a:prstGeom>
            <a:noFill/>
          </p:spPr>
          <p:txBody>
            <a:bodyPr wrap="square" rtlCol="0">
              <a:spAutoFit/>
            </a:bodyPr>
            <a:lstStyle/>
            <a:p>
              <a:r>
                <a:rPr lang="zh-CN" altLang="en-US" dirty="0">
                  <a:solidFill>
                    <a:srgbClr val="404040"/>
                  </a:solidFill>
                  <a:latin typeface="宋体" panose="02010600030101010101" pitchFamily="2" charset="-122"/>
                  <a:ea typeface="宋体" panose="02010600030101010101" pitchFamily="2" charset="-122"/>
                </a:rPr>
                <a:t>请输入标题</a:t>
              </a:r>
            </a:p>
          </p:txBody>
        </p:sp>
        <p:cxnSp>
          <p:nvCxnSpPr>
            <p:cNvPr id="5" name="直接连接符 4"/>
            <p:cNvCxnSpPr/>
            <p:nvPr/>
          </p:nvCxnSpPr>
          <p:spPr>
            <a:xfrm>
              <a:off x="10462" y="6792"/>
              <a:ext cx="474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809625" y="461010"/>
            <a:ext cx="567055" cy="567055"/>
            <a:chOff x="1275" y="726"/>
            <a:chExt cx="893" cy="893"/>
          </a:xfrm>
        </p:grpSpPr>
        <p:sp>
          <p:nvSpPr>
            <p:cNvPr id="38" name="矩形 37"/>
            <p:cNvSpPr/>
            <p:nvPr/>
          </p:nvSpPr>
          <p:spPr>
            <a:xfrm>
              <a:off x="1275" y="726"/>
              <a:ext cx="893" cy="893"/>
            </a:xfrm>
            <a:prstGeom prst="rect">
              <a:avLst/>
            </a:prstGeom>
            <a:solidFill>
              <a:schemeClr val="accent5">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9" name="文本框 38"/>
            <p:cNvSpPr txBox="1"/>
            <p:nvPr/>
          </p:nvSpPr>
          <p:spPr>
            <a:xfrm>
              <a:off x="1377" y="883"/>
              <a:ext cx="688" cy="580"/>
            </a:xfrm>
            <a:prstGeom prst="rect">
              <a:avLst/>
            </a:prstGeom>
            <a:noFill/>
          </p:spPr>
          <p:txBody>
            <a:bodyPr wrap="none" rtlCol="0">
              <a:spAutoFit/>
            </a:bodyPr>
            <a:lstStyle/>
            <a:p>
              <a:r>
                <a:rPr lang="en-US" altLang="zh-CN" dirty="0">
                  <a:solidFill>
                    <a:schemeClr val="bg1"/>
                  </a:solidFill>
                  <a:ea typeface="宋体" panose="02010600030101010101" pitchFamily="2" charset="-122"/>
                </a:rPr>
                <a:t>03</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5" name="图片 74" descr="图层 2"/>
          <p:cNvPicPr>
            <a:picLocks noChangeAspect="1"/>
          </p:cNvPicPr>
          <p:nvPr/>
        </p:nvPicPr>
        <p:blipFill>
          <a:blip r:embed="rId4"/>
          <a:stretch>
            <a:fillRect/>
          </a:stretch>
        </p:blipFill>
        <p:spPr>
          <a:xfrm>
            <a:off x="12700" y="-10160"/>
            <a:ext cx="12192000" cy="6861810"/>
          </a:xfrm>
          <a:prstGeom prst="rect">
            <a:avLst/>
          </a:prstGeom>
        </p:spPr>
      </p:pic>
      <p:pic>
        <p:nvPicPr>
          <p:cNvPr id="76" name="图片 75" descr="图层 3"/>
          <p:cNvPicPr>
            <a:picLocks noChangeAspect="1"/>
          </p:cNvPicPr>
          <p:nvPr/>
        </p:nvPicPr>
        <p:blipFill>
          <a:blip r:embed="rId5"/>
          <a:stretch>
            <a:fillRect/>
          </a:stretch>
        </p:blipFill>
        <p:spPr>
          <a:xfrm>
            <a:off x="3175" y="-10160"/>
            <a:ext cx="9208135" cy="6861810"/>
          </a:xfrm>
          <a:prstGeom prst="rect">
            <a:avLst/>
          </a:prstGeom>
        </p:spPr>
      </p:pic>
      <p:pic>
        <p:nvPicPr>
          <p:cNvPr id="78" name="图片 77" descr="矢量智能对象 拷贝 2"/>
          <p:cNvPicPr>
            <a:picLocks noChangeAspect="1"/>
          </p:cNvPicPr>
          <p:nvPr/>
        </p:nvPicPr>
        <p:blipFill>
          <a:blip r:embed="rId6"/>
          <a:stretch>
            <a:fillRect/>
          </a:stretch>
        </p:blipFill>
        <p:spPr>
          <a:xfrm>
            <a:off x="12700" y="-10160"/>
            <a:ext cx="10058400" cy="5657850"/>
          </a:xfrm>
          <a:prstGeom prst="rect">
            <a:avLst/>
          </a:prstGeom>
        </p:spPr>
      </p:pic>
      <p:pic>
        <p:nvPicPr>
          <p:cNvPr id="79" name="图片 78" descr="矢量智能对象"/>
          <p:cNvPicPr>
            <a:picLocks noChangeAspect="1"/>
          </p:cNvPicPr>
          <p:nvPr/>
        </p:nvPicPr>
        <p:blipFill>
          <a:blip r:embed="rId7"/>
          <a:stretch>
            <a:fillRect/>
          </a:stretch>
        </p:blipFill>
        <p:spPr>
          <a:xfrm>
            <a:off x="3175" y="1193800"/>
            <a:ext cx="10058400" cy="5657850"/>
          </a:xfrm>
          <a:prstGeom prst="rect">
            <a:avLst/>
          </a:prstGeom>
        </p:spPr>
      </p:pic>
      <p:pic>
        <p:nvPicPr>
          <p:cNvPr id="80" name="图片 79" descr="矢量智能对象 拷贝 3"/>
          <p:cNvPicPr>
            <a:picLocks noChangeAspect="1"/>
          </p:cNvPicPr>
          <p:nvPr/>
        </p:nvPicPr>
        <p:blipFill>
          <a:blip r:embed="rId8"/>
          <a:stretch>
            <a:fillRect/>
          </a:stretch>
        </p:blipFill>
        <p:spPr>
          <a:xfrm>
            <a:off x="2146300" y="-10160"/>
            <a:ext cx="10058400" cy="5657850"/>
          </a:xfrm>
          <a:prstGeom prst="rect">
            <a:avLst/>
          </a:prstGeom>
        </p:spPr>
      </p:pic>
      <p:pic>
        <p:nvPicPr>
          <p:cNvPr id="81" name="图片 80" descr="矩形 1"/>
          <p:cNvPicPr>
            <a:picLocks noChangeAspect="1"/>
          </p:cNvPicPr>
          <p:nvPr/>
        </p:nvPicPr>
        <p:blipFill>
          <a:blip r:embed="rId9"/>
          <a:stretch>
            <a:fillRect/>
          </a:stretch>
        </p:blipFill>
        <p:spPr>
          <a:xfrm>
            <a:off x="810895" y="460375"/>
            <a:ext cx="10596245" cy="5937250"/>
          </a:xfrm>
          <a:prstGeom prst="rect">
            <a:avLst/>
          </a:prstGeom>
        </p:spPr>
      </p:pic>
      <p:sp>
        <p:nvSpPr>
          <p:cNvPr id="109" name="文本框 108"/>
          <p:cNvSpPr txBox="1"/>
          <p:nvPr/>
        </p:nvSpPr>
        <p:spPr>
          <a:xfrm>
            <a:off x="4565015" y="2769870"/>
            <a:ext cx="3251835" cy="460375"/>
          </a:xfrm>
          <a:prstGeom prst="rect">
            <a:avLst/>
          </a:prstGeom>
          <a:noFill/>
        </p:spPr>
        <p:txBody>
          <a:bodyPr wrap="square" rtlCol="0">
            <a:spAutoFit/>
          </a:bodyPr>
          <a:lstStyle/>
          <a:p>
            <a:pPr algn="l" fontAlgn="auto">
              <a:lnSpc>
                <a:spcPct val="100000"/>
              </a:lnSpc>
            </a:pPr>
            <a:r>
              <a:rPr lang="zh-CN" altLang="en-US" sz="2400" b="1" dirty="0">
                <a:solidFill>
                  <a:srgbClr val="2E75B6"/>
                </a:solidFill>
                <a:latin typeface="宋体" panose="02010600030101010101" pitchFamily="2" charset="-122"/>
                <a:ea typeface="宋体" panose="02010600030101010101" pitchFamily="2" charset="-122"/>
                <a:sym typeface="+mn-ea"/>
              </a:rPr>
              <a:t>单击此处输入标题文本</a:t>
            </a:r>
          </a:p>
        </p:txBody>
      </p:sp>
      <p:sp>
        <p:nvSpPr>
          <p:cNvPr id="110" name="文本框 109"/>
          <p:cNvSpPr txBox="1"/>
          <p:nvPr/>
        </p:nvSpPr>
        <p:spPr>
          <a:xfrm>
            <a:off x="4565015" y="3394075"/>
            <a:ext cx="3436620" cy="1319977"/>
          </a:xfrm>
          <a:prstGeom prst="rect">
            <a:avLst/>
          </a:prstGeom>
          <a:noFill/>
        </p:spPr>
        <p:txBody>
          <a:bodyPr wrap="square" rtlCol="0">
            <a:spAutoFit/>
          </a:bodyPr>
          <a:lstStyle/>
          <a:p>
            <a:pPr marL="285750" indent="-285750" fontAlgn="auto">
              <a:lnSpc>
                <a:spcPct val="200000"/>
              </a:lnSpc>
              <a:buFont typeface="Wingdings" panose="05000000000000000000" charset="0"/>
              <a:buChar char=""/>
            </a:pPr>
            <a:r>
              <a:rPr lang="zh-CN" altLang="en-US" sz="1400" dirty="0">
                <a:solidFill>
                  <a:schemeClr val="tx1">
                    <a:lumMod val="65000"/>
                    <a:lumOff val="35000"/>
                  </a:schemeClr>
                </a:solidFill>
                <a:latin typeface="宋体" panose="02010600030101010101" pitchFamily="2" charset="-122"/>
                <a:ea typeface="宋体" panose="02010600030101010101" pitchFamily="2" charset="-122"/>
              </a:rPr>
              <a:t>单击此处输入说明性文字</a:t>
            </a:r>
            <a:r>
              <a:rPr lang="zh-CN" altLang="en-US" sz="1400" dirty="0">
                <a:solidFill>
                  <a:schemeClr val="tx1">
                    <a:lumMod val="65000"/>
                    <a:lumOff val="35000"/>
                  </a:schemeClr>
                </a:solidFill>
                <a:latin typeface="宋体" panose="02010600030101010101" pitchFamily="2" charset="-122"/>
                <a:ea typeface="宋体" panose="02010600030101010101" pitchFamily="2" charset="-122"/>
                <a:sym typeface="+mn-ea"/>
              </a:rPr>
              <a:t>说明性文字</a:t>
            </a:r>
            <a:endParaRPr lang="zh-CN" altLang="en-US" sz="1400" dirty="0">
              <a:solidFill>
                <a:schemeClr val="tx1">
                  <a:lumMod val="65000"/>
                  <a:lumOff val="35000"/>
                </a:schemeClr>
              </a:solidFill>
              <a:latin typeface="宋体" panose="02010600030101010101" pitchFamily="2" charset="-122"/>
              <a:ea typeface="宋体" panose="02010600030101010101" pitchFamily="2" charset="-122"/>
            </a:endParaRPr>
          </a:p>
          <a:p>
            <a:pPr marL="285750" indent="-285750" fontAlgn="auto">
              <a:lnSpc>
                <a:spcPct val="200000"/>
              </a:lnSpc>
              <a:buFont typeface="Wingdings" panose="05000000000000000000" charset="0"/>
              <a:buChar char=""/>
            </a:pPr>
            <a:r>
              <a:rPr lang="zh-CN" altLang="en-US" sz="1400" dirty="0">
                <a:solidFill>
                  <a:schemeClr val="tx1">
                    <a:lumMod val="65000"/>
                    <a:lumOff val="35000"/>
                  </a:schemeClr>
                </a:solidFill>
                <a:latin typeface="宋体" panose="02010600030101010101" pitchFamily="2" charset="-122"/>
                <a:ea typeface="宋体" panose="02010600030101010101" pitchFamily="2" charset="-122"/>
                <a:sym typeface="+mn-ea"/>
              </a:rPr>
              <a:t>单击此处输入说明性文字说明性文字</a:t>
            </a:r>
          </a:p>
          <a:p>
            <a:pPr marL="285750" indent="-285750" fontAlgn="auto">
              <a:lnSpc>
                <a:spcPct val="200000"/>
              </a:lnSpc>
              <a:buFont typeface="Wingdings" panose="05000000000000000000" charset="0"/>
              <a:buChar char=""/>
            </a:pPr>
            <a:r>
              <a:rPr lang="zh-CN" altLang="en-US" sz="1400" dirty="0">
                <a:solidFill>
                  <a:schemeClr val="tx1">
                    <a:lumMod val="65000"/>
                    <a:lumOff val="35000"/>
                  </a:schemeClr>
                </a:solidFill>
                <a:latin typeface="宋体" panose="02010600030101010101" pitchFamily="2" charset="-122"/>
                <a:ea typeface="宋体" panose="02010600030101010101" pitchFamily="2" charset="-122"/>
                <a:sym typeface="+mn-ea"/>
              </a:rPr>
              <a:t>单击此处输入说明性文字说明性文字</a:t>
            </a:r>
            <a:endParaRPr lang="zh-CN" altLang="en-US" sz="1400" dirty="0">
              <a:solidFill>
                <a:schemeClr val="tx1">
                  <a:lumMod val="65000"/>
                  <a:lumOff val="35000"/>
                </a:schemeClr>
              </a:solidFill>
              <a:latin typeface="宋体" panose="02010600030101010101" pitchFamily="2" charset="-122"/>
              <a:ea typeface="宋体" panose="02010600030101010101" pitchFamily="2" charset="-122"/>
            </a:endParaRPr>
          </a:p>
        </p:txBody>
      </p:sp>
      <p:grpSp>
        <p:nvGrpSpPr>
          <p:cNvPr id="111" name="组合 110"/>
          <p:cNvGrpSpPr/>
          <p:nvPr/>
        </p:nvGrpSpPr>
        <p:grpSpPr>
          <a:xfrm>
            <a:off x="5634990" y="1572895"/>
            <a:ext cx="1112520" cy="897890"/>
            <a:chOff x="4501" y="3076"/>
            <a:chExt cx="1752" cy="1414"/>
          </a:xfrm>
        </p:grpSpPr>
        <p:sp>
          <p:nvSpPr>
            <p:cNvPr id="112" name="流程图: 联系 111"/>
            <p:cNvSpPr/>
            <p:nvPr/>
          </p:nvSpPr>
          <p:spPr>
            <a:xfrm>
              <a:off x="4501" y="3076"/>
              <a:ext cx="1414" cy="1414"/>
            </a:xfrm>
            <a:prstGeom prst="flowChartConnector">
              <a:avLst/>
            </a:prstGeom>
            <a:noFill/>
            <a:ln w="12700">
              <a:solidFill>
                <a:srgbClr val="2E75B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113" name="图片 112" descr="矢量智能对象 拷贝 4"/>
            <p:cNvPicPr>
              <a:picLocks noChangeAspect="1"/>
            </p:cNvPicPr>
            <p:nvPr/>
          </p:nvPicPr>
          <p:blipFill>
            <a:blip r:embed="rId10"/>
            <a:stretch>
              <a:fillRect/>
            </a:stretch>
          </p:blipFill>
          <p:spPr>
            <a:xfrm>
              <a:off x="5419" y="3324"/>
              <a:ext cx="834" cy="918"/>
            </a:xfrm>
            <a:prstGeom prst="rect">
              <a:avLst/>
            </a:prstGeom>
          </p:spPr>
        </p:pic>
        <p:sp>
          <p:nvSpPr>
            <p:cNvPr id="114" name="文本框 113"/>
            <p:cNvSpPr txBox="1"/>
            <p:nvPr/>
          </p:nvSpPr>
          <p:spPr>
            <a:xfrm>
              <a:off x="4873" y="3324"/>
              <a:ext cx="670" cy="919"/>
            </a:xfrm>
            <a:prstGeom prst="rect">
              <a:avLst/>
            </a:prstGeom>
            <a:noFill/>
          </p:spPr>
          <p:txBody>
            <a:bodyPr wrap="square" rtlCol="0">
              <a:spAutoFit/>
            </a:bodyPr>
            <a:lstStyle/>
            <a:p>
              <a:r>
                <a:rPr lang="en-US" altLang="zh-CN" sz="3200" dirty="0">
                  <a:solidFill>
                    <a:srgbClr val="2E75B6"/>
                  </a:solidFill>
                  <a:latin typeface="宋体" panose="02010600030101010101" pitchFamily="2" charset="-122"/>
                  <a:ea typeface="宋体" panose="02010600030101010101" pitchFamily="2" charset="-122"/>
                </a:rPr>
                <a:t>4</a:t>
              </a:r>
            </a:p>
          </p:txBody>
        </p:sp>
      </p:grpSp>
      <p:pic>
        <p:nvPicPr>
          <p:cNvPr id="77" name="图片 76" descr="矢量智能对象 拷贝"/>
          <p:cNvPicPr>
            <a:picLocks noChangeAspect="1"/>
          </p:cNvPicPr>
          <p:nvPr/>
        </p:nvPicPr>
        <p:blipFill>
          <a:blip r:embed="rId11"/>
          <a:stretch>
            <a:fillRect/>
          </a:stretch>
        </p:blipFill>
        <p:spPr>
          <a:xfrm>
            <a:off x="8869045" y="3872230"/>
            <a:ext cx="3526155" cy="29794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500" fill="hold">
                                          <p:stCondLst>
                                            <p:cond delay="0"/>
                                          </p:stCondLst>
                                        </p:cTn>
                                        <p:tgtEl>
                                          <p:spTgt spid="111"/>
                                        </p:tgtEl>
                                        <p:attrNameLst>
                                          <p:attrName>style.visibility</p:attrName>
                                        </p:attrNameLst>
                                      </p:cBhvr>
                                      <p:to>
                                        <p:strVal val="visible"/>
                                      </p:to>
                                    </p:set>
                                    <p:anim calcmode="lin" valueType="num">
                                      <p:cBhvr>
                                        <p:cTn id="7" dur="500" fill="hold"/>
                                        <p:tgtEl>
                                          <p:spTgt spid="111"/>
                                        </p:tgtEl>
                                        <p:attrNameLst>
                                          <p:attrName>ppt_w</p:attrName>
                                        </p:attrNameLst>
                                      </p:cBhvr>
                                      <p:tavLst>
                                        <p:tav tm="0">
                                          <p:val>
                                            <p:fltVal val="0"/>
                                          </p:val>
                                        </p:tav>
                                        <p:tav tm="100000">
                                          <p:val>
                                            <p:strVal val="#ppt_w"/>
                                          </p:val>
                                        </p:tav>
                                      </p:tavLst>
                                    </p:anim>
                                    <p:anim calcmode="lin" valueType="num">
                                      <p:cBhvr>
                                        <p:cTn id="8" dur="500" fill="hold"/>
                                        <p:tgtEl>
                                          <p:spTgt spid="111"/>
                                        </p:tgtEl>
                                        <p:attrNameLst>
                                          <p:attrName>ppt_h</p:attrName>
                                        </p:attrNameLst>
                                      </p:cBhvr>
                                      <p:tavLst>
                                        <p:tav tm="0">
                                          <p:val>
                                            <p:fltVal val="0"/>
                                          </p:val>
                                        </p:tav>
                                        <p:tav tm="100000">
                                          <p:val>
                                            <p:strVal val="#ppt_h"/>
                                          </p:val>
                                        </p:tav>
                                      </p:tavLst>
                                    </p:anim>
                                    <p:anim calcmode="lin" valueType="num">
                                      <p:cBhvr>
                                        <p:cTn id="9" dur="500" fill="hold"/>
                                        <p:tgtEl>
                                          <p:spTgt spid="111"/>
                                        </p:tgtEl>
                                        <p:attrNameLst>
                                          <p:attrName>style.rotation</p:attrName>
                                        </p:attrNameLst>
                                      </p:cBhvr>
                                      <p:tavLst>
                                        <p:tav tm="0">
                                          <p:val>
                                            <p:fltVal val="90"/>
                                          </p:val>
                                        </p:tav>
                                        <p:tav tm="100000">
                                          <p:val>
                                            <p:fltVal val="0"/>
                                          </p:val>
                                        </p:tav>
                                      </p:tavLst>
                                    </p:anim>
                                    <p:animEffect transition="in" filter="fade">
                                      <p:cBhvr>
                                        <p:cTn id="10" dur="500"/>
                                        <p:tgtEl>
                                          <p:spTgt spid="111"/>
                                        </p:tgtEl>
                                      </p:cBhvr>
                                    </p:animEffect>
                                  </p:childTnLst>
                                </p:cTn>
                              </p:par>
                            </p:childTnLst>
                          </p:cTn>
                        </p:par>
                        <p:par>
                          <p:cTn id="11" fill="hold">
                            <p:stCondLst>
                              <p:cond delay="500"/>
                            </p:stCondLst>
                            <p:childTnLst>
                              <p:par>
                                <p:cTn id="12" presetID="29" presetClass="entr" presetSubtype="0"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 calcmode="lin" valueType="num">
                                      <p:cBhvr>
                                        <p:cTn id="14" dur="500" fill="hold"/>
                                        <p:tgtEl>
                                          <p:spTgt spid="109"/>
                                        </p:tgtEl>
                                        <p:attrNameLst>
                                          <p:attrName>ppt_x</p:attrName>
                                        </p:attrNameLst>
                                      </p:cBhvr>
                                      <p:tavLst>
                                        <p:tav tm="0">
                                          <p:val>
                                            <p:strVal val="#ppt_x-.2"/>
                                          </p:val>
                                        </p:tav>
                                        <p:tav tm="100000">
                                          <p:val>
                                            <p:strVal val="#ppt_x"/>
                                          </p:val>
                                        </p:tav>
                                      </p:tavLst>
                                    </p:anim>
                                    <p:anim calcmode="lin" valueType="num">
                                      <p:cBhvr>
                                        <p:cTn id="15" dur="5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16" dur="500"/>
                                        <p:tgtEl>
                                          <p:spTgt spid="109"/>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10"/>
                                        </p:tgtEl>
                                        <p:attrNameLst>
                                          <p:attrName>style.visibility</p:attrName>
                                        </p:attrNameLst>
                                      </p:cBhvr>
                                      <p:to>
                                        <p:strVal val="visible"/>
                                      </p:to>
                                    </p:set>
                                    <p:anim calcmode="lin" valueType="num">
                                      <p:cBhvr>
                                        <p:cTn id="20"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0"/>
                                        </p:tgtEl>
                                        <p:attrNameLst>
                                          <p:attrName>ppt_y</p:attrName>
                                        </p:attrNameLst>
                                      </p:cBhvr>
                                      <p:tavLst>
                                        <p:tav tm="0">
                                          <p:val>
                                            <p:strVal val="#ppt_y"/>
                                          </p:val>
                                        </p:tav>
                                        <p:tav tm="100000">
                                          <p:val>
                                            <p:strVal val="#ppt_y"/>
                                          </p:val>
                                        </p:tav>
                                      </p:tavLst>
                                    </p:anim>
                                    <p:anim calcmode="lin" valueType="num">
                                      <p:cBhvr>
                                        <p:cTn id="22"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5" name="图片 74" descr="图层 2"/>
          <p:cNvPicPr>
            <a:picLocks noChangeAspect="1"/>
          </p:cNvPicPr>
          <p:nvPr/>
        </p:nvPicPr>
        <p:blipFill>
          <a:blip r:embed="rId4"/>
          <a:stretch>
            <a:fillRect/>
          </a:stretch>
        </p:blipFill>
        <p:spPr>
          <a:xfrm>
            <a:off x="12700" y="-10160"/>
            <a:ext cx="12192000" cy="6861810"/>
          </a:xfrm>
          <a:prstGeom prst="rect">
            <a:avLst/>
          </a:prstGeom>
        </p:spPr>
      </p:pic>
      <p:pic>
        <p:nvPicPr>
          <p:cNvPr id="76" name="图片 75" descr="图层 3"/>
          <p:cNvPicPr>
            <a:picLocks noChangeAspect="1"/>
          </p:cNvPicPr>
          <p:nvPr/>
        </p:nvPicPr>
        <p:blipFill>
          <a:blip r:embed="rId5"/>
          <a:stretch>
            <a:fillRect/>
          </a:stretch>
        </p:blipFill>
        <p:spPr>
          <a:xfrm>
            <a:off x="3175" y="-10160"/>
            <a:ext cx="9208135" cy="6861810"/>
          </a:xfrm>
          <a:prstGeom prst="rect">
            <a:avLst/>
          </a:prstGeom>
        </p:spPr>
      </p:pic>
      <p:pic>
        <p:nvPicPr>
          <p:cNvPr id="77" name="图片 76" descr="矢量智能对象 拷贝"/>
          <p:cNvPicPr>
            <a:picLocks noChangeAspect="1"/>
          </p:cNvPicPr>
          <p:nvPr/>
        </p:nvPicPr>
        <p:blipFill>
          <a:blip r:embed="rId6"/>
          <a:stretch>
            <a:fillRect/>
          </a:stretch>
        </p:blipFill>
        <p:spPr>
          <a:xfrm>
            <a:off x="8869045" y="3872230"/>
            <a:ext cx="3526155" cy="2979420"/>
          </a:xfrm>
          <a:prstGeom prst="rect">
            <a:avLst/>
          </a:prstGeom>
        </p:spPr>
      </p:pic>
      <p:pic>
        <p:nvPicPr>
          <p:cNvPr id="78" name="图片 77" descr="矢量智能对象 拷贝 2"/>
          <p:cNvPicPr>
            <a:picLocks noChangeAspect="1"/>
          </p:cNvPicPr>
          <p:nvPr/>
        </p:nvPicPr>
        <p:blipFill>
          <a:blip r:embed="rId7"/>
          <a:stretch>
            <a:fillRect/>
          </a:stretch>
        </p:blipFill>
        <p:spPr>
          <a:xfrm>
            <a:off x="12700" y="-10160"/>
            <a:ext cx="10058400" cy="5657850"/>
          </a:xfrm>
          <a:prstGeom prst="rect">
            <a:avLst/>
          </a:prstGeom>
        </p:spPr>
      </p:pic>
      <p:pic>
        <p:nvPicPr>
          <p:cNvPr id="79" name="图片 78" descr="矢量智能对象"/>
          <p:cNvPicPr>
            <a:picLocks noChangeAspect="1"/>
          </p:cNvPicPr>
          <p:nvPr/>
        </p:nvPicPr>
        <p:blipFill>
          <a:blip r:embed="rId8"/>
          <a:stretch>
            <a:fillRect/>
          </a:stretch>
        </p:blipFill>
        <p:spPr>
          <a:xfrm>
            <a:off x="3175" y="1193800"/>
            <a:ext cx="10058400" cy="5657850"/>
          </a:xfrm>
          <a:prstGeom prst="rect">
            <a:avLst/>
          </a:prstGeom>
        </p:spPr>
      </p:pic>
      <p:pic>
        <p:nvPicPr>
          <p:cNvPr id="80" name="图片 79" descr="矢量智能对象 拷贝 3"/>
          <p:cNvPicPr>
            <a:picLocks noChangeAspect="1"/>
          </p:cNvPicPr>
          <p:nvPr/>
        </p:nvPicPr>
        <p:blipFill>
          <a:blip r:embed="rId9"/>
          <a:stretch>
            <a:fillRect/>
          </a:stretch>
        </p:blipFill>
        <p:spPr>
          <a:xfrm>
            <a:off x="2146300" y="-10160"/>
            <a:ext cx="10058400" cy="5657850"/>
          </a:xfrm>
          <a:prstGeom prst="rect">
            <a:avLst/>
          </a:prstGeom>
        </p:spPr>
      </p:pic>
      <p:pic>
        <p:nvPicPr>
          <p:cNvPr id="81" name="图片 80" descr="矩形 1"/>
          <p:cNvPicPr>
            <a:picLocks noChangeAspect="1"/>
          </p:cNvPicPr>
          <p:nvPr/>
        </p:nvPicPr>
        <p:blipFill>
          <a:blip r:embed="rId10"/>
          <a:stretch>
            <a:fillRect/>
          </a:stretch>
        </p:blipFill>
        <p:spPr>
          <a:xfrm>
            <a:off x="810895" y="460375"/>
            <a:ext cx="10596245" cy="5937250"/>
          </a:xfrm>
          <a:prstGeom prst="rect">
            <a:avLst/>
          </a:prstGeom>
        </p:spPr>
      </p:pic>
      <p:sp>
        <p:nvSpPr>
          <p:cNvPr id="36942" name="Freeform 78"/>
          <p:cNvSpPr/>
          <p:nvPr/>
        </p:nvSpPr>
        <p:spPr bwMode="auto">
          <a:xfrm>
            <a:off x="2054225" y="1547495"/>
            <a:ext cx="2557145" cy="1832610"/>
          </a:xfrm>
          <a:custGeom>
            <a:avLst/>
            <a:gdLst>
              <a:gd name="T0" fmla="*/ 0 w 1555"/>
              <a:gd name="T1" fmla="*/ 0 h 1114"/>
              <a:gd name="T2" fmla="*/ 401 w 1555"/>
              <a:gd name="T3" fmla="*/ 557 h 1114"/>
              <a:gd name="T4" fmla="*/ 0 w 1555"/>
              <a:gd name="T5" fmla="*/ 1114 h 1114"/>
              <a:gd name="T6" fmla="*/ 1154 w 1555"/>
              <a:gd name="T7" fmla="*/ 1114 h 1114"/>
              <a:gd name="T8" fmla="*/ 1555 w 1555"/>
              <a:gd name="T9" fmla="*/ 557 h 1114"/>
              <a:gd name="T10" fmla="*/ 1154 w 1555"/>
              <a:gd name="T11" fmla="*/ 0 h 1114"/>
              <a:gd name="T12" fmla="*/ 0 w 1555"/>
              <a:gd name="T13" fmla="*/ 0 h 1114"/>
            </a:gdLst>
            <a:ahLst/>
            <a:cxnLst>
              <a:cxn ang="0">
                <a:pos x="T0" y="T1"/>
              </a:cxn>
              <a:cxn ang="0">
                <a:pos x="T2" y="T3"/>
              </a:cxn>
              <a:cxn ang="0">
                <a:pos x="T4" y="T5"/>
              </a:cxn>
              <a:cxn ang="0">
                <a:pos x="T6" y="T7"/>
              </a:cxn>
              <a:cxn ang="0">
                <a:pos x="T8" y="T9"/>
              </a:cxn>
              <a:cxn ang="0">
                <a:pos x="T10" y="T11"/>
              </a:cxn>
              <a:cxn ang="0">
                <a:pos x="T12" y="T13"/>
              </a:cxn>
            </a:cxnLst>
            <a:rect l="0" t="0" r="r" b="b"/>
            <a:pathLst>
              <a:path w="1555" h="1114">
                <a:moveTo>
                  <a:pt x="0" y="0"/>
                </a:moveTo>
                <a:lnTo>
                  <a:pt x="401" y="557"/>
                </a:lnTo>
                <a:lnTo>
                  <a:pt x="0" y="1114"/>
                </a:lnTo>
                <a:lnTo>
                  <a:pt x="1154" y="1114"/>
                </a:lnTo>
                <a:lnTo>
                  <a:pt x="1555" y="557"/>
                </a:lnTo>
                <a:lnTo>
                  <a:pt x="1154" y="0"/>
                </a:lnTo>
                <a:lnTo>
                  <a:pt x="0" y="0"/>
                </a:lnTo>
                <a:close/>
              </a:path>
            </a:pathLst>
          </a:custGeom>
          <a:solidFill>
            <a:schemeClr val="accent5"/>
          </a:solidFill>
          <a:ln>
            <a:solidFill>
              <a:schemeClr val="bg1"/>
            </a:solidFill>
          </a:ln>
        </p:spPr>
        <p:txBody>
          <a:bodyPr/>
          <a:lstStyle/>
          <a:p>
            <a:endParaRPr lang="zh-CN" altLang="en-US" dirty="0">
              <a:solidFill>
                <a:prstClr val="black"/>
              </a:solidFill>
              <a:ea typeface="宋体" panose="02010600030101010101" pitchFamily="2" charset="-122"/>
            </a:endParaRPr>
          </a:p>
        </p:txBody>
      </p:sp>
      <p:sp>
        <p:nvSpPr>
          <p:cNvPr id="36943" name="Freeform 79"/>
          <p:cNvSpPr/>
          <p:nvPr/>
        </p:nvSpPr>
        <p:spPr bwMode="auto">
          <a:xfrm>
            <a:off x="3953510" y="1547495"/>
            <a:ext cx="2553970" cy="1832610"/>
          </a:xfrm>
          <a:custGeom>
            <a:avLst/>
            <a:gdLst>
              <a:gd name="T0" fmla="*/ 0 w 1553"/>
              <a:gd name="T1" fmla="*/ 0 h 1114"/>
              <a:gd name="T2" fmla="*/ 400 w 1553"/>
              <a:gd name="T3" fmla="*/ 557 h 1114"/>
              <a:gd name="T4" fmla="*/ 0 w 1553"/>
              <a:gd name="T5" fmla="*/ 1114 h 1114"/>
              <a:gd name="T6" fmla="*/ 1154 w 1553"/>
              <a:gd name="T7" fmla="*/ 1114 h 1114"/>
              <a:gd name="T8" fmla="*/ 1553 w 1553"/>
              <a:gd name="T9" fmla="*/ 557 h 1114"/>
              <a:gd name="T10" fmla="*/ 1154 w 1553"/>
              <a:gd name="T11" fmla="*/ 0 h 1114"/>
              <a:gd name="T12" fmla="*/ 0 w 1553"/>
              <a:gd name="T13" fmla="*/ 0 h 1114"/>
            </a:gdLst>
            <a:ahLst/>
            <a:cxnLst>
              <a:cxn ang="0">
                <a:pos x="T0" y="T1"/>
              </a:cxn>
              <a:cxn ang="0">
                <a:pos x="T2" y="T3"/>
              </a:cxn>
              <a:cxn ang="0">
                <a:pos x="T4" y="T5"/>
              </a:cxn>
              <a:cxn ang="0">
                <a:pos x="T6" y="T7"/>
              </a:cxn>
              <a:cxn ang="0">
                <a:pos x="T8" y="T9"/>
              </a:cxn>
              <a:cxn ang="0">
                <a:pos x="T10" y="T11"/>
              </a:cxn>
              <a:cxn ang="0">
                <a:pos x="T12" y="T13"/>
              </a:cxn>
            </a:cxnLst>
            <a:rect l="0" t="0" r="r" b="b"/>
            <a:pathLst>
              <a:path w="1553" h="1114">
                <a:moveTo>
                  <a:pt x="0" y="0"/>
                </a:moveTo>
                <a:lnTo>
                  <a:pt x="400" y="557"/>
                </a:lnTo>
                <a:lnTo>
                  <a:pt x="0" y="1114"/>
                </a:lnTo>
                <a:lnTo>
                  <a:pt x="1154" y="1114"/>
                </a:lnTo>
                <a:lnTo>
                  <a:pt x="1553" y="557"/>
                </a:lnTo>
                <a:lnTo>
                  <a:pt x="1154" y="0"/>
                </a:lnTo>
                <a:lnTo>
                  <a:pt x="0" y="0"/>
                </a:lnTo>
                <a:close/>
              </a:path>
            </a:pathLst>
          </a:custGeom>
          <a:solidFill>
            <a:schemeClr val="accent5"/>
          </a:solidFill>
          <a:ln>
            <a:solidFill>
              <a:schemeClr val="bg1"/>
            </a:solidFill>
          </a:ln>
        </p:spPr>
        <p:txBody>
          <a:bodyPr/>
          <a:lstStyle/>
          <a:p>
            <a:endParaRPr lang="zh-CN" altLang="en-US" dirty="0">
              <a:solidFill>
                <a:prstClr val="black"/>
              </a:solidFill>
              <a:ea typeface="宋体" panose="02010600030101010101" pitchFamily="2" charset="-122"/>
            </a:endParaRPr>
          </a:p>
        </p:txBody>
      </p:sp>
      <p:sp>
        <p:nvSpPr>
          <p:cNvPr id="36944" name="Freeform 80"/>
          <p:cNvSpPr/>
          <p:nvPr/>
        </p:nvSpPr>
        <p:spPr bwMode="auto">
          <a:xfrm>
            <a:off x="5851525" y="1547495"/>
            <a:ext cx="2557145" cy="1832610"/>
          </a:xfrm>
          <a:custGeom>
            <a:avLst/>
            <a:gdLst>
              <a:gd name="T0" fmla="*/ 0 w 1555"/>
              <a:gd name="T1" fmla="*/ 0 h 1114"/>
              <a:gd name="T2" fmla="*/ 401 w 1555"/>
              <a:gd name="T3" fmla="*/ 557 h 1114"/>
              <a:gd name="T4" fmla="*/ 0 w 1555"/>
              <a:gd name="T5" fmla="*/ 1114 h 1114"/>
              <a:gd name="T6" fmla="*/ 1153 w 1555"/>
              <a:gd name="T7" fmla="*/ 1114 h 1114"/>
              <a:gd name="T8" fmla="*/ 1555 w 1555"/>
              <a:gd name="T9" fmla="*/ 557 h 1114"/>
              <a:gd name="T10" fmla="*/ 1153 w 1555"/>
              <a:gd name="T11" fmla="*/ 0 h 1114"/>
              <a:gd name="T12" fmla="*/ 0 w 1555"/>
              <a:gd name="T13" fmla="*/ 0 h 1114"/>
            </a:gdLst>
            <a:ahLst/>
            <a:cxnLst>
              <a:cxn ang="0">
                <a:pos x="T0" y="T1"/>
              </a:cxn>
              <a:cxn ang="0">
                <a:pos x="T2" y="T3"/>
              </a:cxn>
              <a:cxn ang="0">
                <a:pos x="T4" y="T5"/>
              </a:cxn>
              <a:cxn ang="0">
                <a:pos x="T6" y="T7"/>
              </a:cxn>
              <a:cxn ang="0">
                <a:pos x="T8" y="T9"/>
              </a:cxn>
              <a:cxn ang="0">
                <a:pos x="T10" y="T11"/>
              </a:cxn>
              <a:cxn ang="0">
                <a:pos x="T12" y="T13"/>
              </a:cxn>
            </a:cxnLst>
            <a:rect l="0" t="0" r="r" b="b"/>
            <a:pathLst>
              <a:path w="1555" h="1114">
                <a:moveTo>
                  <a:pt x="0" y="0"/>
                </a:moveTo>
                <a:lnTo>
                  <a:pt x="401" y="557"/>
                </a:lnTo>
                <a:lnTo>
                  <a:pt x="0" y="1114"/>
                </a:lnTo>
                <a:lnTo>
                  <a:pt x="1153" y="1114"/>
                </a:lnTo>
                <a:lnTo>
                  <a:pt x="1555" y="557"/>
                </a:lnTo>
                <a:lnTo>
                  <a:pt x="1153" y="0"/>
                </a:lnTo>
                <a:lnTo>
                  <a:pt x="0" y="0"/>
                </a:lnTo>
                <a:close/>
              </a:path>
            </a:pathLst>
          </a:custGeom>
          <a:solidFill>
            <a:schemeClr val="accent5"/>
          </a:solidFill>
          <a:ln>
            <a:solidFill>
              <a:schemeClr val="bg1"/>
            </a:solidFill>
          </a:ln>
        </p:spPr>
        <p:txBody>
          <a:bodyPr/>
          <a:lstStyle/>
          <a:p>
            <a:endParaRPr lang="zh-CN" altLang="en-US" dirty="0">
              <a:solidFill>
                <a:prstClr val="black"/>
              </a:solidFill>
              <a:ea typeface="宋体" panose="02010600030101010101" pitchFamily="2" charset="-122"/>
            </a:endParaRPr>
          </a:p>
        </p:txBody>
      </p:sp>
      <p:sp>
        <p:nvSpPr>
          <p:cNvPr id="36955" name="Rectangle 91"/>
          <p:cNvSpPr>
            <a:spLocks noChangeArrowheads="1"/>
          </p:cNvSpPr>
          <p:nvPr/>
        </p:nvSpPr>
        <p:spPr bwMode="auto">
          <a:xfrm>
            <a:off x="2798445" y="2282825"/>
            <a:ext cx="1440815" cy="11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608965">
              <a:lnSpc>
                <a:spcPct val="130000"/>
              </a:lnSpc>
              <a:spcBef>
                <a:spcPts val="0"/>
              </a:spcBef>
              <a:spcAft>
                <a:spcPts val="0"/>
              </a:spcAft>
              <a:buClrTx/>
              <a:buSzTx/>
              <a:buFontTx/>
              <a:buNone/>
              <a:defRPr/>
            </a:pPr>
            <a:r>
              <a:rPr lang="zh-CN" altLang="en-US" sz="1200" dirty="0">
                <a:solidFill>
                  <a:schemeClr val="bg1"/>
                </a:solidFill>
                <a:latin typeface="宋体" panose="02010600030101010101" pitchFamily="2" charset="-122"/>
                <a:ea typeface="宋体" panose="02010600030101010101" pitchFamily="2" charset="-122"/>
                <a:sym typeface="+mn-ea"/>
              </a:rPr>
              <a:t>When a cigarette falls in love with a match,it is destined to be hurt.</a:t>
            </a:r>
          </a:p>
        </p:txBody>
      </p:sp>
      <p:sp>
        <p:nvSpPr>
          <p:cNvPr id="36956" name="Rectangle 92"/>
          <p:cNvSpPr>
            <a:spLocks noChangeArrowheads="1"/>
          </p:cNvSpPr>
          <p:nvPr/>
        </p:nvSpPr>
        <p:spPr bwMode="auto">
          <a:xfrm>
            <a:off x="4602480" y="2282825"/>
            <a:ext cx="14859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608965">
              <a:lnSpc>
                <a:spcPct val="130000"/>
              </a:lnSpc>
              <a:spcBef>
                <a:spcPts val="0"/>
              </a:spcBef>
              <a:spcAft>
                <a:spcPts val="0"/>
              </a:spcAft>
              <a:buClrTx/>
              <a:buSzTx/>
              <a:buFontTx/>
              <a:buNone/>
              <a:defRPr/>
            </a:pPr>
            <a:r>
              <a:rPr lang="zh-CN" altLang="en-US" sz="1200" dirty="0">
                <a:solidFill>
                  <a:schemeClr val="bg1"/>
                </a:solidFill>
                <a:latin typeface="宋体" panose="02010600030101010101" pitchFamily="2" charset="-122"/>
                <a:ea typeface="宋体" panose="02010600030101010101" pitchFamily="2" charset="-122"/>
                <a:sym typeface="+mn-ea"/>
              </a:rPr>
              <a:t>When a cigarette falls in love with a match,it is destined to be hurt.</a:t>
            </a:r>
            <a:endParaRPr lang="en-US" altLang="zh-CN" sz="800" dirty="0">
              <a:solidFill>
                <a:prstClr val="white"/>
              </a:solidFill>
              <a:latin typeface="宋体" panose="02010600030101010101" pitchFamily="2" charset="-122"/>
              <a:ea typeface="宋体" panose="02010600030101010101" pitchFamily="2" charset="-122"/>
            </a:endParaRPr>
          </a:p>
        </p:txBody>
      </p:sp>
      <p:sp>
        <p:nvSpPr>
          <p:cNvPr id="36957" name="Rectangle 93"/>
          <p:cNvSpPr>
            <a:spLocks noChangeArrowheads="1"/>
          </p:cNvSpPr>
          <p:nvPr/>
        </p:nvSpPr>
        <p:spPr bwMode="auto">
          <a:xfrm>
            <a:off x="6558915" y="2282825"/>
            <a:ext cx="1440815" cy="11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608965">
              <a:lnSpc>
                <a:spcPct val="130000"/>
              </a:lnSpc>
              <a:spcBef>
                <a:spcPts val="0"/>
              </a:spcBef>
              <a:spcAft>
                <a:spcPts val="0"/>
              </a:spcAft>
              <a:buClrTx/>
              <a:buSzTx/>
              <a:buFontTx/>
              <a:buNone/>
              <a:defRPr/>
            </a:pPr>
            <a:r>
              <a:rPr lang="zh-CN" altLang="en-US" sz="1200" dirty="0">
                <a:solidFill>
                  <a:schemeClr val="bg1"/>
                </a:solidFill>
                <a:latin typeface="宋体" panose="02010600030101010101" pitchFamily="2" charset="-122"/>
                <a:ea typeface="宋体" panose="02010600030101010101" pitchFamily="2" charset="-122"/>
                <a:sym typeface="+mn-ea"/>
              </a:rPr>
              <a:t>When a cigarette falls in love with a match,it is destined to be hurt.</a:t>
            </a:r>
            <a:endParaRPr lang="en-US" altLang="zh-CN" sz="800" dirty="0">
              <a:solidFill>
                <a:prstClr val="white"/>
              </a:solidFill>
              <a:latin typeface="宋体" panose="02010600030101010101" pitchFamily="2" charset="-122"/>
              <a:ea typeface="宋体" panose="02010600030101010101" pitchFamily="2" charset="-122"/>
            </a:endParaRPr>
          </a:p>
        </p:txBody>
      </p:sp>
      <p:sp>
        <p:nvSpPr>
          <p:cNvPr id="44" name="Freeform 80"/>
          <p:cNvSpPr/>
          <p:nvPr/>
        </p:nvSpPr>
        <p:spPr bwMode="auto">
          <a:xfrm>
            <a:off x="7755255" y="1547495"/>
            <a:ext cx="2557145" cy="1832610"/>
          </a:xfrm>
          <a:custGeom>
            <a:avLst/>
            <a:gdLst>
              <a:gd name="T0" fmla="*/ 0 w 1555"/>
              <a:gd name="T1" fmla="*/ 0 h 1114"/>
              <a:gd name="T2" fmla="*/ 401 w 1555"/>
              <a:gd name="T3" fmla="*/ 557 h 1114"/>
              <a:gd name="T4" fmla="*/ 0 w 1555"/>
              <a:gd name="T5" fmla="*/ 1114 h 1114"/>
              <a:gd name="T6" fmla="*/ 1153 w 1555"/>
              <a:gd name="T7" fmla="*/ 1114 h 1114"/>
              <a:gd name="T8" fmla="*/ 1555 w 1555"/>
              <a:gd name="T9" fmla="*/ 557 h 1114"/>
              <a:gd name="T10" fmla="*/ 1153 w 1555"/>
              <a:gd name="T11" fmla="*/ 0 h 1114"/>
              <a:gd name="T12" fmla="*/ 0 w 1555"/>
              <a:gd name="T13" fmla="*/ 0 h 1114"/>
            </a:gdLst>
            <a:ahLst/>
            <a:cxnLst>
              <a:cxn ang="0">
                <a:pos x="T0" y="T1"/>
              </a:cxn>
              <a:cxn ang="0">
                <a:pos x="T2" y="T3"/>
              </a:cxn>
              <a:cxn ang="0">
                <a:pos x="T4" y="T5"/>
              </a:cxn>
              <a:cxn ang="0">
                <a:pos x="T6" y="T7"/>
              </a:cxn>
              <a:cxn ang="0">
                <a:pos x="T8" y="T9"/>
              </a:cxn>
              <a:cxn ang="0">
                <a:pos x="T10" y="T11"/>
              </a:cxn>
              <a:cxn ang="0">
                <a:pos x="T12" y="T13"/>
              </a:cxn>
            </a:cxnLst>
            <a:rect l="0" t="0" r="r" b="b"/>
            <a:pathLst>
              <a:path w="1555" h="1114">
                <a:moveTo>
                  <a:pt x="0" y="0"/>
                </a:moveTo>
                <a:lnTo>
                  <a:pt x="401" y="557"/>
                </a:lnTo>
                <a:lnTo>
                  <a:pt x="0" y="1114"/>
                </a:lnTo>
                <a:lnTo>
                  <a:pt x="1153" y="1114"/>
                </a:lnTo>
                <a:lnTo>
                  <a:pt x="1555" y="557"/>
                </a:lnTo>
                <a:lnTo>
                  <a:pt x="1153" y="0"/>
                </a:lnTo>
                <a:lnTo>
                  <a:pt x="0" y="0"/>
                </a:lnTo>
                <a:close/>
              </a:path>
            </a:pathLst>
          </a:custGeom>
          <a:solidFill>
            <a:schemeClr val="accent5"/>
          </a:solidFill>
          <a:ln>
            <a:solidFill>
              <a:schemeClr val="bg1"/>
            </a:solidFill>
          </a:ln>
        </p:spPr>
        <p:txBody>
          <a:bodyPr/>
          <a:lstStyle/>
          <a:p>
            <a:endParaRPr lang="zh-CN" altLang="en-US" dirty="0">
              <a:solidFill>
                <a:prstClr val="black"/>
              </a:solidFill>
              <a:ea typeface="宋体" panose="02010600030101010101" pitchFamily="2" charset="-122"/>
            </a:endParaRPr>
          </a:p>
        </p:txBody>
      </p:sp>
      <p:sp>
        <p:nvSpPr>
          <p:cNvPr id="49" name="Rectangle 93"/>
          <p:cNvSpPr>
            <a:spLocks noChangeArrowheads="1"/>
          </p:cNvSpPr>
          <p:nvPr/>
        </p:nvSpPr>
        <p:spPr bwMode="auto">
          <a:xfrm>
            <a:off x="8487410" y="2282825"/>
            <a:ext cx="147066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608965">
              <a:lnSpc>
                <a:spcPct val="130000"/>
              </a:lnSpc>
              <a:spcBef>
                <a:spcPts val="0"/>
              </a:spcBef>
              <a:spcAft>
                <a:spcPts val="0"/>
              </a:spcAft>
              <a:buClrTx/>
              <a:buSzTx/>
              <a:buFontTx/>
              <a:buNone/>
              <a:defRPr/>
            </a:pPr>
            <a:r>
              <a:rPr lang="zh-CN" altLang="en-US" sz="1200" dirty="0">
                <a:solidFill>
                  <a:schemeClr val="bg1"/>
                </a:solidFill>
                <a:latin typeface="宋体" panose="02010600030101010101" pitchFamily="2" charset="-122"/>
                <a:ea typeface="宋体" panose="02010600030101010101" pitchFamily="2" charset="-122"/>
                <a:sym typeface="+mn-ea"/>
              </a:rPr>
              <a:t>When a cigarette falls in love with a match,it is destined to be hurt.</a:t>
            </a:r>
            <a:endParaRPr lang="en-US" altLang="zh-CN" sz="800" dirty="0">
              <a:solidFill>
                <a:prstClr val="white"/>
              </a:solidFill>
              <a:latin typeface="宋体" panose="02010600030101010101" pitchFamily="2" charset="-122"/>
              <a:ea typeface="宋体" panose="02010600030101010101" pitchFamily="2" charset="-122"/>
            </a:endParaRPr>
          </a:p>
        </p:txBody>
      </p:sp>
      <p:grpSp>
        <p:nvGrpSpPr>
          <p:cNvPr id="10" name="组合 9"/>
          <p:cNvGrpSpPr/>
          <p:nvPr/>
        </p:nvGrpSpPr>
        <p:grpSpPr>
          <a:xfrm>
            <a:off x="2136140" y="3626485"/>
            <a:ext cx="1499870" cy="1766570"/>
            <a:chOff x="3334" y="5711"/>
            <a:chExt cx="2362" cy="2782"/>
          </a:xfrm>
        </p:grpSpPr>
        <p:sp>
          <p:nvSpPr>
            <p:cNvPr id="30" name="文本框 29"/>
            <p:cNvSpPr txBox="1"/>
            <p:nvPr/>
          </p:nvSpPr>
          <p:spPr>
            <a:xfrm>
              <a:off x="3377" y="6609"/>
              <a:ext cx="2275" cy="1885"/>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latin typeface="宋体" panose="02010600030101010101" pitchFamily="2" charset="-122"/>
                  <a:ea typeface="宋体" panose="02010600030101010101" pitchFamily="2" charset="-122"/>
                </a:rPr>
                <a:t>请点击录入本章节的概括性描述文字或者复制粘贴，请添加说明文字，图像描述及总结。</a:t>
              </a:r>
            </a:p>
          </p:txBody>
        </p:sp>
        <p:sp>
          <p:nvSpPr>
            <p:cNvPr id="31" name="文本框 30"/>
            <p:cNvSpPr txBox="1"/>
            <p:nvPr/>
          </p:nvSpPr>
          <p:spPr>
            <a:xfrm>
              <a:off x="3408" y="5711"/>
              <a:ext cx="2214" cy="580"/>
            </a:xfrm>
            <a:prstGeom prst="rect">
              <a:avLst/>
            </a:prstGeom>
            <a:noFill/>
          </p:spPr>
          <p:txBody>
            <a:bodyPr wrap="square" rtlCol="0">
              <a:spAutoFit/>
            </a:bodyPr>
            <a:lstStyle/>
            <a:p>
              <a:r>
                <a:rPr lang="zh-CN" altLang="en-US" dirty="0">
                  <a:solidFill>
                    <a:srgbClr val="404040"/>
                  </a:solidFill>
                  <a:latin typeface="宋体" panose="02010600030101010101" pitchFamily="2" charset="-122"/>
                  <a:ea typeface="宋体" panose="02010600030101010101" pitchFamily="2" charset="-122"/>
                </a:rPr>
                <a:t>请输入标题</a:t>
              </a:r>
            </a:p>
          </p:txBody>
        </p:sp>
        <p:cxnSp>
          <p:nvCxnSpPr>
            <p:cNvPr id="32" name="直接连接符 31"/>
            <p:cNvCxnSpPr/>
            <p:nvPr/>
          </p:nvCxnSpPr>
          <p:spPr>
            <a:xfrm>
              <a:off x="3334" y="6453"/>
              <a:ext cx="23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4156710" y="3626485"/>
            <a:ext cx="1499870" cy="1766570"/>
            <a:chOff x="3334" y="5711"/>
            <a:chExt cx="2362" cy="2782"/>
          </a:xfrm>
        </p:grpSpPr>
        <p:sp>
          <p:nvSpPr>
            <p:cNvPr id="12" name="文本框 11"/>
            <p:cNvSpPr txBox="1"/>
            <p:nvPr/>
          </p:nvSpPr>
          <p:spPr>
            <a:xfrm>
              <a:off x="3377" y="6609"/>
              <a:ext cx="2275" cy="1885"/>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latin typeface="宋体" panose="02010600030101010101" pitchFamily="2" charset="-122"/>
                  <a:ea typeface="宋体" panose="02010600030101010101" pitchFamily="2" charset="-122"/>
                </a:rPr>
                <a:t>请点击录入本章节的概括性描述文字或者复制粘贴，请添加说明文字，图像描述及总结。</a:t>
              </a:r>
            </a:p>
          </p:txBody>
        </p:sp>
        <p:sp>
          <p:nvSpPr>
            <p:cNvPr id="13" name="文本框 12"/>
            <p:cNvSpPr txBox="1"/>
            <p:nvPr/>
          </p:nvSpPr>
          <p:spPr>
            <a:xfrm>
              <a:off x="3408" y="5711"/>
              <a:ext cx="2214" cy="580"/>
            </a:xfrm>
            <a:prstGeom prst="rect">
              <a:avLst/>
            </a:prstGeom>
            <a:noFill/>
          </p:spPr>
          <p:txBody>
            <a:bodyPr wrap="square" rtlCol="0">
              <a:spAutoFit/>
            </a:bodyPr>
            <a:lstStyle/>
            <a:p>
              <a:r>
                <a:rPr lang="zh-CN" altLang="en-US" dirty="0">
                  <a:solidFill>
                    <a:srgbClr val="404040"/>
                  </a:solidFill>
                  <a:latin typeface="宋体" panose="02010600030101010101" pitchFamily="2" charset="-122"/>
                  <a:ea typeface="宋体" panose="02010600030101010101" pitchFamily="2" charset="-122"/>
                </a:rPr>
                <a:t>请输入标题</a:t>
              </a:r>
            </a:p>
          </p:txBody>
        </p:sp>
        <p:cxnSp>
          <p:nvCxnSpPr>
            <p:cNvPr id="14" name="直接连接符 13"/>
            <p:cNvCxnSpPr/>
            <p:nvPr/>
          </p:nvCxnSpPr>
          <p:spPr>
            <a:xfrm>
              <a:off x="3334" y="6453"/>
              <a:ext cx="23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6177280" y="3626485"/>
            <a:ext cx="1499870" cy="1766570"/>
            <a:chOff x="3334" y="5711"/>
            <a:chExt cx="2362" cy="2782"/>
          </a:xfrm>
        </p:grpSpPr>
        <p:sp>
          <p:nvSpPr>
            <p:cNvPr id="16" name="文本框 15"/>
            <p:cNvSpPr txBox="1"/>
            <p:nvPr/>
          </p:nvSpPr>
          <p:spPr>
            <a:xfrm>
              <a:off x="3377" y="6609"/>
              <a:ext cx="2275" cy="1885"/>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latin typeface="宋体" panose="02010600030101010101" pitchFamily="2" charset="-122"/>
                  <a:ea typeface="宋体" panose="02010600030101010101" pitchFamily="2" charset="-122"/>
                </a:rPr>
                <a:t>请点击录入本章节的概括性描述文字或者复制粘贴，请添加说明文字，图像描述及总结。</a:t>
              </a:r>
            </a:p>
          </p:txBody>
        </p:sp>
        <p:sp>
          <p:nvSpPr>
            <p:cNvPr id="17" name="文本框 16"/>
            <p:cNvSpPr txBox="1"/>
            <p:nvPr/>
          </p:nvSpPr>
          <p:spPr>
            <a:xfrm>
              <a:off x="3408" y="5711"/>
              <a:ext cx="2214" cy="580"/>
            </a:xfrm>
            <a:prstGeom prst="rect">
              <a:avLst/>
            </a:prstGeom>
            <a:noFill/>
          </p:spPr>
          <p:txBody>
            <a:bodyPr wrap="square" rtlCol="0">
              <a:spAutoFit/>
            </a:bodyPr>
            <a:lstStyle/>
            <a:p>
              <a:r>
                <a:rPr lang="zh-CN" altLang="en-US" dirty="0">
                  <a:solidFill>
                    <a:srgbClr val="404040"/>
                  </a:solidFill>
                  <a:latin typeface="宋体" panose="02010600030101010101" pitchFamily="2" charset="-122"/>
                  <a:ea typeface="宋体" panose="02010600030101010101" pitchFamily="2" charset="-122"/>
                </a:rPr>
                <a:t>请输入标题</a:t>
              </a:r>
            </a:p>
          </p:txBody>
        </p:sp>
        <p:cxnSp>
          <p:nvCxnSpPr>
            <p:cNvPr id="18" name="直接连接符 17"/>
            <p:cNvCxnSpPr/>
            <p:nvPr/>
          </p:nvCxnSpPr>
          <p:spPr>
            <a:xfrm>
              <a:off x="3334" y="6453"/>
              <a:ext cx="23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8197850" y="3626485"/>
            <a:ext cx="1499870" cy="1766570"/>
            <a:chOff x="3334" y="5711"/>
            <a:chExt cx="2362" cy="2782"/>
          </a:xfrm>
        </p:grpSpPr>
        <p:sp>
          <p:nvSpPr>
            <p:cNvPr id="20" name="文本框 19"/>
            <p:cNvSpPr txBox="1"/>
            <p:nvPr/>
          </p:nvSpPr>
          <p:spPr>
            <a:xfrm>
              <a:off x="3377" y="6609"/>
              <a:ext cx="2275" cy="1885"/>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latin typeface="宋体" panose="02010600030101010101" pitchFamily="2" charset="-122"/>
                  <a:ea typeface="宋体" panose="02010600030101010101" pitchFamily="2" charset="-122"/>
                </a:rPr>
                <a:t>请点击录入本章节的概括性描述文字或者复制粘贴，请添加说明文字，图像描述及总结。</a:t>
              </a:r>
            </a:p>
          </p:txBody>
        </p:sp>
        <p:sp>
          <p:nvSpPr>
            <p:cNvPr id="21" name="文本框 20"/>
            <p:cNvSpPr txBox="1"/>
            <p:nvPr/>
          </p:nvSpPr>
          <p:spPr>
            <a:xfrm>
              <a:off x="3408" y="5711"/>
              <a:ext cx="2214" cy="580"/>
            </a:xfrm>
            <a:prstGeom prst="rect">
              <a:avLst/>
            </a:prstGeom>
            <a:noFill/>
          </p:spPr>
          <p:txBody>
            <a:bodyPr wrap="square" rtlCol="0">
              <a:spAutoFit/>
            </a:bodyPr>
            <a:lstStyle/>
            <a:p>
              <a:r>
                <a:rPr lang="zh-CN" altLang="en-US" dirty="0">
                  <a:solidFill>
                    <a:srgbClr val="404040"/>
                  </a:solidFill>
                  <a:latin typeface="宋体" panose="02010600030101010101" pitchFamily="2" charset="-122"/>
                  <a:ea typeface="宋体" panose="02010600030101010101" pitchFamily="2" charset="-122"/>
                </a:rPr>
                <a:t>请输入标题</a:t>
              </a:r>
            </a:p>
          </p:txBody>
        </p:sp>
        <p:cxnSp>
          <p:nvCxnSpPr>
            <p:cNvPr id="22" name="直接连接符 21"/>
            <p:cNvCxnSpPr/>
            <p:nvPr/>
          </p:nvCxnSpPr>
          <p:spPr>
            <a:xfrm>
              <a:off x="3334" y="6453"/>
              <a:ext cx="23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23" name="图片 22" descr="矢量智能对象1"/>
          <p:cNvPicPr>
            <a:picLocks noChangeAspect="1"/>
          </p:cNvPicPr>
          <p:nvPr/>
        </p:nvPicPr>
        <p:blipFill>
          <a:blip r:embed="rId11"/>
          <a:stretch>
            <a:fillRect/>
          </a:stretch>
        </p:blipFill>
        <p:spPr>
          <a:xfrm>
            <a:off x="9018905" y="1735455"/>
            <a:ext cx="456565" cy="456565"/>
          </a:xfrm>
          <a:prstGeom prst="rect">
            <a:avLst/>
          </a:prstGeom>
        </p:spPr>
      </p:pic>
      <p:grpSp>
        <p:nvGrpSpPr>
          <p:cNvPr id="110" name="组合 109"/>
          <p:cNvGrpSpPr/>
          <p:nvPr/>
        </p:nvGrpSpPr>
        <p:grpSpPr>
          <a:xfrm>
            <a:off x="3140075" y="1735455"/>
            <a:ext cx="495935" cy="495935"/>
            <a:chOff x="5887238" y="4495482"/>
            <a:chExt cx="371305" cy="371305"/>
          </a:xfrm>
        </p:grpSpPr>
        <p:sp>
          <p:nvSpPr>
            <p:cNvPr id="111" name="Freeform 70"/>
            <p:cNvSpPr>
              <a:spLocks noEditPoints="1"/>
            </p:cNvSpPr>
            <p:nvPr/>
          </p:nvSpPr>
          <p:spPr bwMode="auto">
            <a:xfrm>
              <a:off x="5887238" y="4588308"/>
              <a:ext cx="278479" cy="278479"/>
            </a:xfrm>
            <a:custGeom>
              <a:avLst/>
              <a:gdLst>
                <a:gd name="T0" fmla="*/ 215 w 216"/>
                <a:gd name="T1" fmla="*/ 83 h 216"/>
                <a:gd name="T2" fmla="*/ 190 w 216"/>
                <a:gd name="T3" fmla="*/ 83 h 216"/>
                <a:gd name="T4" fmla="*/ 183 w 216"/>
                <a:gd name="T5" fmla="*/ 66 h 216"/>
                <a:gd name="T6" fmla="*/ 201 w 216"/>
                <a:gd name="T7" fmla="*/ 49 h 216"/>
                <a:gd name="T8" fmla="*/ 201 w 216"/>
                <a:gd name="T9" fmla="*/ 48 h 216"/>
                <a:gd name="T10" fmla="*/ 184 w 216"/>
                <a:gd name="T11" fmla="*/ 31 h 216"/>
                <a:gd name="T12" fmla="*/ 167 w 216"/>
                <a:gd name="T13" fmla="*/ 15 h 216"/>
                <a:gd name="T14" fmla="*/ 166 w 216"/>
                <a:gd name="T15" fmla="*/ 15 h 216"/>
                <a:gd name="T16" fmla="*/ 149 w 216"/>
                <a:gd name="T17" fmla="*/ 32 h 216"/>
                <a:gd name="T18" fmla="*/ 132 w 216"/>
                <a:gd name="T19" fmla="*/ 25 h 216"/>
                <a:gd name="T20" fmla="*/ 132 w 216"/>
                <a:gd name="T21" fmla="*/ 0 h 216"/>
                <a:gd name="T22" fmla="*/ 131 w 216"/>
                <a:gd name="T23" fmla="*/ 0 h 216"/>
                <a:gd name="T24" fmla="*/ 108 w 216"/>
                <a:gd name="T25" fmla="*/ 0 h 216"/>
                <a:gd name="T26" fmla="*/ 84 w 216"/>
                <a:gd name="T27" fmla="*/ 0 h 216"/>
                <a:gd name="T28" fmla="*/ 83 w 216"/>
                <a:gd name="T29" fmla="*/ 0 h 216"/>
                <a:gd name="T30" fmla="*/ 83 w 216"/>
                <a:gd name="T31" fmla="*/ 25 h 216"/>
                <a:gd name="T32" fmla="*/ 67 w 216"/>
                <a:gd name="T33" fmla="*/ 32 h 216"/>
                <a:gd name="T34" fmla="*/ 49 w 216"/>
                <a:gd name="T35" fmla="*/ 15 h 216"/>
                <a:gd name="T36" fmla="*/ 48 w 216"/>
                <a:gd name="T37" fmla="*/ 15 h 216"/>
                <a:gd name="T38" fmla="*/ 31 w 216"/>
                <a:gd name="T39" fmla="*/ 31 h 216"/>
                <a:gd name="T40" fmla="*/ 15 w 216"/>
                <a:gd name="T41" fmla="*/ 48 h 216"/>
                <a:gd name="T42" fmla="*/ 15 w 216"/>
                <a:gd name="T43" fmla="*/ 49 h 216"/>
                <a:gd name="T44" fmla="*/ 32 w 216"/>
                <a:gd name="T45" fmla="*/ 66 h 216"/>
                <a:gd name="T46" fmla="*/ 25 w 216"/>
                <a:gd name="T47" fmla="*/ 83 h 216"/>
                <a:gd name="T48" fmla="*/ 1 w 216"/>
                <a:gd name="T49" fmla="*/ 83 h 216"/>
                <a:gd name="T50" fmla="*/ 0 w 216"/>
                <a:gd name="T51" fmla="*/ 84 h 216"/>
                <a:gd name="T52" fmla="*/ 0 w 216"/>
                <a:gd name="T53" fmla="*/ 108 h 216"/>
                <a:gd name="T54" fmla="*/ 0 w 216"/>
                <a:gd name="T55" fmla="*/ 131 h 216"/>
                <a:gd name="T56" fmla="*/ 1 w 216"/>
                <a:gd name="T57" fmla="*/ 132 h 216"/>
                <a:gd name="T58" fmla="*/ 25 w 216"/>
                <a:gd name="T59" fmla="*/ 132 h 216"/>
                <a:gd name="T60" fmla="*/ 32 w 216"/>
                <a:gd name="T61" fmla="*/ 149 h 216"/>
                <a:gd name="T62" fmla="*/ 15 w 216"/>
                <a:gd name="T63" fmla="*/ 166 h 216"/>
                <a:gd name="T64" fmla="*/ 15 w 216"/>
                <a:gd name="T65" fmla="*/ 167 h 216"/>
                <a:gd name="T66" fmla="*/ 31 w 216"/>
                <a:gd name="T67" fmla="*/ 184 h 216"/>
                <a:gd name="T68" fmla="*/ 48 w 216"/>
                <a:gd name="T69" fmla="*/ 201 h 216"/>
                <a:gd name="T70" fmla="*/ 49 w 216"/>
                <a:gd name="T71" fmla="*/ 201 h 216"/>
                <a:gd name="T72" fmla="*/ 67 w 216"/>
                <a:gd name="T73" fmla="*/ 183 h 216"/>
                <a:gd name="T74" fmla="*/ 83 w 216"/>
                <a:gd name="T75" fmla="*/ 190 h 216"/>
                <a:gd name="T76" fmla="*/ 83 w 216"/>
                <a:gd name="T77" fmla="*/ 215 h 216"/>
                <a:gd name="T78" fmla="*/ 84 w 216"/>
                <a:gd name="T79" fmla="*/ 216 h 216"/>
                <a:gd name="T80" fmla="*/ 108 w 216"/>
                <a:gd name="T81" fmla="*/ 216 h 216"/>
                <a:gd name="T82" fmla="*/ 131 w 216"/>
                <a:gd name="T83" fmla="*/ 216 h 216"/>
                <a:gd name="T84" fmla="*/ 132 w 216"/>
                <a:gd name="T85" fmla="*/ 215 h 216"/>
                <a:gd name="T86" fmla="*/ 132 w 216"/>
                <a:gd name="T87" fmla="*/ 190 h 216"/>
                <a:gd name="T88" fmla="*/ 149 w 216"/>
                <a:gd name="T89" fmla="*/ 183 h 216"/>
                <a:gd name="T90" fmla="*/ 166 w 216"/>
                <a:gd name="T91" fmla="*/ 201 h 216"/>
                <a:gd name="T92" fmla="*/ 167 w 216"/>
                <a:gd name="T93" fmla="*/ 201 h 216"/>
                <a:gd name="T94" fmla="*/ 184 w 216"/>
                <a:gd name="T95" fmla="*/ 184 h 216"/>
                <a:gd name="T96" fmla="*/ 201 w 216"/>
                <a:gd name="T97" fmla="*/ 167 h 216"/>
                <a:gd name="T98" fmla="*/ 201 w 216"/>
                <a:gd name="T99" fmla="*/ 166 h 216"/>
                <a:gd name="T100" fmla="*/ 183 w 216"/>
                <a:gd name="T101" fmla="*/ 149 h 216"/>
                <a:gd name="T102" fmla="*/ 190 w 216"/>
                <a:gd name="T103" fmla="*/ 132 h 216"/>
                <a:gd name="T104" fmla="*/ 215 w 216"/>
                <a:gd name="T105" fmla="*/ 132 h 216"/>
                <a:gd name="T106" fmla="*/ 216 w 216"/>
                <a:gd name="T107" fmla="*/ 131 h 216"/>
                <a:gd name="T108" fmla="*/ 216 w 216"/>
                <a:gd name="T109" fmla="*/ 108 h 216"/>
                <a:gd name="T110" fmla="*/ 216 w 216"/>
                <a:gd name="T111" fmla="*/ 84 h 216"/>
                <a:gd name="T112" fmla="*/ 215 w 216"/>
                <a:gd name="T113" fmla="*/ 83 h 216"/>
                <a:gd name="T114" fmla="*/ 109 w 216"/>
                <a:gd name="T115" fmla="*/ 143 h 216"/>
                <a:gd name="T116" fmla="*/ 73 w 216"/>
                <a:gd name="T117" fmla="*/ 107 h 216"/>
                <a:gd name="T118" fmla="*/ 109 w 216"/>
                <a:gd name="T119" fmla="*/ 71 h 216"/>
                <a:gd name="T120" fmla="*/ 146 w 216"/>
                <a:gd name="T121" fmla="*/ 107 h 216"/>
                <a:gd name="T122" fmla="*/ 109 w 216"/>
                <a:gd name="T123" fmla="*/ 14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216">
                  <a:moveTo>
                    <a:pt x="215" y="83"/>
                  </a:moveTo>
                  <a:cubicBezTo>
                    <a:pt x="215" y="83"/>
                    <a:pt x="203" y="83"/>
                    <a:pt x="190" y="83"/>
                  </a:cubicBezTo>
                  <a:cubicBezTo>
                    <a:pt x="177" y="83"/>
                    <a:pt x="174" y="76"/>
                    <a:pt x="183" y="66"/>
                  </a:cubicBezTo>
                  <a:cubicBezTo>
                    <a:pt x="193" y="57"/>
                    <a:pt x="200" y="49"/>
                    <a:pt x="201" y="49"/>
                  </a:cubicBezTo>
                  <a:cubicBezTo>
                    <a:pt x="201" y="49"/>
                    <a:pt x="201" y="48"/>
                    <a:pt x="201" y="48"/>
                  </a:cubicBezTo>
                  <a:cubicBezTo>
                    <a:pt x="200" y="48"/>
                    <a:pt x="193" y="40"/>
                    <a:pt x="184" y="31"/>
                  </a:cubicBezTo>
                  <a:cubicBezTo>
                    <a:pt x="175" y="22"/>
                    <a:pt x="168" y="15"/>
                    <a:pt x="167" y="15"/>
                  </a:cubicBezTo>
                  <a:cubicBezTo>
                    <a:pt x="167" y="14"/>
                    <a:pt x="167" y="14"/>
                    <a:pt x="166" y="15"/>
                  </a:cubicBezTo>
                  <a:cubicBezTo>
                    <a:pt x="166" y="15"/>
                    <a:pt x="158" y="23"/>
                    <a:pt x="149" y="32"/>
                  </a:cubicBezTo>
                  <a:cubicBezTo>
                    <a:pt x="140" y="41"/>
                    <a:pt x="132" y="38"/>
                    <a:pt x="132" y="25"/>
                  </a:cubicBezTo>
                  <a:cubicBezTo>
                    <a:pt x="132" y="12"/>
                    <a:pt x="132" y="1"/>
                    <a:pt x="132" y="0"/>
                  </a:cubicBezTo>
                  <a:cubicBezTo>
                    <a:pt x="132" y="0"/>
                    <a:pt x="132" y="0"/>
                    <a:pt x="131" y="0"/>
                  </a:cubicBezTo>
                  <a:cubicBezTo>
                    <a:pt x="131" y="0"/>
                    <a:pt x="120" y="0"/>
                    <a:pt x="108" y="0"/>
                  </a:cubicBezTo>
                  <a:cubicBezTo>
                    <a:pt x="95" y="0"/>
                    <a:pt x="85" y="0"/>
                    <a:pt x="84" y="0"/>
                  </a:cubicBezTo>
                  <a:cubicBezTo>
                    <a:pt x="84" y="0"/>
                    <a:pt x="83" y="0"/>
                    <a:pt x="83" y="0"/>
                  </a:cubicBezTo>
                  <a:cubicBezTo>
                    <a:pt x="83" y="1"/>
                    <a:pt x="83" y="12"/>
                    <a:pt x="83" y="25"/>
                  </a:cubicBezTo>
                  <a:cubicBezTo>
                    <a:pt x="83" y="38"/>
                    <a:pt x="76" y="41"/>
                    <a:pt x="67" y="32"/>
                  </a:cubicBezTo>
                  <a:cubicBezTo>
                    <a:pt x="57" y="23"/>
                    <a:pt x="49" y="15"/>
                    <a:pt x="49" y="15"/>
                  </a:cubicBezTo>
                  <a:cubicBezTo>
                    <a:pt x="49" y="14"/>
                    <a:pt x="48" y="14"/>
                    <a:pt x="48" y="15"/>
                  </a:cubicBezTo>
                  <a:cubicBezTo>
                    <a:pt x="48" y="15"/>
                    <a:pt x="40" y="22"/>
                    <a:pt x="31" y="31"/>
                  </a:cubicBezTo>
                  <a:cubicBezTo>
                    <a:pt x="23" y="40"/>
                    <a:pt x="15" y="48"/>
                    <a:pt x="15" y="48"/>
                  </a:cubicBezTo>
                  <a:cubicBezTo>
                    <a:pt x="14" y="48"/>
                    <a:pt x="14" y="49"/>
                    <a:pt x="15" y="49"/>
                  </a:cubicBezTo>
                  <a:cubicBezTo>
                    <a:pt x="15" y="49"/>
                    <a:pt x="23" y="57"/>
                    <a:pt x="32" y="66"/>
                  </a:cubicBezTo>
                  <a:cubicBezTo>
                    <a:pt x="42" y="76"/>
                    <a:pt x="38" y="83"/>
                    <a:pt x="25" y="83"/>
                  </a:cubicBezTo>
                  <a:cubicBezTo>
                    <a:pt x="12" y="83"/>
                    <a:pt x="1" y="83"/>
                    <a:pt x="1" y="83"/>
                  </a:cubicBezTo>
                  <a:cubicBezTo>
                    <a:pt x="0" y="83"/>
                    <a:pt x="0" y="84"/>
                    <a:pt x="0" y="84"/>
                  </a:cubicBezTo>
                  <a:cubicBezTo>
                    <a:pt x="0" y="85"/>
                    <a:pt x="0" y="95"/>
                    <a:pt x="0" y="108"/>
                  </a:cubicBezTo>
                  <a:cubicBezTo>
                    <a:pt x="0" y="120"/>
                    <a:pt x="0" y="131"/>
                    <a:pt x="0" y="131"/>
                  </a:cubicBezTo>
                  <a:cubicBezTo>
                    <a:pt x="0" y="132"/>
                    <a:pt x="0" y="132"/>
                    <a:pt x="1" y="132"/>
                  </a:cubicBezTo>
                  <a:cubicBezTo>
                    <a:pt x="1" y="132"/>
                    <a:pt x="12" y="132"/>
                    <a:pt x="25" y="132"/>
                  </a:cubicBezTo>
                  <a:cubicBezTo>
                    <a:pt x="38" y="132"/>
                    <a:pt x="42" y="140"/>
                    <a:pt x="32" y="149"/>
                  </a:cubicBezTo>
                  <a:cubicBezTo>
                    <a:pt x="23" y="158"/>
                    <a:pt x="15" y="166"/>
                    <a:pt x="15" y="166"/>
                  </a:cubicBezTo>
                  <a:cubicBezTo>
                    <a:pt x="14" y="167"/>
                    <a:pt x="14" y="167"/>
                    <a:pt x="15" y="167"/>
                  </a:cubicBezTo>
                  <a:cubicBezTo>
                    <a:pt x="15" y="168"/>
                    <a:pt x="23" y="175"/>
                    <a:pt x="31" y="184"/>
                  </a:cubicBezTo>
                  <a:cubicBezTo>
                    <a:pt x="40" y="193"/>
                    <a:pt x="48" y="200"/>
                    <a:pt x="48" y="201"/>
                  </a:cubicBezTo>
                  <a:cubicBezTo>
                    <a:pt x="48" y="201"/>
                    <a:pt x="49" y="201"/>
                    <a:pt x="49" y="201"/>
                  </a:cubicBezTo>
                  <a:cubicBezTo>
                    <a:pt x="49" y="200"/>
                    <a:pt x="57" y="192"/>
                    <a:pt x="67" y="183"/>
                  </a:cubicBezTo>
                  <a:cubicBezTo>
                    <a:pt x="76" y="174"/>
                    <a:pt x="83" y="177"/>
                    <a:pt x="83" y="190"/>
                  </a:cubicBezTo>
                  <a:cubicBezTo>
                    <a:pt x="83" y="203"/>
                    <a:pt x="83" y="214"/>
                    <a:pt x="83" y="215"/>
                  </a:cubicBezTo>
                  <a:cubicBezTo>
                    <a:pt x="83" y="215"/>
                    <a:pt x="84" y="216"/>
                    <a:pt x="84" y="216"/>
                  </a:cubicBezTo>
                  <a:cubicBezTo>
                    <a:pt x="85" y="216"/>
                    <a:pt x="95" y="216"/>
                    <a:pt x="108" y="216"/>
                  </a:cubicBezTo>
                  <a:cubicBezTo>
                    <a:pt x="120" y="216"/>
                    <a:pt x="131" y="216"/>
                    <a:pt x="131" y="216"/>
                  </a:cubicBezTo>
                  <a:cubicBezTo>
                    <a:pt x="132" y="216"/>
                    <a:pt x="132" y="215"/>
                    <a:pt x="132" y="215"/>
                  </a:cubicBezTo>
                  <a:cubicBezTo>
                    <a:pt x="132" y="214"/>
                    <a:pt x="132" y="203"/>
                    <a:pt x="132" y="190"/>
                  </a:cubicBezTo>
                  <a:cubicBezTo>
                    <a:pt x="132" y="177"/>
                    <a:pt x="140" y="174"/>
                    <a:pt x="149" y="183"/>
                  </a:cubicBezTo>
                  <a:cubicBezTo>
                    <a:pt x="158" y="192"/>
                    <a:pt x="166" y="200"/>
                    <a:pt x="166" y="201"/>
                  </a:cubicBezTo>
                  <a:cubicBezTo>
                    <a:pt x="167" y="201"/>
                    <a:pt x="167" y="201"/>
                    <a:pt x="167" y="201"/>
                  </a:cubicBezTo>
                  <a:cubicBezTo>
                    <a:pt x="168" y="200"/>
                    <a:pt x="175" y="193"/>
                    <a:pt x="184" y="184"/>
                  </a:cubicBezTo>
                  <a:cubicBezTo>
                    <a:pt x="193" y="175"/>
                    <a:pt x="200" y="168"/>
                    <a:pt x="201" y="167"/>
                  </a:cubicBezTo>
                  <a:cubicBezTo>
                    <a:pt x="201" y="167"/>
                    <a:pt x="201" y="167"/>
                    <a:pt x="201" y="166"/>
                  </a:cubicBezTo>
                  <a:cubicBezTo>
                    <a:pt x="200" y="166"/>
                    <a:pt x="193" y="158"/>
                    <a:pt x="183" y="149"/>
                  </a:cubicBezTo>
                  <a:cubicBezTo>
                    <a:pt x="174" y="140"/>
                    <a:pt x="177" y="132"/>
                    <a:pt x="190" y="132"/>
                  </a:cubicBezTo>
                  <a:cubicBezTo>
                    <a:pt x="203" y="132"/>
                    <a:pt x="215" y="132"/>
                    <a:pt x="215" y="132"/>
                  </a:cubicBezTo>
                  <a:cubicBezTo>
                    <a:pt x="215" y="132"/>
                    <a:pt x="216" y="132"/>
                    <a:pt x="216" y="131"/>
                  </a:cubicBezTo>
                  <a:cubicBezTo>
                    <a:pt x="216" y="131"/>
                    <a:pt x="216" y="120"/>
                    <a:pt x="216" y="108"/>
                  </a:cubicBezTo>
                  <a:cubicBezTo>
                    <a:pt x="216" y="95"/>
                    <a:pt x="216" y="85"/>
                    <a:pt x="216" y="84"/>
                  </a:cubicBezTo>
                  <a:cubicBezTo>
                    <a:pt x="216" y="84"/>
                    <a:pt x="215" y="83"/>
                    <a:pt x="215" y="83"/>
                  </a:cubicBezTo>
                  <a:close/>
                  <a:moveTo>
                    <a:pt x="109" y="143"/>
                  </a:moveTo>
                  <a:cubicBezTo>
                    <a:pt x="89" y="143"/>
                    <a:pt x="73" y="127"/>
                    <a:pt x="73" y="107"/>
                  </a:cubicBezTo>
                  <a:cubicBezTo>
                    <a:pt x="73" y="87"/>
                    <a:pt x="89" y="71"/>
                    <a:pt x="109" y="71"/>
                  </a:cubicBezTo>
                  <a:cubicBezTo>
                    <a:pt x="129" y="71"/>
                    <a:pt x="146" y="87"/>
                    <a:pt x="146" y="107"/>
                  </a:cubicBezTo>
                  <a:cubicBezTo>
                    <a:pt x="146" y="127"/>
                    <a:pt x="129" y="143"/>
                    <a:pt x="109" y="1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prstClr val="black"/>
                </a:solidFill>
                <a:ea typeface="宋体" panose="02010600030101010101" pitchFamily="2" charset="-122"/>
              </a:endParaRPr>
            </a:p>
          </p:txBody>
        </p:sp>
        <p:sp>
          <p:nvSpPr>
            <p:cNvPr id="112" name="Freeform 71"/>
            <p:cNvSpPr>
              <a:spLocks noEditPoints="1"/>
            </p:cNvSpPr>
            <p:nvPr/>
          </p:nvSpPr>
          <p:spPr bwMode="auto">
            <a:xfrm>
              <a:off x="6119304" y="4495482"/>
              <a:ext cx="139239" cy="136338"/>
            </a:xfrm>
            <a:custGeom>
              <a:avLst/>
              <a:gdLst>
                <a:gd name="T0" fmla="*/ 107 w 108"/>
                <a:gd name="T1" fmla="*/ 41 h 107"/>
                <a:gd name="T2" fmla="*/ 95 w 108"/>
                <a:gd name="T3" fmla="*/ 41 h 107"/>
                <a:gd name="T4" fmla="*/ 92 w 108"/>
                <a:gd name="T5" fmla="*/ 33 h 107"/>
                <a:gd name="T6" fmla="*/ 100 w 108"/>
                <a:gd name="T7" fmla="*/ 24 h 107"/>
                <a:gd name="T8" fmla="*/ 100 w 108"/>
                <a:gd name="T9" fmla="*/ 24 h 107"/>
                <a:gd name="T10" fmla="*/ 92 w 108"/>
                <a:gd name="T11" fmla="*/ 15 h 107"/>
                <a:gd name="T12" fmla="*/ 84 w 108"/>
                <a:gd name="T13" fmla="*/ 7 h 107"/>
                <a:gd name="T14" fmla="*/ 83 w 108"/>
                <a:gd name="T15" fmla="*/ 7 h 107"/>
                <a:gd name="T16" fmla="*/ 74 w 108"/>
                <a:gd name="T17" fmla="*/ 16 h 107"/>
                <a:gd name="T18" fmla="*/ 66 w 108"/>
                <a:gd name="T19" fmla="*/ 12 h 107"/>
                <a:gd name="T20" fmla="*/ 66 w 108"/>
                <a:gd name="T21" fmla="*/ 0 h 107"/>
                <a:gd name="T22" fmla="*/ 66 w 108"/>
                <a:gd name="T23" fmla="*/ 0 h 107"/>
                <a:gd name="T24" fmla="*/ 54 w 108"/>
                <a:gd name="T25" fmla="*/ 0 h 107"/>
                <a:gd name="T26" fmla="*/ 42 w 108"/>
                <a:gd name="T27" fmla="*/ 0 h 107"/>
                <a:gd name="T28" fmla="*/ 42 w 108"/>
                <a:gd name="T29" fmla="*/ 0 h 107"/>
                <a:gd name="T30" fmla="*/ 42 w 108"/>
                <a:gd name="T31" fmla="*/ 12 h 107"/>
                <a:gd name="T32" fmla="*/ 33 w 108"/>
                <a:gd name="T33" fmla="*/ 16 h 107"/>
                <a:gd name="T34" fmla="*/ 25 w 108"/>
                <a:gd name="T35" fmla="*/ 7 h 107"/>
                <a:gd name="T36" fmla="*/ 24 w 108"/>
                <a:gd name="T37" fmla="*/ 7 h 107"/>
                <a:gd name="T38" fmla="*/ 16 w 108"/>
                <a:gd name="T39" fmla="*/ 15 h 107"/>
                <a:gd name="T40" fmla="*/ 7 w 108"/>
                <a:gd name="T41" fmla="*/ 24 h 107"/>
                <a:gd name="T42" fmla="*/ 7 w 108"/>
                <a:gd name="T43" fmla="*/ 24 h 107"/>
                <a:gd name="T44" fmla="*/ 16 w 108"/>
                <a:gd name="T45" fmla="*/ 33 h 107"/>
                <a:gd name="T46" fmla="*/ 13 w 108"/>
                <a:gd name="T47" fmla="*/ 41 h 107"/>
                <a:gd name="T48" fmla="*/ 0 w 108"/>
                <a:gd name="T49" fmla="*/ 41 h 107"/>
                <a:gd name="T50" fmla="*/ 0 w 108"/>
                <a:gd name="T51" fmla="*/ 42 h 107"/>
                <a:gd name="T52" fmla="*/ 0 w 108"/>
                <a:gd name="T53" fmla="*/ 54 h 107"/>
                <a:gd name="T54" fmla="*/ 0 w 108"/>
                <a:gd name="T55" fmla="*/ 65 h 107"/>
                <a:gd name="T56" fmla="*/ 0 w 108"/>
                <a:gd name="T57" fmla="*/ 66 h 107"/>
                <a:gd name="T58" fmla="*/ 13 w 108"/>
                <a:gd name="T59" fmla="*/ 66 h 107"/>
                <a:gd name="T60" fmla="*/ 16 w 108"/>
                <a:gd name="T61" fmla="*/ 74 h 107"/>
                <a:gd name="T62" fmla="*/ 7 w 108"/>
                <a:gd name="T63" fmla="*/ 83 h 107"/>
                <a:gd name="T64" fmla="*/ 7 w 108"/>
                <a:gd name="T65" fmla="*/ 83 h 107"/>
                <a:gd name="T66" fmla="*/ 16 w 108"/>
                <a:gd name="T67" fmla="*/ 92 h 107"/>
                <a:gd name="T68" fmla="*/ 24 w 108"/>
                <a:gd name="T69" fmla="*/ 100 h 107"/>
                <a:gd name="T70" fmla="*/ 25 w 108"/>
                <a:gd name="T71" fmla="*/ 100 h 107"/>
                <a:gd name="T72" fmla="*/ 33 w 108"/>
                <a:gd name="T73" fmla="*/ 91 h 107"/>
                <a:gd name="T74" fmla="*/ 42 w 108"/>
                <a:gd name="T75" fmla="*/ 95 h 107"/>
                <a:gd name="T76" fmla="*/ 42 w 108"/>
                <a:gd name="T77" fmla="*/ 107 h 107"/>
                <a:gd name="T78" fmla="*/ 42 w 108"/>
                <a:gd name="T79" fmla="*/ 107 h 107"/>
                <a:gd name="T80" fmla="*/ 54 w 108"/>
                <a:gd name="T81" fmla="*/ 107 h 107"/>
                <a:gd name="T82" fmla="*/ 66 w 108"/>
                <a:gd name="T83" fmla="*/ 107 h 107"/>
                <a:gd name="T84" fmla="*/ 66 w 108"/>
                <a:gd name="T85" fmla="*/ 107 h 107"/>
                <a:gd name="T86" fmla="*/ 66 w 108"/>
                <a:gd name="T87" fmla="*/ 95 h 107"/>
                <a:gd name="T88" fmla="*/ 74 w 108"/>
                <a:gd name="T89" fmla="*/ 91 h 107"/>
                <a:gd name="T90" fmla="*/ 83 w 108"/>
                <a:gd name="T91" fmla="*/ 100 h 107"/>
                <a:gd name="T92" fmla="*/ 84 w 108"/>
                <a:gd name="T93" fmla="*/ 100 h 107"/>
                <a:gd name="T94" fmla="*/ 92 w 108"/>
                <a:gd name="T95" fmla="*/ 92 h 107"/>
                <a:gd name="T96" fmla="*/ 100 w 108"/>
                <a:gd name="T97" fmla="*/ 83 h 107"/>
                <a:gd name="T98" fmla="*/ 100 w 108"/>
                <a:gd name="T99" fmla="*/ 83 h 107"/>
                <a:gd name="T100" fmla="*/ 92 w 108"/>
                <a:gd name="T101" fmla="*/ 74 h 107"/>
                <a:gd name="T102" fmla="*/ 95 w 108"/>
                <a:gd name="T103" fmla="*/ 66 h 107"/>
                <a:gd name="T104" fmla="*/ 107 w 108"/>
                <a:gd name="T105" fmla="*/ 66 h 107"/>
                <a:gd name="T106" fmla="*/ 108 w 108"/>
                <a:gd name="T107" fmla="*/ 65 h 107"/>
                <a:gd name="T108" fmla="*/ 108 w 108"/>
                <a:gd name="T109" fmla="*/ 54 h 107"/>
                <a:gd name="T110" fmla="*/ 108 w 108"/>
                <a:gd name="T111" fmla="*/ 42 h 107"/>
                <a:gd name="T112" fmla="*/ 107 w 108"/>
                <a:gd name="T113" fmla="*/ 41 h 107"/>
                <a:gd name="T114" fmla="*/ 67 w 108"/>
                <a:gd name="T115" fmla="*/ 67 h 107"/>
                <a:gd name="T116" fmla="*/ 42 w 108"/>
                <a:gd name="T117" fmla="*/ 67 h 107"/>
                <a:gd name="T118" fmla="*/ 42 w 108"/>
                <a:gd name="T119" fmla="*/ 41 h 107"/>
                <a:gd name="T120" fmla="*/ 67 w 108"/>
                <a:gd name="T121" fmla="*/ 41 h 107"/>
                <a:gd name="T122" fmla="*/ 67 w 108"/>
                <a:gd name="T123"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107">
                  <a:moveTo>
                    <a:pt x="107" y="41"/>
                  </a:moveTo>
                  <a:cubicBezTo>
                    <a:pt x="107" y="41"/>
                    <a:pt x="102" y="41"/>
                    <a:pt x="95" y="41"/>
                  </a:cubicBezTo>
                  <a:cubicBezTo>
                    <a:pt x="88" y="41"/>
                    <a:pt x="87" y="38"/>
                    <a:pt x="92" y="33"/>
                  </a:cubicBezTo>
                  <a:cubicBezTo>
                    <a:pt x="96" y="28"/>
                    <a:pt x="100" y="24"/>
                    <a:pt x="100" y="24"/>
                  </a:cubicBezTo>
                  <a:cubicBezTo>
                    <a:pt x="100" y="24"/>
                    <a:pt x="100" y="24"/>
                    <a:pt x="100" y="24"/>
                  </a:cubicBezTo>
                  <a:cubicBezTo>
                    <a:pt x="100" y="24"/>
                    <a:pt x="96" y="20"/>
                    <a:pt x="92" y="15"/>
                  </a:cubicBezTo>
                  <a:cubicBezTo>
                    <a:pt x="88" y="11"/>
                    <a:pt x="84" y="7"/>
                    <a:pt x="84" y="7"/>
                  </a:cubicBezTo>
                  <a:cubicBezTo>
                    <a:pt x="84" y="7"/>
                    <a:pt x="83" y="7"/>
                    <a:pt x="83" y="7"/>
                  </a:cubicBezTo>
                  <a:cubicBezTo>
                    <a:pt x="83" y="7"/>
                    <a:pt x="79" y="11"/>
                    <a:pt x="74" y="16"/>
                  </a:cubicBezTo>
                  <a:cubicBezTo>
                    <a:pt x="70" y="20"/>
                    <a:pt x="66" y="19"/>
                    <a:pt x="66" y="12"/>
                  </a:cubicBezTo>
                  <a:cubicBezTo>
                    <a:pt x="66" y="6"/>
                    <a:pt x="66" y="0"/>
                    <a:pt x="66" y="0"/>
                  </a:cubicBezTo>
                  <a:cubicBezTo>
                    <a:pt x="66" y="0"/>
                    <a:pt x="66" y="0"/>
                    <a:pt x="66" y="0"/>
                  </a:cubicBezTo>
                  <a:cubicBezTo>
                    <a:pt x="65" y="0"/>
                    <a:pt x="60" y="0"/>
                    <a:pt x="54" y="0"/>
                  </a:cubicBezTo>
                  <a:cubicBezTo>
                    <a:pt x="48" y="0"/>
                    <a:pt x="42" y="0"/>
                    <a:pt x="42" y="0"/>
                  </a:cubicBezTo>
                  <a:cubicBezTo>
                    <a:pt x="42" y="0"/>
                    <a:pt x="42" y="0"/>
                    <a:pt x="42" y="0"/>
                  </a:cubicBezTo>
                  <a:cubicBezTo>
                    <a:pt x="42" y="0"/>
                    <a:pt x="42" y="6"/>
                    <a:pt x="42" y="12"/>
                  </a:cubicBezTo>
                  <a:cubicBezTo>
                    <a:pt x="42" y="19"/>
                    <a:pt x="38" y="20"/>
                    <a:pt x="33" y="16"/>
                  </a:cubicBezTo>
                  <a:cubicBezTo>
                    <a:pt x="29" y="11"/>
                    <a:pt x="25" y="7"/>
                    <a:pt x="25" y="7"/>
                  </a:cubicBezTo>
                  <a:cubicBezTo>
                    <a:pt x="24" y="7"/>
                    <a:pt x="24" y="7"/>
                    <a:pt x="24" y="7"/>
                  </a:cubicBezTo>
                  <a:cubicBezTo>
                    <a:pt x="24" y="7"/>
                    <a:pt x="20" y="11"/>
                    <a:pt x="16" y="15"/>
                  </a:cubicBezTo>
                  <a:cubicBezTo>
                    <a:pt x="11" y="20"/>
                    <a:pt x="8" y="24"/>
                    <a:pt x="7" y="24"/>
                  </a:cubicBezTo>
                  <a:cubicBezTo>
                    <a:pt x="7" y="24"/>
                    <a:pt x="7" y="24"/>
                    <a:pt x="7" y="24"/>
                  </a:cubicBezTo>
                  <a:cubicBezTo>
                    <a:pt x="8" y="24"/>
                    <a:pt x="11" y="28"/>
                    <a:pt x="16" y="33"/>
                  </a:cubicBezTo>
                  <a:cubicBezTo>
                    <a:pt x="21" y="38"/>
                    <a:pt x="19" y="41"/>
                    <a:pt x="13" y="41"/>
                  </a:cubicBezTo>
                  <a:cubicBezTo>
                    <a:pt x="6" y="41"/>
                    <a:pt x="1" y="41"/>
                    <a:pt x="0" y="41"/>
                  </a:cubicBezTo>
                  <a:cubicBezTo>
                    <a:pt x="0" y="41"/>
                    <a:pt x="0" y="42"/>
                    <a:pt x="0" y="42"/>
                  </a:cubicBezTo>
                  <a:cubicBezTo>
                    <a:pt x="0" y="42"/>
                    <a:pt x="0" y="47"/>
                    <a:pt x="0" y="54"/>
                  </a:cubicBezTo>
                  <a:cubicBezTo>
                    <a:pt x="0" y="60"/>
                    <a:pt x="0" y="65"/>
                    <a:pt x="0" y="65"/>
                  </a:cubicBezTo>
                  <a:cubicBezTo>
                    <a:pt x="0" y="65"/>
                    <a:pt x="0" y="66"/>
                    <a:pt x="0" y="66"/>
                  </a:cubicBezTo>
                  <a:cubicBezTo>
                    <a:pt x="0" y="66"/>
                    <a:pt x="6" y="66"/>
                    <a:pt x="13" y="66"/>
                  </a:cubicBezTo>
                  <a:cubicBezTo>
                    <a:pt x="19" y="66"/>
                    <a:pt x="21" y="69"/>
                    <a:pt x="16" y="74"/>
                  </a:cubicBezTo>
                  <a:cubicBezTo>
                    <a:pt x="11" y="79"/>
                    <a:pt x="8" y="83"/>
                    <a:pt x="7" y="83"/>
                  </a:cubicBezTo>
                  <a:cubicBezTo>
                    <a:pt x="7" y="83"/>
                    <a:pt x="7" y="83"/>
                    <a:pt x="7" y="83"/>
                  </a:cubicBezTo>
                  <a:cubicBezTo>
                    <a:pt x="8" y="83"/>
                    <a:pt x="11" y="87"/>
                    <a:pt x="16" y="92"/>
                  </a:cubicBezTo>
                  <a:cubicBezTo>
                    <a:pt x="20" y="96"/>
                    <a:pt x="24" y="100"/>
                    <a:pt x="24" y="100"/>
                  </a:cubicBezTo>
                  <a:cubicBezTo>
                    <a:pt x="24" y="100"/>
                    <a:pt x="24" y="100"/>
                    <a:pt x="25" y="100"/>
                  </a:cubicBezTo>
                  <a:cubicBezTo>
                    <a:pt x="25" y="100"/>
                    <a:pt x="29" y="96"/>
                    <a:pt x="33" y="91"/>
                  </a:cubicBezTo>
                  <a:cubicBezTo>
                    <a:pt x="38" y="87"/>
                    <a:pt x="42" y="88"/>
                    <a:pt x="42" y="95"/>
                  </a:cubicBezTo>
                  <a:cubicBezTo>
                    <a:pt x="42" y="101"/>
                    <a:pt x="42" y="107"/>
                    <a:pt x="42" y="107"/>
                  </a:cubicBezTo>
                  <a:cubicBezTo>
                    <a:pt x="42" y="107"/>
                    <a:pt x="42" y="107"/>
                    <a:pt x="42" y="107"/>
                  </a:cubicBezTo>
                  <a:cubicBezTo>
                    <a:pt x="42" y="107"/>
                    <a:pt x="48" y="107"/>
                    <a:pt x="54" y="107"/>
                  </a:cubicBezTo>
                  <a:cubicBezTo>
                    <a:pt x="60" y="107"/>
                    <a:pt x="65" y="107"/>
                    <a:pt x="66" y="107"/>
                  </a:cubicBezTo>
                  <a:cubicBezTo>
                    <a:pt x="66" y="107"/>
                    <a:pt x="66" y="107"/>
                    <a:pt x="66" y="107"/>
                  </a:cubicBezTo>
                  <a:cubicBezTo>
                    <a:pt x="66" y="107"/>
                    <a:pt x="66" y="101"/>
                    <a:pt x="66" y="95"/>
                  </a:cubicBezTo>
                  <a:cubicBezTo>
                    <a:pt x="66" y="88"/>
                    <a:pt x="70" y="87"/>
                    <a:pt x="74" y="91"/>
                  </a:cubicBezTo>
                  <a:cubicBezTo>
                    <a:pt x="79" y="96"/>
                    <a:pt x="83" y="100"/>
                    <a:pt x="83" y="100"/>
                  </a:cubicBezTo>
                  <a:cubicBezTo>
                    <a:pt x="83" y="100"/>
                    <a:pt x="84" y="100"/>
                    <a:pt x="84" y="100"/>
                  </a:cubicBezTo>
                  <a:cubicBezTo>
                    <a:pt x="84" y="100"/>
                    <a:pt x="88" y="96"/>
                    <a:pt x="92" y="92"/>
                  </a:cubicBezTo>
                  <a:cubicBezTo>
                    <a:pt x="96" y="87"/>
                    <a:pt x="100" y="83"/>
                    <a:pt x="100" y="83"/>
                  </a:cubicBezTo>
                  <a:cubicBezTo>
                    <a:pt x="100" y="83"/>
                    <a:pt x="100" y="83"/>
                    <a:pt x="100" y="83"/>
                  </a:cubicBezTo>
                  <a:cubicBezTo>
                    <a:pt x="100" y="83"/>
                    <a:pt x="96" y="79"/>
                    <a:pt x="92" y="74"/>
                  </a:cubicBezTo>
                  <a:cubicBezTo>
                    <a:pt x="87" y="69"/>
                    <a:pt x="88" y="66"/>
                    <a:pt x="95" y="66"/>
                  </a:cubicBezTo>
                  <a:cubicBezTo>
                    <a:pt x="102" y="66"/>
                    <a:pt x="107" y="66"/>
                    <a:pt x="107" y="66"/>
                  </a:cubicBezTo>
                  <a:cubicBezTo>
                    <a:pt x="108" y="66"/>
                    <a:pt x="108" y="65"/>
                    <a:pt x="108" y="65"/>
                  </a:cubicBezTo>
                  <a:cubicBezTo>
                    <a:pt x="108" y="65"/>
                    <a:pt x="108" y="60"/>
                    <a:pt x="108" y="54"/>
                  </a:cubicBezTo>
                  <a:cubicBezTo>
                    <a:pt x="108" y="47"/>
                    <a:pt x="108" y="42"/>
                    <a:pt x="108" y="42"/>
                  </a:cubicBezTo>
                  <a:cubicBezTo>
                    <a:pt x="108" y="42"/>
                    <a:pt x="108" y="41"/>
                    <a:pt x="107" y="41"/>
                  </a:cubicBezTo>
                  <a:close/>
                  <a:moveTo>
                    <a:pt x="67" y="67"/>
                  </a:moveTo>
                  <a:cubicBezTo>
                    <a:pt x="60" y="74"/>
                    <a:pt x="49" y="74"/>
                    <a:pt x="42" y="67"/>
                  </a:cubicBezTo>
                  <a:cubicBezTo>
                    <a:pt x="35" y="60"/>
                    <a:pt x="35" y="48"/>
                    <a:pt x="42" y="41"/>
                  </a:cubicBezTo>
                  <a:cubicBezTo>
                    <a:pt x="49" y="34"/>
                    <a:pt x="60" y="34"/>
                    <a:pt x="67" y="41"/>
                  </a:cubicBezTo>
                  <a:cubicBezTo>
                    <a:pt x="75" y="48"/>
                    <a:pt x="75" y="60"/>
                    <a:pt x="67" y="6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prstClr val="black"/>
                </a:solidFill>
                <a:ea typeface="宋体" panose="02010600030101010101" pitchFamily="2" charset="-122"/>
              </a:endParaRPr>
            </a:p>
          </p:txBody>
        </p:sp>
      </p:grpSp>
      <p:sp>
        <p:nvSpPr>
          <p:cNvPr id="36" name="Freeform 7"/>
          <p:cNvSpPr>
            <a:spLocks noChangeAspect="1" noEditPoints="1"/>
          </p:cNvSpPr>
          <p:nvPr/>
        </p:nvSpPr>
        <p:spPr bwMode="auto">
          <a:xfrm>
            <a:off x="5021580" y="1795780"/>
            <a:ext cx="499110" cy="372745"/>
          </a:xfrm>
          <a:custGeom>
            <a:avLst/>
            <a:gdLst>
              <a:gd name="T0" fmla="*/ 485 w 527"/>
              <a:gd name="T1" fmla="*/ 294 h 394"/>
              <a:gd name="T2" fmla="*/ 42 w 527"/>
              <a:gd name="T3" fmla="*/ 294 h 394"/>
              <a:gd name="T4" fmla="*/ 9 w 527"/>
              <a:gd name="T5" fmla="*/ 359 h 394"/>
              <a:gd name="T6" fmla="*/ 518 w 527"/>
              <a:gd name="T7" fmla="*/ 359 h 394"/>
              <a:gd name="T8" fmla="*/ 485 w 527"/>
              <a:gd name="T9" fmla="*/ 294 h 394"/>
              <a:gd name="T10" fmla="*/ 208 w 527"/>
              <a:gd name="T11" fmla="*/ 343 h 394"/>
              <a:gd name="T12" fmla="*/ 222 w 527"/>
              <a:gd name="T13" fmla="*/ 317 h 394"/>
              <a:gd name="T14" fmla="*/ 307 w 527"/>
              <a:gd name="T15" fmla="*/ 317 h 394"/>
              <a:gd name="T16" fmla="*/ 319 w 527"/>
              <a:gd name="T17" fmla="*/ 343 h 394"/>
              <a:gd name="T18" fmla="*/ 208 w 527"/>
              <a:gd name="T19" fmla="*/ 343 h 394"/>
              <a:gd name="T20" fmla="*/ 478 w 527"/>
              <a:gd name="T21" fmla="*/ 280 h 394"/>
              <a:gd name="T22" fmla="*/ 478 w 527"/>
              <a:gd name="T23" fmla="*/ 278 h 394"/>
              <a:gd name="T24" fmla="*/ 478 w 527"/>
              <a:gd name="T25" fmla="*/ 277 h 394"/>
              <a:gd name="T26" fmla="*/ 478 w 527"/>
              <a:gd name="T27" fmla="*/ 12 h 394"/>
              <a:gd name="T28" fmla="*/ 465 w 527"/>
              <a:gd name="T29" fmla="*/ 0 h 394"/>
              <a:gd name="T30" fmla="*/ 62 w 527"/>
              <a:gd name="T31" fmla="*/ 0 h 394"/>
              <a:gd name="T32" fmla="*/ 49 w 527"/>
              <a:gd name="T33" fmla="*/ 12 h 394"/>
              <a:gd name="T34" fmla="*/ 49 w 527"/>
              <a:gd name="T35" fmla="*/ 277 h 394"/>
              <a:gd name="T36" fmla="*/ 50 w 527"/>
              <a:gd name="T37" fmla="*/ 278 h 394"/>
              <a:gd name="T38" fmla="*/ 49 w 527"/>
              <a:gd name="T39" fmla="*/ 280 h 394"/>
              <a:gd name="T40" fmla="*/ 49 w 527"/>
              <a:gd name="T41" fmla="*/ 280 h 394"/>
              <a:gd name="T42" fmla="*/ 478 w 527"/>
              <a:gd name="T43" fmla="*/ 280 h 394"/>
              <a:gd name="T44" fmla="*/ 447 w 527"/>
              <a:gd name="T45" fmla="*/ 259 h 394"/>
              <a:gd name="T46" fmla="*/ 80 w 527"/>
              <a:gd name="T47" fmla="*/ 259 h 394"/>
              <a:gd name="T48" fmla="*/ 80 w 527"/>
              <a:gd name="T49" fmla="*/ 30 h 394"/>
              <a:gd name="T50" fmla="*/ 447 w 527"/>
              <a:gd name="T51" fmla="*/ 30 h 394"/>
              <a:gd name="T52" fmla="*/ 447 w 527"/>
              <a:gd name="T53" fmla="*/ 259 h 394"/>
              <a:gd name="T54" fmla="*/ 526 w 527"/>
              <a:gd name="T55" fmla="*/ 373 h 394"/>
              <a:gd name="T56" fmla="*/ 1 w 527"/>
              <a:gd name="T57" fmla="*/ 373 h 394"/>
              <a:gd name="T58" fmla="*/ 0 w 527"/>
              <a:gd name="T59" fmla="*/ 376 h 394"/>
              <a:gd name="T60" fmla="*/ 12 w 527"/>
              <a:gd name="T61" fmla="*/ 394 h 394"/>
              <a:gd name="T62" fmla="*/ 515 w 527"/>
              <a:gd name="T63" fmla="*/ 394 h 394"/>
              <a:gd name="T64" fmla="*/ 527 w 527"/>
              <a:gd name="T65" fmla="*/ 376 h 394"/>
              <a:gd name="T66" fmla="*/ 526 w 527"/>
              <a:gd name="T67" fmla="*/ 37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394">
                <a:moveTo>
                  <a:pt x="485" y="294"/>
                </a:moveTo>
                <a:cubicBezTo>
                  <a:pt x="42" y="294"/>
                  <a:pt x="42" y="294"/>
                  <a:pt x="42" y="294"/>
                </a:cubicBezTo>
                <a:cubicBezTo>
                  <a:pt x="9" y="359"/>
                  <a:pt x="9" y="359"/>
                  <a:pt x="9" y="359"/>
                </a:cubicBezTo>
                <a:cubicBezTo>
                  <a:pt x="518" y="359"/>
                  <a:pt x="518" y="359"/>
                  <a:pt x="518" y="359"/>
                </a:cubicBezTo>
                <a:lnTo>
                  <a:pt x="485" y="294"/>
                </a:lnTo>
                <a:close/>
                <a:moveTo>
                  <a:pt x="208" y="343"/>
                </a:moveTo>
                <a:cubicBezTo>
                  <a:pt x="222" y="317"/>
                  <a:pt x="222" y="317"/>
                  <a:pt x="222" y="317"/>
                </a:cubicBezTo>
                <a:cubicBezTo>
                  <a:pt x="307" y="317"/>
                  <a:pt x="307" y="317"/>
                  <a:pt x="307" y="317"/>
                </a:cubicBezTo>
                <a:cubicBezTo>
                  <a:pt x="319" y="343"/>
                  <a:pt x="319" y="343"/>
                  <a:pt x="319" y="343"/>
                </a:cubicBezTo>
                <a:lnTo>
                  <a:pt x="208" y="343"/>
                </a:lnTo>
                <a:close/>
                <a:moveTo>
                  <a:pt x="478" y="280"/>
                </a:moveTo>
                <a:cubicBezTo>
                  <a:pt x="478" y="279"/>
                  <a:pt x="478" y="279"/>
                  <a:pt x="478" y="278"/>
                </a:cubicBezTo>
                <a:cubicBezTo>
                  <a:pt x="478" y="278"/>
                  <a:pt x="478" y="278"/>
                  <a:pt x="478" y="277"/>
                </a:cubicBezTo>
                <a:cubicBezTo>
                  <a:pt x="478" y="12"/>
                  <a:pt x="478" y="12"/>
                  <a:pt x="478" y="12"/>
                </a:cubicBezTo>
                <a:cubicBezTo>
                  <a:pt x="478" y="5"/>
                  <a:pt x="472" y="0"/>
                  <a:pt x="465" y="0"/>
                </a:cubicBezTo>
                <a:cubicBezTo>
                  <a:pt x="62" y="0"/>
                  <a:pt x="62" y="0"/>
                  <a:pt x="62" y="0"/>
                </a:cubicBezTo>
                <a:cubicBezTo>
                  <a:pt x="55" y="0"/>
                  <a:pt x="49" y="5"/>
                  <a:pt x="49" y="12"/>
                </a:cubicBezTo>
                <a:cubicBezTo>
                  <a:pt x="49" y="277"/>
                  <a:pt x="49" y="277"/>
                  <a:pt x="49" y="277"/>
                </a:cubicBezTo>
                <a:cubicBezTo>
                  <a:pt x="49" y="278"/>
                  <a:pt x="50" y="278"/>
                  <a:pt x="50" y="278"/>
                </a:cubicBezTo>
                <a:cubicBezTo>
                  <a:pt x="50" y="279"/>
                  <a:pt x="49" y="279"/>
                  <a:pt x="49" y="280"/>
                </a:cubicBezTo>
                <a:cubicBezTo>
                  <a:pt x="49" y="280"/>
                  <a:pt x="49" y="280"/>
                  <a:pt x="49" y="280"/>
                </a:cubicBezTo>
                <a:cubicBezTo>
                  <a:pt x="478" y="280"/>
                  <a:pt x="478" y="280"/>
                  <a:pt x="478" y="280"/>
                </a:cubicBezTo>
                <a:close/>
                <a:moveTo>
                  <a:pt x="447" y="259"/>
                </a:moveTo>
                <a:cubicBezTo>
                  <a:pt x="80" y="259"/>
                  <a:pt x="80" y="259"/>
                  <a:pt x="80" y="259"/>
                </a:cubicBezTo>
                <a:cubicBezTo>
                  <a:pt x="80" y="30"/>
                  <a:pt x="80" y="30"/>
                  <a:pt x="80" y="30"/>
                </a:cubicBezTo>
                <a:cubicBezTo>
                  <a:pt x="447" y="30"/>
                  <a:pt x="447" y="30"/>
                  <a:pt x="447" y="30"/>
                </a:cubicBezTo>
                <a:lnTo>
                  <a:pt x="447" y="259"/>
                </a:lnTo>
                <a:close/>
                <a:moveTo>
                  <a:pt x="526" y="373"/>
                </a:moveTo>
                <a:cubicBezTo>
                  <a:pt x="1" y="373"/>
                  <a:pt x="1" y="373"/>
                  <a:pt x="1" y="373"/>
                </a:cubicBezTo>
                <a:cubicBezTo>
                  <a:pt x="0" y="376"/>
                  <a:pt x="0" y="376"/>
                  <a:pt x="0" y="376"/>
                </a:cubicBezTo>
                <a:cubicBezTo>
                  <a:pt x="0" y="382"/>
                  <a:pt x="6" y="394"/>
                  <a:pt x="12" y="394"/>
                </a:cubicBezTo>
                <a:cubicBezTo>
                  <a:pt x="515" y="394"/>
                  <a:pt x="515" y="394"/>
                  <a:pt x="515" y="394"/>
                </a:cubicBezTo>
                <a:cubicBezTo>
                  <a:pt x="521" y="394"/>
                  <a:pt x="527" y="382"/>
                  <a:pt x="527" y="376"/>
                </a:cubicBezTo>
                <a:lnTo>
                  <a:pt x="526" y="373"/>
                </a:lnTo>
                <a:close/>
              </a:path>
            </a:pathLst>
          </a:custGeom>
          <a:solidFill>
            <a:schemeClr val="bg1"/>
          </a:solidFill>
          <a:ln>
            <a:noFill/>
          </a:ln>
        </p:spPr>
        <p:txBody>
          <a:bodyPr vert="horz" wrap="square" lIns="91440" tIns="45720" rIns="91440" bIns="45720" numCol="1" anchor="t" anchorCtr="0" compatLnSpc="1"/>
          <a:lstStyle/>
          <a:p>
            <a:pPr defTabSz="783590">
              <a:defRPr/>
            </a:pPr>
            <a:endParaRPr lang="zh-CN" altLang="en-US" sz="1800" kern="0" dirty="0">
              <a:solidFill>
                <a:srgbClr val="464646"/>
              </a:solidFill>
              <a:latin typeface="宋体" panose="02010600030101010101" pitchFamily="2" charset="-122"/>
              <a:ea typeface="宋体" panose="02010600030101010101" pitchFamily="2" charset="-122"/>
            </a:endParaRPr>
          </a:p>
        </p:txBody>
      </p:sp>
      <p:sp>
        <p:nvSpPr>
          <p:cNvPr id="19483" name="Freeform 27"/>
          <p:cNvSpPr>
            <a:spLocks noEditPoints="1"/>
          </p:cNvSpPr>
          <p:nvPr/>
        </p:nvSpPr>
        <p:spPr bwMode="auto">
          <a:xfrm>
            <a:off x="6978650" y="1712595"/>
            <a:ext cx="393700" cy="502920"/>
          </a:xfrm>
          <a:custGeom>
            <a:avLst/>
            <a:gdLst>
              <a:gd name="T0" fmla="*/ 59 w 83"/>
              <a:gd name="T1" fmla="*/ 70 h 106"/>
              <a:gd name="T2" fmla="*/ 59 w 83"/>
              <a:gd name="T3" fmla="*/ 70 h 106"/>
              <a:gd name="T4" fmla="*/ 75 w 83"/>
              <a:gd name="T5" fmla="*/ 42 h 106"/>
              <a:gd name="T6" fmla="*/ 41 w 83"/>
              <a:gd name="T7" fmla="*/ 8 h 106"/>
              <a:gd name="T8" fmla="*/ 8 w 83"/>
              <a:gd name="T9" fmla="*/ 42 h 106"/>
              <a:gd name="T10" fmla="*/ 24 w 83"/>
              <a:gd name="T11" fmla="*/ 70 h 106"/>
              <a:gd name="T12" fmla="*/ 24 w 83"/>
              <a:gd name="T13" fmla="*/ 70 h 106"/>
              <a:gd name="T14" fmla="*/ 41 w 83"/>
              <a:gd name="T15" fmla="*/ 75 h 106"/>
              <a:gd name="T16" fmla="*/ 43 w 83"/>
              <a:gd name="T17" fmla="*/ 46 h 106"/>
              <a:gd name="T18" fmla="*/ 40 w 83"/>
              <a:gd name="T19" fmla="*/ 46 h 106"/>
              <a:gd name="T20" fmla="*/ 30 w 83"/>
              <a:gd name="T21" fmla="*/ 42 h 106"/>
              <a:gd name="T22" fmla="*/ 20 w 83"/>
              <a:gd name="T23" fmla="*/ 46 h 106"/>
              <a:gd name="T24" fmla="*/ 17 w 83"/>
              <a:gd name="T25" fmla="*/ 42 h 106"/>
              <a:gd name="T26" fmla="*/ 30 w 83"/>
              <a:gd name="T27" fmla="*/ 37 h 106"/>
              <a:gd name="T28" fmla="*/ 41 w 83"/>
              <a:gd name="T29" fmla="*/ 41 h 106"/>
              <a:gd name="T30" fmla="*/ 52 w 83"/>
              <a:gd name="T31" fmla="*/ 37 h 106"/>
              <a:gd name="T32" fmla="*/ 65 w 83"/>
              <a:gd name="T33" fmla="*/ 42 h 106"/>
              <a:gd name="T34" fmla="*/ 62 w 83"/>
              <a:gd name="T35" fmla="*/ 46 h 106"/>
              <a:gd name="T36" fmla="*/ 52 w 83"/>
              <a:gd name="T37" fmla="*/ 42 h 106"/>
              <a:gd name="T38" fmla="*/ 43 w 83"/>
              <a:gd name="T39" fmla="*/ 46 h 106"/>
              <a:gd name="T40" fmla="*/ 65 w 83"/>
              <a:gd name="T41" fmla="*/ 76 h 106"/>
              <a:gd name="T42" fmla="*/ 61 w 83"/>
              <a:gd name="T43" fmla="*/ 97 h 106"/>
              <a:gd name="T44" fmla="*/ 53 w 83"/>
              <a:gd name="T45" fmla="*/ 97 h 106"/>
              <a:gd name="T46" fmla="*/ 41 w 83"/>
              <a:gd name="T47" fmla="*/ 106 h 106"/>
              <a:gd name="T48" fmla="*/ 29 w 83"/>
              <a:gd name="T49" fmla="*/ 97 h 106"/>
              <a:gd name="T50" fmla="*/ 18 w 83"/>
              <a:gd name="T51" fmla="*/ 93 h 106"/>
              <a:gd name="T52" fmla="*/ 18 w 83"/>
              <a:gd name="T53" fmla="*/ 76 h 106"/>
              <a:gd name="T54" fmla="*/ 0 w 83"/>
              <a:gd name="T55" fmla="*/ 42 h 106"/>
              <a:gd name="T56" fmla="*/ 41 w 83"/>
              <a:gd name="T57" fmla="*/ 0 h 106"/>
              <a:gd name="T58" fmla="*/ 83 w 83"/>
              <a:gd name="T59" fmla="*/ 42 h 106"/>
              <a:gd name="T60" fmla="*/ 65 w 83"/>
              <a:gd name="T61" fmla="*/ 76 h 106"/>
              <a:gd name="T62" fmla="*/ 26 w 83"/>
              <a:gd name="T63" fmla="*/ 80 h 106"/>
              <a:gd name="T64" fmla="*/ 32 w 83"/>
              <a:gd name="T65" fmla="*/ 89 h 106"/>
              <a:gd name="T66" fmla="*/ 37 w 83"/>
              <a:gd name="T67" fmla="*/ 93 h 106"/>
              <a:gd name="T68" fmla="*/ 38 w 83"/>
              <a:gd name="T69" fmla="*/ 96 h 106"/>
              <a:gd name="T70" fmla="*/ 41 w 83"/>
              <a:gd name="T71" fmla="*/ 98 h 106"/>
              <a:gd name="T72" fmla="*/ 45 w 83"/>
              <a:gd name="T73" fmla="*/ 96 h 106"/>
              <a:gd name="T74" fmla="*/ 46 w 83"/>
              <a:gd name="T75" fmla="*/ 93 h 106"/>
              <a:gd name="T76" fmla="*/ 57 w 83"/>
              <a:gd name="T77" fmla="*/ 89 h 106"/>
              <a:gd name="T78" fmla="*/ 41 w 83"/>
              <a:gd name="T79"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6">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ea typeface="宋体" panose="02010600030101010101" pitchFamily="2" charset="-122"/>
            </a:endParaRPr>
          </a:p>
        </p:txBody>
      </p:sp>
      <p:grpSp>
        <p:nvGrpSpPr>
          <p:cNvPr id="40" name="组合 39"/>
          <p:cNvGrpSpPr/>
          <p:nvPr/>
        </p:nvGrpSpPr>
        <p:grpSpPr>
          <a:xfrm>
            <a:off x="809625" y="461010"/>
            <a:ext cx="567055" cy="567055"/>
            <a:chOff x="1275" y="726"/>
            <a:chExt cx="893" cy="893"/>
          </a:xfrm>
        </p:grpSpPr>
        <p:sp>
          <p:nvSpPr>
            <p:cNvPr id="38" name="矩形 37"/>
            <p:cNvSpPr/>
            <p:nvPr/>
          </p:nvSpPr>
          <p:spPr>
            <a:xfrm>
              <a:off x="1275" y="726"/>
              <a:ext cx="893" cy="893"/>
            </a:xfrm>
            <a:prstGeom prst="rect">
              <a:avLst/>
            </a:prstGeom>
            <a:solidFill>
              <a:schemeClr val="accent5">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9" name="文本框 38"/>
            <p:cNvSpPr txBox="1"/>
            <p:nvPr/>
          </p:nvSpPr>
          <p:spPr>
            <a:xfrm>
              <a:off x="1377" y="883"/>
              <a:ext cx="688" cy="580"/>
            </a:xfrm>
            <a:prstGeom prst="rect">
              <a:avLst/>
            </a:prstGeom>
            <a:noFill/>
          </p:spPr>
          <p:txBody>
            <a:bodyPr wrap="none" rtlCol="0">
              <a:spAutoFit/>
            </a:bodyPr>
            <a:lstStyle/>
            <a:p>
              <a:r>
                <a:rPr lang="en-US" altLang="zh-CN" dirty="0">
                  <a:solidFill>
                    <a:schemeClr val="bg1"/>
                  </a:solidFill>
                  <a:ea typeface="宋体" panose="02010600030101010101" pitchFamily="2" charset="-122"/>
                </a:rPr>
                <a:t>04</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942"/>
                                        </p:tgtEl>
                                        <p:attrNameLst>
                                          <p:attrName>style.visibility</p:attrName>
                                        </p:attrNameLst>
                                      </p:cBhvr>
                                      <p:to>
                                        <p:strVal val="visible"/>
                                      </p:to>
                                    </p:set>
                                    <p:animEffect transition="in" filter="wipe(left)">
                                      <p:cBhvr>
                                        <p:cTn id="7" dur="500"/>
                                        <p:tgtEl>
                                          <p:spTgt spid="3694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6955"/>
                                        </p:tgtEl>
                                        <p:attrNameLst>
                                          <p:attrName>style.visibility</p:attrName>
                                        </p:attrNameLst>
                                      </p:cBhvr>
                                      <p:to>
                                        <p:strVal val="visible"/>
                                      </p:to>
                                    </p:set>
                                    <p:anim calcmode="lin" valueType="num">
                                      <p:cBhvr additive="base">
                                        <p:cTn id="11" dur="500"/>
                                        <p:tgtEl>
                                          <p:spTgt spid="36955"/>
                                        </p:tgtEl>
                                        <p:attrNameLst>
                                          <p:attrName>ppt_y</p:attrName>
                                        </p:attrNameLst>
                                      </p:cBhvr>
                                      <p:tavLst>
                                        <p:tav tm="0">
                                          <p:val>
                                            <p:strVal val="#ppt_y+#ppt_h*1.125000"/>
                                          </p:val>
                                        </p:tav>
                                        <p:tav tm="100000">
                                          <p:val>
                                            <p:strVal val="#ppt_y"/>
                                          </p:val>
                                        </p:tav>
                                      </p:tavLst>
                                    </p:anim>
                                    <p:animEffect transition="in" filter="wipe(up)">
                                      <p:cBhvr>
                                        <p:cTn id="12" dur="500"/>
                                        <p:tgtEl>
                                          <p:spTgt spid="3695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6943"/>
                                        </p:tgtEl>
                                        <p:attrNameLst>
                                          <p:attrName>style.visibility</p:attrName>
                                        </p:attrNameLst>
                                      </p:cBhvr>
                                      <p:to>
                                        <p:strVal val="visible"/>
                                      </p:to>
                                    </p:set>
                                    <p:animEffect transition="in" filter="wipe(left)">
                                      <p:cBhvr>
                                        <p:cTn id="16" dur="500"/>
                                        <p:tgtEl>
                                          <p:spTgt spid="36943"/>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6956"/>
                                        </p:tgtEl>
                                        <p:attrNameLst>
                                          <p:attrName>style.visibility</p:attrName>
                                        </p:attrNameLst>
                                      </p:cBhvr>
                                      <p:to>
                                        <p:strVal val="visible"/>
                                      </p:to>
                                    </p:set>
                                    <p:anim calcmode="lin" valueType="num">
                                      <p:cBhvr additive="base">
                                        <p:cTn id="20" dur="500"/>
                                        <p:tgtEl>
                                          <p:spTgt spid="36956"/>
                                        </p:tgtEl>
                                        <p:attrNameLst>
                                          <p:attrName>ppt_y</p:attrName>
                                        </p:attrNameLst>
                                      </p:cBhvr>
                                      <p:tavLst>
                                        <p:tav tm="0">
                                          <p:val>
                                            <p:strVal val="#ppt_y+#ppt_h*1.125000"/>
                                          </p:val>
                                        </p:tav>
                                        <p:tav tm="100000">
                                          <p:val>
                                            <p:strVal val="#ppt_y"/>
                                          </p:val>
                                        </p:tav>
                                      </p:tavLst>
                                    </p:anim>
                                    <p:animEffect transition="in" filter="wipe(up)">
                                      <p:cBhvr>
                                        <p:cTn id="21" dur="500"/>
                                        <p:tgtEl>
                                          <p:spTgt spid="3695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6944"/>
                                        </p:tgtEl>
                                        <p:attrNameLst>
                                          <p:attrName>style.visibility</p:attrName>
                                        </p:attrNameLst>
                                      </p:cBhvr>
                                      <p:to>
                                        <p:strVal val="visible"/>
                                      </p:to>
                                    </p:set>
                                    <p:animEffect transition="in" filter="wipe(left)">
                                      <p:cBhvr>
                                        <p:cTn id="25" dur="500"/>
                                        <p:tgtEl>
                                          <p:spTgt spid="36944"/>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36957"/>
                                        </p:tgtEl>
                                        <p:attrNameLst>
                                          <p:attrName>style.visibility</p:attrName>
                                        </p:attrNameLst>
                                      </p:cBhvr>
                                      <p:to>
                                        <p:strVal val="visible"/>
                                      </p:to>
                                    </p:set>
                                    <p:anim calcmode="lin" valueType="num">
                                      <p:cBhvr additive="base">
                                        <p:cTn id="29" dur="500"/>
                                        <p:tgtEl>
                                          <p:spTgt spid="36957"/>
                                        </p:tgtEl>
                                        <p:attrNameLst>
                                          <p:attrName>ppt_y</p:attrName>
                                        </p:attrNameLst>
                                      </p:cBhvr>
                                      <p:tavLst>
                                        <p:tav tm="0">
                                          <p:val>
                                            <p:strVal val="#ppt_y+#ppt_h*1.125000"/>
                                          </p:val>
                                        </p:tav>
                                        <p:tav tm="100000">
                                          <p:val>
                                            <p:strVal val="#ppt_y"/>
                                          </p:val>
                                        </p:tav>
                                      </p:tavLst>
                                    </p:anim>
                                    <p:animEffect transition="in" filter="wipe(up)">
                                      <p:cBhvr>
                                        <p:cTn id="30" dur="500"/>
                                        <p:tgtEl>
                                          <p:spTgt spid="36957"/>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 calcmode="lin" valueType="num">
                                      <p:cBhvr additive="base">
                                        <p:cTn id="38" dur="500"/>
                                        <p:tgtEl>
                                          <p:spTgt spid="49"/>
                                        </p:tgtEl>
                                        <p:attrNameLst>
                                          <p:attrName>ppt_y</p:attrName>
                                        </p:attrNameLst>
                                      </p:cBhvr>
                                      <p:tavLst>
                                        <p:tav tm="0">
                                          <p:val>
                                            <p:strVal val="#ppt_y+#ppt_h*1.125000"/>
                                          </p:val>
                                        </p:tav>
                                        <p:tav tm="100000">
                                          <p:val>
                                            <p:strVal val="#ppt_y"/>
                                          </p:val>
                                        </p:tav>
                                      </p:tavLst>
                                    </p:anim>
                                    <p:animEffect transition="in" filter="wipe(up)">
                                      <p:cBhvr>
                                        <p:cTn id="3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42" grpId="0" bldLvl="0" animBg="1"/>
      <p:bldP spid="36943" grpId="0" bldLvl="0" animBg="1"/>
      <p:bldP spid="36944" grpId="0" bldLvl="0" animBg="1"/>
      <p:bldP spid="36955" grpId="0"/>
      <p:bldP spid="36956" grpId="0"/>
      <p:bldP spid="36957" grpId="0"/>
      <p:bldP spid="44" grpId="0" bldLvl="0" animBg="1"/>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5" name="图片 74" descr="图层 2"/>
          <p:cNvPicPr>
            <a:picLocks noChangeAspect="1"/>
          </p:cNvPicPr>
          <p:nvPr/>
        </p:nvPicPr>
        <p:blipFill>
          <a:blip r:embed="rId4"/>
          <a:stretch>
            <a:fillRect/>
          </a:stretch>
        </p:blipFill>
        <p:spPr>
          <a:xfrm>
            <a:off x="12700" y="-10160"/>
            <a:ext cx="12192000" cy="6861810"/>
          </a:xfrm>
          <a:prstGeom prst="rect">
            <a:avLst/>
          </a:prstGeom>
        </p:spPr>
      </p:pic>
      <p:pic>
        <p:nvPicPr>
          <p:cNvPr id="76" name="图片 75" descr="图层 3"/>
          <p:cNvPicPr>
            <a:picLocks noChangeAspect="1"/>
          </p:cNvPicPr>
          <p:nvPr/>
        </p:nvPicPr>
        <p:blipFill>
          <a:blip r:embed="rId5"/>
          <a:stretch>
            <a:fillRect/>
          </a:stretch>
        </p:blipFill>
        <p:spPr>
          <a:xfrm>
            <a:off x="3175" y="-10160"/>
            <a:ext cx="9208135" cy="6861810"/>
          </a:xfrm>
          <a:prstGeom prst="rect">
            <a:avLst/>
          </a:prstGeom>
        </p:spPr>
      </p:pic>
      <p:pic>
        <p:nvPicPr>
          <p:cNvPr id="77" name="图片 76" descr="矢量智能对象 拷贝"/>
          <p:cNvPicPr>
            <a:picLocks noChangeAspect="1"/>
          </p:cNvPicPr>
          <p:nvPr/>
        </p:nvPicPr>
        <p:blipFill>
          <a:blip r:embed="rId6"/>
          <a:stretch>
            <a:fillRect/>
          </a:stretch>
        </p:blipFill>
        <p:spPr>
          <a:xfrm>
            <a:off x="8869045" y="3872230"/>
            <a:ext cx="3526155" cy="2979420"/>
          </a:xfrm>
          <a:prstGeom prst="rect">
            <a:avLst/>
          </a:prstGeom>
        </p:spPr>
      </p:pic>
      <p:pic>
        <p:nvPicPr>
          <p:cNvPr id="78" name="图片 77" descr="矢量智能对象 拷贝 2"/>
          <p:cNvPicPr>
            <a:picLocks noChangeAspect="1"/>
          </p:cNvPicPr>
          <p:nvPr/>
        </p:nvPicPr>
        <p:blipFill>
          <a:blip r:embed="rId7"/>
          <a:stretch>
            <a:fillRect/>
          </a:stretch>
        </p:blipFill>
        <p:spPr>
          <a:xfrm>
            <a:off x="12700" y="-10160"/>
            <a:ext cx="10058400" cy="5657850"/>
          </a:xfrm>
          <a:prstGeom prst="rect">
            <a:avLst/>
          </a:prstGeom>
        </p:spPr>
      </p:pic>
      <p:pic>
        <p:nvPicPr>
          <p:cNvPr id="79" name="图片 78" descr="矢量智能对象"/>
          <p:cNvPicPr>
            <a:picLocks noChangeAspect="1"/>
          </p:cNvPicPr>
          <p:nvPr/>
        </p:nvPicPr>
        <p:blipFill>
          <a:blip r:embed="rId8"/>
          <a:stretch>
            <a:fillRect/>
          </a:stretch>
        </p:blipFill>
        <p:spPr>
          <a:xfrm>
            <a:off x="3175" y="1193800"/>
            <a:ext cx="10058400" cy="5657850"/>
          </a:xfrm>
          <a:prstGeom prst="rect">
            <a:avLst/>
          </a:prstGeom>
        </p:spPr>
      </p:pic>
      <p:pic>
        <p:nvPicPr>
          <p:cNvPr id="80" name="图片 79" descr="矢量智能对象 拷贝 3"/>
          <p:cNvPicPr>
            <a:picLocks noChangeAspect="1"/>
          </p:cNvPicPr>
          <p:nvPr/>
        </p:nvPicPr>
        <p:blipFill>
          <a:blip r:embed="rId9"/>
          <a:stretch>
            <a:fillRect/>
          </a:stretch>
        </p:blipFill>
        <p:spPr>
          <a:xfrm>
            <a:off x="2146300" y="-10160"/>
            <a:ext cx="10058400" cy="5657850"/>
          </a:xfrm>
          <a:prstGeom prst="rect">
            <a:avLst/>
          </a:prstGeom>
        </p:spPr>
      </p:pic>
      <p:pic>
        <p:nvPicPr>
          <p:cNvPr id="81" name="图片 80" descr="矩形 1"/>
          <p:cNvPicPr>
            <a:picLocks noChangeAspect="1"/>
          </p:cNvPicPr>
          <p:nvPr/>
        </p:nvPicPr>
        <p:blipFill>
          <a:blip r:embed="rId10"/>
          <a:stretch>
            <a:fillRect/>
          </a:stretch>
        </p:blipFill>
        <p:spPr>
          <a:xfrm>
            <a:off x="810895" y="451485"/>
            <a:ext cx="10596245" cy="5937250"/>
          </a:xfrm>
          <a:prstGeom prst="rect">
            <a:avLst/>
          </a:prstGeom>
        </p:spPr>
      </p:pic>
      <p:grpSp>
        <p:nvGrpSpPr>
          <p:cNvPr id="5" name="组合 4"/>
          <p:cNvGrpSpPr/>
          <p:nvPr/>
        </p:nvGrpSpPr>
        <p:grpSpPr>
          <a:xfrm>
            <a:off x="1775460" y="1795780"/>
            <a:ext cx="8695055" cy="3308985"/>
            <a:chOff x="2987" y="2843"/>
            <a:chExt cx="13693" cy="5211"/>
          </a:xfrm>
        </p:grpSpPr>
        <p:pic>
          <p:nvPicPr>
            <p:cNvPr id="2" name="图片 1" descr="agence-olloweb-520953-unsplash"/>
            <p:cNvPicPr>
              <a:picLocks noChangeAspect="1"/>
            </p:cNvPicPr>
            <p:nvPr/>
          </p:nvPicPr>
          <p:blipFill>
            <a:blip r:embed="rId11"/>
            <a:stretch>
              <a:fillRect/>
            </a:stretch>
          </p:blipFill>
          <p:spPr>
            <a:xfrm>
              <a:off x="6356" y="2843"/>
              <a:ext cx="6911" cy="5115"/>
            </a:xfrm>
            <a:prstGeom prst="rect">
              <a:avLst/>
            </a:prstGeom>
          </p:spPr>
        </p:pic>
        <p:sp>
          <p:nvSpPr>
            <p:cNvPr id="27657" name="Rectangle 9"/>
            <p:cNvSpPr>
              <a:spLocks noChangeArrowheads="1"/>
            </p:cNvSpPr>
            <p:nvPr/>
          </p:nvSpPr>
          <p:spPr bwMode="auto">
            <a:xfrm>
              <a:off x="2987" y="3165"/>
              <a:ext cx="4820" cy="2264"/>
            </a:xfrm>
            <a:prstGeom prst="rect">
              <a:avLst/>
            </a:prstGeom>
            <a:solidFill>
              <a:schemeClr val="accent5">
                <a:alpha val="74000"/>
              </a:schemeClr>
            </a:solidFill>
            <a:ln>
              <a:noFill/>
            </a:ln>
            <a:effectLst/>
          </p:spPr>
          <p:txBody>
            <a:bodyPr wrap="none" anchor="ctr"/>
            <a:lstStyle/>
            <a:p>
              <a:endParaRPr lang="zh-CN" altLang="en-US" dirty="0">
                <a:solidFill>
                  <a:prstClr val="white">
                    <a:lumMod val="50000"/>
                  </a:prstClr>
                </a:solidFill>
                <a:ea typeface="宋体" panose="02010600030101010101" pitchFamily="2" charset="-122"/>
              </a:endParaRPr>
            </a:p>
          </p:txBody>
        </p:sp>
        <p:sp>
          <p:nvSpPr>
            <p:cNvPr id="36955" name="Rectangle 91"/>
            <p:cNvSpPr>
              <a:spLocks noChangeArrowheads="1"/>
            </p:cNvSpPr>
            <p:nvPr/>
          </p:nvSpPr>
          <p:spPr bwMode="auto">
            <a:xfrm>
              <a:off x="3226" y="3919"/>
              <a:ext cx="4342"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608965">
                <a:lnSpc>
                  <a:spcPct val="130000"/>
                </a:lnSpc>
                <a:spcBef>
                  <a:spcPts val="0"/>
                </a:spcBef>
                <a:spcAft>
                  <a:spcPts val="0"/>
                </a:spcAft>
                <a:buClrTx/>
                <a:buSzTx/>
                <a:buFontTx/>
                <a:buNone/>
                <a:defRPr/>
              </a:pPr>
              <a:r>
                <a:rPr lang="zh-CN" altLang="en-US" sz="1200" dirty="0">
                  <a:solidFill>
                    <a:schemeClr val="bg1"/>
                  </a:solidFill>
                  <a:latin typeface="宋体" panose="02010600030101010101" pitchFamily="2" charset="-122"/>
                  <a:ea typeface="宋体" panose="02010600030101010101" pitchFamily="2" charset="-122"/>
                  <a:sym typeface="+mn-ea"/>
                </a:rPr>
                <a:t>When a cigarette falls in love with a match,it is destined to be hurt.</a:t>
              </a:r>
            </a:p>
          </p:txBody>
        </p:sp>
        <p:sp>
          <p:nvSpPr>
            <p:cNvPr id="135" name="矩形 47"/>
            <p:cNvSpPr>
              <a:spLocks noChangeArrowheads="1"/>
            </p:cNvSpPr>
            <p:nvPr/>
          </p:nvSpPr>
          <p:spPr bwMode="auto">
            <a:xfrm>
              <a:off x="2987" y="5858"/>
              <a:ext cx="2920" cy="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200" dirty="0">
                  <a:solidFill>
                    <a:srgbClr val="404040"/>
                  </a:solidFill>
                  <a:latin typeface="宋体" panose="02010600030101010101" pitchFamily="2" charset="-122"/>
                  <a:ea typeface="宋体" panose="02010600030101010101" pitchFamily="2" charset="-122"/>
                  <a:sym typeface="微软雅黑" panose="020B0503020204020204" charset="-122"/>
                </a:rPr>
                <a:t>在此录入上述图表的综合描述说明，在此录入上述图表的综合描述说明。在此录入上述图表的综合描述说明，在此录入上述图表。</a:t>
              </a:r>
            </a:p>
          </p:txBody>
        </p:sp>
        <p:sp>
          <p:nvSpPr>
            <p:cNvPr id="3" name="矩形 47"/>
            <p:cNvSpPr>
              <a:spLocks noChangeArrowheads="1"/>
            </p:cNvSpPr>
            <p:nvPr/>
          </p:nvSpPr>
          <p:spPr bwMode="auto">
            <a:xfrm>
              <a:off x="13760" y="2909"/>
              <a:ext cx="2920" cy="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200" dirty="0">
                  <a:solidFill>
                    <a:srgbClr val="404040"/>
                  </a:solidFill>
                  <a:latin typeface="宋体" panose="02010600030101010101" pitchFamily="2" charset="-122"/>
                  <a:ea typeface="宋体" panose="02010600030101010101" pitchFamily="2" charset="-122"/>
                  <a:sym typeface="微软雅黑" panose="020B0503020204020204" charset="-122"/>
                </a:rPr>
                <a:t>在此录入上述图表的综合描述说明，在此录入上述图表的综合描述说明。在此录入上述图表的综合描述说明，在此录入上述图表。在此录入上述图表的综合描述说明，在此录入上述图表的综合描述说明。在此录入上述图表的综合描述说明，在此录入上述图表。</a:t>
              </a:r>
            </a:p>
            <a:p>
              <a:pPr>
                <a:lnSpc>
                  <a:spcPct val="120000"/>
                </a:lnSpc>
                <a:spcBef>
                  <a:spcPct val="0"/>
                </a:spcBef>
                <a:buNone/>
              </a:pPr>
              <a:r>
                <a:rPr lang="zh-CN" altLang="en-US" sz="1200" dirty="0">
                  <a:solidFill>
                    <a:srgbClr val="404040"/>
                  </a:solidFill>
                  <a:latin typeface="宋体" panose="02010600030101010101" pitchFamily="2" charset="-122"/>
                  <a:ea typeface="宋体" panose="02010600030101010101" pitchFamily="2" charset="-122"/>
                  <a:sym typeface="微软雅黑" panose="020B0503020204020204" charset="-122"/>
                </a:rPr>
                <a:t>在此录入上述图表的综合描述说明，在此录入上述图表的综合描述说明。</a:t>
              </a:r>
            </a:p>
          </p:txBody>
        </p:sp>
      </p:grpSp>
      <p:grpSp>
        <p:nvGrpSpPr>
          <p:cNvPr id="40" name="组合 39"/>
          <p:cNvGrpSpPr/>
          <p:nvPr/>
        </p:nvGrpSpPr>
        <p:grpSpPr>
          <a:xfrm>
            <a:off x="809625" y="461010"/>
            <a:ext cx="567055" cy="567055"/>
            <a:chOff x="1275" y="726"/>
            <a:chExt cx="893" cy="893"/>
          </a:xfrm>
        </p:grpSpPr>
        <p:sp>
          <p:nvSpPr>
            <p:cNvPr id="38" name="矩形 37"/>
            <p:cNvSpPr/>
            <p:nvPr/>
          </p:nvSpPr>
          <p:spPr>
            <a:xfrm>
              <a:off x="1275" y="726"/>
              <a:ext cx="893" cy="893"/>
            </a:xfrm>
            <a:prstGeom prst="rect">
              <a:avLst/>
            </a:prstGeom>
            <a:solidFill>
              <a:schemeClr val="accent5">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9" name="文本框 38"/>
            <p:cNvSpPr txBox="1"/>
            <p:nvPr/>
          </p:nvSpPr>
          <p:spPr>
            <a:xfrm>
              <a:off x="1377" y="883"/>
              <a:ext cx="688" cy="580"/>
            </a:xfrm>
            <a:prstGeom prst="rect">
              <a:avLst/>
            </a:prstGeom>
            <a:noFill/>
          </p:spPr>
          <p:txBody>
            <a:bodyPr wrap="none" rtlCol="0">
              <a:spAutoFit/>
            </a:bodyPr>
            <a:lstStyle/>
            <a:p>
              <a:r>
                <a:rPr lang="en-US" altLang="zh-CN" dirty="0">
                  <a:solidFill>
                    <a:schemeClr val="bg1"/>
                  </a:solidFill>
                  <a:ea typeface="宋体" panose="02010600030101010101" pitchFamily="2" charset="-122"/>
                </a:rPr>
                <a:t>04</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5" name="图片 14" descr="图层 2"/>
          <p:cNvPicPr>
            <a:picLocks noChangeAspect="1"/>
          </p:cNvPicPr>
          <p:nvPr/>
        </p:nvPicPr>
        <p:blipFill>
          <a:blip r:embed="rId4"/>
          <a:stretch>
            <a:fillRect/>
          </a:stretch>
        </p:blipFill>
        <p:spPr>
          <a:xfrm>
            <a:off x="12700" y="-10160"/>
            <a:ext cx="12192000" cy="6861810"/>
          </a:xfrm>
          <a:prstGeom prst="rect">
            <a:avLst/>
          </a:prstGeom>
        </p:spPr>
      </p:pic>
      <p:pic>
        <p:nvPicPr>
          <p:cNvPr id="14" name="图片 13" descr="图层 3"/>
          <p:cNvPicPr>
            <a:picLocks noChangeAspect="1"/>
          </p:cNvPicPr>
          <p:nvPr/>
        </p:nvPicPr>
        <p:blipFill>
          <a:blip r:embed="rId5"/>
          <a:stretch>
            <a:fillRect/>
          </a:stretch>
        </p:blipFill>
        <p:spPr>
          <a:xfrm>
            <a:off x="12700" y="-10160"/>
            <a:ext cx="9208135" cy="6861810"/>
          </a:xfrm>
          <a:prstGeom prst="rect">
            <a:avLst/>
          </a:prstGeom>
        </p:spPr>
      </p:pic>
      <p:pic>
        <p:nvPicPr>
          <p:cNvPr id="18" name="图片 17" descr="矩形 1"/>
          <p:cNvPicPr>
            <a:picLocks noChangeAspect="1"/>
          </p:cNvPicPr>
          <p:nvPr/>
        </p:nvPicPr>
        <p:blipFill>
          <a:blip r:embed="rId6"/>
          <a:stretch>
            <a:fillRect/>
          </a:stretch>
        </p:blipFill>
        <p:spPr>
          <a:xfrm>
            <a:off x="697865" y="457835"/>
            <a:ext cx="10803255" cy="5925185"/>
          </a:xfrm>
          <a:prstGeom prst="rect">
            <a:avLst/>
          </a:prstGeom>
        </p:spPr>
      </p:pic>
      <p:pic>
        <p:nvPicPr>
          <p:cNvPr id="17" name="图片 16" descr="矢量智能对象"/>
          <p:cNvPicPr>
            <a:picLocks noChangeAspect="1"/>
          </p:cNvPicPr>
          <p:nvPr/>
        </p:nvPicPr>
        <p:blipFill>
          <a:blip r:embed="rId7"/>
          <a:stretch>
            <a:fillRect/>
          </a:stretch>
        </p:blipFill>
        <p:spPr>
          <a:xfrm>
            <a:off x="3175" y="4271010"/>
            <a:ext cx="3057525" cy="2580640"/>
          </a:xfrm>
          <a:prstGeom prst="rect">
            <a:avLst/>
          </a:prstGeom>
        </p:spPr>
      </p:pic>
      <p:pic>
        <p:nvPicPr>
          <p:cNvPr id="16" name="图片 15" descr="矢量智能对象 拷贝"/>
          <p:cNvPicPr>
            <a:picLocks noChangeAspect="1"/>
          </p:cNvPicPr>
          <p:nvPr/>
        </p:nvPicPr>
        <p:blipFill>
          <a:blip r:embed="rId8"/>
          <a:stretch>
            <a:fillRect/>
          </a:stretch>
        </p:blipFill>
        <p:spPr>
          <a:xfrm>
            <a:off x="8869045" y="3872230"/>
            <a:ext cx="3526155" cy="2979420"/>
          </a:xfrm>
          <a:prstGeom prst="rect">
            <a:avLst/>
          </a:prstGeom>
        </p:spPr>
      </p:pic>
      <p:sp>
        <p:nvSpPr>
          <p:cNvPr id="21" name="文本框 20"/>
          <p:cNvSpPr txBox="1"/>
          <p:nvPr/>
        </p:nvSpPr>
        <p:spPr>
          <a:xfrm>
            <a:off x="4046855" y="2084705"/>
            <a:ext cx="4342765" cy="922020"/>
          </a:xfrm>
          <a:prstGeom prst="rect">
            <a:avLst/>
          </a:prstGeom>
          <a:noFill/>
        </p:spPr>
        <p:txBody>
          <a:bodyPr wrap="square" rtlCol="0">
            <a:spAutoFit/>
          </a:bodyPr>
          <a:lstStyle/>
          <a:p>
            <a:r>
              <a:rPr lang="zh-CN" altLang="en-US" sz="5400" b="1" dirty="0">
                <a:solidFill>
                  <a:schemeClr val="accent1">
                    <a:lumMod val="75000"/>
                  </a:schemeClr>
                </a:solidFill>
                <a:latin typeface="宋体" panose="02010600030101010101" pitchFamily="2" charset="-122"/>
                <a:ea typeface="宋体" panose="02010600030101010101" pitchFamily="2" charset="-122"/>
                <a:cs typeface="思源黑体 CN Normal" panose="020B0400000000000000" charset="-122"/>
              </a:rPr>
              <a:t>感谢您的观看</a:t>
            </a:r>
          </a:p>
        </p:txBody>
      </p:sp>
      <p:sp>
        <p:nvSpPr>
          <p:cNvPr id="22" name="文本框 21"/>
          <p:cNvSpPr txBox="1"/>
          <p:nvPr/>
        </p:nvSpPr>
        <p:spPr>
          <a:xfrm>
            <a:off x="2520315" y="3006725"/>
            <a:ext cx="7395845" cy="337185"/>
          </a:xfrm>
          <a:prstGeom prst="rect">
            <a:avLst/>
          </a:prstGeom>
          <a:noFill/>
        </p:spPr>
        <p:txBody>
          <a:bodyPr wrap="square" rtlCol="0">
            <a:spAutoFit/>
          </a:bodyPr>
          <a:lstStyle/>
          <a:p>
            <a:pPr algn="ctr"/>
            <a:r>
              <a:rPr lang="zh-CN" altLang="en-US" sz="1600" dirty="0">
                <a:solidFill>
                  <a:srgbClr val="404040"/>
                </a:solidFill>
                <a:latin typeface="宋体" panose="02010600030101010101" pitchFamily="2" charset="-122"/>
                <a:ea typeface="宋体" panose="02010600030101010101" pitchFamily="2" charset="-122"/>
                <a:sym typeface="+mn-ea"/>
              </a:rPr>
              <a:t>BUSINESS  INTRODUCTION  OF  ENTERPRISES</a:t>
            </a:r>
            <a:endParaRPr lang="zh-CN" altLang="en-US" sz="1600"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23" name="文本框 22"/>
          <p:cNvSpPr txBox="1"/>
          <p:nvPr/>
        </p:nvSpPr>
        <p:spPr>
          <a:xfrm>
            <a:off x="4175125" y="3647440"/>
            <a:ext cx="4335145" cy="368300"/>
          </a:xfrm>
          <a:prstGeom prst="rect">
            <a:avLst/>
          </a:prstGeom>
          <a:noFill/>
        </p:spPr>
        <p:txBody>
          <a:bodyPr wrap="square" rtlCol="0">
            <a:spAutoFit/>
          </a:bodyPr>
          <a:lstStyle/>
          <a:p>
            <a:r>
              <a:rPr lang="zh-CN" altLang="en-US">
                <a:solidFill>
                  <a:schemeClr val="tx1">
                    <a:lumMod val="75000"/>
                    <a:lumOff val="25000"/>
                  </a:schemeClr>
                </a:solidFill>
                <a:latin typeface="宋体" panose="02010600030101010101" pitchFamily="2" charset="-122"/>
                <a:ea typeface="宋体" panose="02010600030101010101" pitchFamily="2" charset="-122"/>
              </a:rPr>
              <a:t>汇报人：</a:t>
            </a:r>
            <a:r>
              <a:rPr lang="en-US" altLang="zh-CN">
                <a:solidFill>
                  <a:schemeClr val="tx1">
                    <a:lumMod val="75000"/>
                    <a:lumOff val="25000"/>
                  </a:schemeClr>
                </a:solidFill>
                <a:latin typeface="宋体" panose="02010600030101010101" pitchFamily="2" charset="-122"/>
                <a:ea typeface="宋体" panose="02010600030101010101" pitchFamily="2" charset="-122"/>
              </a:rPr>
              <a:t>xiazaii  </a:t>
            </a:r>
            <a:r>
              <a:rPr lang="zh-CN" altLang="en-US">
                <a:solidFill>
                  <a:schemeClr val="tx1">
                    <a:lumMod val="75000"/>
                    <a:lumOff val="25000"/>
                  </a:schemeClr>
                </a:solidFill>
                <a:latin typeface="宋体" panose="02010600030101010101" pitchFamily="2" charset="-122"/>
                <a:ea typeface="宋体" panose="02010600030101010101" pitchFamily="2" charset="-122"/>
              </a:rPr>
              <a:t>部门：设计部</a:t>
            </a:r>
            <a:endParaRPr lang="zh-CN" altLang="en-US" dirty="0">
              <a:solidFill>
                <a:schemeClr val="tx1">
                  <a:lumMod val="75000"/>
                  <a:lumOff val="25000"/>
                </a:schemeClr>
              </a:solidFill>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1" name="图片 40" descr="图层 2"/>
          <p:cNvPicPr>
            <a:picLocks noChangeAspect="1"/>
          </p:cNvPicPr>
          <p:nvPr/>
        </p:nvPicPr>
        <p:blipFill>
          <a:blip r:embed="rId4"/>
          <a:stretch>
            <a:fillRect/>
          </a:stretch>
        </p:blipFill>
        <p:spPr>
          <a:xfrm>
            <a:off x="12700" y="-10160"/>
            <a:ext cx="12192000" cy="6861810"/>
          </a:xfrm>
          <a:prstGeom prst="rect">
            <a:avLst/>
          </a:prstGeom>
        </p:spPr>
      </p:pic>
      <p:pic>
        <p:nvPicPr>
          <p:cNvPr id="42" name="图片 41" descr="图层 3"/>
          <p:cNvPicPr>
            <a:picLocks noChangeAspect="1"/>
          </p:cNvPicPr>
          <p:nvPr/>
        </p:nvPicPr>
        <p:blipFill>
          <a:blip r:embed="rId5"/>
          <a:stretch>
            <a:fillRect/>
          </a:stretch>
        </p:blipFill>
        <p:spPr>
          <a:xfrm>
            <a:off x="12700" y="-10160"/>
            <a:ext cx="9208135" cy="6861810"/>
          </a:xfrm>
          <a:prstGeom prst="rect">
            <a:avLst/>
          </a:prstGeom>
        </p:spPr>
      </p:pic>
      <p:pic>
        <p:nvPicPr>
          <p:cNvPr id="43" name="图片 42" descr="矢量智能对象 拷贝"/>
          <p:cNvPicPr>
            <a:picLocks noChangeAspect="1"/>
          </p:cNvPicPr>
          <p:nvPr/>
        </p:nvPicPr>
        <p:blipFill>
          <a:blip r:embed="rId6"/>
          <a:stretch>
            <a:fillRect/>
          </a:stretch>
        </p:blipFill>
        <p:spPr>
          <a:xfrm>
            <a:off x="8869045" y="3872230"/>
            <a:ext cx="3526155" cy="2979420"/>
          </a:xfrm>
          <a:prstGeom prst="rect">
            <a:avLst/>
          </a:prstGeom>
        </p:spPr>
      </p:pic>
      <p:pic>
        <p:nvPicPr>
          <p:cNvPr id="44" name="图片 43" descr="矢量智能对象 拷贝 2"/>
          <p:cNvPicPr>
            <a:picLocks noChangeAspect="1"/>
          </p:cNvPicPr>
          <p:nvPr/>
        </p:nvPicPr>
        <p:blipFill>
          <a:blip r:embed="rId7"/>
          <a:stretch>
            <a:fillRect/>
          </a:stretch>
        </p:blipFill>
        <p:spPr>
          <a:xfrm>
            <a:off x="12700" y="-10160"/>
            <a:ext cx="10058400" cy="5657850"/>
          </a:xfrm>
          <a:prstGeom prst="rect">
            <a:avLst/>
          </a:prstGeom>
        </p:spPr>
      </p:pic>
      <p:pic>
        <p:nvPicPr>
          <p:cNvPr id="45" name="图片 44" descr="矢量智能对象"/>
          <p:cNvPicPr>
            <a:picLocks noChangeAspect="1"/>
          </p:cNvPicPr>
          <p:nvPr/>
        </p:nvPicPr>
        <p:blipFill>
          <a:blip r:embed="rId8"/>
          <a:stretch>
            <a:fillRect/>
          </a:stretch>
        </p:blipFill>
        <p:spPr>
          <a:xfrm>
            <a:off x="12700" y="1193800"/>
            <a:ext cx="10058400" cy="5657850"/>
          </a:xfrm>
          <a:prstGeom prst="rect">
            <a:avLst/>
          </a:prstGeom>
        </p:spPr>
      </p:pic>
      <p:pic>
        <p:nvPicPr>
          <p:cNvPr id="46" name="图片 45" descr="矢量智能对象 拷贝 3"/>
          <p:cNvPicPr>
            <a:picLocks noChangeAspect="1"/>
          </p:cNvPicPr>
          <p:nvPr/>
        </p:nvPicPr>
        <p:blipFill>
          <a:blip r:embed="rId9"/>
          <a:stretch>
            <a:fillRect/>
          </a:stretch>
        </p:blipFill>
        <p:spPr>
          <a:xfrm>
            <a:off x="2146300" y="-10160"/>
            <a:ext cx="10058400" cy="5657850"/>
          </a:xfrm>
          <a:prstGeom prst="rect">
            <a:avLst/>
          </a:prstGeom>
        </p:spPr>
      </p:pic>
      <p:pic>
        <p:nvPicPr>
          <p:cNvPr id="48" name="图片 47" descr="矩形 1"/>
          <p:cNvPicPr>
            <a:picLocks noChangeAspect="1"/>
          </p:cNvPicPr>
          <p:nvPr/>
        </p:nvPicPr>
        <p:blipFill>
          <a:blip r:embed="rId10"/>
          <a:stretch>
            <a:fillRect/>
          </a:stretch>
        </p:blipFill>
        <p:spPr>
          <a:xfrm>
            <a:off x="798195" y="460375"/>
            <a:ext cx="10596245" cy="5937250"/>
          </a:xfrm>
          <a:prstGeom prst="rect">
            <a:avLst/>
          </a:prstGeom>
        </p:spPr>
      </p:pic>
      <p:grpSp>
        <p:nvGrpSpPr>
          <p:cNvPr id="54" name="组合 53"/>
          <p:cNvGrpSpPr/>
          <p:nvPr/>
        </p:nvGrpSpPr>
        <p:grpSpPr>
          <a:xfrm>
            <a:off x="3039110" y="1899920"/>
            <a:ext cx="1112520" cy="897890"/>
            <a:chOff x="4501" y="3076"/>
            <a:chExt cx="1752" cy="1414"/>
          </a:xfrm>
        </p:grpSpPr>
        <p:sp>
          <p:nvSpPr>
            <p:cNvPr id="51" name="流程图: 联系 50"/>
            <p:cNvSpPr/>
            <p:nvPr/>
          </p:nvSpPr>
          <p:spPr>
            <a:xfrm>
              <a:off x="4501" y="3076"/>
              <a:ext cx="1414" cy="1414"/>
            </a:xfrm>
            <a:prstGeom prst="flowChartConnector">
              <a:avLst/>
            </a:prstGeom>
            <a:noFill/>
            <a:ln w="12700">
              <a:solidFill>
                <a:srgbClr val="2E75B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52" name="图片 51" descr="矢量智能对象 拷贝 4"/>
            <p:cNvPicPr>
              <a:picLocks noChangeAspect="1"/>
            </p:cNvPicPr>
            <p:nvPr/>
          </p:nvPicPr>
          <p:blipFill>
            <a:blip r:embed="rId11"/>
            <a:stretch>
              <a:fillRect/>
            </a:stretch>
          </p:blipFill>
          <p:spPr>
            <a:xfrm>
              <a:off x="5419" y="3324"/>
              <a:ext cx="834" cy="918"/>
            </a:xfrm>
            <a:prstGeom prst="rect">
              <a:avLst/>
            </a:prstGeom>
          </p:spPr>
        </p:pic>
        <p:sp>
          <p:nvSpPr>
            <p:cNvPr id="53" name="文本框 52"/>
            <p:cNvSpPr txBox="1"/>
            <p:nvPr/>
          </p:nvSpPr>
          <p:spPr>
            <a:xfrm>
              <a:off x="4873" y="3324"/>
              <a:ext cx="670" cy="919"/>
            </a:xfrm>
            <a:prstGeom prst="rect">
              <a:avLst/>
            </a:prstGeom>
            <a:noFill/>
          </p:spPr>
          <p:txBody>
            <a:bodyPr wrap="square" rtlCol="0">
              <a:spAutoFit/>
            </a:bodyPr>
            <a:lstStyle/>
            <a:p>
              <a:r>
                <a:rPr lang="en-US" altLang="zh-CN" sz="3200" dirty="0">
                  <a:solidFill>
                    <a:srgbClr val="2E75B6"/>
                  </a:solidFill>
                  <a:latin typeface="宋体" panose="02010600030101010101" pitchFamily="2" charset="-122"/>
                  <a:ea typeface="宋体" panose="02010600030101010101" pitchFamily="2" charset="-122"/>
                </a:rPr>
                <a:t>1</a:t>
              </a:r>
            </a:p>
          </p:txBody>
        </p:sp>
      </p:grpSp>
      <p:grpSp>
        <p:nvGrpSpPr>
          <p:cNvPr id="55" name="组合 54"/>
          <p:cNvGrpSpPr/>
          <p:nvPr/>
        </p:nvGrpSpPr>
        <p:grpSpPr>
          <a:xfrm>
            <a:off x="4714875" y="1899920"/>
            <a:ext cx="1112520" cy="897890"/>
            <a:chOff x="4501" y="3076"/>
            <a:chExt cx="1752" cy="1414"/>
          </a:xfrm>
        </p:grpSpPr>
        <p:sp>
          <p:nvSpPr>
            <p:cNvPr id="56" name="流程图: 联系 55"/>
            <p:cNvSpPr/>
            <p:nvPr/>
          </p:nvSpPr>
          <p:spPr>
            <a:xfrm>
              <a:off x="4501" y="3076"/>
              <a:ext cx="1414" cy="1414"/>
            </a:xfrm>
            <a:prstGeom prst="flowChartConnector">
              <a:avLst/>
            </a:prstGeom>
            <a:noFill/>
            <a:ln w="12700">
              <a:solidFill>
                <a:srgbClr val="2E75B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57" name="图片 56" descr="矢量智能对象 拷贝 4"/>
            <p:cNvPicPr>
              <a:picLocks noChangeAspect="1"/>
            </p:cNvPicPr>
            <p:nvPr/>
          </p:nvPicPr>
          <p:blipFill>
            <a:blip r:embed="rId11"/>
            <a:stretch>
              <a:fillRect/>
            </a:stretch>
          </p:blipFill>
          <p:spPr>
            <a:xfrm>
              <a:off x="5419" y="3324"/>
              <a:ext cx="834" cy="918"/>
            </a:xfrm>
            <a:prstGeom prst="rect">
              <a:avLst/>
            </a:prstGeom>
          </p:spPr>
        </p:pic>
        <p:sp>
          <p:nvSpPr>
            <p:cNvPr id="58" name="文本框 57"/>
            <p:cNvSpPr txBox="1"/>
            <p:nvPr/>
          </p:nvSpPr>
          <p:spPr>
            <a:xfrm>
              <a:off x="4873" y="3324"/>
              <a:ext cx="670" cy="919"/>
            </a:xfrm>
            <a:prstGeom prst="rect">
              <a:avLst/>
            </a:prstGeom>
            <a:noFill/>
          </p:spPr>
          <p:txBody>
            <a:bodyPr wrap="square" rtlCol="0">
              <a:spAutoFit/>
            </a:bodyPr>
            <a:lstStyle/>
            <a:p>
              <a:r>
                <a:rPr lang="en-US" altLang="zh-CN" sz="3200" dirty="0">
                  <a:solidFill>
                    <a:srgbClr val="2E75B6"/>
                  </a:solidFill>
                  <a:latin typeface="宋体" panose="02010600030101010101" pitchFamily="2" charset="-122"/>
                  <a:ea typeface="宋体" panose="02010600030101010101" pitchFamily="2" charset="-122"/>
                </a:rPr>
                <a:t>2</a:t>
              </a:r>
            </a:p>
          </p:txBody>
        </p:sp>
      </p:grpSp>
      <p:grpSp>
        <p:nvGrpSpPr>
          <p:cNvPr id="59" name="组合 58"/>
          <p:cNvGrpSpPr/>
          <p:nvPr/>
        </p:nvGrpSpPr>
        <p:grpSpPr>
          <a:xfrm>
            <a:off x="6390640" y="1899920"/>
            <a:ext cx="1112520" cy="897890"/>
            <a:chOff x="4501" y="3076"/>
            <a:chExt cx="1752" cy="1414"/>
          </a:xfrm>
        </p:grpSpPr>
        <p:sp>
          <p:nvSpPr>
            <p:cNvPr id="60" name="流程图: 联系 59"/>
            <p:cNvSpPr/>
            <p:nvPr/>
          </p:nvSpPr>
          <p:spPr>
            <a:xfrm>
              <a:off x="4501" y="3076"/>
              <a:ext cx="1414" cy="1414"/>
            </a:xfrm>
            <a:prstGeom prst="flowChartConnector">
              <a:avLst/>
            </a:prstGeom>
            <a:noFill/>
            <a:ln w="12700">
              <a:solidFill>
                <a:srgbClr val="2E75B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61" name="图片 60" descr="矢量智能对象 拷贝 4"/>
            <p:cNvPicPr>
              <a:picLocks noChangeAspect="1"/>
            </p:cNvPicPr>
            <p:nvPr/>
          </p:nvPicPr>
          <p:blipFill>
            <a:blip r:embed="rId11"/>
            <a:stretch>
              <a:fillRect/>
            </a:stretch>
          </p:blipFill>
          <p:spPr>
            <a:xfrm>
              <a:off x="5419" y="3324"/>
              <a:ext cx="834" cy="918"/>
            </a:xfrm>
            <a:prstGeom prst="rect">
              <a:avLst/>
            </a:prstGeom>
          </p:spPr>
        </p:pic>
        <p:sp>
          <p:nvSpPr>
            <p:cNvPr id="62" name="文本框 61"/>
            <p:cNvSpPr txBox="1"/>
            <p:nvPr/>
          </p:nvSpPr>
          <p:spPr>
            <a:xfrm>
              <a:off x="4873" y="3324"/>
              <a:ext cx="670" cy="919"/>
            </a:xfrm>
            <a:prstGeom prst="rect">
              <a:avLst/>
            </a:prstGeom>
            <a:noFill/>
          </p:spPr>
          <p:txBody>
            <a:bodyPr wrap="square" rtlCol="0">
              <a:spAutoFit/>
            </a:bodyPr>
            <a:lstStyle/>
            <a:p>
              <a:r>
                <a:rPr lang="en-US" altLang="zh-CN" sz="3200" dirty="0">
                  <a:solidFill>
                    <a:srgbClr val="2E75B6"/>
                  </a:solidFill>
                  <a:latin typeface="宋体" panose="02010600030101010101" pitchFamily="2" charset="-122"/>
                  <a:ea typeface="宋体" panose="02010600030101010101" pitchFamily="2" charset="-122"/>
                </a:rPr>
                <a:t>3</a:t>
              </a:r>
            </a:p>
          </p:txBody>
        </p:sp>
      </p:grpSp>
      <p:grpSp>
        <p:nvGrpSpPr>
          <p:cNvPr id="63" name="组合 62"/>
          <p:cNvGrpSpPr/>
          <p:nvPr/>
        </p:nvGrpSpPr>
        <p:grpSpPr>
          <a:xfrm>
            <a:off x="8066405" y="1899920"/>
            <a:ext cx="1112520" cy="897890"/>
            <a:chOff x="4501" y="3076"/>
            <a:chExt cx="1752" cy="1414"/>
          </a:xfrm>
        </p:grpSpPr>
        <p:sp>
          <p:nvSpPr>
            <p:cNvPr id="64" name="流程图: 联系 63"/>
            <p:cNvSpPr/>
            <p:nvPr/>
          </p:nvSpPr>
          <p:spPr>
            <a:xfrm>
              <a:off x="4501" y="3076"/>
              <a:ext cx="1414" cy="1414"/>
            </a:xfrm>
            <a:prstGeom prst="flowChartConnector">
              <a:avLst/>
            </a:prstGeom>
            <a:noFill/>
            <a:ln w="12700">
              <a:solidFill>
                <a:srgbClr val="2E75B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65" name="图片 64" descr="矢量智能对象 拷贝 4"/>
            <p:cNvPicPr>
              <a:picLocks noChangeAspect="1"/>
            </p:cNvPicPr>
            <p:nvPr/>
          </p:nvPicPr>
          <p:blipFill>
            <a:blip r:embed="rId11"/>
            <a:stretch>
              <a:fillRect/>
            </a:stretch>
          </p:blipFill>
          <p:spPr>
            <a:xfrm>
              <a:off x="5419" y="3324"/>
              <a:ext cx="834" cy="918"/>
            </a:xfrm>
            <a:prstGeom prst="rect">
              <a:avLst/>
            </a:prstGeom>
          </p:spPr>
        </p:pic>
        <p:sp>
          <p:nvSpPr>
            <p:cNvPr id="66" name="文本框 65"/>
            <p:cNvSpPr txBox="1"/>
            <p:nvPr/>
          </p:nvSpPr>
          <p:spPr>
            <a:xfrm>
              <a:off x="4873" y="3324"/>
              <a:ext cx="670" cy="919"/>
            </a:xfrm>
            <a:prstGeom prst="rect">
              <a:avLst/>
            </a:prstGeom>
            <a:noFill/>
          </p:spPr>
          <p:txBody>
            <a:bodyPr wrap="square" rtlCol="0">
              <a:spAutoFit/>
            </a:bodyPr>
            <a:lstStyle/>
            <a:p>
              <a:r>
                <a:rPr lang="en-US" altLang="zh-CN" sz="3200" dirty="0">
                  <a:solidFill>
                    <a:srgbClr val="2E75B6"/>
                  </a:solidFill>
                  <a:latin typeface="宋体" panose="02010600030101010101" pitchFamily="2" charset="-122"/>
                  <a:ea typeface="宋体" panose="02010600030101010101" pitchFamily="2" charset="-122"/>
                </a:rPr>
                <a:t>4</a:t>
              </a:r>
            </a:p>
          </p:txBody>
        </p:sp>
      </p:grpSp>
      <p:sp>
        <p:nvSpPr>
          <p:cNvPr id="68" name="文本框 67"/>
          <p:cNvSpPr txBox="1"/>
          <p:nvPr/>
        </p:nvSpPr>
        <p:spPr>
          <a:xfrm>
            <a:off x="5363845" y="866140"/>
            <a:ext cx="1490345" cy="1323439"/>
          </a:xfrm>
          <a:prstGeom prst="rect">
            <a:avLst/>
          </a:prstGeom>
          <a:noFill/>
        </p:spPr>
        <p:txBody>
          <a:bodyPr wrap="square" rtlCol="0">
            <a:spAutoFit/>
          </a:bodyPr>
          <a:lstStyle/>
          <a:p>
            <a:r>
              <a:rPr lang="zh-CN" altLang="en-US" sz="4000" dirty="0">
                <a:solidFill>
                  <a:srgbClr val="2E75B6"/>
                </a:solidFill>
                <a:latin typeface="宋体" panose="02010600030101010101" pitchFamily="2" charset="-122"/>
                <a:ea typeface="宋体" panose="02010600030101010101" pitchFamily="2" charset="-122"/>
                <a:cs typeface="思源黑体 CN Normal" panose="020B0400000000000000" charset="-122"/>
              </a:rPr>
              <a:t>目  录</a:t>
            </a:r>
          </a:p>
        </p:txBody>
      </p:sp>
      <p:sp>
        <p:nvSpPr>
          <p:cNvPr id="69" name="文本框 68"/>
          <p:cNvSpPr txBox="1"/>
          <p:nvPr/>
        </p:nvSpPr>
        <p:spPr>
          <a:xfrm>
            <a:off x="3256260" y="3070225"/>
            <a:ext cx="461665" cy="2258695"/>
          </a:xfrm>
          <a:prstGeom prst="rect">
            <a:avLst/>
          </a:prstGeom>
          <a:noFill/>
        </p:spPr>
        <p:txBody>
          <a:bodyPr vert="eaVert" wrap="square" rtlCol="0">
            <a:spAutoFit/>
          </a:bodyPr>
          <a:lstStyle/>
          <a:p>
            <a:r>
              <a:rPr lang="zh-CN" altLang="en-US" dirty="0">
                <a:solidFill>
                  <a:srgbClr val="2E75B6"/>
                </a:solidFill>
                <a:latin typeface="宋体" panose="02010600030101010101" pitchFamily="2" charset="-122"/>
                <a:ea typeface="宋体" panose="02010600030101010101" pitchFamily="2" charset="-122"/>
                <a:sym typeface="+mn-ea"/>
              </a:rPr>
              <a:t>请输入第一部分标题</a:t>
            </a:r>
          </a:p>
        </p:txBody>
      </p:sp>
      <p:sp>
        <p:nvSpPr>
          <p:cNvPr id="70" name="文本框 69"/>
          <p:cNvSpPr txBox="1"/>
          <p:nvPr/>
        </p:nvSpPr>
        <p:spPr>
          <a:xfrm>
            <a:off x="4932025" y="3070860"/>
            <a:ext cx="461665" cy="2258695"/>
          </a:xfrm>
          <a:prstGeom prst="rect">
            <a:avLst/>
          </a:prstGeom>
          <a:noFill/>
        </p:spPr>
        <p:txBody>
          <a:bodyPr vert="eaVert" wrap="square" rtlCol="0">
            <a:spAutoFit/>
          </a:bodyPr>
          <a:lstStyle/>
          <a:p>
            <a:r>
              <a:rPr lang="zh-CN" altLang="en-US" dirty="0">
                <a:solidFill>
                  <a:srgbClr val="2E75B6"/>
                </a:solidFill>
                <a:latin typeface="宋体" panose="02010600030101010101" pitchFamily="2" charset="-122"/>
                <a:ea typeface="宋体" panose="02010600030101010101" pitchFamily="2" charset="-122"/>
                <a:sym typeface="+mn-ea"/>
              </a:rPr>
              <a:t>请输入第一部分标题</a:t>
            </a:r>
          </a:p>
        </p:txBody>
      </p:sp>
      <p:sp>
        <p:nvSpPr>
          <p:cNvPr id="71" name="文本框 70"/>
          <p:cNvSpPr txBox="1"/>
          <p:nvPr/>
        </p:nvSpPr>
        <p:spPr>
          <a:xfrm>
            <a:off x="6607790" y="3071495"/>
            <a:ext cx="461665" cy="2258695"/>
          </a:xfrm>
          <a:prstGeom prst="rect">
            <a:avLst/>
          </a:prstGeom>
          <a:noFill/>
        </p:spPr>
        <p:txBody>
          <a:bodyPr vert="eaVert" wrap="square" rtlCol="0">
            <a:spAutoFit/>
          </a:bodyPr>
          <a:lstStyle/>
          <a:p>
            <a:r>
              <a:rPr lang="zh-CN" altLang="en-US" dirty="0">
                <a:solidFill>
                  <a:srgbClr val="2E75B6"/>
                </a:solidFill>
                <a:latin typeface="宋体" panose="02010600030101010101" pitchFamily="2" charset="-122"/>
                <a:ea typeface="宋体" panose="02010600030101010101" pitchFamily="2" charset="-122"/>
                <a:sym typeface="+mn-ea"/>
              </a:rPr>
              <a:t>请输入第一部分标题</a:t>
            </a:r>
          </a:p>
        </p:txBody>
      </p:sp>
      <p:sp>
        <p:nvSpPr>
          <p:cNvPr id="72" name="文本框 71"/>
          <p:cNvSpPr txBox="1"/>
          <p:nvPr/>
        </p:nvSpPr>
        <p:spPr>
          <a:xfrm>
            <a:off x="8283555" y="3069590"/>
            <a:ext cx="461665" cy="2258695"/>
          </a:xfrm>
          <a:prstGeom prst="rect">
            <a:avLst/>
          </a:prstGeom>
          <a:noFill/>
        </p:spPr>
        <p:txBody>
          <a:bodyPr vert="eaVert" wrap="square" rtlCol="0">
            <a:spAutoFit/>
          </a:bodyPr>
          <a:lstStyle/>
          <a:p>
            <a:r>
              <a:rPr lang="zh-CN" altLang="en-US" dirty="0">
                <a:solidFill>
                  <a:srgbClr val="2E75B6"/>
                </a:solidFill>
                <a:latin typeface="宋体" panose="02010600030101010101" pitchFamily="2" charset="-122"/>
                <a:ea typeface="宋体" panose="02010600030101010101" pitchFamily="2" charset="-122"/>
                <a:sym typeface="+mn-ea"/>
              </a:rPr>
              <a:t>请输入第一部分标题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blinds(horizontal)">
                                      <p:cBhvr>
                                        <p:cTn id="11" dur="500"/>
                                        <p:tgtEl>
                                          <p:spTgt spid="5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down)">
                                      <p:cBhvr>
                                        <p:cTn id="15" dur="500"/>
                                        <p:tgtEl>
                                          <p:spTgt spid="69"/>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linds(horizontal)">
                                      <p:cBhvr>
                                        <p:cTn id="19" dur="500"/>
                                        <p:tgtEl>
                                          <p:spTgt spid="5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down)">
                                      <p:cBhvr>
                                        <p:cTn id="23" dur="500"/>
                                        <p:tgtEl>
                                          <p:spTgt spid="70"/>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linds(horizontal)">
                                      <p:cBhvr>
                                        <p:cTn id="27" dur="500"/>
                                        <p:tgtEl>
                                          <p:spTgt spid="5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down)">
                                      <p:cBhvr>
                                        <p:cTn id="31" dur="500"/>
                                        <p:tgtEl>
                                          <p:spTgt spid="71"/>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blinds(horizontal)">
                                      <p:cBhvr>
                                        <p:cTn id="35" dur="500"/>
                                        <p:tgtEl>
                                          <p:spTgt spid="63"/>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down)">
                                      <p:cBhvr>
                                        <p:cTn id="3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5" name="图片 74" descr="图层 2"/>
          <p:cNvPicPr>
            <a:picLocks noChangeAspect="1"/>
          </p:cNvPicPr>
          <p:nvPr/>
        </p:nvPicPr>
        <p:blipFill>
          <a:blip r:embed="rId4"/>
          <a:stretch>
            <a:fillRect/>
          </a:stretch>
        </p:blipFill>
        <p:spPr>
          <a:xfrm>
            <a:off x="12700" y="-10160"/>
            <a:ext cx="12192000" cy="6861810"/>
          </a:xfrm>
          <a:prstGeom prst="rect">
            <a:avLst/>
          </a:prstGeom>
        </p:spPr>
      </p:pic>
      <p:pic>
        <p:nvPicPr>
          <p:cNvPr id="76" name="图片 75" descr="图层 3"/>
          <p:cNvPicPr>
            <a:picLocks noChangeAspect="1"/>
          </p:cNvPicPr>
          <p:nvPr/>
        </p:nvPicPr>
        <p:blipFill>
          <a:blip r:embed="rId5"/>
          <a:stretch>
            <a:fillRect/>
          </a:stretch>
        </p:blipFill>
        <p:spPr>
          <a:xfrm>
            <a:off x="3175" y="-10160"/>
            <a:ext cx="9208135" cy="6861810"/>
          </a:xfrm>
          <a:prstGeom prst="rect">
            <a:avLst/>
          </a:prstGeom>
        </p:spPr>
      </p:pic>
      <p:pic>
        <p:nvPicPr>
          <p:cNvPr id="77" name="图片 76" descr="矢量智能对象 拷贝"/>
          <p:cNvPicPr>
            <a:picLocks noChangeAspect="1"/>
          </p:cNvPicPr>
          <p:nvPr/>
        </p:nvPicPr>
        <p:blipFill>
          <a:blip r:embed="rId6"/>
          <a:stretch>
            <a:fillRect/>
          </a:stretch>
        </p:blipFill>
        <p:spPr>
          <a:xfrm>
            <a:off x="8869045" y="3872230"/>
            <a:ext cx="3526155" cy="2979420"/>
          </a:xfrm>
          <a:prstGeom prst="rect">
            <a:avLst/>
          </a:prstGeom>
        </p:spPr>
      </p:pic>
      <p:pic>
        <p:nvPicPr>
          <p:cNvPr id="78" name="图片 77" descr="矢量智能对象 拷贝 2"/>
          <p:cNvPicPr>
            <a:picLocks noChangeAspect="1"/>
          </p:cNvPicPr>
          <p:nvPr/>
        </p:nvPicPr>
        <p:blipFill>
          <a:blip r:embed="rId7"/>
          <a:stretch>
            <a:fillRect/>
          </a:stretch>
        </p:blipFill>
        <p:spPr>
          <a:xfrm>
            <a:off x="12700" y="-10160"/>
            <a:ext cx="10058400" cy="5657850"/>
          </a:xfrm>
          <a:prstGeom prst="rect">
            <a:avLst/>
          </a:prstGeom>
        </p:spPr>
      </p:pic>
      <p:pic>
        <p:nvPicPr>
          <p:cNvPr id="79" name="图片 78" descr="矢量智能对象"/>
          <p:cNvPicPr>
            <a:picLocks noChangeAspect="1"/>
          </p:cNvPicPr>
          <p:nvPr/>
        </p:nvPicPr>
        <p:blipFill>
          <a:blip r:embed="rId8"/>
          <a:stretch>
            <a:fillRect/>
          </a:stretch>
        </p:blipFill>
        <p:spPr>
          <a:xfrm>
            <a:off x="3175" y="1193800"/>
            <a:ext cx="10058400" cy="5657850"/>
          </a:xfrm>
          <a:prstGeom prst="rect">
            <a:avLst/>
          </a:prstGeom>
        </p:spPr>
      </p:pic>
      <p:pic>
        <p:nvPicPr>
          <p:cNvPr id="80" name="图片 79" descr="矢量智能对象 拷贝 3"/>
          <p:cNvPicPr>
            <a:picLocks noChangeAspect="1"/>
          </p:cNvPicPr>
          <p:nvPr/>
        </p:nvPicPr>
        <p:blipFill>
          <a:blip r:embed="rId9"/>
          <a:stretch>
            <a:fillRect/>
          </a:stretch>
        </p:blipFill>
        <p:spPr>
          <a:xfrm>
            <a:off x="2146300" y="-10160"/>
            <a:ext cx="10058400" cy="5657850"/>
          </a:xfrm>
          <a:prstGeom prst="rect">
            <a:avLst/>
          </a:prstGeom>
        </p:spPr>
      </p:pic>
      <p:pic>
        <p:nvPicPr>
          <p:cNvPr id="81" name="图片 80" descr="矩形 1"/>
          <p:cNvPicPr>
            <a:picLocks noChangeAspect="1"/>
          </p:cNvPicPr>
          <p:nvPr/>
        </p:nvPicPr>
        <p:blipFill>
          <a:blip r:embed="rId10"/>
          <a:stretch>
            <a:fillRect/>
          </a:stretch>
        </p:blipFill>
        <p:spPr>
          <a:xfrm>
            <a:off x="810895" y="460375"/>
            <a:ext cx="10596245" cy="5937250"/>
          </a:xfrm>
          <a:prstGeom prst="rect">
            <a:avLst/>
          </a:prstGeom>
        </p:spPr>
      </p:pic>
      <p:sp>
        <p:nvSpPr>
          <p:cNvPr id="109" name="文本框 108"/>
          <p:cNvSpPr txBox="1"/>
          <p:nvPr/>
        </p:nvSpPr>
        <p:spPr>
          <a:xfrm>
            <a:off x="4565015" y="2769870"/>
            <a:ext cx="3251835" cy="460375"/>
          </a:xfrm>
          <a:prstGeom prst="rect">
            <a:avLst/>
          </a:prstGeom>
          <a:noFill/>
        </p:spPr>
        <p:txBody>
          <a:bodyPr wrap="square" rtlCol="0">
            <a:spAutoFit/>
          </a:bodyPr>
          <a:lstStyle/>
          <a:p>
            <a:pPr algn="l" fontAlgn="auto">
              <a:lnSpc>
                <a:spcPct val="100000"/>
              </a:lnSpc>
            </a:pPr>
            <a:r>
              <a:rPr lang="zh-CN" altLang="en-US" sz="2400" b="1" dirty="0">
                <a:solidFill>
                  <a:srgbClr val="2E75B6"/>
                </a:solidFill>
                <a:latin typeface="宋体" panose="02010600030101010101" pitchFamily="2" charset="-122"/>
                <a:ea typeface="宋体" panose="02010600030101010101" pitchFamily="2" charset="-122"/>
                <a:sym typeface="+mn-ea"/>
              </a:rPr>
              <a:t>单击此处输入标题文本</a:t>
            </a:r>
          </a:p>
        </p:txBody>
      </p:sp>
      <p:sp>
        <p:nvSpPr>
          <p:cNvPr id="110" name="文本框 109"/>
          <p:cNvSpPr txBox="1"/>
          <p:nvPr/>
        </p:nvSpPr>
        <p:spPr>
          <a:xfrm>
            <a:off x="4565015" y="3394075"/>
            <a:ext cx="3436620" cy="1319977"/>
          </a:xfrm>
          <a:prstGeom prst="rect">
            <a:avLst/>
          </a:prstGeom>
          <a:noFill/>
        </p:spPr>
        <p:txBody>
          <a:bodyPr wrap="square" rtlCol="0">
            <a:spAutoFit/>
          </a:bodyPr>
          <a:lstStyle/>
          <a:p>
            <a:pPr marL="285750" indent="-285750" fontAlgn="auto">
              <a:lnSpc>
                <a:spcPct val="200000"/>
              </a:lnSpc>
              <a:buFont typeface="Wingdings" panose="05000000000000000000" charset="0"/>
              <a:buChar char=""/>
            </a:pPr>
            <a:r>
              <a:rPr lang="zh-CN" altLang="en-US" sz="1400" dirty="0">
                <a:solidFill>
                  <a:schemeClr val="tx1">
                    <a:lumMod val="65000"/>
                    <a:lumOff val="35000"/>
                  </a:schemeClr>
                </a:solidFill>
                <a:latin typeface="宋体" panose="02010600030101010101" pitchFamily="2" charset="-122"/>
                <a:ea typeface="宋体" panose="02010600030101010101" pitchFamily="2" charset="-122"/>
              </a:rPr>
              <a:t>单击此处输入说明性文字</a:t>
            </a:r>
            <a:r>
              <a:rPr lang="zh-CN" altLang="en-US" sz="1400" dirty="0">
                <a:solidFill>
                  <a:schemeClr val="tx1">
                    <a:lumMod val="65000"/>
                    <a:lumOff val="35000"/>
                  </a:schemeClr>
                </a:solidFill>
                <a:latin typeface="宋体" panose="02010600030101010101" pitchFamily="2" charset="-122"/>
                <a:ea typeface="宋体" panose="02010600030101010101" pitchFamily="2" charset="-122"/>
                <a:sym typeface="+mn-ea"/>
              </a:rPr>
              <a:t>说明性文字</a:t>
            </a:r>
            <a:endParaRPr lang="zh-CN" altLang="en-US" sz="1400" dirty="0">
              <a:solidFill>
                <a:schemeClr val="tx1">
                  <a:lumMod val="65000"/>
                  <a:lumOff val="35000"/>
                </a:schemeClr>
              </a:solidFill>
              <a:latin typeface="宋体" panose="02010600030101010101" pitchFamily="2" charset="-122"/>
              <a:ea typeface="宋体" panose="02010600030101010101" pitchFamily="2" charset="-122"/>
            </a:endParaRPr>
          </a:p>
          <a:p>
            <a:pPr marL="285750" indent="-285750" fontAlgn="auto">
              <a:lnSpc>
                <a:spcPct val="200000"/>
              </a:lnSpc>
              <a:buFont typeface="Wingdings" panose="05000000000000000000" charset="0"/>
              <a:buChar char=""/>
            </a:pPr>
            <a:r>
              <a:rPr lang="zh-CN" altLang="en-US" sz="1400" dirty="0">
                <a:solidFill>
                  <a:schemeClr val="tx1">
                    <a:lumMod val="65000"/>
                    <a:lumOff val="35000"/>
                  </a:schemeClr>
                </a:solidFill>
                <a:latin typeface="宋体" panose="02010600030101010101" pitchFamily="2" charset="-122"/>
                <a:ea typeface="宋体" panose="02010600030101010101" pitchFamily="2" charset="-122"/>
                <a:sym typeface="+mn-ea"/>
              </a:rPr>
              <a:t>单击此处输入说明性文字说明性文字</a:t>
            </a:r>
          </a:p>
          <a:p>
            <a:pPr marL="285750" indent="-285750" fontAlgn="auto">
              <a:lnSpc>
                <a:spcPct val="200000"/>
              </a:lnSpc>
              <a:buFont typeface="Wingdings" panose="05000000000000000000" charset="0"/>
              <a:buChar char=""/>
            </a:pPr>
            <a:r>
              <a:rPr lang="zh-CN" altLang="en-US" sz="1400" dirty="0">
                <a:solidFill>
                  <a:schemeClr val="tx1">
                    <a:lumMod val="65000"/>
                    <a:lumOff val="35000"/>
                  </a:schemeClr>
                </a:solidFill>
                <a:latin typeface="宋体" panose="02010600030101010101" pitchFamily="2" charset="-122"/>
                <a:ea typeface="宋体" panose="02010600030101010101" pitchFamily="2" charset="-122"/>
                <a:sym typeface="+mn-ea"/>
              </a:rPr>
              <a:t>单击此处输入说明性文字说明性文字</a:t>
            </a:r>
            <a:endParaRPr lang="zh-CN" altLang="en-US" sz="1400" dirty="0">
              <a:solidFill>
                <a:schemeClr val="tx1">
                  <a:lumMod val="65000"/>
                  <a:lumOff val="35000"/>
                </a:schemeClr>
              </a:solidFill>
              <a:latin typeface="宋体" panose="02010600030101010101" pitchFamily="2" charset="-122"/>
              <a:ea typeface="宋体" panose="02010600030101010101" pitchFamily="2" charset="-122"/>
            </a:endParaRPr>
          </a:p>
        </p:txBody>
      </p:sp>
      <p:grpSp>
        <p:nvGrpSpPr>
          <p:cNvPr id="111" name="组合 110"/>
          <p:cNvGrpSpPr/>
          <p:nvPr/>
        </p:nvGrpSpPr>
        <p:grpSpPr>
          <a:xfrm>
            <a:off x="5634990" y="1572895"/>
            <a:ext cx="1112520" cy="897890"/>
            <a:chOff x="4501" y="3076"/>
            <a:chExt cx="1752" cy="1414"/>
          </a:xfrm>
        </p:grpSpPr>
        <p:sp>
          <p:nvSpPr>
            <p:cNvPr id="112" name="流程图: 联系 111"/>
            <p:cNvSpPr/>
            <p:nvPr/>
          </p:nvSpPr>
          <p:spPr>
            <a:xfrm>
              <a:off x="4501" y="3076"/>
              <a:ext cx="1414" cy="1414"/>
            </a:xfrm>
            <a:prstGeom prst="flowChartConnector">
              <a:avLst/>
            </a:prstGeom>
            <a:noFill/>
            <a:ln w="12700">
              <a:solidFill>
                <a:srgbClr val="2E75B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113" name="图片 112" descr="矢量智能对象 拷贝 4"/>
            <p:cNvPicPr>
              <a:picLocks noChangeAspect="1"/>
            </p:cNvPicPr>
            <p:nvPr/>
          </p:nvPicPr>
          <p:blipFill>
            <a:blip r:embed="rId11"/>
            <a:stretch>
              <a:fillRect/>
            </a:stretch>
          </p:blipFill>
          <p:spPr>
            <a:xfrm>
              <a:off x="5419" y="3324"/>
              <a:ext cx="834" cy="918"/>
            </a:xfrm>
            <a:prstGeom prst="rect">
              <a:avLst/>
            </a:prstGeom>
          </p:spPr>
        </p:pic>
        <p:sp>
          <p:nvSpPr>
            <p:cNvPr id="114" name="文本框 113"/>
            <p:cNvSpPr txBox="1"/>
            <p:nvPr/>
          </p:nvSpPr>
          <p:spPr>
            <a:xfrm>
              <a:off x="4873" y="3324"/>
              <a:ext cx="670" cy="919"/>
            </a:xfrm>
            <a:prstGeom prst="rect">
              <a:avLst/>
            </a:prstGeom>
            <a:noFill/>
          </p:spPr>
          <p:txBody>
            <a:bodyPr wrap="square" rtlCol="0">
              <a:spAutoFit/>
            </a:bodyPr>
            <a:lstStyle/>
            <a:p>
              <a:r>
                <a:rPr lang="en-US" altLang="zh-CN" sz="3200" dirty="0">
                  <a:solidFill>
                    <a:srgbClr val="2E75B6"/>
                  </a:solidFill>
                  <a:latin typeface="宋体" panose="02010600030101010101" pitchFamily="2" charset="-122"/>
                  <a:ea typeface="宋体" panose="02010600030101010101" pitchFamily="2" charset="-122"/>
                </a:rPr>
                <a:t>1</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500" fill="hold">
                                          <p:stCondLst>
                                            <p:cond delay="0"/>
                                          </p:stCondLst>
                                        </p:cTn>
                                        <p:tgtEl>
                                          <p:spTgt spid="111"/>
                                        </p:tgtEl>
                                        <p:attrNameLst>
                                          <p:attrName>style.visibility</p:attrName>
                                        </p:attrNameLst>
                                      </p:cBhvr>
                                      <p:to>
                                        <p:strVal val="visible"/>
                                      </p:to>
                                    </p:set>
                                    <p:anim calcmode="lin" valueType="num">
                                      <p:cBhvr>
                                        <p:cTn id="7" dur="500" fill="hold"/>
                                        <p:tgtEl>
                                          <p:spTgt spid="111"/>
                                        </p:tgtEl>
                                        <p:attrNameLst>
                                          <p:attrName>ppt_w</p:attrName>
                                        </p:attrNameLst>
                                      </p:cBhvr>
                                      <p:tavLst>
                                        <p:tav tm="0">
                                          <p:val>
                                            <p:fltVal val="0"/>
                                          </p:val>
                                        </p:tav>
                                        <p:tav tm="100000">
                                          <p:val>
                                            <p:strVal val="#ppt_w"/>
                                          </p:val>
                                        </p:tav>
                                      </p:tavLst>
                                    </p:anim>
                                    <p:anim calcmode="lin" valueType="num">
                                      <p:cBhvr>
                                        <p:cTn id="8" dur="500" fill="hold"/>
                                        <p:tgtEl>
                                          <p:spTgt spid="111"/>
                                        </p:tgtEl>
                                        <p:attrNameLst>
                                          <p:attrName>ppt_h</p:attrName>
                                        </p:attrNameLst>
                                      </p:cBhvr>
                                      <p:tavLst>
                                        <p:tav tm="0">
                                          <p:val>
                                            <p:fltVal val="0"/>
                                          </p:val>
                                        </p:tav>
                                        <p:tav tm="100000">
                                          <p:val>
                                            <p:strVal val="#ppt_h"/>
                                          </p:val>
                                        </p:tav>
                                      </p:tavLst>
                                    </p:anim>
                                    <p:anim calcmode="lin" valueType="num">
                                      <p:cBhvr>
                                        <p:cTn id="9" dur="500" fill="hold"/>
                                        <p:tgtEl>
                                          <p:spTgt spid="111"/>
                                        </p:tgtEl>
                                        <p:attrNameLst>
                                          <p:attrName>style.rotation</p:attrName>
                                        </p:attrNameLst>
                                      </p:cBhvr>
                                      <p:tavLst>
                                        <p:tav tm="0">
                                          <p:val>
                                            <p:fltVal val="90"/>
                                          </p:val>
                                        </p:tav>
                                        <p:tav tm="100000">
                                          <p:val>
                                            <p:fltVal val="0"/>
                                          </p:val>
                                        </p:tav>
                                      </p:tavLst>
                                    </p:anim>
                                    <p:animEffect transition="in" filter="fade">
                                      <p:cBhvr>
                                        <p:cTn id="10" dur="500"/>
                                        <p:tgtEl>
                                          <p:spTgt spid="111"/>
                                        </p:tgtEl>
                                      </p:cBhvr>
                                    </p:animEffect>
                                  </p:childTnLst>
                                </p:cTn>
                              </p:par>
                            </p:childTnLst>
                          </p:cTn>
                        </p:par>
                        <p:par>
                          <p:cTn id="11" fill="hold">
                            <p:stCondLst>
                              <p:cond delay="500"/>
                            </p:stCondLst>
                            <p:childTnLst>
                              <p:par>
                                <p:cTn id="12" presetID="29" presetClass="entr" presetSubtype="0"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 calcmode="lin" valueType="num">
                                      <p:cBhvr>
                                        <p:cTn id="14" dur="500" fill="hold"/>
                                        <p:tgtEl>
                                          <p:spTgt spid="109"/>
                                        </p:tgtEl>
                                        <p:attrNameLst>
                                          <p:attrName>ppt_x</p:attrName>
                                        </p:attrNameLst>
                                      </p:cBhvr>
                                      <p:tavLst>
                                        <p:tav tm="0">
                                          <p:val>
                                            <p:strVal val="#ppt_x-.2"/>
                                          </p:val>
                                        </p:tav>
                                        <p:tav tm="100000">
                                          <p:val>
                                            <p:strVal val="#ppt_x"/>
                                          </p:val>
                                        </p:tav>
                                      </p:tavLst>
                                    </p:anim>
                                    <p:anim calcmode="lin" valueType="num">
                                      <p:cBhvr>
                                        <p:cTn id="15" dur="5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16" dur="500"/>
                                        <p:tgtEl>
                                          <p:spTgt spid="109"/>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10"/>
                                        </p:tgtEl>
                                        <p:attrNameLst>
                                          <p:attrName>style.visibility</p:attrName>
                                        </p:attrNameLst>
                                      </p:cBhvr>
                                      <p:to>
                                        <p:strVal val="visible"/>
                                      </p:to>
                                    </p:set>
                                    <p:anim calcmode="lin" valueType="num">
                                      <p:cBhvr>
                                        <p:cTn id="20"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0"/>
                                        </p:tgtEl>
                                        <p:attrNameLst>
                                          <p:attrName>ppt_y</p:attrName>
                                        </p:attrNameLst>
                                      </p:cBhvr>
                                      <p:tavLst>
                                        <p:tav tm="0">
                                          <p:val>
                                            <p:strVal val="#ppt_y"/>
                                          </p:val>
                                        </p:tav>
                                        <p:tav tm="100000">
                                          <p:val>
                                            <p:strVal val="#ppt_y"/>
                                          </p:val>
                                        </p:tav>
                                      </p:tavLst>
                                    </p:anim>
                                    <p:anim calcmode="lin" valueType="num">
                                      <p:cBhvr>
                                        <p:cTn id="22"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5" name="图片 74" descr="图层 2"/>
          <p:cNvPicPr>
            <a:picLocks noChangeAspect="1"/>
          </p:cNvPicPr>
          <p:nvPr/>
        </p:nvPicPr>
        <p:blipFill>
          <a:blip r:embed="rId4"/>
          <a:stretch>
            <a:fillRect/>
          </a:stretch>
        </p:blipFill>
        <p:spPr>
          <a:xfrm>
            <a:off x="12700" y="-10160"/>
            <a:ext cx="12192000" cy="6861810"/>
          </a:xfrm>
          <a:prstGeom prst="rect">
            <a:avLst/>
          </a:prstGeom>
        </p:spPr>
      </p:pic>
      <p:pic>
        <p:nvPicPr>
          <p:cNvPr id="76" name="图片 75" descr="图层 3"/>
          <p:cNvPicPr>
            <a:picLocks noChangeAspect="1"/>
          </p:cNvPicPr>
          <p:nvPr/>
        </p:nvPicPr>
        <p:blipFill>
          <a:blip r:embed="rId5"/>
          <a:stretch>
            <a:fillRect/>
          </a:stretch>
        </p:blipFill>
        <p:spPr>
          <a:xfrm>
            <a:off x="3175" y="-10160"/>
            <a:ext cx="9208135" cy="6861810"/>
          </a:xfrm>
          <a:prstGeom prst="rect">
            <a:avLst/>
          </a:prstGeom>
        </p:spPr>
      </p:pic>
      <p:pic>
        <p:nvPicPr>
          <p:cNvPr id="77" name="图片 76" descr="矢量智能对象 拷贝"/>
          <p:cNvPicPr>
            <a:picLocks noChangeAspect="1"/>
          </p:cNvPicPr>
          <p:nvPr/>
        </p:nvPicPr>
        <p:blipFill>
          <a:blip r:embed="rId6"/>
          <a:stretch>
            <a:fillRect/>
          </a:stretch>
        </p:blipFill>
        <p:spPr>
          <a:xfrm>
            <a:off x="8869045" y="3872230"/>
            <a:ext cx="3526155" cy="2979420"/>
          </a:xfrm>
          <a:prstGeom prst="rect">
            <a:avLst/>
          </a:prstGeom>
        </p:spPr>
      </p:pic>
      <p:pic>
        <p:nvPicPr>
          <p:cNvPr id="78" name="图片 77" descr="矢量智能对象 拷贝 2"/>
          <p:cNvPicPr>
            <a:picLocks noChangeAspect="1"/>
          </p:cNvPicPr>
          <p:nvPr/>
        </p:nvPicPr>
        <p:blipFill>
          <a:blip r:embed="rId7"/>
          <a:stretch>
            <a:fillRect/>
          </a:stretch>
        </p:blipFill>
        <p:spPr>
          <a:xfrm>
            <a:off x="12700" y="-10160"/>
            <a:ext cx="10058400" cy="5657850"/>
          </a:xfrm>
          <a:prstGeom prst="rect">
            <a:avLst/>
          </a:prstGeom>
        </p:spPr>
      </p:pic>
      <p:pic>
        <p:nvPicPr>
          <p:cNvPr id="79" name="图片 78" descr="矢量智能对象"/>
          <p:cNvPicPr>
            <a:picLocks noChangeAspect="1"/>
          </p:cNvPicPr>
          <p:nvPr/>
        </p:nvPicPr>
        <p:blipFill>
          <a:blip r:embed="rId8"/>
          <a:stretch>
            <a:fillRect/>
          </a:stretch>
        </p:blipFill>
        <p:spPr>
          <a:xfrm>
            <a:off x="3175" y="1193800"/>
            <a:ext cx="10058400" cy="5657850"/>
          </a:xfrm>
          <a:prstGeom prst="rect">
            <a:avLst/>
          </a:prstGeom>
        </p:spPr>
      </p:pic>
      <p:pic>
        <p:nvPicPr>
          <p:cNvPr id="80" name="图片 79" descr="矢量智能对象 拷贝 3"/>
          <p:cNvPicPr>
            <a:picLocks noChangeAspect="1"/>
          </p:cNvPicPr>
          <p:nvPr/>
        </p:nvPicPr>
        <p:blipFill>
          <a:blip r:embed="rId9"/>
          <a:stretch>
            <a:fillRect/>
          </a:stretch>
        </p:blipFill>
        <p:spPr>
          <a:xfrm>
            <a:off x="2146300" y="-10160"/>
            <a:ext cx="10058400" cy="5657850"/>
          </a:xfrm>
          <a:prstGeom prst="rect">
            <a:avLst/>
          </a:prstGeom>
        </p:spPr>
      </p:pic>
      <p:pic>
        <p:nvPicPr>
          <p:cNvPr id="81" name="图片 80" descr="矩形 1"/>
          <p:cNvPicPr>
            <a:picLocks noChangeAspect="1"/>
          </p:cNvPicPr>
          <p:nvPr/>
        </p:nvPicPr>
        <p:blipFill>
          <a:blip r:embed="rId10"/>
          <a:stretch>
            <a:fillRect/>
          </a:stretch>
        </p:blipFill>
        <p:spPr>
          <a:xfrm>
            <a:off x="810895" y="460375"/>
            <a:ext cx="10596245" cy="5937250"/>
          </a:xfrm>
          <a:prstGeom prst="rect">
            <a:avLst/>
          </a:prstGeom>
        </p:spPr>
      </p:pic>
      <p:cxnSp>
        <p:nvCxnSpPr>
          <p:cNvPr id="11" name="Straight Connector 29"/>
          <p:cNvCxnSpPr/>
          <p:nvPr/>
        </p:nvCxnSpPr>
        <p:spPr>
          <a:xfrm flipH="1">
            <a:off x="1408748" y="2776220"/>
            <a:ext cx="9320212" cy="0"/>
          </a:xfrm>
          <a:prstGeom prst="line">
            <a:avLst/>
          </a:prstGeom>
          <a:ln w="19050">
            <a:solidFill>
              <a:srgbClr val="2E75B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306" name="TextBox 13"/>
          <p:cNvSpPr txBox="1">
            <a:spLocks noChangeArrowheads="1"/>
          </p:cNvSpPr>
          <p:nvPr/>
        </p:nvSpPr>
        <p:spPr bwMode="auto">
          <a:xfrm>
            <a:off x="1437005" y="3907790"/>
            <a:ext cx="1774190"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1216660" eaLnBrk="1" hangingPunct="1">
              <a:spcBef>
                <a:spcPct val="20000"/>
              </a:spcBef>
              <a:defRPr/>
            </a:pPr>
            <a:r>
              <a:rPr lang="zh-CN" altLang="en-US" sz="1600" dirty="0">
                <a:solidFill>
                  <a:schemeClr val="bg1">
                    <a:lumMod val="50000"/>
                  </a:schemeClr>
                </a:solidFill>
                <a:latin typeface="宋体" panose="02010600030101010101" pitchFamily="2" charset="-122"/>
                <a:sym typeface="+mn-ea"/>
              </a:rPr>
              <a:t>单击此处输入标题</a:t>
            </a:r>
            <a:endParaRPr lang="en-US" dirty="0">
              <a:solidFill>
                <a:schemeClr val="tx1">
                  <a:lumMod val="85000"/>
                  <a:lumOff val="15000"/>
                </a:schemeClr>
              </a:solidFill>
              <a:latin typeface="宋体" panose="02010600030101010101" pitchFamily="2" charset="-122"/>
              <a:sym typeface="Arial" panose="020B0604020202020204" pitchFamily="34" charset="0"/>
            </a:endParaRPr>
          </a:p>
        </p:txBody>
      </p:sp>
      <p:sp>
        <p:nvSpPr>
          <p:cNvPr id="12307" name="TextBox 13"/>
          <p:cNvSpPr txBox="1">
            <a:spLocks noChangeArrowheads="1"/>
          </p:cNvSpPr>
          <p:nvPr/>
        </p:nvSpPr>
        <p:spPr bwMode="auto">
          <a:xfrm>
            <a:off x="1290002" y="4186873"/>
            <a:ext cx="2078037" cy="79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914400" eaLnBrk="1" hangingPunct="1">
              <a:lnSpc>
                <a:spcPct val="150000"/>
              </a:lnSpc>
            </a:pPr>
            <a:r>
              <a:rPr lang="zh-CN" altLang="en-US" sz="1200" dirty="0">
                <a:solidFill>
                  <a:schemeClr val="bg1">
                    <a:lumMod val="50000"/>
                  </a:schemeClr>
                </a:solidFill>
                <a:latin typeface="宋体" panose="02010600030101010101" pitchFamily="2" charset="-122"/>
                <a:sym typeface="+mn-ea"/>
              </a:rPr>
              <a:t>When a cigarette falls in love with a match,it is destined to be hurt.</a:t>
            </a:r>
            <a:endParaRPr lang="en-US" altLang="zh-CN" sz="1400" dirty="0">
              <a:solidFill>
                <a:schemeClr val="tx1">
                  <a:lumMod val="85000"/>
                  <a:lumOff val="15000"/>
                </a:schemeClr>
              </a:solidFill>
              <a:latin typeface="宋体" panose="02010600030101010101" pitchFamily="2" charset="-122"/>
              <a:sym typeface="Arial" panose="020B0604020202020204" pitchFamily="34" charset="0"/>
            </a:endParaRPr>
          </a:p>
        </p:txBody>
      </p:sp>
      <p:sp>
        <p:nvSpPr>
          <p:cNvPr id="4" name="TextBox 13"/>
          <p:cNvSpPr txBox="1">
            <a:spLocks noChangeArrowheads="1"/>
          </p:cNvSpPr>
          <p:nvPr/>
        </p:nvSpPr>
        <p:spPr bwMode="auto">
          <a:xfrm>
            <a:off x="3908425" y="3907790"/>
            <a:ext cx="1774190"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1216660" eaLnBrk="1" hangingPunct="1">
              <a:spcBef>
                <a:spcPct val="20000"/>
              </a:spcBef>
              <a:defRPr/>
            </a:pPr>
            <a:r>
              <a:rPr lang="zh-CN" altLang="en-US" sz="1600" dirty="0">
                <a:solidFill>
                  <a:schemeClr val="bg1">
                    <a:lumMod val="50000"/>
                  </a:schemeClr>
                </a:solidFill>
                <a:latin typeface="宋体" panose="02010600030101010101" pitchFamily="2" charset="-122"/>
                <a:sym typeface="+mn-ea"/>
              </a:rPr>
              <a:t>单击此处输入标题</a:t>
            </a:r>
            <a:endParaRPr lang="en-US" dirty="0">
              <a:solidFill>
                <a:schemeClr val="tx1">
                  <a:lumMod val="85000"/>
                  <a:lumOff val="15000"/>
                </a:schemeClr>
              </a:solidFill>
              <a:latin typeface="宋体" panose="02010600030101010101" pitchFamily="2" charset="-122"/>
              <a:sym typeface="Arial" panose="020B0604020202020204" pitchFamily="34" charset="0"/>
            </a:endParaRPr>
          </a:p>
        </p:txBody>
      </p:sp>
      <p:sp>
        <p:nvSpPr>
          <p:cNvPr id="6" name="TextBox 13"/>
          <p:cNvSpPr txBox="1">
            <a:spLocks noChangeArrowheads="1"/>
          </p:cNvSpPr>
          <p:nvPr/>
        </p:nvSpPr>
        <p:spPr bwMode="auto">
          <a:xfrm>
            <a:off x="3761422" y="4186873"/>
            <a:ext cx="2078037" cy="79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914400" eaLnBrk="1" hangingPunct="1">
              <a:lnSpc>
                <a:spcPct val="150000"/>
              </a:lnSpc>
            </a:pPr>
            <a:r>
              <a:rPr lang="zh-CN" altLang="en-US" sz="1200" dirty="0">
                <a:solidFill>
                  <a:schemeClr val="bg1">
                    <a:lumMod val="50000"/>
                  </a:schemeClr>
                </a:solidFill>
                <a:latin typeface="宋体" panose="02010600030101010101" pitchFamily="2" charset="-122"/>
                <a:sym typeface="+mn-ea"/>
              </a:rPr>
              <a:t>When a cigarette falls in love with a match,it is destined to be hurt.</a:t>
            </a:r>
            <a:endParaRPr lang="en-US" altLang="zh-CN" sz="1400" dirty="0">
              <a:solidFill>
                <a:schemeClr val="tx1">
                  <a:lumMod val="85000"/>
                  <a:lumOff val="15000"/>
                </a:schemeClr>
              </a:solidFill>
              <a:latin typeface="宋体" panose="02010600030101010101" pitchFamily="2" charset="-122"/>
              <a:sym typeface="Arial" panose="020B0604020202020204" pitchFamily="34" charset="0"/>
            </a:endParaRPr>
          </a:p>
        </p:txBody>
      </p:sp>
      <p:sp>
        <p:nvSpPr>
          <p:cNvPr id="16" name="TextBox 13"/>
          <p:cNvSpPr txBox="1">
            <a:spLocks noChangeArrowheads="1"/>
          </p:cNvSpPr>
          <p:nvPr/>
        </p:nvSpPr>
        <p:spPr bwMode="auto">
          <a:xfrm>
            <a:off x="6384290" y="3907790"/>
            <a:ext cx="1774190"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1216660" eaLnBrk="1" hangingPunct="1">
              <a:spcBef>
                <a:spcPct val="20000"/>
              </a:spcBef>
              <a:defRPr/>
            </a:pPr>
            <a:r>
              <a:rPr lang="zh-CN" altLang="en-US" sz="1600" dirty="0">
                <a:solidFill>
                  <a:schemeClr val="bg1">
                    <a:lumMod val="50000"/>
                  </a:schemeClr>
                </a:solidFill>
                <a:latin typeface="宋体" panose="02010600030101010101" pitchFamily="2" charset="-122"/>
                <a:sym typeface="+mn-ea"/>
              </a:rPr>
              <a:t>单击此处输入标题</a:t>
            </a:r>
            <a:endParaRPr lang="en-US" dirty="0">
              <a:solidFill>
                <a:schemeClr val="tx1">
                  <a:lumMod val="85000"/>
                  <a:lumOff val="15000"/>
                </a:schemeClr>
              </a:solidFill>
              <a:latin typeface="宋体" panose="02010600030101010101" pitchFamily="2" charset="-122"/>
              <a:sym typeface="Arial" panose="020B0604020202020204" pitchFamily="34" charset="0"/>
            </a:endParaRPr>
          </a:p>
        </p:txBody>
      </p:sp>
      <p:sp>
        <p:nvSpPr>
          <p:cNvPr id="17" name="TextBox 13"/>
          <p:cNvSpPr txBox="1">
            <a:spLocks noChangeArrowheads="1"/>
          </p:cNvSpPr>
          <p:nvPr/>
        </p:nvSpPr>
        <p:spPr bwMode="auto">
          <a:xfrm>
            <a:off x="6237287" y="4186873"/>
            <a:ext cx="2078037" cy="79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914400" eaLnBrk="1" hangingPunct="1">
              <a:lnSpc>
                <a:spcPct val="150000"/>
              </a:lnSpc>
            </a:pPr>
            <a:r>
              <a:rPr lang="zh-CN" altLang="en-US" sz="1200" dirty="0">
                <a:solidFill>
                  <a:schemeClr val="bg1">
                    <a:lumMod val="50000"/>
                  </a:schemeClr>
                </a:solidFill>
                <a:latin typeface="宋体" panose="02010600030101010101" pitchFamily="2" charset="-122"/>
                <a:sym typeface="+mn-ea"/>
              </a:rPr>
              <a:t>When a cigarette falls in love with a match,it is destined to be hurt.</a:t>
            </a:r>
            <a:endParaRPr lang="en-US" altLang="zh-CN" sz="1400" dirty="0">
              <a:solidFill>
                <a:schemeClr val="tx1">
                  <a:lumMod val="85000"/>
                  <a:lumOff val="15000"/>
                </a:schemeClr>
              </a:solidFill>
              <a:latin typeface="宋体" panose="02010600030101010101" pitchFamily="2" charset="-122"/>
              <a:sym typeface="Arial" panose="020B0604020202020204" pitchFamily="34" charset="0"/>
            </a:endParaRPr>
          </a:p>
        </p:txBody>
      </p:sp>
      <p:sp>
        <p:nvSpPr>
          <p:cNvPr id="18" name="TextBox 13"/>
          <p:cNvSpPr txBox="1">
            <a:spLocks noChangeArrowheads="1"/>
          </p:cNvSpPr>
          <p:nvPr/>
        </p:nvSpPr>
        <p:spPr bwMode="auto">
          <a:xfrm>
            <a:off x="8861425" y="3907790"/>
            <a:ext cx="1774190"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1216660" eaLnBrk="1" hangingPunct="1">
              <a:spcBef>
                <a:spcPct val="20000"/>
              </a:spcBef>
              <a:defRPr/>
            </a:pPr>
            <a:r>
              <a:rPr lang="zh-CN" altLang="en-US" sz="1600" dirty="0">
                <a:solidFill>
                  <a:schemeClr val="bg1">
                    <a:lumMod val="50000"/>
                  </a:schemeClr>
                </a:solidFill>
                <a:latin typeface="宋体" panose="02010600030101010101" pitchFamily="2" charset="-122"/>
                <a:sym typeface="+mn-ea"/>
              </a:rPr>
              <a:t>单击此处输入标题</a:t>
            </a:r>
          </a:p>
        </p:txBody>
      </p:sp>
      <p:sp>
        <p:nvSpPr>
          <p:cNvPr id="19" name="TextBox 13"/>
          <p:cNvSpPr txBox="1">
            <a:spLocks noChangeArrowheads="1"/>
          </p:cNvSpPr>
          <p:nvPr/>
        </p:nvSpPr>
        <p:spPr bwMode="auto">
          <a:xfrm>
            <a:off x="8714422" y="4186873"/>
            <a:ext cx="2078037" cy="79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defTabSz="914400" eaLnBrk="1" hangingPunct="1">
              <a:lnSpc>
                <a:spcPct val="150000"/>
              </a:lnSpc>
            </a:pPr>
            <a:r>
              <a:rPr lang="zh-CN" altLang="en-US" sz="1200" dirty="0">
                <a:solidFill>
                  <a:schemeClr val="bg1">
                    <a:lumMod val="50000"/>
                  </a:schemeClr>
                </a:solidFill>
                <a:latin typeface="宋体" panose="02010600030101010101" pitchFamily="2" charset="-122"/>
                <a:sym typeface="+mn-ea"/>
              </a:rPr>
              <a:t>When a cigarette falls in love with a match,it is destined to be hurt.</a:t>
            </a:r>
            <a:endParaRPr lang="en-US" altLang="zh-CN" sz="1400" dirty="0">
              <a:solidFill>
                <a:schemeClr val="tx1">
                  <a:lumMod val="85000"/>
                  <a:lumOff val="15000"/>
                </a:schemeClr>
              </a:solidFill>
              <a:latin typeface="宋体" panose="02010600030101010101" pitchFamily="2" charset="-122"/>
              <a:sym typeface="Arial" panose="020B0604020202020204" pitchFamily="34" charset="0"/>
            </a:endParaRPr>
          </a:p>
        </p:txBody>
      </p:sp>
      <p:grpSp>
        <p:nvGrpSpPr>
          <p:cNvPr id="5" name="组合 4"/>
          <p:cNvGrpSpPr/>
          <p:nvPr/>
        </p:nvGrpSpPr>
        <p:grpSpPr>
          <a:xfrm>
            <a:off x="5100048" y="897878"/>
            <a:ext cx="2887526" cy="2410599"/>
            <a:chOff x="3712" y="3105"/>
            <a:chExt cx="4349" cy="3631"/>
          </a:xfrm>
        </p:grpSpPr>
        <p:sp>
          <p:nvSpPr>
            <p:cNvPr id="28" name="TextBox 27"/>
            <p:cNvSpPr txBox="1"/>
            <p:nvPr/>
          </p:nvSpPr>
          <p:spPr>
            <a:xfrm>
              <a:off x="3991" y="3313"/>
              <a:ext cx="3638" cy="972"/>
            </a:xfrm>
            <a:prstGeom prst="rect">
              <a:avLst/>
            </a:prstGeom>
            <a:noFill/>
          </p:spPr>
          <p:txBody>
            <a:bodyPr wrap="square" rtlCol="0">
              <a:spAutoFit/>
            </a:bodyPr>
            <a:lstStyle/>
            <a:p>
              <a:pPr algn="ctr"/>
              <a:r>
                <a:rPr lang="zh-CN" altLang="en-US" sz="3600" b="1" dirty="0">
                  <a:solidFill>
                    <a:srgbClr val="2E75B6"/>
                  </a:solidFill>
                  <a:latin typeface="宋体" panose="02010600030101010101" pitchFamily="2" charset="-122"/>
                  <a:ea typeface="宋体" panose="02010600030101010101" pitchFamily="2" charset="-122"/>
                  <a:cs typeface="Arial" panose="020B0604020202020204" pitchFamily="34" charset="0"/>
                </a:rPr>
                <a:t>添加标题</a:t>
              </a:r>
            </a:p>
          </p:txBody>
        </p:sp>
        <p:sp>
          <p:nvSpPr>
            <p:cNvPr id="29" name="TextBox 28"/>
            <p:cNvSpPr txBox="1"/>
            <p:nvPr/>
          </p:nvSpPr>
          <p:spPr>
            <a:xfrm>
              <a:off x="6951" y="4633"/>
              <a:ext cx="1110" cy="462"/>
            </a:xfrm>
            <a:prstGeom prst="rect">
              <a:avLst/>
            </a:prstGeom>
            <a:noFill/>
          </p:spPr>
          <p:txBody>
            <a:bodyPr wrap="square" rtlCol="0">
              <a:spAutoFit/>
            </a:bodyPr>
            <a:lstStyle/>
            <a:p>
              <a:r>
                <a:rPr lang="en-US" sz="1400" b="1" dirty="0">
                  <a:solidFill>
                    <a:schemeClr val="bg1"/>
                  </a:solidFill>
                  <a:latin typeface="宋体" panose="02010600030101010101" pitchFamily="2" charset="-122"/>
                  <a:ea typeface="宋体" panose="02010600030101010101" pitchFamily="2" charset="-122"/>
                  <a:cs typeface="Arial" panose="020B0604020202020204" pitchFamily="34" charset="0"/>
                </a:rPr>
                <a:t>40%</a:t>
              </a:r>
              <a:endParaRPr lang="en-GB" sz="1400" b="1" dirty="0">
                <a:solidFill>
                  <a:schemeClr val="bg1"/>
                </a:solidFill>
                <a:latin typeface="宋体" panose="02010600030101010101" pitchFamily="2" charset="-122"/>
                <a:ea typeface="宋体" panose="02010600030101010101" pitchFamily="2" charset="-122"/>
                <a:cs typeface="Arial" panose="020B0604020202020204" pitchFamily="34" charset="0"/>
              </a:endParaRPr>
            </a:p>
          </p:txBody>
        </p:sp>
        <p:sp>
          <p:nvSpPr>
            <p:cNvPr id="30" name="TextBox 29"/>
            <p:cNvSpPr txBox="1"/>
            <p:nvPr/>
          </p:nvSpPr>
          <p:spPr>
            <a:xfrm>
              <a:off x="4592" y="3105"/>
              <a:ext cx="1110" cy="462"/>
            </a:xfrm>
            <a:prstGeom prst="rect">
              <a:avLst/>
            </a:prstGeom>
            <a:noFill/>
          </p:spPr>
          <p:txBody>
            <a:bodyPr wrap="square" rtlCol="0">
              <a:spAutoFit/>
            </a:bodyPr>
            <a:lstStyle/>
            <a:p>
              <a:r>
                <a:rPr lang="en-US" sz="1400" b="1" dirty="0">
                  <a:solidFill>
                    <a:schemeClr val="bg1"/>
                  </a:solidFill>
                  <a:latin typeface="宋体" panose="02010600030101010101" pitchFamily="2" charset="-122"/>
                  <a:ea typeface="宋体" panose="02010600030101010101" pitchFamily="2" charset="-122"/>
                  <a:cs typeface="Arial" panose="020B0604020202020204" pitchFamily="34" charset="0"/>
                </a:rPr>
                <a:t>15%</a:t>
              </a:r>
              <a:endParaRPr lang="en-GB" sz="1400" b="1" dirty="0">
                <a:solidFill>
                  <a:schemeClr val="bg1"/>
                </a:solidFill>
                <a:latin typeface="宋体" panose="02010600030101010101" pitchFamily="2" charset="-122"/>
                <a:ea typeface="宋体" panose="02010600030101010101" pitchFamily="2" charset="-122"/>
                <a:cs typeface="Arial" panose="020B0604020202020204" pitchFamily="34" charset="0"/>
              </a:endParaRPr>
            </a:p>
          </p:txBody>
        </p:sp>
        <p:sp>
          <p:nvSpPr>
            <p:cNvPr id="31" name="TextBox 30"/>
            <p:cNvSpPr txBox="1"/>
            <p:nvPr/>
          </p:nvSpPr>
          <p:spPr>
            <a:xfrm>
              <a:off x="3713" y="3974"/>
              <a:ext cx="1110" cy="462"/>
            </a:xfrm>
            <a:prstGeom prst="rect">
              <a:avLst/>
            </a:prstGeom>
            <a:noFill/>
          </p:spPr>
          <p:txBody>
            <a:bodyPr wrap="square" rtlCol="0">
              <a:spAutoFit/>
            </a:bodyPr>
            <a:lstStyle/>
            <a:p>
              <a:r>
                <a:rPr lang="en-US" sz="1400" b="1" dirty="0">
                  <a:solidFill>
                    <a:schemeClr val="bg1"/>
                  </a:solidFill>
                  <a:latin typeface="宋体" panose="02010600030101010101" pitchFamily="2" charset="-122"/>
                  <a:ea typeface="宋体" panose="02010600030101010101" pitchFamily="2" charset="-122"/>
                  <a:cs typeface="Arial" panose="020B0604020202020204" pitchFamily="34" charset="0"/>
                </a:rPr>
                <a:t>15%</a:t>
              </a:r>
              <a:endParaRPr lang="en-GB" sz="1400" b="1" dirty="0">
                <a:solidFill>
                  <a:schemeClr val="bg1"/>
                </a:solidFill>
                <a:latin typeface="宋体" panose="02010600030101010101" pitchFamily="2" charset="-122"/>
                <a:ea typeface="宋体" panose="02010600030101010101" pitchFamily="2" charset="-122"/>
                <a:cs typeface="Arial" panose="020B0604020202020204" pitchFamily="34" charset="0"/>
              </a:endParaRPr>
            </a:p>
          </p:txBody>
        </p:sp>
        <p:sp>
          <p:nvSpPr>
            <p:cNvPr id="32" name="TextBox 31"/>
            <p:cNvSpPr txBox="1"/>
            <p:nvPr/>
          </p:nvSpPr>
          <p:spPr>
            <a:xfrm>
              <a:off x="3712" y="5310"/>
              <a:ext cx="1110" cy="462"/>
            </a:xfrm>
            <a:prstGeom prst="rect">
              <a:avLst/>
            </a:prstGeom>
            <a:noFill/>
          </p:spPr>
          <p:txBody>
            <a:bodyPr wrap="square" rtlCol="0">
              <a:spAutoFit/>
            </a:bodyPr>
            <a:lstStyle/>
            <a:p>
              <a:r>
                <a:rPr lang="en-US" sz="1400" b="1" dirty="0">
                  <a:solidFill>
                    <a:schemeClr val="bg1"/>
                  </a:solidFill>
                  <a:latin typeface="宋体" panose="02010600030101010101" pitchFamily="2" charset="-122"/>
                  <a:ea typeface="宋体" panose="02010600030101010101" pitchFamily="2" charset="-122"/>
                  <a:cs typeface="Arial" panose="020B0604020202020204" pitchFamily="34" charset="0"/>
                </a:rPr>
                <a:t>20%</a:t>
              </a:r>
              <a:endParaRPr lang="en-GB" sz="1400" b="1" dirty="0">
                <a:solidFill>
                  <a:schemeClr val="bg1"/>
                </a:solidFill>
                <a:latin typeface="宋体" panose="02010600030101010101" pitchFamily="2" charset="-122"/>
                <a:ea typeface="宋体" panose="02010600030101010101" pitchFamily="2" charset="-122"/>
                <a:cs typeface="Arial" panose="020B0604020202020204" pitchFamily="34" charset="0"/>
              </a:endParaRPr>
            </a:p>
          </p:txBody>
        </p:sp>
        <p:sp>
          <p:nvSpPr>
            <p:cNvPr id="33" name="TextBox 32"/>
            <p:cNvSpPr txBox="1"/>
            <p:nvPr/>
          </p:nvSpPr>
          <p:spPr>
            <a:xfrm>
              <a:off x="5041" y="6274"/>
              <a:ext cx="1110" cy="462"/>
            </a:xfrm>
            <a:prstGeom prst="rect">
              <a:avLst/>
            </a:prstGeom>
            <a:noFill/>
          </p:spPr>
          <p:txBody>
            <a:bodyPr wrap="square" rtlCol="0">
              <a:spAutoFit/>
            </a:bodyPr>
            <a:lstStyle/>
            <a:p>
              <a:r>
                <a:rPr lang="en-US" sz="1400" b="1" dirty="0">
                  <a:solidFill>
                    <a:schemeClr val="bg1"/>
                  </a:solidFill>
                  <a:latin typeface="宋体" panose="02010600030101010101" pitchFamily="2" charset="-122"/>
                  <a:ea typeface="宋体" panose="02010600030101010101" pitchFamily="2" charset="-122"/>
                  <a:cs typeface="Arial" panose="020B0604020202020204" pitchFamily="34" charset="0"/>
                </a:rPr>
                <a:t>20%</a:t>
              </a:r>
              <a:endParaRPr lang="en-GB" sz="1400" b="1" dirty="0">
                <a:solidFill>
                  <a:schemeClr val="bg1"/>
                </a:solidFill>
                <a:latin typeface="宋体" panose="02010600030101010101" pitchFamily="2" charset="-122"/>
                <a:ea typeface="宋体" panose="02010600030101010101" pitchFamily="2" charset="-122"/>
                <a:cs typeface="Arial" panose="020B0604020202020204" pitchFamily="34" charset="0"/>
              </a:endParaRPr>
            </a:p>
          </p:txBody>
        </p:sp>
      </p:grpSp>
      <p:grpSp>
        <p:nvGrpSpPr>
          <p:cNvPr id="45" name="组合 44"/>
          <p:cNvGrpSpPr/>
          <p:nvPr/>
        </p:nvGrpSpPr>
        <p:grpSpPr>
          <a:xfrm>
            <a:off x="1622425" y="2117725"/>
            <a:ext cx="1407160" cy="1503680"/>
            <a:chOff x="2555" y="3335"/>
            <a:chExt cx="2216" cy="2368"/>
          </a:xfrm>
        </p:grpSpPr>
        <p:grpSp>
          <p:nvGrpSpPr>
            <p:cNvPr id="41" name="组合 40"/>
            <p:cNvGrpSpPr/>
            <p:nvPr/>
          </p:nvGrpSpPr>
          <p:grpSpPr>
            <a:xfrm>
              <a:off x="2555" y="3335"/>
              <a:ext cx="2216" cy="2368"/>
              <a:chOff x="2555" y="3335"/>
              <a:chExt cx="2216" cy="2368"/>
            </a:xfrm>
          </p:grpSpPr>
          <p:sp>
            <p:nvSpPr>
              <p:cNvPr id="2" name="矩形 1"/>
              <p:cNvSpPr/>
              <p:nvPr/>
            </p:nvSpPr>
            <p:spPr>
              <a:xfrm>
                <a:off x="2555" y="3335"/>
                <a:ext cx="2209" cy="2209"/>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23" name="矩形 22"/>
              <p:cNvSpPr/>
              <p:nvPr/>
            </p:nvSpPr>
            <p:spPr>
              <a:xfrm>
                <a:off x="2563" y="3495"/>
                <a:ext cx="2209" cy="2209"/>
              </a:xfrm>
              <a:prstGeom prst="rect">
                <a:avLst/>
              </a:prstGeom>
              <a:solidFill>
                <a:srgbClr val="61C0E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grpSp>
          <p:nvGrpSpPr>
            <p:cNvPr id="25614" name="Group 14"/>
            <p:cNvGrpSpPr/>
            <p:nvPr/>
          </p:nvGrpSpPr>
          <p:grpSpPr bwMode="auto">
            <a:xfrm>
              <a:off x="3161" y="3891"/>
              <a:ext cx="761" cy="978"/>
              <a:chOff x="0" y="0"/>
              <a:chExt cx="184" cy="236"/>
            </a:xfrm>
            <a:solidFill>
              <a:schemeClr val="bg1"/>
            </a:solidFill>
          </p:grpSpPr>
          <p:sp>
            <p:nvSpPr>
              <p:cNvPr id="25615" name="Freeform 15"/>
              <p:cNvSpPr/>
              <p:nvPr/>
            </p:nvSpPr>
            <p:spPr bwMode="auto">
              <a:xfrm>
                <a:off x="0" y="0"/>
                <a:ext cx="184" cy="236"/>
              </a:xfrm>
              <a:custGeom>
                <a:avLst/>
                <a:gdLst>
                  <a:gd name="T0" fmla="*/ 19 w 84"/>
                  <a:gd name="T1" fmla="*/ 98 h 108"/>
                  <a:gd name="T2" fmla="*/ 10 w 84"/>
                  <a:gd name="T3" fmla="*/ 98 h 108"/>
                  <a:gd name="T4" fmla="*/ 10 w 84"/>
                  <a:gd name="T5" fmla="*/ 9 h 108"/>
                  <a:gd name="T6" fmla="*/ 79 w 84"/>
                  <a:gd name="T7" fmla="*/ 9 h 108"/>
                  <a:gd name="T8" fmla="*/ 84 w 84"/>
                  <a:gd name="T9" fmla="*/ 5 h 108"/>
                  <a:gd name="T10" fmla="*/ 79 w 84"/>
                  <a:gd name="T11" fmla="*/ 0 h 108"/>
                  <a:gd name="T12" fmla="*/ 5 w 84"/>
                  <a:gd name="T13" fmla="*/ 0 h 108"/>
                  <a:gd name="T14" fmla="*/ 0 w 84"/>
                  <a:gd name="T15" fmla="*/ 5 h 108"/>
                  <a:gd name="T16" fmla="*/ 0 w 84"/>
                  <a:gd name="T17" fmla="*/ 103 h 108"/>
                  <a:gd name="T18" fmla="*/ 5 w 84"/>
                  <a:gd name="T19" fmla="*/ 108 h 108"/>
                  <a:gd name="T20" fmla="*/ 19 w 84"/>
                  <a:gd name="T21" fmla="*/ 108 h 108"/>
                  <a:gd name="T22" fmla="*/ 23 w 84"/>
                  <a:gd name="T23" fmla="*/ 103 h 108"/>
                  <a:gd name="T24" fmla="*/ 19 w 84"/>
                  <a:gd name="T25" fmla="*/ 9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8">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ea typeface="宋体" panose="02010600030101010101" pitchFamily="2" charset="-122"/>
                </a:endParaRPr>
              </a:p>
            </p:txBody>
          </p:sp>
          <p:sp>
            <p:nvSpPr>
              <p:cNvPr id="25616" name="Freeform 16"/>
              <p:cNvSpPr/>
              <p:nvPr/>
            </p:nvSpPr>
            <p:spPr bwMode="auto">
              <a:xfrm>
                <a:off x="116" y="138"/>
                <a:ext cx="68" cy="98"/>
              </a:xfrm>
              <a:custGeom>
                <a:avLst/>
                <a:gdLst>
                  <a:gd name="T0" fmla="*/ 26 w 31"/>
                  <a:gd name="T1" fmla="*/ 0 h 45"/>
                  <a:gd name="T2" fmla="*/ 21 w 31"/>
                  <a:gd name="T3" fmla="*/ 5 h 45"/>
                  <a:gd name="T4" fmla="*/ 21 w 31"/>
                  <a:gd name="T5" fmla="*/ 35 h 45"/>
                  <a:gd name="T6" fmla="*/ 4 w 31"/>
                  <a:gd name="T7" fmla="*/ 35 h 45"/>
                  <a:gd name="T8" fmla="*/ 0 w 31"/>
                  <a:gd name="T9" fmla="*/ 40 h 45"/>
                  <a:gd name="T10" fmla="*/ 4 w 31"/>
                  <a:gd name="T11" fmla="*/ 45 h 45"/>
                  <a:gd name="T12" fmla="*/ 26 w 31"/>
                  <a:gd name="T13" fmla="*/ 45 h 45"/>
                  <a:gd name="T14" fmla="*/ 29 w 31"/>
                  <a:gd name="T15" fmla="*/ 43 h 45"/>
                  <a:gd name="T16" fmla="*/ 31 w 31"/>
                  <a:gd name="T17" fmla="*/ 40 h 45"/>
                  <a:gd name="T18" fmla="*/ 31 w 31"/>
                  <a:gd name="T19" fmla="*/ 5 h 45"/>
                  <a:gd name="T20" fmla="*/ 26 w 31"/>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5">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ea typeface="宋体" panose="02010600030101010101" pitchFamily="2" charset="-122"/>
                </a:endParaRPr>
              </a:p>
            </p:txBody>
          </p:sp>
          <p:sp>
            <p:nvSpPr>
              <p:cNvPr id="25617" name="Freeform 17"/>
              <p:cNvSpPr>
                <a:spLocks noEditPoints="1"/>
              </p:cNvSpPr>
              <p:nvPr/>
            </p:nvSpPr>
            <p:spPr bwMode="auto">
              <a:xfrm>
                <a:off x="66" y="51"/>
                <a:ext cx="113" cy="163"/>
              </a:xfrm>
              <a:custGeom>
                <a:avLst/>
                <a:gdLst>
                  <a:gd name="T0" fmla="*/ 45 w 52"/>
                  <a:gd name="T1" fmla="*/ 1 h 75"/>
                  <a:gd name="T2" fmla="*/ 40 w 52"/>
                  <a:gd name="T3" fmla="*/ 0 h 75"/>
                  <a:gd name="T4" fmla="*/ 30 w 52"/>
                  <a:gd name="T5" fmla="*/ 5 h 75"/>
                  <a:gd name="T6" fmla="*/ 1 w 52"/>
                  <a:gd name="T7" fmla="*/ 57 h 75"/>
                  <a:gd name="T8" fmla="*/ 0 w 52"/>
                  <a:gd name="T9" fmla="*/ 59 h 75"/>
                  <a:gd name="T10" fmla="*/ 0 w 52"/>
                  <a:gd name="T11" fmla="*/ 71 h 75"/>
                  <a:gd name="T12" fmla="*/ 3 w 52"/>
                  <a:gd name="T13" fmla="*/ 75 h 75"/>
                  <a:gd name="T14" fmla="*/ 5 w 52"/>
                  <a:gd name="T15" fmla="*/ 75 h 75"/>
                  <a:gd name="T16" fmla="*/ 7 w 52"/>
                  <a:gd name="T17" fmla="*/ 75 h 75"/>
                  <a:gd name="T18" fmla="*/ 18 w 52"/>
                  <a:gd name="T19" fmla="*/ 69 h 75"/>
                  <a:gd name="T20" fmla="*/ 19 w 52"/>
                  <a:gd name="T21" fmla="*/ 67 h 75"/>
                  <a:gd name="T22" fmla="*/ 49 w 52"/>
                  <a:gd name="T23" fmla="*/ 16 h 75"/>
                  <a:gd name="T24" fmla="*/ 45 w 52"/>
                  <a:gd name="T25" fmla="*/ 1 h 75"/>
                  <a:gd name="T26" fmla="*/ 41 w 52"/>
                  <a:gd name="T27" fmla="*/ 11 h 75"/>
                  <a:gd name="T28" fmla="*/ 12 w 52"/>
                  <a:gd name="T29" fmla="*/ 62 h 75"/>
                  <a:gd name="T30" fmla="*/ 9 w 52"/>
                  <a:gd name="T31" fmla="*/ 63 h 75"/>
                  <a:gd name="T32" fmla="*/ 9 w 52"/>
                  <a:gd name="T33" fmla="*/ 60 h 75"/>
                  <a:gd name="T34" fmla="*/ 38 w 52"/>
                  <a:gd name="T35" fmla="*/ 10 h 75"/>
                  <a:gd name="T36" fmla="*/ 41 w 52"/>
                  <a:gd name="T37" fmla="*/ 9 h 75"/>
                  <a:gd name="T38" fmla="*/ 41 w 52"/>
                  <a:gd name="T39"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75">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ea typeface="宋体" panose="02010600030101010101" pitchFamily="2" charset="-122"/>
                </a:endParaRPr>
              </a:p>
            </p:txBody>
          </p:sp>
          <p:sp>
            <p:nvSpPr>
              <p:cNvPr id="25618" name="Freeform 18"/>
              <p:cNvSpPr/>
              <p:nvPr/>
            </p:nvSpPr>
            <p:spPr bwMode="auto">
              <a:xfrm>
                <a:off x="35" y="68"/>
                <a:ext cx="70" cy="20"/>
              </a:xfrm>
              <a:custGeom>
                <a:avLst/>
                <a:gdLst>
                  <a:gd name="T0" fmla="*/ 32 w 32"/>
                  <a:gd name="T1" fmla="*/ 4 h 9"/>
                  <a:gd name="T2" fmla="*/ 28 w 32"/>
                  <a:gd name="T3" fmla="*/ 0 h 9"/>
                  <a:gd name="T4" fmla="*/ 4 w 32"/>
                  <a:gd name="T5" fmla="*/ 0 h 9"/>
                  <a:gd name="T6" fmla="*/ 0 w 32"/>
                  <a:gd name="T7" fmla="*/ 4 h 9"/>
                  <a:gd name="T8" fmla="*/ 4 w 32"/>
                  <a:gd name="T9" fmla="*/ 9 h 9"/>
                  <a:gd name="T10" fmla="*/ 28 w 32"/>
                  <a:gd name="T11" fmla="*/ 9 h 9"/>
                  <a:gd name="T12" fmla="*/ 32 w 32"/>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ea typeface="宋体" panose="02010600030101010101" pitchFamily="2" charset="-122"/>
                </a:endParaRPr>
              </a:p>
            </p:txBody>
          </p:sp>
          <p:sp>
            <p:nvSpPr>
              <p:cNvPr id="25619" name="Freeform 19"/>
              <p:cNvSpPr/>
              <p:nvPr/>
            </p:nvSpPr>
            <p:spPr bwMode="auto">
              <a:xfrm>
                <a:off x="35" y="107"/>
                <a:ext cx="46" cy="20"/>
              </a:xfrm>
              <a:custGeom>
                <a:avLst/>
                <a:gdLst>
                  <a:gd name="T0" fmla="*/ 4 w 21"/>
                  <a:gd name="T1" fmla="*/ 0 h 9"/>
                  <a:gd name="T2" fmla="*/ 0 w 21"/>
                  <a:gd name="T3" fmla="*/ 4 h 9"/>
                  <a:gd name="T4" fmla="*/ 4 w 21"/>
                  <a:gd name="T5" fmla="*/ 9 h 9"/>
                  <a:gd name="T6" fmla="*/ 16 w 21"/>
                  <a:gd name="T7" fmla="*/ 9 h 9"/>
                  <a:gd name="T8" fmla="*/ 21 w 21"/>
                  <a:gd name="T9" fmla="*/ 4 h 9"/>
                  <a:gd name="T10" fmla="*/ 16 w 21"/>
                  <a:gd name="T11" fmla="*/ 0 h 9"/>
                  <a:gd name="T12" fmla="*/ 4 w 2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ea typeface="宋体" panose="02010600030101010101" pitchFamily="2" charset="-122"/>
                </a:endParaRPr>
              </a:p>
            </p:txBody>
          </p:sp>
        </p:grpSp>
      </p:grpSp>
      <p:grpSp>
        <p:nvGrpSpPr>
          <p:cNvPr id="47" name="组合 46"/>
          <p:cNvGrpSpPr/>
          <p:nvPr/>
        </p:nvGrpSpPr>
        <p:grpSpPr>
          <a:xfrm>
            <a:off x="6566535" y="2117725"/>
            <a:ext cx="1402080" cy="1503680"/>
            <a:chOff x="10341" y="3335"/>
            <a:chExt cx="2208" cy="2368"/>
          </a:xfrm>
        </p:grpSpPr>
        <p:grpSp>
          <p:nvGrpSpPr>
            <p:cNvPr id="43" name="组合 42"/>
            <p:cNvGrpSpPr/>
            <p:nvPr/>
          </p:nvGrpSpPr>
          <p:grpSpPr>
            <a:xfrm>
              <a:off x="10341" y="3335"/>
              <a:ext cx="2208" cy="2368"/>
              <a:chOff x="10341" y="3335"/>
              <a:chExt cx="2208" cy="2368"/>
            </a:xfrm>
          </p:grpSpPr>
          <p:sp>
            <p:nvSpPr>
              <p:cNvPr id="21" name="矩形 20"/>
              <p:cNvSpPr/>
              <p:nvPr/>
            </p:nvSpPr>
            <p:spPr>
              <a:xfrm>
                <a:off x="10341" y="3335"/>
                <a:ext cx="2209" cy="2209"/>
              </a:xfrm>
              <a:prstGeom prst="rect">
                <a:avLst/>
              </a:prstGeom>
              <a:solidFill>
                <a:srgbClr val="61C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5" name="矩形 34"/>
              <p:cNvSpPr/>
              <p:nvPr/>
            </p:nvSpPr>
            <p:spPr>
              <a:xfrm>
                <a:off x="10341" y="3495"/>
                <a:ext cx="2209" cy="2209"/>
              </a:xfrm>
              <a:prstGeom prst="rect">
                <a:avLst/>
              </a:prstGeom>
              <a:solidFill>
                <a:srgbClr val="61C0E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grpSp>
          <p:nvGrpSpPr>
            <p:cNvPr id="25623" name="Group 23"/>
            <p:cNvGrpSpPr/>
            <p:nvPr/>
          </p:nvGrpSpPr>
          <p:grpSpPr bwMode="auto">
            <a:xfrm>
              <a:off x="11011" y="3890"/>
              <a:ext cx="894" cy="911"/>
              <a:chOff x="0" y="0"/>
              <a:chExt cx="232" cy="236"/>
            </a:xfrm>
            <a:solidFill>
              <a:schemeClr val="bg1"/>
            </a:solidFill>
          </p:grpSpPr>
          <p:sp>
            <p:nvSpPr>
              <p:cNvPr id="25624" name="Freeform 24"/>
              <p:cNvSpPr/>
              <p:nvPr/>
            </p:nvSpPr>
            <p:spPr bwMode="auto">
              <a:xfrm>
                <a:off x="0" y="0"/>
                <a:ext cx="232" cy="168"/>
              </a:xfrm>
              <a:custGeom>
                <a:avLst/>
                <a:gdLst>
                  <a:gd name="T0" fmla="*/ 82 w 106"/>
                  <a:gd name="T1" fmla="*/ 28 h 77"/>
                  <a:gd name="T2" fmla="*/ 77 w 106"/>
                  <a:gd name="T3" fmla="*/ 29 h 77"/>
                  <a:gd name="T4" fmla="*/ 77 w 106"/>
                  <a:gd name="T5" fmla="*/ 27 h 77"/>
                  <a:gd name="T6" fmla="*/ 50 w 106"/>
                  <a:gd name="T7" fmla="*/ 0 h 77"/>
                  <a:gd name="T8" fmla="*/ 25 w 106"/>
                  <a:gd name="T9" fmla="*/ 22 h 77"/>
                  <a:gd name="T10" fmla="*/ 17 w 106"/>
                  <a:gd name="T11" fmla="*/ 23 h 77"/>
                  <a:gd name="T12" fmla="*/ 17 w 106"/>
                  <a:gd name="T13" fmla="*/ 23 h 77"/>
                  <a:gd name="T14" fmla="*/ 6 w 106"/>
                  <a:gd name="T15" fmla="*/ 39 h 77"/>
                  <a:gd name="T16" fmla="*/ 8 w 106"/>
                  <a:gd name="T17" fmla="*/ 46 h 77"/>
                  <a:gd name="T18" fmla="*/ 0 w 106"/>
                  <a:gd name="T19" fmla="*/ 60 h 77"/>
                  <a:gd name="T20" fmla="*/ 17 w 106"/>
                  <a:gd name="T21" fmla="*/ 77 h 77"/>
                  <a:gd name="T22" fmla="*/ 35 w 106"/>
                  <a:gd name="T23" fmla="*/ 77 h 77"/>
                  <a:gd name="T24" fmla="*/ 39 w 106"/>
                  <a:gd name="T25" fmla="*/ 73 h 77"/>
                  <a:gd name="T26" fmla="*/ 35 w 106"/>
                  <a:gd name="T27" fmla="*/ 68 h 77"/>
                  <a:gd name="T28" fmla="*/ 17 w 106"/>
                  <a:gd name="T29" fmla="*/ 68 h 77"/>
                  <a:gd name="T30" fmla="*/ 9 w 106"/>
                  <a:gd name="T31" fmla="*/ 60 h 77"/>
                  <a:gd name="T32" fmla="*/ 16 w 106"/>
                  <a:gd name="T33" fmla="*/ 53 h 77"/>
                  <a:gd name="T34" fmla="*/ 20 w 106"/>
                  <a:gd name="T35" fmla="*/ 50 h 77"/>
                  <a:gd name="T36" fmla="*/ 18 w 106"/>
                  <a:gd name="T37" fmla="*/ 45 h 77"/>
                  <a:gd name="T38" fmla="*/ 15 w 106"/>
                  <a:gd name="T39" fmla="*/ 39 h 77"/>
                  <a:gd name="T40" fmla="*/ 20 w 106"/>
                  <a:gd name="T41" fmla="*/ 32 h 77"/>
                  <a:gd name="T42" fmla="*/ 20 w 106"/>
                  <a:gd name="T43" fmla="*/ 32 h 77"/>
                  <a:gd name="T44" fmla="*/ 27 w 106"/>
                  <a:gd name="T45" fmla="*/ 32 h 77"/>
                  <a:gd name="T46" fmla="*/ 31 w 106"/>
                  <a:gd name="T47" fmla="*/ 32 h 77"/>
                  <a:gd name="T48" fmla="*/ 34 w 106"/>
                  <a:gd name="T49" fmla="*/ 28 h 77"/>
                  <a:gd name="T50" fmla="*/ 33 w 106"/>
                  <a:gd name="T51" fmla="*/ 27 h 77"/>
                  <a:gd name="T52" fmla="*/ 33 w 106"/>
                  <a:gd name="T53" fmla="*/ 27 h 77"/>
                  <a:gd name="T54" fmla="*/ 50 w 106"/>
                  <a:gd name="T55" fmla="*/ 9 h 77"/>
                  <a:gd name="T56" fmla="*/ 67 w 106"/>
                  <a:gd name="T57" fmla="*/ 27 h 77"/>
                  <a:gd name="T58" fmla="*/ 65 w 106"/>
                  <a:gd name="T59" fmla="*/ 35 h 77"/>
                  <a:gd name="T60" fmla="*/ 66 w 106"/>
                  <a:gd name="T61" fmla="*/ 41 h 77"/>
                  <a:gd name="T62" fmla="*/ 72 w 106"/>
                  <a:gd name="T63" fmla="*/ 41 h 77"/>
                  <a:gd name="T64" fmla="*/ 82 w 106"/>
                  <a:gd name="T65" fmla="*/ 38 h 77"/>
                  <a:gd name="T66" fmla="*/ 97 w 106"/>
                  <a:gd name="T67" fmla="*/ 53 h 77"/>
                  <a:gd name="T68" fmla="*/ 82 w 106"/>
                  <a:gd name="T69" fmla="*/ 68 h 77"/>
                  <a:gd name="T70" fmla="*/ 71 w 106"/>
                  <a:gd name="T71" fmla="*/ 68 h 77"/>
                  <a:gd name="T72" fmla="*/ 67 w 106"/>
                  <a:gd name="T73" fmla="*/ 73 h 77"/>
                  <a:gd name="T74" fmla="*/ 71 w 106"/>
                  <a:gd name="T75" fmla="*/ 77 h 77"/>
                  <a:gd name="T76" fmla="*/ 82 w 106"/>
                  <a:gd name="T77" fmla="*/ 77 h 77"/>
                  <a:gd name="T78" fmla="*/ 106 w 106"/>
                  <a:gd name="T79" fmla="*/ 53 h 77"/>
                  <a:gd name="T80" fmla="*/ 82 w 106"/>
                  <a:gd name="T81"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77">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ea typeface="宋体" panose="02010600030101010101" pitchFamily="2" charset="-122"/>
                </a:endParaRPr>
              </a:p>
            </p:txBody>
          </p:sp>
          <p:sp>
            <p:nvSpPr>
              <p:cNvPr id="25625" name="Freeform 25"/>
              <p:cNvSpPr/>
              <p:nvPr/>
            </p:nvSpPr>
            <p:spPr bwMode="auto">
              <a:xfrm>
                <a:off x="70" y="94"/>
                <a:ext cx="92" cy="142"/>
              </a:xfrm>
              <a:custGeom>
                <a:avLst/>
                <a:gdLst>
                  <a:gd name="T0" fmla="*/ 33 w 42"/>
                  <a:gd name="T1" fmla="*/ 41 h 65"/>
                  <a:gd name="T2" fmla="*/ 26 w 42"/>
                  <a:gd name="T3" fmla="*/ 49 h 65"/>
                  <a:gd name="T4" fmla="*/ 26 w 42"/>
                  <a:gd name="T5" fmla="*/ 5 h 65"/>
                  <a:gd name="T6" fmla="*/ 21 w 42"/>
                  <a:gd name="T7" fmla="*/ 0 h 65"/>
                  <a:gd name="T8" fmla="*/ 16 w 42"/>
                  <a:gd name="T9" fmla="*/ 5 h 65"/>
                  <a:gd name="T10" fmla="*/ 16 w 42"/>
                  <a:gd name="T11" fmla="*/ 49 h 65"/>
                  <a:gd name="T12" fmla="*/ 9 w 42"/>
                  <a:gd name="T13" fmla="*/ 41 h 65"/>
                  <a:gd name="T14" fmla="*/ 2 w 42"/>
                  <a:gd name="T15" fmla="*/ 41 h 65"/>
                  <a:gd name="T16" fmla="*/ 2 w 42"/>
                  <a:gd name="T17" fmla="*/ 48 h 65"/>
                  <a:gd name="T18" fmla="*/ 18 w 42"/>
                  <a:gd name="T19" fmla="*/ 63 h 65"/>
                  <a:gd name="T20" fmla="*/ 21 w 42"/>
                  <a:gd name="T21" fmla="*/ 65 h 65"/>
                  <a:gd name="T22" fmla="*/ 24 w 42"/>
                  <a:gd name="T23" fmla="*/ 63 h 65"/>
                  <a:gd name="T24" fmla="*/ 40 w 42"/>
                  <a:gd name="T25" fmla="*/ 48 h 65"/>
                  <a:gd name="T26" fmla="*/ 40 w 42"/>
                  <a:gd name="T27" fmla="*/ 41 h 65"/>
                  <a:gd name="T28" fmla="*/ 33 w 42"/>
                  <a:gd name="T29"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5">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ea typeface="宋体" panose="02010600030101010101" pitchFamily="2" charset="-122"/>
                </a:endParaRPr>
              </a:p>
            </p:txBody>
          </p:sp>
        </p:grpSp>
      </p:grpSp>
      <p:grpSp>
        <p:nvGrpSpPr>
          <p:cNvPr id="46" name="组合 45"/>
          <p:cNvGrpSpPr/>
          <p:nvPr/>
        </p:nvGrpSpPr>
        <p:grpSpPr>
          <a:xfrm>
            <a:off x="4093845" y="2117725"/>
            <a:ext cx="1402080" cy="1503680"/>
            <a:chOff x="6447" y="3335"/>
            <a:chExt cx="2208" cy="2368"/>
          </a:xfrm>
        </p:grpSpPr>
        <p:grpSp>
          <p:nvGrpSpPr>
            <p:cNvPr id="42" name="组合 41"/>
            <p:cNvGrpSpPr/>
            <p:nvPr/>
          </p:nvGrpSpPr>
          <p:grpSpPr>
            <a:xfrm>
              <a:off x="6447" y="3335"/>
              <a:ext cx="2209" cy="2368"/>
              <a:chOff x="6447" y="3335"/>
              <a:chExt cx="2209" cy="2368"/>
            </a:xfrm>
          </p:grpSpPr>
          <p:sp>
            <p:nvSpPr>
              <p:cNvPr id="34" name="矩形 33"/>
              <p:cNvSpPr/>
              <p:nvPr/>
            </p:nvSpPr>
            <p:spPr>
              <a:xfrm>
                <a:off x="6447" y="3495"/>
                <a:ext cx="2209" cy="2209"/>
              </a:xfrm>
              <a:prstGeom prst="rect">
                <a:avLst/>
              </a:prstGeom>
              <a:solidFill>
                <a:srgbClr val="61C0E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20" name="矩形 19"/>
              <p:cNvSpPr/>
              <p:nvPr/>
            </p:nvSpPr>
            <p:spPr>
              <a:xfrm>
                <a:off x="6448" y="3335"/>
                <a:ext cx="2209" cy="22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grpSp>
          <p:nvGrpSpPr>
            <p:cNvPr id="25626" name="Group 26"/>
            <p:cNvGrpSpPr/>
            <p:nvPr/>
          </p:nvGrpSpPr>
          <p:grpSpPr bwMode="auto">
            <a:xfrm>
              <a:off x="7041" y="3891"/>
              <a:ext cx="1021" cy="869"/>
              <a:chOff x="0" y="0"/>
              <a:chExt cx="235" cy="200"/>
            </a:xfrm>
            <a:solidFill>
              <a:schemeClr val="bg1"/>
            </a:solidFill>
          </p:grpSpPr>
          <p:sp>
            <p:nvSpPr>
              <p:cNvPr id="25627" name="Freeform 27"/>
              <p:cNvSpPr>
                <a:spLocks noEditPoints="1"/>
              </p:cNvSpPr>
              <p:nvPr/>
            </p:nvSpPr>
            <p:spPr bwMode="auto">
              <a:xfrm>
                <a:off x="0" y="0"/>
                <a:ext cx="235" cy="200"/>
              </a:xfrm>
              <a:custGeom>
                <a:avLst/>
                <a:gdLst>
                  <a:gd name="T0" fmla="*/ 94 w 108"/>
                  <a:gd name="T1" fmla="*/ 15 h 92"/>
                  <a:gd name="T2" fmla="*/ 77 w 108"/>
                  <a:gd name="T3" fmla="*/ 15 h 92"/>
                  <a:gd name="T4" fmla="*/ 77 w 108"/>
                  <a:gd name="T5" fmla="*/ 14 h 92"/>
                  <a:gd name="T6" fmla="*/ 77 w 108"/>
                  <a:gd name="T7" fmla="*/ 11 h 92"/>
                  <a:gd name="T8" fmla="*/ 66 w 108"/>
                  <a:gd name="T9" fmla="*/ 0 h 92"/>
                  <a:gd name="T10" fmla="*/ 54 w 108"/>
                  <a:gd name="T11" fmla="*/ 0 h 92"/>
                  <a:gd name="T12" fmla="*/ 43 w 108"/>
                  <a:gd name="T13" fmla="*/ 11 h 92"/>
                  <a:gd name="T14" fmla="*/ 43 w 108"/>
                  <a:gd name="T15" fmla="*/ 15 h 92"/>
                  <a:gd name="T16" fmla="*/ 14 w 108"/>
                  <a:gd name="T17" fmla="*/ 15 h 92"/>
                  <a:gd name="T18" fmla="*/ 0 w 108"/>
                  <a:gd name="T19" fmla="*/ 29 h 92"/>
                  <a:gd name="T20" fmla="*/ 0 w 108"/>
                  <a:gd name="T21" fmla="*/ 78 h 92"/>
                  <a:gd name="T22" fmla="*/ 14 w 108"/>
                  <a:gd name="T23" fmla="*/ 92 h 92"/>
                  <a:gd name="T24" fmla="*/ 94 w 108"/>
                  <a:gd name="T25" fmla="*/ 92 h 92"/>
                  <a:gd name="T26" fmla="*/ 108 w 108"/>
                  <a:gd name="T27" fmla="*/ 78 h 92"/>
                  <a:gd name="T28" fmla="*/ 108 w 108"/>
                  <a:gd name="T29" fmla="*/ 29 h 92"/>
                  <a:gd name="T30" fmla="*/ 94 w 108"/>
                  <a:gd name="T31" fmla="*/ 15 h 92"/>
                  <a:gd name="T32" fmla="*/ 10 w 108"/>
                  <a:gd name="T33" fmla="*/ 78 h 92"/>
                  <a:gd name="T34" fmla="*/ 10 w 108"/>
                  <a:gd name="T35" fmla="*/ 29 h 92"/>
                  <a:gd name="T36" fmla="*/ 14 w 108"/>
                  <a:gd name="T37" fmla="*/ 24 h 92"/>
                  <a:gd name="T38" fmla="*/ 26 w 108"/>
                  <a:gd name="T39" fmla="*/ 24 h 92"/>
                  <a:gd name="T40" fmla="*/ 26 w 108"/>
                  <a:gd name="T41" fmla="*/ 83 h 92"/>
                  <a:gd name="T42" fmla="*/ 14 w 108"/>
                  <a:gd name="T43" fmla="*/ 83 h 92"/>
                  <a:gd name="T44" fmla="*/ 10 w 108"/>
                  <a:gd name="T45" fmla="*/ 78 h 92"/>
                  <a:gd name="T46" fmla="*/ 99 w 108"/>
                  <a:gd name="T47" fmla="*/ 78 h 92"/>
                  <a:gd name="T48" fmla="*/ 94 w 108"/>
                  <a:gd name="T49" fmla="*/ 83 h 92"/>
                  <a:gd name="T50" fmla="*/ 35 w 108"/>
                  <a:gd name="T51" fmla="*/ 83 h 92"/>
                  <a:gd name="T52" fmla="*/ 35 w 108"/>
                  <a:gd name="T53" fmla="*/ 24 h 92"/>
                  <a:gd name="T54" fmla="*/ 43 w 108"/>
                  <a:gd name="T55" fmla="*/ 24 h 92"/>
                  <a:gd name="T56" fmla="*/ 77 w 108"/>
                  <a:gd name="T57" fmla="*/ 24 h 92"/>
                  <a:gd name="T58" fmla="*/ 94 w 108"/>
                  <a:gd name="T59" fmla="*/ 24 h 92"/>
                  <a:gd name="T60" fmla="*/ 99 w 108"/>
                  <a:gd name="T61" fmla="*/ 29 h 92"/>
                  <a:gd name="T62" fmla="*/ 99 w 108"/>
                  <a:gd name="T6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92">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ea typeface="宋体" panose="02010600030101010101" pitchFamily="2" charset="-122"/>
                </a:endParaRPr>
              </a:p>
            </p:txBody>
          </p:sp>
          <p:sp>
            <p:nvSpPr>
              <p:cNvPr id="25628" name="Freeform 28"/>
              <p:cNvSpPr>
                <a:spLocks noEditPoints="1"/>
              </p:cNvSpPr>
              <p:nvPr/>
            </p:nvSpPr>
            <p:spPr bwMode="auto">
              <a:xfrm>
                <a:off x="93" y="83"/>
                <a:ext cx="74" cy="74"/>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25 h 34"/>
                  <a:gd name="T12" fmla="*/ 9 w 34"/>
                  <a:gd name="T13" fmla="*/ 17 h 34"/>
                  <a:gd name="T14" fmla="*/ 17 w 34"/>
                  <a:gd name="T15" fmla="*/ 10 h 34"/>
                  <a:gd name="T16" fmla="*/ 25 w 34"/>
                  <a:gd name="T17" fmla="*/ 17 h 34"/>
                  <a:gd name="T18" fmla="*/ 17 w 34"/>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ea typeface="宋体" panose="02010600030101010101" pitchFamily="2" charset="-122"/>
                </a:endParaRPr>
              </a:p>
            </p:txBody>
          </p:sp>
        </p:grpSp>
      </p:grpSp>
      <p:grpSp>
        <p:nvGrpSpPr>
          <p:cNvPr id="40" name="组合 39"/>
          <p:cNvGrpSpPr/>
          <p:nvPr/>
        </p:nvGrpSpPr>
        <p:grpSpPr>
          <a:xfrm>
            <a:off x="809625" y="461010"/>
            <a:ext cx="566420" cy="566420"/>
            <a:chOff x="1275" y="726"/>
            <a:chExt cx="892" cy="892"/>
          </a:xfrm>
        </p:grpSpPr>
        <p:sp>
          <p:nvSpPr>
            <p:cNvPr id="38" name="矩形 37"/>
            <p:cNvSpPr/>
            <p:nvPr/>
          </p:nvSpPr>
          <p:spPr>
            <a:xfrm>
              <a:off x="1275" y="726"/>
              <a:ext cx="893" cy="893"/>
            </a:xfrm>
            <a:prstGeom prst="rect">
              <a:avLst/>
            </a:prstGeom>
            <a:solidFill>
              <a:schemeClr val="accent5">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9" name="文本框 38"/>
            <p:cNvSpPr txBox="1"/>
            <p:nvPr/>
          </p:nvSpPr>
          <p:spPr>
            <a:xfrm>
              <a:off x="1377" y="883"/>
              <a:ext cx="688" cy="580"/>
            </a:xfrm>
            <a:prstGeom prst="rect">
              <a:avLst/>
            </a:prstGeom>
            <a:noFill/>
          </p:spPr>
          <p:txBody>
            <a:bodyPr wrap="none" rtlCol="0">
              <a:spAutoFit/>
            </a:bodyPr>
            <a:lstStyle/>
            <a:p>
              <a:r>
                <a:rPr lang="en-US" altLang="zh-CN" dirty="0">
                  <a:solidFill>
                    <a:schemeClr val="bg1"/>
                  </a:solidFill>
                  <a:ea typeface="宋体" panose="02010600030101010101" pitchFamily="2" charset="-122"/>
                </a:rPr>
                <a:t>01</a:t>
              </a:r>
            </a:p>
          </p:txBody>
        </p:sp>
      </p:grpSp>
      <p:grpSp>
        <p:nvGrpSpPr>
          <p:cNvPr id="48" name="组合 47"/>
          <p:cNvGrpSpPr/>
          <p:nvPr/>
        </p:nvGrpSpPr>
        <p:grpSpPr>
          <a:xfrm>
            <a:off x="9038590" y="2117725"/>
            <a:ext cx="1402080" cy="1503680"/>
            <a:chOff x="14234" y="3335"/>
            <a:chExt cx="2208" cy="2368"/>
          </a:xfrm>
        </p:grpSpPr>
        <p:grpSp>
          <p:nvGrpSpPr>
            <p:cNvPr id="44" name="组合 43"/>
            <p:cNvGrpSpPr/>
            <p:nvPr/>
          </p:nvGrpSpPr>
          <p:grpSpPr>
            <a:xfrm>
              <a:off x="14234" y="3335"/>
              <a:ext cx="2208" cy="2368"/>
              <a:chOff x="14234" y="3335"/>
              <a:chExt cx="2208" cy="2368"/>
            </a:xfrm>
          </p:grpSpPr>
          <p:sp>
            <p:nvSpPr>
              <p:cNvPr id="36" name="矩形 35"/>
              <p:cNvSpPr/>
              <p:nvPr/>
            </p:nvSpPr>
            <p:spPr>
              <a:xfrm>
                <a:off x="14234" y="3495"/>
                <a:ext cx="2209" cy="2209"/>
              </a:xfrm>
              <a:prstGeom prst="rect">
                <a:avLst/>
              </a:prstGeom>
              <a:solidFill>
                <a:srgbClr val="61C0E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22" name="矩形 21"/>
              <p:cNvSpPr/>
              <p:nvPr/>
            </p:nvSpPr>
            <p:spPr>
              <a:xfrm>
                <a:off x="14234" y="3335"/>
                <a:ext cx="2209" cy="22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grpSp>
          <p:nvGrpSpPr>
            <p:cNvPr id="25620" name="Group 20"/>
            <p:cNvGrpSpPr/>
            <p:nvPr/>
          </p:nvGrpSpPr>
          <p:grpSpPr bwMode="auto">
            <a:xfrm>
              <a:off x="14922" y="3890"/>
              <a:ext cx="875" cy="887"/>
              <a:chOff x="0" y="0"/>
              <a:chExt cx="233" cy="236"/>
            </a:xfrm>
            <a:solidFill>
              <a:schemeClr val="bg1"/>
            </a:solidFill>
          </p:grpSpPr>
          <p:sp>
            <p:nvSpPr>
              <p:cNvPr id="25621" name="Freeform 21"/>
              <p:cNvSpPr>
                <a:spLocks noEditPoints="1"/>
              </p:cNvSpPr>
              <p:nvPr/>
            </p:nvSpPr>
            <p:spPr bwMode="auto">
              <a:xfrm>
                <a:off x="0" y="0"/>
                <a:ext cx="233" cy="236"/>
              </a:xfrm>
              <a:custGeom>
                <a:avLst/>
                <a:gdLst>
                  <a:gd name="T0" fmla="*/ 103 w 107"/>
                  <a:gd name="T1" fmla="*/ 42 h 108"/>
                  <a:gd name="T2" fmla="*/ 93 w 107"/>
                  <a:gd name="T3" fmla="*/ 35 h 108"/>
                  <a:gd name="T4" fmla="*/ 97 w 107"/>
                  <a:gd name="T5" fmla="*/ 22 h 108"/>
                  <a:gd name="T6" fmla="*/ 80 w 107"/>
                  <a:gd name="T7" fmla="*/ 10 h 108"/>
                  <a:gd name="T8" fmla="*/ 68 w 107"/>
                  <a:gd name="T9" fmla="*/ 12 h 108"/>
                  <a:gd name="T10" fmla="*/ 62 w 107"/>
                  <a:gd name="T11" fmla="*/ 1 h 108"/>
                  <a:gd name="T12" fmla="*/ 42 w 107"/>
                  <a:gd name="T13" fmla="*/ 4 h 108"/>
                  <a:gd name="T14" fmla="*/ 34 w 107"/>
                  <a:gd name="T15" fmla="*/ 14 h 108"/>
                  <a:gd name="T16" fmla="*/ 22 w 107"/>
                  <a:gd name="T17" fmla="*/ 11 h 108"/>
                  <a:gd name="T18" fmla="*/ 10 w 107"/>
                  <a:gd name="T19" fmla="*/ 27 h 108"/>
                  <a:gd name="T20" fmla="*/ 12 w 107"/>
                  <a:gd name="T21" fmla="*/ 39 h 108"/>
                  <a:gd name="T22" fmla="*/ 0 w 107"/>
                  <a:gd name="T23" fmla="*/ 46 h 108"/>
                  <a:gd name="T24" fmla="*/ 0 w 107"/>
                  <a:gd name="T25" fmla="*/ 62 h 108"/>
                  <a:gd name="T26" fmla="*/ 12 w 107"/>
                  <a:gd name="T27" fmla="*/ 69 h 108"/>
                  <a:gd name="T28" fmla="*/ 10 w 107"/>
                  <a:gd name="T29" fmla="*/ 81 h 108"/>
                  <a:gd name="T30" fmla="*/ 22 w 107"/>
                  <a:gd name="T31" fmla="*/ 97 h 108"/>
                  <a:gd name="T32" fmla="*/ 34 w 107"/>
                  <a:gd name="T33" fmla="*/ 94 h 108"/>
                  <a:gd name="T34" fmla="*/ 42 w 107"/>
                  <a:gd name="T35" fmla="*/ 104 h 108"/>
                  <a:gd name="T36" fmla="*/ 53 w 107"/>
                  <a:gd name="T37" fmla="*/ 108 h 108"/>
                  <a:gd name="T38" fmla="*/ 65 w 107"/>
                  <a:gd name="T39" fmla="*/ 104 h 108"/>
                  <a:gd name="T40" fmla="*/ 72 w 107"/>
                  <a:gd name="T41" fmla="*/ 94 h 108"/>
                  <a:gd name="T42" fmla="*/ 85 w 107"/>
                  <a:gd name="T43" fmla="*/ 97 h 108"/>
                  <a:gd name="T44" fmla="*/ 97 w 107"/>
                  <a:gd name="T45" fmla="*/ 81 h 108"/>
                  <a:gd name="T46" fmla="*/ 95 w 107"/>
                  <a:gd name="T47" fmla="*/ 69 h 108"/>
                  <a:gd name="T48" fmla="*/ 106 w 107"/>
                  <a:gd name="T49" fmla="*/ 62 h 108"/>
                  <a:gd name="T50" fmla="*/ 106 w 107"/>
                  <a:gd name="T51" fmla="*/ 46 h 108"/>
                  <a:gd name="T52" fmla="*/ 90 w 107"/>
                  <a:gd name="T53" fmla="*/ 61 h 108"/>
                  <a:gd name="T54" fmla="*/ 84 w 107"/>
                  <a:gd name="T55" fmla="*/ 71 h 108"/>
                  <a:gd name="T56" fmla="*/ 88 w 107"/>
                  <a:gd name="T57" fmla="*/ 82 h 108"/>
                  <a:gd name="T58" fmla="*/ 74 w 107"/>
                  <a:gd name="T59" fmla="*/ 84 h 108"/>
                  <a:gd name="T60" fmla="*/ 63 w 107"/>
                  <a:gd name="T61" fmla="*/ 87 h 108"/>
                  <a:gd name="T62" fmla="*/ 57 w 107"/>
                  <a:gd name="T63" fmla="*/ 98 h 108"/>
                  <a:gd name="T64" fmla="*/ 47 w 107"/>
                  <a:gd name="T65" fmla="*/ 90 h 108"/>
                  <a:gd name="T66" fmla="*/ 37 w 107"/>
                  <a:gd name="T67" fmla="*/ 85 h 108"/>
                  <a:gd name="T68" fmla="*/ 25 w 107"/>
                  <a:gd name="T69" fmla="*/ 88 h 108"/>
                  <a:gd name="T70" fmla="*/ 23 w 107"/>
                  <a:gd name="T71" fmla="*/ 75 h 108"/>
                  <a:gd name="T72" fmla="*/ 20 w 107"/>
                  <a:gd name="T73" fmla="*/ 64 h 108"/>
                  <a:gd name="T74" fmla="*/ 9 w 107"/>
                  <a:gd name="T75" fmla="*/ 58 h 108"/>
                  <a:gd name="T76" fmla="*/ 9 w 107"/>
                  <a:gd name="T77" fmla="*/ 50 h 108"/>
                  <a:gd name="T78" fmla="*/ 20 w 107"/>
                  <a:gd name="T79" fmla="*/ 44 h 108"/>
                  <a:gd name="T80" fmla="*/ 23 w 107"/>
                  <a:gd name="T81" fmla="*/ 33 h 108"/>
                  <a:gd name="T82" fmla="*/ 25 w 107"/>
                  <a:gd name="T83" fmla="*/ 20 h 108"/>
                  <a:gd name="T84" fmla="*/ 37 w 107"/>
                  <a:gd name="T85" fmla="*/ 23 h 108"/>
                  <a:gd name="T86" fmla="*/ 47 w 107"/>
                  <a:gd name="T87" fmla="*/ 18 h 108"/>
                  <a:gd name="T88" fmla="*/ 57 w 107"/>
                  <a:gd name="T89" fmla="*/ 10 h 108"/>
                  <a:gd name="T90" fmla="*/ 63 w 107"/>
                  <a:gd name="T91" fmla="*/ 21 h 108"/>
                  <a:gd name="T92" fmla="*/ 74 w 107"/>
                  <a:gd name="T93" fmla="*/ 23 h 108"/>
                  <a:gd name="T94" fmla="*/ 88 w 107"/>
                  <a:gd name="T95" fmla="*/ 26 h 108"/>
                  <a:gd name="T96" fmla="*/ 84 w 107"/>
                  <a:gd name="T97" fmla="*/ 37 h 108"/>
                  <a:gd name="T98" fmla="*/ 90 w 107"/>
                  <a:gd name="T99" fmla="*/ 47 h 108"/>
                  <a:gd name="T100" fmla="*/ 98 w 107"/>
                  <a:gd name="T10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08">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ea typeface="宋体" panose="02010600030101010101" pitchFamily="2" charset="-122"/>
                </a:endParaRPr>
              </a:p>
            </p:txBody>
          </p:sp>
          <p:sp>
            <p:nvSpPr>
              <p:cNvPr id="25622" name="Freeform 22"/>
              <p:cNvSpPr>
                <a:spLocks noEditPoints="1"/>
              </p:cNvSpPr>
              <p:nvPr/>
            </p:nvSpPr>
            <p:spPr bwMode="auto">
              <a:xfrm>
                <a:off x="70" y="70"/>
                <a:ext cx="93" cy="92"/>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3 h 42"/>
                  <a:gd name="T12" fmla="*/ 9 w 43"/>
                  <a:gd name="T13" fmla="*/ 21 h 42"/>
                  <a:gd name="T14" fmla="*/ 21 w 43"/>
                  <a:gd name="T15" fmla="*/ 9 h 42"/>
                  <a:gd name="T16" fmla="*/ 33 w 43"/>
                  <a:gd name="T17" fmla="*/ 21 h 42"/>
                  <a:gd name="T18" fmla="*/ 21 w 43"/>
                  <a:gd name="T19"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prstClr val="black"/>
                  </a:solidFill>
                  <a:ea typeface="宋体" panose="02010600030101010101" pitchFamily="2" charset="-122"/>
                </a:endParaRP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500"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 calcmode="lin" valueType="num">
                                      <p:cBhvr>
                                        <p:cTn id="13" dur="500" fill="hold"/>
                                        <p:tgtEl>
                                          <p:spTgt spid="45"/>
                                        </p:tgtEl>
                                        <p:attrNameLst>
                                          <p:attrName>style.rotation</p:attrName>
                                        </p:attrNameLst>
                                      </p:cBhvr>
                                      <p:tavLst>
                                        <p:tav tm="0">
                                          <p:val>
                                            <p:fltVal val="90"/>
                                          </p:val>
                                        </p:tav>
                                        <p:tav tm="100000">
                                          <p:val>
                                            <p:fltVal val="0"/>
                                          </p:val>
                                        </p:tav>
                                      </p:tavLst>
                                    </p:anim>
                                    <p:animEffect transition="in" filter="fade">
                                      <p:cBhvr>
                                        <p:cTn id="14" dur="500"/>
                                        <p:tgtEl>
                                          <p:spTgt spid="45"/>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500"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 calcmode="lin" valueType="num">
                                      <p:cBhvr>
                                        <p:cTn id="20" dur="500" fill="hold"/>
                                        <p:tgtEl>
                                          <p:spTgt spid="46"/>
                                        </p:tgtEl>
                                        <p:attrNameLst>
                                          <p:attrName>style.rotation</p:attrName>
                                        </p:attrNameLst>
                                      </p:cBhvr>
                                      <p:tavLst>
                                        <p:tav tm="0">
                                          <p:val>
                                            <p:fltVal val="90"/>
                                          </p:val>
                                        </p:tav>
                                        <p:tav tm="100000">
                                          <p:val>
                                            <p:fltVal val="0"/>
                                          </p:val>
                                        </p:tav>
                                      </p:tavLst>
                                    </p:anim>
                                    <p:animEffect transition="in" filter="fade">
                                      <p:cBhvr>
                                        <p:cTn id="21" dur="500"/>
                                        <p:tgtEl>
                                          <p:spTgt spid="46"/>
                                        </p:tgtEl>
                                      </p:cBhvr>
                                    </p:animEffect>
                                  </p:childTnLst>
                                </p:cTn>
                              </p:par>
                            </p:childTnLst>
                          </p:cTn>
                        </p:par>
                        <p:par>
                          <p:cTn id="22" fill="hold">
                            <p:stCondLst>
                              <p:cond delay="1500"/>
                            </p:stCondLst>
                            <p:childTnLst>
                              <p:par>
                                <p:cTn id="23" presetID="31" presetClass="entr" presetSubtype="0" fill="hold" nodeType="afterEffect">
                                  <p:stCondLst>
                                    <p:cond delay="0"/>
                                  </p:stCondLst>
                                  <p:childTnLst>
                                    <p:set>
                                      <p:cBhvr>
                                        <p:cTn id="24" dur="500"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 calcmode="lin" valueType="num">
                                      <p:cBhvr>
                                        <p:cTn id="27" dur="500" fill="hold"/>
                                        <p:tgtEl>
                                          <p:spTgt spid="47"/>
                                        </p:tgtEl>
                                        <p:attrNameLst>
                                          <p:attrName>style.rotation</p:attrName>
                                        </p:attrNameLst>
                                      </p:cBhvr>
                                      <p:tavLst>
                                        <p:tav tm="0">
                                          <p:val>
                                            <p:fltVal val="90"/>
                                          </p:val>
                                        </p:tav>
                                        <p:tav tm="100000">
                                          <p:val>
                                            <p:fltVal val="0"/>
                                          </p:val>
                                        </p:tav>
                                      </p:tavLst>
                                    </p:anim>
                                    <p:animEffect transition="in" filter="fade">
                                      <p:cBhvr>
                                        <p:cTn id="28" dur="500"/>
                                        <p:tgtEl>
                                          <p:spTgt spid="47"/>
                                        </p:tgtEl>
                                      </p:cBhvr>
                                    </p:animEffect>
                                  </p:childTnLst>
                                </p:cTn>
                              </p:par>
                            </p:childTnLst>
                          </p:cTn>
                        </p:par>
                        <p:par>
                          <p:cTn id="29" fill="hold">
                            <p:stCondLst>
                              <p:cond delay="2000"/>
                            </p:stCondLst>
                            <p:childTnLst>
                              <p:par>
                                <p:cTn id="30" presetID="31" presetClass="entr" presetSubtype="0" fill="hold" nodeType="afterEffect">
                                  <p:stCondLst>
                                    <p:cond delay="0"/>
                                  </p:stCondLst>
                                  <p:childTnLst>
                                    <p:set>
                                      <p:cBhvr>
                                        <p:cTn id="31" dur="500" fill="hold">
                                          <p:stCondLst>
                                            <p:cond delay="0"/>
                                          </p:stCondLst>
                                        </p:cTn>
                                        <p:tgtEl>
                                          <p:spTgt spid="48"/>
                                        </p:tgtEl>
                                        <p:attrNameLst>
                                          <p:attrName>style.visibility</p:attrName>
                                        </p:attrNameLst>
                                      </p:cBhvr>
                                      <p:to>
                                        <p:strVal val="visible"/>
                                      </p:to>
                                    </p:set>
                                    <p:anim calcmode="lin" valueType="num">
                                      <p:cBhvr>
                                        <p:cTn id="32" dur="500" fill="hold"/>
                                        <p:tgtEl>
                                          <p:spTgt spid="48"/>
                                        </p:tgtEl>
                                        <p:attrNameLst>
                                          <p:attrName>ppt_w</p:attrName>
                                        </p:attrNameLst>
                                      </p:cBhvr>
                                      <p:tavLst>
                                        <p:tav tm="0">
                                          <p:val>
                                            <p:fltVal val="0"/>
                                          </p:val>
                                        </p:tav>
                                        <p:tav tm="100000">
                                          <p:val>
                                            <p:strVal val="#ppt_w"/>
                                          </p:val>
                                        </p:tav>
                                      </p:tavLst>
                                    </p:anim>
                                    <p:anim calcmode="lin" valueType="num">
                                      <p:cBhvr>
                                        <p:cTn id="33" dur="500" fill="hold"/>
                                        <p:tgtEl>
                                          <p:spTgt spid="48"/>
                                        </p:tgtEl>
                                        <p:attrNameLst>
                                          <p:attrName>ppt_h</p:attrName>
                                        </p:attrNameLst>
                                      </p:cBhvr>
                                      <p:tavLst>
                                        <p:tav tm="0">
                                          <p:val>
                                            <p:fltVal val="0"/>
                                          </p:val>
                                        </p:tav>
                                        <p:tav tm="100000">
                                          <p:val>
                                            <p:strVal val="#ppt_h"/>
                                          </p:val>
                                        </p:tav>
                                      </p:tavLst>
                                    </p:anim>
                                    <p:anim calcmode="lin" valueType="num">
                                      <p:cBhvr>
                                        <p:cTn id="34" dur="500" fill="hold"/>
                                        <p:tgtEl>
                                          <p:spTgt spid="48"/>
                                        </p:tgtEl>
                                        <p:attrNameLst>
                                          <p:attrName>style.rotation</p:attrName>
                                        </p:attrNameLst>
                                      </p:cBhvr>
                                      <p:tavLst>
                                        <p:tav tm="0">
                                          <p:val>
                                            <p:fltVal val="90"/>
                                          </p:val>
                                        </p:tav>
                                        <p:tav tm="100000">
                                          <p:val>
                                            <p:fltVal val="0"/>
                                          </p:val>
                                        </p:tav>
                                      </p:tavLst>
                                    </p:anim>
                                    <p:animEffect transition="in" filter="fade">
                                      <p:cBhvr>
                                        <p:cTn id="35" dur="500"/>
                                        <p:tgtEl>
                                          <p:spTgt spid="48"/>
                                        </p:tgtEl>
                                      </p:cBhvr>
                                    </p:animEffect>
                                  </p:childTnLst>
                                </p:cTn>
                              </p:par>
                            </p:childTnLst>
                          </p:cTn>
                        </p:par>
                        <p:par>
                          <p:cTn id="36" fill="hold">
                            <p:stCondLst>
                              <p:cond delay="2500"/>
                            </p:stCondLst>
                            <p:childTnLst>
                              <p:par>
                                <p:cTn id="37" presetID="12" presetClass="entr" presetSubtype="4" fill="hold" grpId="0" nodeType="afterEffect">
                                  <p:stCondLst>
                                    <p:cond delay="0"/>
                                  </p:stCondLst>
                                  <p:childTnLst>
                                    <p:set>
                                      <p:cBhvr>
                                        <p:cTn id="38" dur="1" fill="hold">
                                          <p:stCondLst>
                                            <p:cond delay="0"/>
                                          </p:stCondLst>
                                        </p:cTn>
                                        <p:tgtEl>
                                          <p:spTgt spid="12306"/>
                                        </p:tgtEl>
                                        <p:attrNameLst>
                                          <p:attrName>style.visibility</p:attrName>
                                        </p:attrNameLst>
                                      </p:cBhvr>
                                      <p:to>
                                        <p:strVal val="visible"/>
                                      </p:to>
                                    </p:set>
                                    <p:anim calcmode="lin" valueType="num">
                                      <p:cBhvr additive="base">
                                        <p:cTn id="39" dur="500"/>
                                        <p:tgtEl>
                                          <p:spTgt spid="12306"/>
                                        </p:tgtEl>
                                        <p:attrNameLst>
                                          <p:attrName>ppt_y</p:attrName>
                                        </p:attrNameLst>
                                      </p:cBhvr>
                                      <p:tavLst>
                                        <p:tav tm="0">
                                          <p:val>
                                            <p:strVal val="#ppt_y+#ppt_h*1.125000"/>
                                          </p:val>
                                        </p:tav>
                                        <p:tav tm="100000">
                                          <p:val>
                                            <p:strVal val="#ppt_y"/>
                                          </p:val>
                                        </p:tav>
                                      </p:tavLst>
                                    </p:anim>
                                    <p:animEffect transition="in" filter="wipe(up)">
                                      <p:cBhvr>
                                        <p:cTn id="40" dur="500"/>
                                        <p:tgtEl>
                                          <p:spTgt spid="12306"/>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2307"/>
                                        </p:tgtEl>
                                        <p:attrNameLst>
                                          <p:attrName>style.visibility</p:attrName>
                                        </p:attrNameLst>
                                      </p:cBhvr>
                                      <p:to>
                                        <p:strVal val="visible"/>
                                      </p:to>
                                    </p:set>
                                    <p:anim calcmode="lin" valueType="num">
                                      <p:cBhvr additive="base">
                                        <p:cTn id="43" dur="500"/>
                                        <p:tgtEl>
                                          <p:spTgt spid="12307"/>
                                        </p:tgtEl>
                                        <p:attrNameLst>
                                          <p:attrName>ppt_y</p:attrName>
                                        </p:attrNameLst>
                                      </p:cBhvr>
                                      <p:tavLst>
                                        <p:tav tm="0">
                                          <p:val>
                                            <p:strVal val="#ppt_y+#ppt_h*1.125000"/>
                                          </p:val>
                                        </p:tav>
                                        <p:tav tm="100000">
                                          <p:val>
                                            <p:strVal val="#ppt_y"/>
                                          </p:val>
                                        </p:tav>
                                      </p:tavLst>
                                    </p:anim>
                                    <p:animEffect transition="in" filter="wipe(up)">
                                      <p:cBhvr>
                                        <p:cTn id="44" dur="500"/>
                                        <p:tgtEl>
                                          <p:spTgt spid="12307"/>
                                        </p:tgtEl>
                                      </p:cBhvr>
                                    </p:animEffect>
                                  </p:childTnLst>
                                </p:cTn>
                              </p:par>
                            </p:childTnLst>
                          </p:cTn>
                        </p:par>
                        <p:par>
                          <p:cTn id="45" fill="hold">
                            <p:stCondLst>
                              <p:cond delay="3000"/>
                            </p:stCondLst>
                            <p:childTnLst>
                              <p:par>
                                <p:cTn id="46" presetID="12" presetClass="entr" presetSubtype="4"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p:tgtEl>
                                          <p:spTgt spid="4"/>
                                        </p:tgtEl>
                                        <p:attrNameLst>
                                          <p:attrName>ppt_y</p:attrName>
                                        </p:attrNameLst>
                                      </p:cBhvr>
                                      <p:tavLst>
                                        <p:tav tm="0">
                                          <p:val>
                                            <p:strVal val="#ppt_y+#ppt_h*1.125000"/>
                                          </p:val>
                                        </p:tav>
                                        <p:tav tm="100000">
                                          <p:val>
                                            <p:strVal val="#ppt_y"/>
                                          </p:val>
                                        </p:tav>
                                      </p:tavLst>
                                    </p:anim>
                                    <p:animEffect transition="in" filter="wipe(up)">
                                      <p:cBhvr>
                                        <p:cTn id="49" dur="500"/>
                                        <p:tgtEl>
                                          <p:spTgt spid="4"/>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p:tgtEl>
                                          <p:spTgt spid="6"/>
                                        </p:tgtEl>
                                        <p:attrNameLst>
                                          <p:attrName>ppt_y</p:attrName>
                                        </p:attrNameLst>
                                      </p:cBhvr>
                                      <p:tavLst>
                                        <p:tav tm="0">
                                          <p:val>
                                            <p:strVal val="#ppt_y+#ppt_h*1.125000"/>
                                          </p:val>
                                        </p:tav>
                                        <p:tav tm="100000">
                                          <p:val>
                                            <p:strVal val="#ppt_y"/>
                                          </p:val>
                                        </p:tav>
                                      </p:tavLst>
                                    </p:anim>
                                    <p:animEffect transition="in" filter="wipe(up)">
                                      <p:cBhvr>
                                        <p:cTn id="53" dur="500"/>
                                        <p:tgtEl>
                                          <p:spTgt spid="6"/>
                                        </p:tgtEl>
                                      </p:cBhvr>
                                    </p:animEffect>
                                  </p:childTnLst>
                                </p:cTn>
                              </p:par>
                            </p:childTnLst>
                          </p:cTn>
                        </p:par>
                        <p:par>
                          <p:cTn id="54" fill="hold">
                            <p:stCondLst>
                              <p:cond delay="3500"/>
                            </p:stCondLst>
                            <p:childTnLst>
                              <p:par>
                                <p:cTn id="55" presetID="1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ppt_y</p:attrName>
                                        </p:attrNameLst>
                                      </p:cBhvr>
                                      <p:tavLst>
                                        <p:tav tm="0">
                                          <p:val>
                                            <p:strVal val="#ppt_y+#ppt_h*1.125000"/>
                                          </p:val>
                                        </p:tav>
                                        <p:tav tm="100000">
                                          <p:val>
                                            <p:strVal val="#ppt_y"/>
                                          </p:val>
                                        </p:tav>
                                      </p:tavLst>
                                    </p:anim>
                                    <p:animEffect transition="in" filter="wipe(up)">
                                      <p:cBhvr>
                                        <p:cTn id="58" dur="500"/>
                                        <p:tgtEl>
                                          <p:spTgt spid="16"/>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p:tgtEl>
                                          <p:spTgt spid="17"/>
                                        </p:tgtEl>
                                        <p:attrNameLst>
                                          <p:attrName>ppt_y</p:attrName>
                                        </p:attrNameLst>
                                      </p:cBhvr>
                                      <p:tavLst>
                                        <p:tav tm="0">
                                          <p:val>
                                            <p:strVal val="#ppt_y+#ppt_h*1.125000"/>
                                          </p:val>
                                        </p:tav>
                                        <p:tav tm="100000">
                                          <p:val>
                                            <p:strVal val="#ppt_y"/>
                                          </p:val>
                                        </p:tav>
                                      </p:tavLst>
                                    </p:anim>
                                    <p:animEffect transition="in" filter="wipe(up)">
                                      <p:cBhvr>
                                        <p:cTn id="62" dur="500"/>
                                        <p:tgtEl>
                                          <p:spTgt spid="17"/>
                                        </p:tgtEl>
                                      </p:cBhvr>
                                    </p:animEffect>
                                  </p:childTnLst>
                                </p:cTn>
                              </p:par>
                            </p:childTnLst>
                          </p:cTn>
                        </p:par>
                        <p:par>
                          <p:cTn id="63" fill="hold">
                            <p:stCondLst>
                              <p:cond delay="4000"/>
                            </p:stCondLst>
                            <p:childTnLst>
                              <p:par>
                                <p:cTn id="64" presetID="12" presetClass="entr" presetSubtype="4"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p:tgtEl>
                                          <p:spTgt spid="18"/>
                                        </p:tgtEl>
                                        <p:attrNameLst>
                                          <p:attrName>ppt_y</p:attrName>
                                        </p:attrNameLst>
                                      </p:cBhvr>
                                      <p:tavLst>
                                        <p:tav tm="0">
                                          <p:val>
                                            <p:strVal val="#ppt_y+#ppt_h*1.125000"/>
                                          </p:val>
                                        </p:tav>
                                        <p:tav tm="100000">
                                          <p:val>
                                            <p:strVal val="#ppt_y"/>
                                          </p:val>
                                        </p:tav>
                                      </p:tavLst>
                                    </p:anim>
                                    <p:animEffect transition="in" filter="wipe(up)">
                                      <p:cBhvr>
                                        <p:cTn id="67" dur="500"/>
                                        <p:tgtEl>
                                          <p:spTgt spid="18"/>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p:tgtEl>
                                          <p:spTgt spid="19"/>
                                        </p:tgtEl>
                                        <p:attrNameLst>
                                          <p:attrName>ppt_y</p:attrName>
                                        </p:attrNameLst>
                                      </p:cBhvr>
                                      <p:tavLst>
                                        <p:tav tm="0">
                                          <p:val>
                                            <p:strVal val="#ppt_y+#ppt_h*1.125000"/>
                                          </p:val>
                                        </p:tav>
                                        <p:tav tm="100000">
                                          <p:val>
                                            <p:strVal val="#ppt_y"/>
                                          </p:val>
                                        </p:tav>
                                      </p:tavLst>
                                    </p:anim>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p:bldP spid="12307" grpId="0"/>
      <p:bldP spid="4" grpId="0"/>
      <p:bldP spid="6"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5" name="图片 74" descr="图层 2"/>
          <p:cNvPicPr>
            <a:picLocks noChangeAspect="1"/>
          </p:cNvPicPr>
          <p:nvPr/>
        </p:nvPicPr>
        <p:blipFill>
          <a:blip r:embed="rId4"/>
          <a:stretch>
            <a:fillRect/>
          </a:stretch>
        </p:blipFill>
        <p:spPr>
          <a:xfrm>
            <a:off x="12700" y="-10160"/>
            <a:ext cx="12192000" cy="6861810"/>
          </a:xfrm>
          <a:prstGeom prst="rect">
            <a:avLst/>
          </a:prstGeom>
        </p:spPr>
      </p:pic>
      <p:pic>
        <p:nvPicPr>
          <p:cNvPr id="76" name="图片 75" descr="图层 3"/>
          <p:cNvPicPr>
            <a:picLocks noChangeAspect="1"/>
          </p:cNvPicPr>
          <p:nvPr/>
        </p:nvPicPr>
        <p:blipFill>
          <a:blip r:embed="rId5"/>
          <a:stretch>
            <a:fillRect/>
          </a:stretch>
        </p:blipFill>
        <p:spPr>
          <a:xfrm>
            <a:off x="3175" y="-10160"/>
            <a:ext cx="9208135" cy="6861810"/>
          </a:xfrm>
          <a:prstGeom prst="rect">
            <a:avLst/>
          </a:prstGeom>
        </p:spPr>
      </p:pic>
      <p:pic>
        <p:nvPicPr>
          <p:cNvPr id="78" name="图片 77" descr="矢量智能对象 拷贝 2"/>
          <p:cNvPicPr>
            <a:picLocks noChangeAspect="1"/>
          </p:cNvPicPr>
          <p:nvPr/>
        </p:nvPicPr>
        <p:blipFill>
          <a:blip r:embed="rId6"/>
          <a:stretch>
            <a:fillRect/>
          </a:stretch>
        </p:blipFill>
        <p:spPr>
          <a:xfrm>
            <a:off x="12700" y="-10160"/>
            <a:ext cx="10058400" cy="5657850"/>
          </a:xfrm>
          <a:prstGeom prst="rect">
            <a:avLst/>
          </a:prstGeom>
        </p:spPr>
      </p:pic>
      <p:pic>
        <p:nvPicPr>
          <p:cNvPr id="79" name="图片 78" descr="矢量智能对象"/>
          <p:cNvPicPr>
            <a:picLocks noChangeAspect="1"/>
          </p:cNvPicPr>
          <p:nvPr/>
        </p:nvPicPr>
        <p:blipFill>
          <a:blip r:embed="rId7"/>
          <a:stretch>
            <a:fillRect/>
          </a:stretch>
        </p:blipFill>
        <p:spPr>
          <a:xfrm>
            <a:off x="3175" y="1193800"/>
            <a:ext cx="10058400" cy="5657850"/>
          </a:xfrm>
          <a:prstGeom prst="rect">
            <a:avLst/>
          </a:prstGeom>
        </p:spPr>
      </p:pic>
      <p:pic>
        <p:nvPicPr>
          <p:cNvPr id="80" name="图片 79" descr="矢量智能对象 拷贝 3"/>
          <p:cNvPicPr>
            <a:picLocks noChangeAspect="1"/>
          </p:cNvPicPr>
          <p:nvPr/>
        </p:nvPicPr>
        <p:blipFill>
          <a:blip r:embed="rId8"/>
          <a:stretch>
            <a:fillRect/>
          </a:stretch>
        </p:blipFill>
        <p:spPr>
          <a:xfrm>
            <a:off x="2146300" y="-10160"/>
            <a:ext cx="10058400" cy="5657850"/>
          </a:xfrm>
          <a:prstGeom prst="rect">
            <a:avLst/>
          </a:prstGeom>
        </p:spPr>
      </p:pic>
      <p:pic>
        <p:nvPicPr>
          <p:cNvPr id="81" name="图片 80" descr="矩形 1"/>
          <p:cNvPicPr>
            <a:picLocks noChangeAspect="1"/>
          </p:cNvPicPr>
          <p:nvPr/>
        </p:nvPicPr>
        <p:blipFill>
          <a:blip r:embed="rId9"/>
          <a:stretch>
            <a:fillRect/>
          </a:stretch>
        </p:blipFill>
        <p:spPr>
          <a:xfrm>
            <a:off x="810895" y="460375"/>
            <a:ext cx="10596245" cy="5937250"/>
          </a:xfrm>
          <a:prstGeom prst="rect">
            <a:avLst/>
          </a:prstGeom>
        </p:spPr>
      </p:pic>
      <p:graphicFrame>
        <p:nvGraphicFramePr>
          <p:cNvPr id="27" name="Chart 15"/>
          <p:cNvGraphicFramePr/>
          <p:nvPr/>
        </p:nvGraphicFramePr>
        <p:xfrm>
          <a:off x="1632585" y="1853565"/>
          <a:ext cx="3698875" cy="3151505"/>
        </p:xfrm>
        <a:graphic>
          <a:graphicData uri="http://schemas.openxmlformats.org/drawingml/2006/chart">
            <c:chart xmlns:c="http://schemas.openxmlformats.org/drawingml/2006/chart" xmlns:r="http://schemas.openxmlformats.org/officeDocument/2006/relationships" r:id="rId10"/>
          </a:graphicData>
        </a:graphic>
      </p:graphicFrame>
      <p:sp>
        <p:nvSpPr>
          <p:cNvPr id="28" name="TextBox 27"/>
          <p:cNvSpPr txBox="1"/>
          <p:nvPr/>
        </p:nvSpPr>
        <p:spPr>
          <a:xfrm>
            <a:off x="2702560" y="3229610"/>
            <a:ext cx="1557655" cy="398780"/>
          </a:xfrm>
          <a:prstGeom prst="rect">
            <a:avLst/>
          </a:prstGeom>
          <a:noFill/>
        </p:spPr>
        <p:txBody>
          <a:bodyPr wrap="square" rtlCol="0">
            <a:spAutoFit/>
          </a:bodyPr>
          <a:lstStyle/>
          <a:p>
            <a:pPr algn="ctr"/>
            <a:r>
              <a:rPr lang="zh-CN" altLang="en-US" sz="2000" b="1" dirty="0">
                <a:solidFill>
                  <a:srgbClr val="2E75B6"/>
                </a:solidFill>
                <a:latin typeface="宋体" panose="02010600030101010101" pitchFamily="2" charset="-122"/>
                <a:ea typeface="宋体" panose="02010600030101010101" pitchFamily="2" charset="-122"/>
                <a:cs typeface="Arial" panose="020B0604020202020204" pitchFamily="34" charset="0"/>
              </a:rPr>
              <a:t>添加标题</a:t>
            </a:r>
          </a:p>
        </p:txBody>
      </p:sp>
      <p:sp>
        <p:nvSpPr>
          <p:cNvPr id="29" name="TextBox 28"/>
          <p:cNvSpPr txBox="1"/>
          <p:nvPr/>
        </p:nvSpPr>
        <p:spPr>
          <a:xfrm>
            <a:off x="4344670" y="3247390"/>
            <a:ext cx="737235" cy="306705"/>
          </a:xfrm>
          <a:prstGeom prst="rect">
            <a:avLst/>
          </a:prstGeom>
          <a:noFill/>
        </p:spPr>
        <p:txBody>
          <a:bodyPr wrap="square" rtlCol="0">
            <a:spAutoFit/>
          </a:bodyPr>
          <a:lstStyle/>
          <a:p>
            <a:r>
              <a:rPr lang="en-US" sz="1400" b="1" dirty="0">
                <a:solidFill>
                  <a:schemeClr val="bg1"/>
                </a:solidFill>
                <a:latin typeface="宋体" panose="02010600030101010101" pitchFamily="2" charset="-122"/>
                <a:ea typeface="宋体" panose="02010600030101010101" pitchFamily="2" charset="-122"/>
                <a:cs typeface="Arial" panose="020B0604020202020204" pitchFamily="34" charset="0"/>
              </a:rPr>
              <a:t>40%</a:t>
            </a:r>
            <a:endParaRPr lang="en-GB" sz="1400" b="1" dirty="0">
              <a:solidFill>
                <a:schemeClr val="bg1"/>
              </a:solidFill>
              <a:latin typeface="宋体" panose="02010600030101010101" pitchFamily="2" charset="-122"/>
              <a:ea typeface="宋体" panose="02010600030101010101" pitchFamily="2" charset="-122"/>
              <a:cs typeface="Arial" panose="020B0604020202020204" pitchFamily="34" charset="0"/>
            </a:endParaRPr>
          </a:p>
        </p:txBody>
      </p:sp>
      <p:sp>
        <p:nvSpPr>
          <p:cNvPr id="30" name="TextBox 29"/>
          <p:cNvSpPr txBox="1"/>
          <p:nvPr/>
        </p:nvSpPr>
        <p:spPr>
          <a:xfrm>
            <a:off x="2778760" y="2232660"/>
            <a:ext cx="737235" cy="306705"/>
          </a:xfrm>
          <a:prstGeom prst="rect">
            <a:avLst/>
          </a:prstGeom>
          <a:noFill/>
        </p:spPr>
        <p:txBody>
          <a:bodyPr wrap="square" rtlCol="0">
            <a:spAutoFit/>
          </a:bodyPr>
          <a:lstStyle/>
          <a:p>
            <a:r>
              <a:rPr lang="en-US" sz="1400" b="1" dirty="0">
                <a:solidFill>
                  <a:schemeClr val="bg1"/>
                </a:solidFill>
                <a:latin typeface="宋体" panose="02010600030101010101" pitchFamily="2" charset="-122"/>
                <a:ea typeface="宋体" panose="02010600030101010101" pitchFamily="2" charset="-122"/>
                <a:cs typeface="Arial" panose="020B0604020202020204" pitchFamily="34" charset="0"/>
              </a:rPr>
              <a:t>15%</a:t>
            </a:r>
            <a:endParaRPr lang="en-GB" sz="1400" b="1" dirty="0">
              <a:solidFill>
                <a:schemeClr val="bg1"/>
              </a:solidFill>
              <a:latin typeface="宋体" panose="02010600030101010101" pitchFamily="2" charset="-122"/>
              <a:ea typeface="宋体" panose="02010600030101010101" pitchFamily="2" charset="-122"/>
              <a:cs typeface="Arial" panose="020B0604020202020204" pitchFamily="34" charset="0"/>
            </a:endParaRPr>
          </a:p>
        </p:txBody>
      </p:sp>
      <p:sp>
        <p:nvSpPr>
          <p:cNvPr id="31" name="TextBox 30"/>
          <p:cNvSpPr txBox="1"/>
          <p:nvPr/>
        </p:nvSpPr>
        <p:spPr>
          <a:xfrm>
            <a:off x="2195195" y="2809875"/>
            <a:ext cx="737235" cy="306705"/>
          </a:xfrm>
          <a:prstGeom prst="rect">
            <a:avLst/>
          </a:prstGeom>
          <a:noFill/>
        </p:spPr>
        <p:txBody>
          <a:bodyPr wrap="square" rtlCol="0">
            <a:spAutoFit/>
          </a:bodyPr>
          <a:lstStyle/>
          <a:p>
            <a:r>
              <a:rPr lang="en-US" sz="1400" b="1" dirty="0">
                <a:solidFill>
                  <a:schemeClr val="bg1"/>
                </a:solidFill>
                <a:latin typeface="宋体" panose="02010600030101010101" pitchFamily="2" charset="-122"/>
                <a:ea typeface="宋体" panose="02010600030101010101" pitchFamily="2" charset="-122"/>
                <a:cs typeface="Arial" panose="020B0604020202020204" pitchFamily="34" charset="0"/>
              </a:rPr>
              <a:t>15%</a:t>
            </a:r>
            <a:endParaRPr lang="en-GB" sz="1400" b="1" dirty="0">
              <a:solidFill>
                <a:schemeClr val="bg1"/>
              </a:solidFill>
              <a:latin typeface="宋体" panose="02010600030101010101" pitchFamily="2" charset="-122"/>
              <a:ea typeface="宋体" panose="02010600030101010101" pitchFamily="2" charset="-122"/>
              <a:cs typeface="Arial" panose="020B0604020202020204" pitchFamily="34" charset="0"/>
            </a:endParaRPr>
          </a:p>
        </p:txBody>
      </p:sp>
      <p:sp>
        <p:nvSpPr>
          <p:cNvPr id="32" name="TextBox 31"/>
          <p:cNvSpPr txBox="1"/>
          <p:nvPr/>
        </p:nvSpPr>
        <p:spPr>
          <a:xfrm>
            <a:off x="2194560" y="3696335"/>
            <a:ext cx="737235" cy="306705"/>
          </a:xfrm>
          <a:prstGeom prst="rect">
            <a:avLst/>
          </a:prstGeom>
          <a:noFill/>
        </p:spPr>
        <p:txBody>
          <a:bodyPr wrap="square" rtlCol="0">
            <a:spAutoFit/>
          </a:bodyPr>
          <a:lstStyle/>
          <a:p>
            <a:r>
              <a:rPr lang="en-US" sz="1400" b="1" dirty="0">
                <a:solidFill>
                  <a:schemeClr val="bg1"/>
                </a:solidFill>
                <a:latin typeface="宋体" panose="02010600030101010101" pitchFamily="2" charset="-122"/>
                <a:ea typeface="宋体" panose="02010600030101010101" pitchFamily="2" charset="-122"/>
                <a:cs typeface="Arial" panose="020B0604020202020204" pitchFamily="34" charset="0"/>
              </a:rPr>
              <a:t>20%</a:t>
            </a:r>
            <a:endParaRPr lang="en-GB" sz="1400" b="1" dirty="0">
              <a:solidFill>
                <a:schemeClr val="bg1"/>
              </a:solidFill>
              <a:latin typeface="宋体" panose="02010600030101010101" pitchFamily="2" charset="-122"/>
              <a:ea typeface="宋体" panose="02010600030101010101" pitchFamily="2" charset="-122"/>
              <a:cs typeface="Arial" panose="020B0604020202020204" pitchFamily="34" charset="0"/>
            </a:endParaRPr>
          </a:p>
        </p:txBody>
      </p:sp>
      <p:sp>
        <p:nvSpPr>
          <p:cNvPr id="33" name="TextBox 32"/>
          <p:cNvSpPr txBox="1"/>
          <p:nvPr/>
        </p:nvSpPr>
        <p:spPr>
          <a:xfrm>
            <a:off x="3076575" y="4336415"/>
            <a:ext cx="737235" cy="306705"/>
          </a:xfrm>
          <a:prstGeom prst="rect">
            <a:avLst/>
          </a:prstGeom>
          <a:noFill/>
        </p:spPr>
        <p:txBody>
          <a:bodyPr wrap="square" rtlCol="0">
            <a:spAutoFit/>
          </a:bodyPr>
          <a:lstStyle/>
          <a:p>
            <a:r>
              <a:rPr lang="en-US" sz="1400" b="1" dirty="0">
                <a:solidFill>
                  <a:schemeClr val="bg1"/>
                </a:solidFill>
                <a:latin typeface="宋体" panose="02010600030101010101" pitchFamily="2" charset="-122"/>
                <a:ea typeface="宋体" panose="02010600030101010101" pitchFamily="2" charset="-122"/>
                <a:cs typeface="Arial" panose="020B0604020202020204" pitchFamily="34" charset="0"/>
              </a:rPr>
              <a:t>20%</a:t>
            </a:r>
            <a:endParaRPr lang="en-GB" sz="1400" b="1" dirty="0">
              <a:solidFill>
                <a:schemeClr val="bg1"/>
              </a:solidFill>
              <a:latin typeface="宋体" panose="02010600030101010101" pitchFamily="2" charset="-122"/>
              <a:ea typeface="宋体" panose="02010600030101010101" pitchFamily="2" charset="-122"/>
              <a:cs typeface="Arial" panose="020B0604020202020204" pitchFamily="34" charset="0"/>
            </a:endParaRPr>
          </a:p>
        </p:txBody>
      </p:sp>
      <p:grpSp>
        <p:nvGrpSpPr>
          <p:cNvPr id="4" name="组合 3"/>
          <p:cNvGrpSpPr/>
          <p:nvPr/>
        </p:nvGrpSpPr>
        <p:grpSpPr>
          <a:xfrm>
            <a:off x="5534660" y="2168525"/>
            <a:ext cx="5050790" cy="2769870"/>
            <a:chOff x="8716" y="3415"/>
            <a:chExt cx="7954" cy="4362"/>
          </a:xfrm>
        </p:grpSpPr>
        <p:sp>
          <p:nvSpPr>
            <p:cNvPr id="109" name="文本框 108"/>
            <p:cNvSpPr txBox="1"/>
            <p:nvPr/>
          </p:nvSpPr>
          <p:spPr>
            <a:xfrm>
              <a:off x="8822" y="3415"/>
              <a:ext cx="5121" cy="725"/>
            </a:xfrm>
            <a:prstGeom prst="rect">
              <a:avLst/>
            </a:prstGeom>
            <a:noFill/>
          </p:spPr>
          <p:txBody>
            <a:bodyPr wrap="square" rtlCol="0">
              <a:spAutoFit/>
            </a:bodyPr>
            <a:lstStyle/>
            <a:p>
              <a:pPr algn="l" fontAlgn="auto">
                <a:lnSpc>
                  <a:spcPct val="100000"/>
                </a:lnSpc>
              </a:pPr>
              <a:r>
                <a:rPr lang="zh-CN" altLang="en-US" sz="2400" b="1" dirty="0">
                  <a:solidFill>
                    <a:srgbClr val="2E75B6"/>
                  </a:solidFill>
                  <a:latin typeface="宋体" panose="02010600030101010101" pitchFamily="2" charset="-122"/>
                  <a:ea typeface="宋体" panose="02010600030101010101" pitchFamily="2" charset="-122"/>
                  <a:sym typeface="+mn-ea"/>
                </a:rPr>
                <a:t>单击此处输入标题文本</a:t>
              </a:r>
            </a:p>
          </p:txBody>
        </p:sp>
        <p:sp>
          <p:nvSpPr>
            <p:cNvPr id="8" name="文本框 7"/>
            <p:cNvSpPr txBox="1"/>
            <p:nvPr/>
          </p:nvSpPr>
          <p:spPr>
            <a:xfrm>
              <a:off x="8716" y="4379"/>
              <a:ext cx="7954" cy="3399"/>
            </a:xfrm>
            <a:prstGeom prst="rect">
              <a:avLst/>
            </a:prstGeom>
            <a:noFill/>
          </p:spPr>
          <p:txBody>
            <a:bodyPr wrap="square" rtlCol="0">
              <a:spAutoFit/>
            </a:bodyPr>
            <a:lstStyle/>
            <a:p>
              <a:pPr>
                <a:lnSpc>
                  <a:spcPct val="140000"/>
                </a:lnSpc>
              </a:pPr>
              <a:r>
                <a:rPr lang="zh-CN" altLang="en-US" sz="1200" dirty="0">
                  <a:solidFill>
                    <a:schemeClr val="tx1">
                      <a:lumMod val="50000"/>
                      <a:lumOff val="50000"/>
                    </a:schemeClr>
                  </a:solidFill>
                  <a:latin typeface="宋体" panose="02010600030101010101" pitchFamily="2" charset="-122"/>
                  <a:ea typeface="宋体" panose="02010600030101010101" pitchFamily="2" charset="-122"/>
                  <a:sym typeface="+mn-ea"/>
                </a:rPr>
                <a:t>请点击录入本章节的概括性描述文字或者复制粘贴，请添加说明文字，图像描述及总结。在此录入本章节的综合描述说明请点击录入本章节的概括性描述文字或者复制粘贴，请添加说明文字，图像描述及总结。在此录入本章节的综合描述说明请点击录入本章节的概括性描述文字或者复制粘贴，请添加说明文字，图像描述及总结。在此录入本章节的综合描述说明请点击录入本章节的概括性描述文字或者复制粘贴，请添加说明文字，图像描述及总结。</a:t>
              </a:r>
              <a:endParaRPr lang="zh-CN" altLang="en-US" sz="1200" dirty="0">
                <a:solidFill>
                  <a:srgbClr val="404040"/>
                </a:solidFill>
                <a:latin typeface="宋体" panose="02010600030101010101" pitchFamily="2" charset="-122"/>
                <a:ea typeface="宋体" panose="02010600030101010101" pitchFamily="2" charset="-122"/>
                <a:sym typeface="+mn-ea"/>
              </a:endParaRPr>
            </a:p>
            <a:p>
              <a:pPr>
                <a:lnSpc>
                  <a:spcPct val="140000"/>
                </a:lnSpc>
              </a:pPr>
              <a:endParaRPr lang="zh-CN" altLang="en-US" sz="1200" dirty="0">
                <a:solidFill>
                  <a:srgbClr val="404040"/>
                </a:solidFill>
                <a:latin typeface="宋体" panose="02010600030101010101" pitchFamily="2" charset="-122"/>
                <a:ea typeface="宋体" panose="02010600030101010101" pitchFamily="2" charset="-122"/>
                <a:sym typeface="+mn-ea"/>
              </a:endParaRPr>
            </a:p>
          </p:txBody>
        </p:sp>
      </p:grpSp>
      <p:pic>
        <p:nvPicPr>
          <p:cNvPr id="77" name="图片 76" descr="矢量智能对象 拷贝"/>
          <p:cNvPicPr>
            <a:picLocks noChangeAspect="1"/>
          </p:cNvPicPr>
          <p:nvPr/>
        </p:nvPicPr>
        <p:blipFill>
          <a:blip r:embed="rId11"/>
          <a:stretch>
            <a:fillRect/>
          </a:stretch>
        </p:blipFill>
        <p:spPr>
          <a:xfrm>
            <a:off x="8869045" y="3872230"/>
            <a:ext cx="3526155" cy="2979420"/>
          </a:xfrm>
          <a:prstGeom prst="rect">
            <a:avLst/>
          </a:prstGeom>
        </p:spPr>
      </p:pic>
      <p:grpSp>
        <p:nvGrpSpPr>
          <p:cNvPr id="40" name="组合 39"/>
          <p:cNvGrpSpPr/>
          <p:nvPr/>
        </p:nvGrpSpPr>
        <p:grpSpPr>
          <a:xfrm>
            <a:off x="809625" y="461010"/>
            <a:ext cx="566420" cy="566420"/>
            <a:chOff x="1275" y="726"/>
            <a:chExt cx="892" cy="892"/>
          </a:xfrm>
        </p:grpSpPr>
        <p:sp>
          <p:nvSpPr>
            <p:cNvPr id="38" name="矩形 37"/>
            <p:cNvSpPr/>
            <p:nvPr/>
          </p:nvSpPr>
          <p:spPr>
            <a:xfrm>
              <a:off x="1275" y="726"/>
              <a:ext cx="893" cy="893"/>
            </a:xfrm>
            <a:prstGeom prst="rect">
              <a:avLst/>
            </a:prstGeom>
            <a:solidFill>
              <a:schemeClr val="accent5">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9" name="文本框 38"/>
            <p:cNvSpPr txBox="1"/>
            <p:nvPr/>
          </p:nvSpPr>
          <p:spPr>
            <a:xfrm>
              <a:off x="1377" y="883"/>
              <a:ext cx="688" cy="580"/>
            </a:xfrm>
            <a:prstGeom prst="rect">
              <a:avLst/>
            </a:prstGeom>
            <a:noFill/>
          </p:spPr>
          <p:txBody>
            <a:bodyPr wrap="none" rtlCol="0">
              <a:spAutoFit/>
            </a:bodyPr>
            <a:lstStyle/>
            <a:p>
              <a:r>
                <a:rPr lang="en-US" altLang="zh-CN" dirty="0">
                  <a:solidFill>
                    <a:schemeClr val="bg1"/>
                  </a:solidFill>
                  <a:ea typeface="宋体" panose="02010600030101010101" pitchFamily="2" charset="-122"/>
                </a:rPr>
                <a:t>01</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5" name="图片 74" descr="图层 2"/>
          <p:cNvPicPr>
            <a:picLocks noChangeAspect="1"/>
          </p:cNvPicPr>
          <p:nvPr/>
        </p:nvPicPr>
        <p:blipFill>
          <a:blip r:embed="rId4"/>
          <a:stretch>
            <a:fillRect/>
          </a:stretch>
        </p:blipFill>
        <p:spPr>
          <a:xfrm>
            <a:off x="12700" y="-10160"/>
            <a:ext cx="12192000" cy="6861810"/>
          </a:xfrm>
          <a:prstGeom prst="rect">
            <a:avLst/>
          </a:prstGeom>
        </p:spPr>
      </p:pic>
      <p:pic>
        <p:nvPicPr>
          <p:cNvPr id="76" name="图片 75" descr="图层 3"/>
          <p:cNvPicPr>
            <a:picLocks noChangeAspect="1"/>
          </p:cNvPicPr>
          <p:nvPr/>
        </p:nvPicPr>
        <p:blipFill>
          <a:blip r:embed="rId5"/>
          <a:stretch>
            <a:fillRect/>
          </a:stretch>
        </p:blipFill>
        <p:spPr>
          <a:xfrm>
            <a:off x="3175" y="-10160"/>
            <a:ext cx="9208135" cy="6861810"/>
          </a:xfrm>
          <a:prstGeom prst="rect">
            <a:avLst/>
          </a:prstGeom>
        </p:spPr>
      </p:pic>
      <p:pic>
        <p:nvPicPr>
          <p:cNvPr id="78" name="图片 77" descr="矢量智能对象 拷贝 2"/>
          <p:cNvPicPr>
            <a:picLocks noChangeAspect="1"/>
          </p:cNvPicPr>
          <p:nvPr/>
        </p:nvPicPr>
        <p:blipFill>
          <a:blip r:embed="rId6"/>
          <a:stretch>
            <a:fillRect/>
          </a:stretch>
        </p:blipFill>
        <p:spPr>
          <a:xfrm>
            <a:off x="12700" y="-10160"/>
            <a:ext cx="10058400" cy="5657850"/>
          </a:xfrm>
          <a:prstGeom prst="rect">
            <a:avLst/>
          </a:prstGeom>
        </p:spPr>
      </p:pic>
      <p:pic>
        <p:nvPicPr>
          <p:cNvPr id="79" name="图片 78" descr="矢量智能对象"/>
          <p:cNvPicPr>
            <a:picLocks noChangeAspect="1"/>
          </p:cNvPicPr>
          <p:nvPr/>
        </p:nvPicPr>
        <p:blipFill>
          <a:blip r:embed="rId7"/>
          <a:stretch>
            <a:fillRect/>
          </a:stretch>
        </p:blipFill>
        <p:spPr>
          <a:xfrm>
            <a:off x="3175" y="1193800"/>
            <a:ext cx="10058400" cy="5657850"/>
          </a:xfrm>
          <a:prstGeom prst="rect">
            <a:avLst/>
          </a:prstGeom>
        </p:spPr>
      </p:pic>
      <p:pic>
        <p:nvPicPr>
          <p:cNvPr id="80" name="图片 79" descr="矢量智能对象 拷贝 3"/>
          <p:cNvPicPr>
            <a:picLocks noChangeAspect="1"/>
          </p:cNvPicPr>
          <p:nvPr/>
        </p:nvPicPr>
        <p:blipFill>
          <a:blip r:embed="rId8"/>
          <a:stretch>
            <a:fillRect/>
          </a:stretch>
        </p:blipFill>
        <p:spPr>
          <a:xfrm>
            <a:off x="2146300" y="-10160"/>
            <a:ext cx="10058400" cy="5657850"/>
          </a:xfrm>
          <a:prstGeom prst="rect">
            <a:avLst/>
          </a:prstGeom>
        </p:spPr>
      </p:pic>
      <p:pic>
        <p:nvPicPr>
          <p:cNvPr id="81" name="图片 80" descr="矩形 1"/>
          <p:cNvPicPr>
            <a:picLocks noChangeAspect="1"/>
          </p:cNvPicPr>
          <p:nvPr/>
        </p:nvPicPr>
        <p:blipFill>
          <a:blip r:embed="rId9"/>
          <a:stretch>
            <a:fillRect/>
          </a:stretch>
        </p:blipFill>
        <p:spPr>
          <a:xfrm>
            <a:off x="810895" y="460375"/>
            <a:ext cx="10596245" cy="5937250"/>
          </a:xfrm>
          <a:prstGeom prst="rect">
            <a:avLst/>
          </a:prstGeom>
        </p:spPr>
      </p:pic>
      <p:sp>
        <p:nvSpPr>
          <p:cNvPr id="109" name="文本框 108"/>
          <p:cNvSpPr txBox="1"/>
          <p:nvPr/>
        </p:nvSpPr>
        <p:spPr>
          <a:xfrm>
            <a:off x="4565015" y="2769870"/>
            <a:ext cx="3251835" cy="460375"/>
          </a:xfrm>
          <a:prstGeom prst="rect">
            <a:avLst/>
          </a:prstGeom>
          <a:noFill/>
        </p:spPr>
        <p:txBody>
          <a:bodyPr wrap="square" rtlCol="0">
            <a:spAutoFit/>
          </a:bodyPr>
          <a:lstStyle/>
          <a:p>
            <a:pPr algn="l" fontAlgn="auto">
              <a:lnSpc>
                <a:spcPct val="100000"/>
              </a:lnSpc>
            </a:pPr>
            <a:r>
              <a:rPr lang="zh-CN" altLang="en-US" sz="2400" b="1" dirty="0">
                <a:solidFill>
                  <a:srgbClr val="2E75B6"/>
                </a:solidFill>
                <a:latin typeface="宋体" panose="02010600030101010101" pitchFamily="2" charset="-122"/>
                <a:ea typeface="宋体" panose="02010600030101010101" pitchFamily="2" charset="-122"/>
                <a:sym typeface="+mn-ea"/>
              </a:rPr>
              <a:t>单击此处输入标题文本</a:t>
            </a:r>
          </a:p>
        </p:txBody>
      </p:sp>
      <p:sp>
        <p:nvSpPr>
          <p:cNvPr id="110" name="文本框 109"/>
          <p:cNvSpPr txBox="1"/>
          <p:nvPr/>
        </p:nvSpPr>
        <p:spPr>
          <a:xfrm>
            <a:off x="4565015" y="3394075"/>
            <a:ext cx="3436620" cy="1319977"/>
          </a:xfrm>
          <a:prstGeom prst="rect">
            <a:avLst/>
          </a:prstGeom>
          <a:noFill/>
        </p:spPr>
        <p:txBody>
          <a:bodyPr wrap="square" rtlCol="0">
            <a:spAutoFit/>
          </a:bodyPr>
          <a:lstStyle/>
          <a:p>
            <a:pPr marL="285750" indent="-285750" fontAlgn="auto">
              <a:lnSpc>
                <a:spcPct val="200000"/>
              </a:lnSpc>
              <a:buFont typeface="Wingdings" panose="05000000000000000000" charset="0"/>
              <a:buChar char=""/>
            </a:pPr>
            <a:r>
              <a:rPr lang="zh-CN" altLang="en-US" sz="1400" dirty="0">
                <a:solidFill>
                  <a:schemeClr val="tx1">
                    <a:lumMod val="65000"/>
                    <a:lumOff val="35000"/>
                  </a:schemeClr>
                </a:solidFill>
                <a:latin typeface="宋体" panose="02010600030101010101" pitchFamily="2" charset="-122"/>
                <a:ea typeface="宋体" panose="02010600030101010101" pitchFamily="2" charset="-122"/>
              </a:rPr>
              <a:t>单击此处输入说明性文字</a:t>
            </a:r>
            <a:r>
              <a:rPr lang="zh-CN" altLang="en-US" sz="1400" dirty="0">
                <a:solidFill>
                  <a:schemeClr val="tx1">
                    <a:lumMod val="65000"/>
                    <a:lumOff val="35000"/>
                  </a:schemeClr>
                </a:solidFill>
                <a:latin typeface="宋体" panose="02010600030101010101" pitchFamily="2" charset="-122"/>
                <a:ea typeface="宋体" panose="02010600030101010101" pitchFamily="2" charset="-122"/>
                <a:sym typeface="+mn-ea"/>
              </a:rPr>
              <a:t>说明性文字</a:t>
            </a:r>
            <a:endParaRPr lang="zh-CN" altLang="en-US" sz="1400" dirty="0">
              <a:solidFill>
                <a:schemeClr val="tx1">
                  <a:lumMod val="65000"/>
                  <a:lumOff val="35000"/>
                </a:schemeClr>
              </a:solidFill>
              <a:latin typeface="宋体" panose="02010600030101010101" pitchFamily="2" charset="-122"/>
              <a:ea typeface="宋体" panose="02010600030101010101" pitchFamily="2" charset="-122"/>
            </a:endParaRPr>
          </a:p>
          <a:p>
            <a:pPr marL="285750" indent="-285750" fontAlgn="auto">
              <a:lnSpc>
                <a:spcPct val="200000"/>
              </a:lnSpc>
              <a:buFont typeface="Wingdings" panose="05000000000000000000" charset="0"/>
              <a:buChar char=""/>
            </a:pPr>
            <a:r>
              <a:rPr lang="zh-CN" altLang="en-US" sz="1400" dirty="0">
                <a:solidFill>
                  <a:schemeClr val="tx1">
                    <a:lumMod val="65000"/>
                    <a:lumOff val="35000"/>
                  </a:schemeClr>
                </a:solidFill>
                <a:latin typeface="宋体" panose="02010600030101010101" pitchFamily="2" charset="-122"/>
                <a:ea typeface="宋体" panose="02010600030101010101" pitchFamily="2" charset="-122"/>
                <a:sym typeface="+mn-ea"/>
              </a:rPr>
              <a:t>单击此处输入说明性文字说明性文字</a:t>
            </a:r>
          </a:p>
          <a:p>
            <a:pPr marL="285750" indent="-285750" fontAlgn="auto">
              <a:lnSpc>
                <a:spcPct val="200000"/>
              </a:lnSpc>
              <a:buFont typeface="Wingdings" panose="05000000000000000000" charset="0"/>
              <a:buChar char=""/>
            </a:pPr>
            <a:r>
              <a:rPr lang="zh-CN" altLang="en-US" sz="1400" dirty="0">
                <a:solidFill>
                  <a:schemeClr val="tx1">
                    <a:lumMod val="65000"/>
                    <a:lumOff val="35000"/>
                  </a:schemeClr>
                </a:solidFill>
                <a:latin typeface="宋体" panose="02010600030101010101" pitchFamily="2" charset="-122"/>
                <a:ea typeface="宋体" panose="02010600030101010101" pitchFamily="2" charset="-122"/>
                <a:sym typeface="+mn-ea"/>
              </a:rPr>
              <a:t>单击此处输入说明性文字说明性文字</a:t>
            </a:r>
            <a:endParaRPr lang="zh-CN" altLang="en-US" sz="1400" dirty="0">
              <a:solidFill>
                <a:schemeClr val="tx1">
                  <a:lumMod val="65000"/>
                  <a:lumOff val="35000"/>
                </a:schemeClr>
              </a:solidFill>
              <a:latin typeface="宋体" panose="02010600030101010101" pitchFamily="2" charset="-122"/>
              <a:ea typeface="宋体" panose="02010600030101010101" pitchFamily="2" charset="-122"/>
            </a:endParaRPr>
          </a:p>
        </p:txBody>
      </p:sp>
      <p:grpSp>
        <p:nvGrpSpPr>
          <p:cNvPr id="111" name="组合 110"/>
          <p:cNvGrpSpPr/>
          <p:nvPr/>
        </p:nvGrpSpPr>
        <p:grpSpPr>
          <a:xfrm>
            <a:off x="5634990" y="1572895"/>
            <a:ext cx="1112520" cy="897890"/>
            <a:chOff x="4501" y="3076"/>
            <a:chExt cx="1752" cy="1414"/>
          </a:xfrm>
        </p:grpSpPr>
        <p:sp>
          <p:nvSpPr>
            <p:cNvPr id="112" name="流程图: 联系 111"/>
            <p:cNvSpPr/>
            <p:nvPr/>
          </p:nvSpPr>
          <p:spPr>
            <a:xfrm>
              <a:off x="4501" y="3076"/>
              <a:ext cx="1414" cy="1414"/>
            </a:xfrm>
            <a:prstGeom prst="flowChartConnector">
              <a:avLst/>
            </a:prstGeom>
            <a:noFill/>
            <a:ln w="12700">
              <a:solidFill>
                <a:srgbClr val="2E75B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113" name="图片 112" descr="矢量智能对象 拷贝 4"/>
            <p:cNvPicPr>
              <a:picLocks noChangeAspect="1"/>
            </p:cNvPicPr>
            <p:nvPr/>
          </p:nvPicPr>
          <p:blipFill>
            <a:blip r:embed="rId10"/>
            <a:stretch>
              <a:fillRect/>
            </a:stretch>
          </p:blipFill>
          <p:spPr>
            <a:xfrm>
              <a:off x="5419" y="3324"/>
              <a:ext cx="834" cy="918"/>
            </a:xfrm>
            <a:prstGeom prst="rect">
              <a:avLst/>
            </a:prstGeom>
          </p:spPr>
        </p:pic>
        <p:sp>
          <p:nvSpPr>
            <p:cNvPr id="114" name="文本框 113"/>
            <p:cNvSpPr txBox="1"/>
            <p:nvPr/>
          </p:nvSpPr>
          <p:spPr>
            <a:xfrm>
              <a:off x="4873" y="3324"/>
              <a:ext cx="670" cy="919"/>
            </a:xfrm>
            <a:prstGeom prst="rect">
              <a:avLst/>
            </a:prstGeom>
            <a:noFill/>
          </p:spPr>
          <p:txBody>
            <a:bodyPr wrap="square" rtlCol="0">
              <a:spAutoFit/>
            </a:bodyPr>
            <a:lstStyle/>
            <a:p>
              <a:r>
                <a:rPr lang="en-US" altLang="zh-CN" sz="3200" dirty="0">
                  <a:solidFill>
                    <a:srgbClr val="2E75B6"/>
                  </a:solidFill>
                  <a:latin typeface="宋体" panose="02010600030101010101" pitchFamily="2" charset="-122"/>
                  <a:ea typeface="宋体" panose="02010600030101010101" pitchFamily="2" charset="-122"/>
                </a:rPr>
                <a:t>2</a:t>
              </a:r>
            </a:p>
          </p:txBody>
        </p:sp>
      </p:grpSp>
      <p:pic>
        <p:nvPicPr>
          <p:cNvPr id="77" name="图片 76" descr="矢量智能对象 拷贝"/>
          <p:cNvPicPr>
            <a:picLocks noChangeAspect="1"/>
          </p:cNvPicPr>
          <p:nvPr/>
        </p:nvPicPr>
        <p:blipFill>
          <a:blip r:embed="rId11"/>
          <a:stretch>
            <a:fillRect/>
          </a:stretch>
        </p:blipFill>
        <p:spPr>
          <a:xfrm>
            <a:off x="8869045" y="3872230"/>
            <a:ext cx="3526155" cy="29794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500" fill="hold">
                                          <p:stCondLst>
                                            <p:cond delay="0"/>
                                          </p:stCondLst>
                                        </p:cTn>
                                        <p:tgtEl>
                                          <p:spTgt spid="111"/>
                                        </p:tgtEl>
                                        <p:attrNameLst>
                                          <p:attrName>style.visibility</p:attrName>
                                        </p:attrNameLst>
                                      </p:cBhvr>
                                      <p:to>
                                        <p:strVal val="visible"/>
                                      </p:to>
                                    </p:set>
                                    <p:anim calcmode="lin" valueType="num">
                                      <p:cBhvr>
                                        <p:cTn id="7" dur="500" fill="hold"/>
                                        <p:tgtEl>
                                          <p:spTgt spid="111"/>
                                        </p:tgtEl>
                                        <p:attrNameLst>
                                          <p:attrName>ppt_w</p:attrName>
                                        </p:attrNameLst>
                                      </p:cBhvr>
                                      <p:tavLst>
                                        <p:tav tm="0">
                                          <p:val>
                                            <p:fltVal val="0"/>
                                          </p:val>
                                        </p:tav>
                                        <p:tav tm="100000">
                                          <p:val>
                                            <p:strVal val="#ppt_w"/>
                                          </p:val>
                                        </p:tav>
                                      </p:tavLst>
                                    </p:anim>
                                    <p:anim calcmode="lin" valueType="num">
                                      <p:cBhvr>
                                        <p:cTn id="8" dur="500" fill="hold"/>
                                        <p:tgtEl>
                                          <p:spTgt spid="111"/>
                                        </p:tgtEl>
                                        <p:attrNameLst>
                                          <p:attrName>ppt_h</p:attrName>
                                        </p:attrNameLst>
                                      </p:cBhvr>
                                      <p:tavLst>
                                        <p:tav tm="0">
                                          <p:val>
                                            <p:fltVal val="0"/>
                                          </p:val>
                                        </p:tav>
                                        <p:tav tm="100000">
                                          <p:val>
                                            <p:strVal val="#ppt_h"/>
                                          </p:val>
                                        </p:tav>
                                      </p:tavLst>
                                    </p:anim>
                                    <p:anim calcmode="lin" valueType="num">
                                      <p:cBhvr>
                                        <p:cTn id="9" dur="500" fill="hold"/>
                                        <p:tgtEl>
                                          <p:spTgt spid="111"/>
                                        </p:tgtEl>
                                        <p:attrNameLst>
                                          <p:attrName>style.rotation</p:attrName>
                                        </p:attrNameLst>
                                      </p:cBhvr>
                                      <p:tavLst>
                                        <p:tav tm="0">
                                          <p:val>
                                            <p:fltVal val="90"/>
                                          </p:val>
                                        </p:tav>
                                        <p:tav tm="100000">
                                          <p:val>
                                            <p:fltVal val="0"/>
                                          </p:val>
                                        </p:tav>
                                      </p:tavLst>
                                    </p:anim>
                                    <p:animEffect transition="in" filter="fade">
                                      <p:cBhvr>
                                        <p:cTn id="10" dur="500"/>
                                        <p:tgtEl>
                                          <p:spTgt spid="111"/>
                                        </p:tgtEl>
                                      </p:cBhvr>
                                    </p:animEffect>
                                  </p:childTnLst>
                                </p:cTn>
                              </p:par>
                            </p:childTnLst>
                          </p:cTn>
                        </p:par>
                        <p:par>
                          <p:cTn id="11" fill="hold">
                            <p:stCondLst>
                              <p:cond delay="500"/>
                            </p:stCondLst>
                            <p:childTnLst>
                              <p:par>
                                <p:cTn id="12" presetID="29" presetClass="entr" presetSubtype="0"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 calcmode="lin" valueType="num">
                                      <p:cBhvr>
                                        <p:cTn id="14" dur="500" fill="hold"/>
                                        <p:tgtEl>
                                          <p:spTgt spid="109"/>
                                        </p:tgtEl>
                                        <p:attrNameLst>
                                          <p:attrName>ppt_x</p:attrName>
                                        </p:attrNameLst>
                                      </p:cBhvr>
                                      <p:tavLst>
                                        <p:tav tm="0">
                                          <p:val>
                                            <p:strVal val="#ppt_x-.2"/>
                                          </p:val>
                                        </p:tav>
                                        <p:tav tm="100000">
                                          <p:val>
                                            <p:strVal val="#ppt_x"/>
                                          </p:val>
                                        </p:tav>
                                      </p:tavLst>
                                    </p:anim>
                                    <p:anim calcmode="lin" valueType="num">
                                      <p:cBhvr>
                                        <p:cTn id="15" dur="5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16" dur="500"/>
                                        <p:tgtEl>
                                          <p:spTgt spid="109"/>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10"/>
                                        </p:tgtEl>
                                        <p:attrNameLst>
                                          <p:attrName>style.visibility</p:attrName>
                                        </p:attrNameLst>
                                      </p:cBhvr>
                                      <p:to>
                                        <p:strVal val="visible"/>
                                      </p:to>
                                    </p:set>
                                    <p:anim calcmode="lin" valueType="num">
                                      <p:cBhvr>
                                        <p:cTn id="20"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0"/>
                                        </p:tgtEl>
                                        <p:attrNameLst>
                                          <p:attrName>ppt_y</p:attrName>
                                        </p:attrNameLst>
                                      </p:cBhvr>
                                      <p:tavLst>
                                        <p:tav tm="0">
                                          <p:val>
                                            <p:strVal val="#ppt_y"/>
                                          </p:val>
                                        </p:tav>
                                        <p:tav tm="100000">
                                          <p:val>
                                            <p:strVal val="#ppt_y"/>
                                          </p:val>
                                        </p:tav>
                                      </p:tavLst>
                                    </p:anim>
                                    <p:anim calcmode="lin" valueType="num">
                                      <p:cBhvr>
                                        <p:cTn id="22"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5" name="图片 74" descr="图层 2"/>
          <p:cNvPicPr>
            <a:picLocks noChangeAspect="1"/>
          </p:cNvPicPr>
          <p:nvPr/>
        </p:nvPicPr>
        <p:blipFill>
          <a:blip r:embed="rId4"/>
          <a:stretch>
            <a:fillRect/>
          </a:stretch>
        </p:blipFill>
        <p:spPr>
          <a:xfrm>
            <a:off x="12700" y="-10160"/>
            <a:ext cx="12192000" cy="6861810"/>
          </a:xfrm>
          <a:prstGeom prst="rect">
            <a:avLst/>
          </a:prstGeom>
        </p:spPr>
      </p:pic>
      <p:pic>
        <p:nvPicPr>
          <p:cNvPr id="76" name="图片 75" descr="图层 3"/>
          <p:cNvPicPr>
            <a:picLocks noChangeAspect="1"/>
          </p:cNvPicPr>
          <p:nvPr/>
        </p:nvPicPr>
        <p:blipFill>
          <a:blip r:embed="rId5"/>
          <a:stretch>
            <a:fillRect/>
          </a:stretch>
        </p:blipFill>
        <p:spPr>
          <a:xfrm>
            <a:off x="3175" y="-10160"/>
            <a:ext cx="9208135" cy="6861810"/>
          </a:xfrm>
          <a:prstGeom prst="rect">
            <a:avLst/>
          </a:prstGeom>
        </p:spPr>
      </p:pic>
      <p:pic>
        <p:nvPicPr>
          <p:cNvPr id="78" name="图片 77" descr="矢量智能对象 拷贝 2"/>
          <p:cNvPicPr>
            <a:picLocks noChangeAspect="1"/>
          </p:cNvPicPr>
          <p:nvPr/>
        </p:nvPicPr>
        <p:blipFill>
          <a:blip r:embed="rId6"/>
          <a:stretch>
            <a:fillRect/>
          </a:stretch>
        </p:blipFill>
        <p:spPr>
          <a:xfrm>
            <a:off x="12700" y="-10160"/>
            <a:ext cx="10058400" cy="5657850"/>
          </a:xfrm>
          <a:prstGeom prst="rect">
            <a:avLst/>
          </a:prstGeom>
        </p:spPr>
      </p:pic>
      <p:pic>
        <p:nvPicPr>
          <p:cNvPr id="79" name="图片 78" descr="矢量智能对象"/>
          <p:cNvPicPr>
            <a:picLocks noChangeAspect="1"/>
          </p:cNvPicPr>
          <p:nvPr/>
        </p:nvPicPr>
        <p:blipFill>
          <a:blip r:embed="rId7"/>
          <a:stretch>
            <a:fillRect/>
          </a:stretch>
        </p:blipFill>
        <p:spPr>
          <a:xfrm>
            <a:off x="3175" y="1193800"/>
            <a:ext cx="10058400" cy="5657850"/>
          </a:xfrm>
          <a:prstGeom prst="rect">
            <a:avLst/>
          </a:prstGeom>
        </p:spPr>
      </p:pic>
      <p:pic>
        <p:nvPicPr>
          <p:cNvPr id="80" name="图片 79" descr="矢量智能对象 拷贝 3"/>
          <p:cNvPicPr>
            <a:picLocks noChangeAspect="1"/>
          </p:cNvPicPr>
          <p:nvPr/>
        </p:nvPicPr>
        <p:blipFill>
          <a:blip r:embed="rId8"/>
          <a:stretch>
            <a:fillRect/>
          </a:stretch>
        </p:blipFill>
        <p:spPr>
          <a:xfrm>
            <a:off x="2146300" y="-10160"/>
            <a:ext cx="10058400" cy="5657850"/>
          </a:xfrm>
          <a:prstGeom prst="rect">
            <a:avLst/>
          </a:prstGeom>
        </p:spPr>
      </p:pic>
      <p:pic>
        <p:nvPicPr>
          <p:cNvPr id="81" name="图片 80" descr="矩形 1"/>
          <p:cNvPicPr>
            <a:picLocks noChangeAspect="1"/>
          </p:cNvPicPr>
          <p:nvPr/>
        </p:nvPicPr>
        <p:blipFill>
          <a:blip r:embed="rId9"/>
          <a:stretch>
            <a:fillRect/>
          </a:stretch>
        </p:blipFill>
        <p:spPr>
          <a:xfrm>
            <a:off x="805815" y="460375"/>
            <a:ext cx="10596245" cy="5937250"/>
          </a:xfrm>
          <a:prstGeom prst="rect">
            <a:avLst/>
          </a:prstGeom>
        </p:spPr>
      </p:pic>
      <p:sp>
        <p:nvSpPr>
          <p:cNvPr id="54294" name="Freeform 22"/>
          <p:cNvSpPr/>
          <p:nvPr/>
        </p:nvSpPr>
        <p:spPr bwMode="auto">
          <a:xfrm>
            <a:off x="4693604" y="3394393"/>
            <a:ext cx="1588" cy="1212850"/>
          </a:xfrm>
          <a:custGeom>
            <a:avLst/>
            <a:gdLst/>
            <a:ahLst/>
            <a:cxnLst>
              <a:cxn ang="0">
                <a:pos x="0" y="764"/>
              </a:cxn>
              <a:cxn ang="0">
                <a:pos x="0" y="0"/>
              </a:cxn>
              <a:cxn ang="0">
                <a:pos x="0" y="764"/>
              </a:cxn>
            </a:cxnLst>
            <a:rect l="0" t="0" r="r" b="b"/>
            <a:pathLst>
              <a:path h="764">
                <a:moveTo>
                  <a:pt x="0" y="764"/>
                </a:moveTo>
                <a:lnTo>
                  <a:pt x="0" y="0"/>
                </a:lnTo>
                <a:lnTo>
                  <a:pt x="0" y="76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sp>
        <p:nvSpPr>
          <p:cNvPr id="54310" name="Freeform 38"/>
          <p:cNvSpPr/>
          <p:nvPr/>
        </p:nvSpPr>
        <p:spPr bwMode="auto">
          <a:xfrm>
            <a:off x="7503479" y="3515044"/>
            <a:ext cx="1588" cy="1103313"/>
          </a:xfrm>
          <a:custGeom>
            <a:avLst/>
            <a:gdLst/>
            <a:ahLst/>
            <a:cxnLst>
              <a:cxn ang="0">
                <a:pos x="0" y="695"/>
              </a:cxn>
              <a:cxn ang="0">
                <a:pos x="0" y="0"/>
              </a:cxn>
              <a:cxn ang="0">
                <a:pos x="0" y="695"/>
              </a:cxn>
            </a:cxnLst>
            <a:rect l="0" t="0" r="r" b="b"/>
            <a:pathLst>
              <a:path h="695">
                <a:moveTo>
                  <a:pt x="0" y="695"/>
                </a:moveTo>
                <a:lnTo>
                  <a:pt x="0" y="0"/>
                </a:lnTo>
                <a:lnTo>
                  <a:pt x="0" y="695"/>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sp>
        <p:nvSpPr>
          <p:cNvPr id="54312" name="Freeform 40"/>
          <p:cNvSpPr/>
          <p:nvPr/>
        </p:nvSpPr>
        <p:spPr bwMode="auto">
          <a:xfrm>
            <a:off x="6103304" y="2235519"/>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sp>
        <p:nvSpPr>
          <p:cNvPr id="54314" name="Freeform 42"/>
          <p:cNvSpPr/>
          <p:nvPr/>
        </p:nvSpPr>
        <p:spPr bwMode="auto">
          <a:xfrm>
            <a:off x="8913179" y="2235519"/>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sp>
        <p:nvSpPr>
          <p:cNvPr id="54320" name="Rectangle 48"/>
          <p:cNvSpPr>
            <a:spLocks noChangeArrowheads="1"/>
          </p:cNvSpPr>
          <p:nvPr/>
        </p:nvSpPr>
        <p:spPr bwMode="auto">
          <a:xfrm>
            <a:off x="1946275" y="1270635"/>
            <a:ext cx="2695575" cy="1208792"/>
          </a:xfrm>
          <a:prstGeom prst="rect">
            <a:avLst/>
          </a:prstGeom>
          <a:noFill/>
        </p:spPr>
        <p:txBody>
          <a:bodyPr wrap="square" rtlCol="0">
            <a:spAutoFit/>
          </a:bodyPr>
          <a:lstStyle/>
          <a:p>
            <a:pPr marL="0" marR="0" lvl="0" indent="0" algn="ctr" defTabSz="608965" eaLnBrk="1" fontAlgn="auto" latinLnBrk="0" hangingPunct="1">
              <a:lnSpc>
                <a:spcPct val="130000"/>
              </a:lnSpc>
              <a:spcBef>
                <a:spcPts val="0"/>
              </a:spcBef>
              <a:spcAft>
                <a:spcPts val="0"/>
              </a:spcAft>
              <a:buClrTx/>
              <a:buSzTx/>
              <a:buFontTx/>
              <a:buNone/>
              <a:defRPr/>
            </a:pPr>
            <a:r>
              <a:rPr lang="zh-CN" altLang="en-US" sz="1600" dirty="0">
                <a:solidFill>
                  <a:srgbClr val="2E75B6"/>
                </a:solidFill>
                <a:latin typeface="宋体" panose="02010600030101010101" pitchFamily="2" charset="-122"/>
                <a:ea typeface="宋体" panose="02010600030101010101" pitchFamily="2" charset="-122"/>
                <a:sym typeface="+mn-ea"/>
              </a:rPr>
              <a:t>单击此处输入标题</a:t>
            </a:r>
            <a:endParaRPr lang="zh-CN" altLang="en-US" sz="1600" b="1" dirty="0">
              <a:solidFill>
                <a:schemeClr val="bg1">
                  <a:lumMod val="50000"/>
                </a:schemeClr>
              </a:solidFill>
              <a:latin typeface="宋体" panose="02010600030101010101" pitchFamily="2" charset="-122"/>
              <a:ea typeface="宋体" panose="02010600030101010101" pitchFamily="2" charset="-122"/>
              <a:sym typeface="+mn-ea"/>
            </a:endParaRPr>
          </a:p>
          <a:p>
            <a:pPr marL="0" lvl="0" algn="ctr" defTabSz="914400" eaLnBrk="1" latinLnBrk="0" hangingPunct="1">
              <a:lnSpc>
                <a:spcPct val="150000"/>
              </a:lnSpc>
            </a:pPr>
            <a:r>
              <a:rPr lang="zh-CN" altLang="en-US" sz="1200" dirty="0">
                <a:solidFill>
                  <a:srgbClr val="404040"/>
                </a:solidFill>
                <a:latin typeface="宋体" panose="02010600030101010101" pitchFamily="2" charset="-122"/>
                <a:ea typeface="宋体" panose="02010600030101010101" pitchFamily="2" charset="-122"/>
                <a:sym typeface="+mn-ea"/>
              </a:rPr>
              <a:t>When a cigarette falls in love with a match,it is destined to be hurt.</a:t>
            </a:r>
            <a:endParaRPr kumimoji="0" lang="zh-CN" altLang="en-US" sz="1200" b="0" i="0" u="none" strike="noStrike" kern="0" cap="none" spc="0" normalizeH="0" baseline="0" noProof="0" dirty="0">
              <a:ln>
                <a:noFill/>
              </a:ln>
              <a:solidFill>
                <a:srgbClr val="404040"/>
              </a:solidFill>
              <a:effectLst/>
              <a:uLnTx/>
              <a:uFillTx/>
              <a:latin typeface="宋体" panose="02010600030101010101" pitchFamily="2" charset="-122"/>
              <a:ea typeface="宋体" panose="02010600030101010101" pitchFamily="2" charset="-122"/>
              <a:sym typeface="+mn-ea"/>
            </a:endParaRPr>
          </a:p>
        </p:txBody>
      </p:sp>
      <p:sp>
        <p:nvSpPr>
          <p:cNvPr id="54308" name="Freeform 36"/>
          <p:cNvSpPr/>
          <p:nvPr/>
        </p:nvSpPr>
        <p:spPr bwMode="auto">
          <a:xfrm>
            <a:off x="3293745" y="2235835"/>
            <a:ext cx="1905"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grpSp>
        <p:nvGrpSpPr>
          <p:cNvPr id="23" name="组合 22"/>
          <p:cNvGrpSpPr/>
          <p:nvPr/>
        </p:nvGrpSpPr>
        <p:grpSpPr>
          <a:xfrm>
            <a:off x="2999740" y="2284730"/>
            <a:ext cx="548640" cy="829310"/>
            <a:chOff x="4724" y="3598"/>
            <a:chExt cx="864" cy="1306"/>
          </a:xfrm>
        </p:grpSpPr>
        <p:sp>
          <p:nvSpPr>
            <p:cNvPr id="31" name="Freeform 5"/>
            <p:cNvSpPr/>
            <p:nvPr/>
          </p:nvSpPr>
          <p:spPr bwMode="auto">
            <a:xfrm>
              <a:off x="4724" y="3598"/>
              <a:ext cx="864" cy="1306"/>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a typeface="宋体" panose="02010600030101010101" pitchFamily="2" charset="-122"/>
              </a:endParaRPr>
            </a:p>
          </p:txBody>
        </p:sp>
        <p:sp>
          <p:nvSpPr>
            <p:cNvPr id="32" name="Oval 6"/>
            <p:cNvSpPr>
              <a:spLocks noChangeArrowheads="1"/>
            </p:cNvSpPr>
            <p:nvPr/>
          </p:nvSpPr>
          <p:spPr bwMode="auto">
            <a:xfrm>
              <a:off x="4822" y="3724"/>
              <a:ext cx="668" cy="665"/>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grpSp>
      <p:sp>
        <p:nvSpPr>
          <p:cNvPr id="3" name="文本框 2"/>
          <p:cNvSpPr txBox="1"/>
          <p:nvPr/>
        </p:nvSpPr>
        <p:spPr>
          <a:xfrm>
            <a:off x="3073400" y="2376805"/>
            <a:ext cx="412750" cy="398780"/>
          </a:xfrm>
          <a:prstGeom prst="rect">
            <a:avLst/>
          </a:prstGeom>
          <a:noFill/>
        </p:spPr>
        <p:txBody>
          <a:bodyPr wrap="square" rtlCol="0">
            <a:spAutoFit/>
          </a:bodyPr>
          <a:lstStyle/>
          <a:p>
            <a:pPr algn="ctr"/>
            <a:r>
              <a:rPr lang="en-US" altLang="zh-CN" sz="2000" b="1" dirty="0">
                <a:solidFill>
                  <a:srgbClr val="2E75B6"/>
                </a:solidFill>
                <a:latin typeface="宋体" panose="02010600030101010101" pitchFamily="2" charset="-122"/>
                <a:ea typeface="宋体" panose="02010600030101010101" pitchFamily="2" charset="-122"/>
              </a:rPr>
              <a:t>1</a:t>
            </a:r>
          </a:p>
        </p:txBody>
      </p:sp>
      <p:sp>
        <p:nvSpPr>
          <p:cNvPr id="10" name="Rectangle 48"/>
          <p:cNvSpPr>
            <a:spLocks noChangeArrowheads="1"/>
          </p:cNvSpPr>
          <p:nvPr/>
        </p:nvSpPr>
        <p:spPr bwMode="auto">
          <a:xfrm>
            <a:off x="3350260" y="4607560"/>
            <a:ext cx="2695575" cy="1208792"/>
          </a:xfrm>
          <a:prstGeom prst="rect">
            <a:avLst/>
          </a:prstGeom>
          <a:noFill/>
        </p:spPr>
        <p:txBody>
          <a:bodyPr wrap="square" rtlCol="0">
            <a:spAutoFit/>
          </a:bodyPr>
          <a:lstStyle/>
          <a:p>
            <a:pPr marL="0" marR="0" lvl="0" indent="0" algn="ctr" defTabSz="608965" eaLnBrk="1" fontAlgn="auto" latinLnBrk="0" hangingPunct="1">
              <a:lnSpc>
                <a:spcPct val="130000"/>
              </a:lnSpc>
              <a:spcBef>
                <a:spcPts val="0"/>
              </a:spcBef>
              <a:spcAft>
                <a:spcPts val="0"/>
              </a:spcAft>
              <a:buClrTx/>
              <a:buSzTx/>
              <a:buFontTx/>
              <a:buNone/>
              <a:defRPr/>
            </a:pPr>
            <a:r>
              <a:rPr lang="zh-CN" altLang="en-US" sz="1600" dirty="0">
                <a:solidFill>
                  <a:srgbClr val="2E75B6"/>
                </a:solidFill>
                <a:latin typeface="宋体" panose="02010600030101010101" pitchFamily="2" charset="-122"/>
                <a:ea typeface="宋体" panose="02010600030101010101" pitchFamily="2" charset="-122"/>
                <a:sym typeface="+mn-ea"/>
              </a:rPr>
              <a:t>单击此处输入标题</a:t>
            </a:r>
            <a:endParaRPr lang="zh-CN" altLang="en-US" sz="1600" b="1" dirty="0">
              <a:solidFill>
                <a:schemeClr val="bg1">
                  <a:lumMod val="50000"/>
                </a:schemeClr>
              </a:solidFill>
              <a:latin typeface="宋体" panose="02010600030101010101" pitchFamily="2" charset="-122"/>
              <a:ea typeface="宋体" panose="02010600030101010101" pitchFamily="2" charset="-122"/>
              <a:sym typeface="+mn-ea"/>
            </a:endParaRPr>
          </a:p>
          <a:p>
            <a:pPr marL="0" lvl="0" algn="ctr" defTabSz="914400" eaLnBrk="1" latinLnBrk="0" hangingPunct="1">
              <a:lnSpc>
                <a:spcPct val="150000"/>
              </a:lnSpc>
            </a:pPr>
            <a:r>
              <a:rPr lang="zh-CN" altLang="en-US" sz="1200" dirty="0">
                <a:solidFill>
                  <a:srgbClr val="404040"/>
                </a:solidFill>
                <a:latin typeface="宋体" panose="02010600030101010101" pitchFamily="2" charset="-122"/>
                <a:ea typeface="宋体" panose="02010600030101010101" pitchFamily="2" charset="-122"/>
                <a:sym typeface="+mn-ea"/>
              </a:rPr>
              <a:t>When a cigarette falls in love with a match,it is destined to be hurt.</a:t>
            </a:r>
            <a:endParaRPr kumimoji="0" lang="zh-CN" altLang="en-US" sz="1200" b="0" i="0" u="none" strike="noStrike" kern="0" cap="none" spc="0" normalizeH="0" baseline="0" noProof="0" dirty="0">
              <a:ln>
                <a:noFill/>
              </a:ln>
              <a:solidFill>
                <a:srgbClr val="404040"/>
              </a:solidFill>
              <a:effectLst/>
              <a:uLnTx/>
              <a:uFillTx/>
              <a:latin typeface="宋体" panose="02010600030101010101" pitchFamily="2" charset="-122"/>
              <a:ea typeface="宋体" panose="02010600030101010101" pitchFamily="2" charset="-122"/>
              <a:sym typeface="+mn-ea"/>
            </a:endParaRPr>
          </a:p>
        </p:txBody>
      </p:sp>
      <p:sp>
        <p:nvSpPr>
          <p:cNvPr id="11" name="Rectangle 48"/>
          <p:cNvSpPr>
            <a:spLocks noChangeArrowheads="1"/>
          </p:cNvSpPr>
          <p:nvPr/>
        </p:nvSpPr>
        <p:spPr bwMode="auto">
          <a:xfrm>
            <a:off x="4756150" y="1270635"/>
            <a:ext cx="2695575" cy="1208792"/>
          </a:xfrm>
          <a:prstGeom prst="rect">
            <a:avLst/>
          </a:prstGeom>
          <a:noFill/>
        </p:spPr>
        <p:txBody>
          <a:bodyPr wrap="square" rtlCol="0">
            <a:spAutoFit/>
          </a:bodyPr>
          <a:lstStyle/>
          <a:p>
            <a:pPr marL="0" marR="0" lvl="0" indent="0" algn="ctr" defTabSz="608965" eaLnBrk="1" fontAlgn="auto" latinLnBrk="0" hangingPunct="1">
              <a:lnSpc>
                <a:spcPct val="130000"/>
              </a:lnSpc>
              <a:spcBef>
                <a:spcPts val="0"/>
              </a:spcBef>
              <a:spcAft>
                <a:spcPts val="0"/>
              </a:spcAft>
              <a:buClrTx/>
              <a:buSzTx/>
              <a:buFontTx/>
              <a:buNone/>
              <a:defRPr/>
            </a:pPr>
            <a:r>
              <a:rPr lang="zh-CN" altLang="en-US" sz="1600" dirty="0">
                <a:solidFill>
                  <a:srgbClr val="2E75B6"/>
                </a:solidFill>
                <a:latin typeface="宋体" panose="02010600030101010101" pitchFamily="2" charset="-122"/>
                <a:ea typeface="宋体" panose="02010600030101010101" pitchFamily="2" charset="-122"/>
                <a:sym typeface="+mn-ea"/>
              </a:rPr>
              <a:t>单击此处输入标题</a:t>
            </a:r>
            <a:endParaRPr lang="zh-CN" altLang="en-US" sz="1600" b="1" dirty="0">
              <a:solidFill>
                <a:schemeClr val="bg1">
                  <a:lumMod val="50000"/>
                </a:schemeClr>
              </a:solidFill>
              <a:latin typeface="宋体" panose="02010600030101010101" pitchFamily="2" charset="-122"/>
              <a:ea typeface="宋体" panose="02010600030101010101" pitchFamily="2" charset="-122"/>
              <a:sym typeface="+mn-ea"/>
            </a:endParaRPr>
          </a:p>
          <a:p>
            <a:pPr marL="0" lvl="0" algn="ctr" defTabSz="914400" eaLnBrk="1" latinLnBrk="0" hangingPunct="1">
              <a:lnSpc>
                <a:spcPct val="150000"/>
              </a:lnSpc>
            </a:pPr>
            <a:r>
              <a:rPr lang="zh-CN" altLang="en-US" sz="1200" dirty="0">
                <a:solidFill>
                  <a:srgbClr val="404040"/>
                </a:solidFill>
                <a:latin typeface="宋体" panose="02010600030101010101" pitchFamily="2" charset="-122"/>
                <a:ea typeface="宋体" panose="02010600030101010101" pitchFamily="2" charset="-122"/>
                <a:sym typeface="+mn-ea"/>
              </a:rPr>
              <a:t>When a cigarette falls in love with a match,it is destined to be hurt.</a:t>
            </a:r>
            <a:endParaRPr kumimoji="0" lang="zh-CN" altLang="en-US" sz="1200" b="0" i="0" u="none" strike="noStrike" kern="0" cap="none" spc="0" normalizeH="0" baseline="0" noProof="0" dirty="0">
              <a:ln>
                <a:noFill/>
              </a:ln>
              <a:solidFill>
                <a:srgbClr val="404040"/>
              </a:solidFill>
              <a:effectLst/>
              <a:uLnTx/>
              <a:uFillTx/>
              <a:latin typeface="宋体" panose="02010600030101010101" pitchFamily="2" charset="-122"/>
              <a:ea typeface="宋体" panose="02010600030101010101" pitchFamily="2" charset="-122"/>
              <a:sym typeface="+mn-ea"/>
            </a:endParaRPr>
          </a:p>
        </p:txBody>
      </p:sp>
      <p:sp>
        <p:nvSpPr>
          <p:cNvPr id="12" name="Rectangle 48"/>
          <p:cNvSpPr>
            <a:spLocks noChangeArrowheads="1"/>
          </p:cNvSpPr>
          <p:nvPr/>
        </p:nvSpPr>
        <p:spPr bwMode="auto">
          <a:xfrm>
            <a:off x="6160135" y="4618990"/>
            <a:ext cx="2695575" cy="1208792"/>
          </a:xfrm>
          <a:prstGeom prst="rect">
            <a:avLst/>
          </a:prstGeom>
          <a:noFill/>
        </p:spPr>
        <p:txBody>
          <a:bodyPr wrap="square" rtlCol="0">
            <a:spAutoFit/>
          </a:bodyPr>
          <a:lstStyle/>
          <a:p>
            <a:pPr marL="0" marR="0" lvl="0" indent="0" algn="ctr" defTabSz="608965" eaLnBrk="1" fontAlgn="auto" latinLnBrk="0" hangingPunct="1">
              <a:lnSpc>
                <a:spcPct val="130000"/>
              </a:lnSpc>
              <a:spcBef>
                <a:spcPts val="0"/>
              </a:spcBef>
              <a:spcAft>
                <a:spcPts val="0"/>
              </a:spcAft>
              <a:buClrTx/>
              <a:buSzTx/>
              <a:buFontTx/>
              <a:buNone/>
              <a:defRPr/>
            </a:pPr>
            <a:r>
              <a:rPr lang="zh-CN" altLang="en-US" sz="1600" dirty="0">
                <a:solidFill>
                  <a:srgbClr val="2E75B6"/>
                </a:solidFill>
                <a:latin typeface="宋体" panose="02010600030101010101" pitchFamily="2" charset="-122"/>
                <a:ea typeface="宋体" panose="02010600030101010101" pitchFamily="2" charset="-122"/>
                <a:sym typeface="+mn-ea"/>
              </a:rPr>
              <a:t>单击此处输入标题</a:t>
            </a:r>
          </a:p>
          <a:p>
            <a:pPr marL="0" lvl="0" algn="ctr" defTabSz="914400" eaLnBrk="1" latinLnBrk="0" hangingPunct="1">
              <a:lnSpc>
                <a:spcPct val="150000"/>
              </a:lnSpc>
            </a:pPr>
            <a:r>
              <a:rPr lang="zh-CN" altLang="en-US" sz="1200" dirty="0">
                <a:solidFill>
                  <a:srgbClr val="404040"/>
                </a:solidFill>
                <a:latin typeface="宋体" panose="02010600030101010101" pitchFamily="2" charset="-122"/>
                <a:ea typeface="宋体" panose="02010600030101010101" pitchFamily="2" charset="-122"/>
                <a:sym typeface="+mn-ea"/>
              </a:rPr>
              <a:t>When a cigarette falls in love with a match,it is destined to be hurt.</a:t>
            </a:r>
            <a:endParaRPr kumimoji="0" lang="zh-CN" altLang="en-US" sz="1200" b="0" i="0" u="none" strike="noStrike" kern="0" cap="none" spc="0" normalizeH="0" baseline="0" noProof="0" dirty="0">
              <a:ln>
                <a:noFill/>
              </a:ln>
              <a:solidFill>
                <a:srgbClr val="404040"/>
              </a:solidFill>
              <a:effectLst/>
              <a:uLnTx/>
              <a:uFillTx/>
              <a:latin typeface="宋体" panose="02010600030101010101" pitchFamily="2" charset="-122"/>
              <a:ea typeface="宋体" panose="02010600030101010101" pitchFamily="2" charset="-122"/>
              <a:sym typeface="+mn-ea"/>
            </a:endParaRPr>
          </a:p>
        </p:txBody>
      </p:sp>
      <p:sp>
        <p:nvSpPr>
          <p:cNvPr id="13" name="Rectangle 48"/>
          <p:cNvSpPr>
            <a:spLocks noChangeArrowheads="1"/>
          </p:cNvSpPr>
          <p:nvPr/>
        </p:nvSpPr>
        <p:spPr bwMode="auto">
          <a:xfrm>
            <a:off x="7569200" y="1270635"/>
            <a:ext cx="2695575" cy="1208792"/>
          </a:xfrm>
          <a:prstGeom prst="rect">
            <a:avLst/>
          </a:prstGeom>
          <a:noFill/>
        </p:spPr>
        <p:txBody>
          <a:bodyPr wrap="square" rtlCol="0">
            <a:spAutoFit/>
          </a:bodyPr>
          <a:lstStyle/>
          <a:p>
            <a:pPr marL="0" marR="0" lvl="0" indent="0" algn="ctr" defTabSz="608965" eaLnBrk="1" fontAlgn="auto" latinLnBrk="0" hangingPunct="1">
              <a:lnSpc>
                <a:spcPct val="130000"/>
              </a:lnSpc>
              <a:spcBef>
                <a:spcPts val="0"/>
              </a:spcBef>
              <a:spcAft>
                <a:spcPts val="0"/>
              </a:spcAft>
              <a:buClrTx/>
              <a:buSzTx/>
              <a:buFontTx/>
              <a:buNone/>
              <a:defRPr/>
            </a:pPr>
            <a:r>
              <a:rPr lang="zh-CN" altLang="en-US" sz="1600" dirty="0">
                <a:solidFill>
                  <a:srgbClr val="2E75B6"/>
                </a:solidFill>
                <a:latin typeface="宋体" panose="02010600030101010101" pitchFamily="2" charset="-122"/>
                <a:ea typeface="宋体" panose="02010600030101010101" pitchFamily="2" charset="-122"/>
                <a:sym typeface="+mn-ea"/>
              </a:rPr>
              <a:t>单击此处输入标题</a:t>
            </a:r>
            <a:endParaRPr lang="zh-CN" altLang="en-US" sz="1600" b="1" dirty="0">
              <a:solidFill>
                <a:schemeClr val="bg1">
                  <a:lumMod val="50000"/>
                </a:schemeClr>
              </a:solidFill>
              <a:latin typeface="宋体" panose="02010600030101010101" pitchFamily="2" charset="-122"/>
              <a:ea typeface="宋体" panose="02010600030101010101" pitchFamily="2" charset="-122"/>
              <a:sym typeface="+mn-ea"/>
            </a:endParaRPr>
          </a:p>
          <a:p>
            <a:pPr marL="0" lvl="0" algn="ctr" defTabSz="914400" eaLnBrk="1" latinLnBrk="0" hangingPunct="1">
              <a:lnSpc>
                <a:spcPct val="150000"/>
              </a:lnSpc>
            </a:pPr>
            <a:r>
              <a:rPr lang="zh-CN" altLang="en-US" sz="1200" dirty="0">
                <a:solidFill>
                  <a:srgbClr val="404040"/>
                </a:solidFill>
                <a:latin typeface="宋体" panose="02010600030101010101" pitchFamily="2" charset="-122"/>
                <a:ea typeface="宋体" panose="02010600030101010101" pitchFamily="2" charset="-122"/>
                <a:sym typeface="+mn-ea"/>
              </a:rPr>
              <a:t>When a cigarette falls in love with a match,it is destined to be hurt.</a:t>
            </a:r>
            <a:endParaRPr kumimoji="0" lang="zh-CN" altLang="en-US" sz="1200" b="0" i="0" u="none" strike="noStrike" kern="0" cap="none" spc="0" normalizeH="0" baseline="0" noProof="0" dirty="0">
              <a:ln>
                <a:noFill/>
              </a:ln>
              <a:solidFill>
                <a:srgbClr val="404040"/>
              </a:solidFill>
              <a:effectLst/>
              <a:uLnTx/>
              <a:uFillTx/>
              <a:latin typeface="宋体" panose="02010600030101010101" pitchFamily="2" charset="-122"/>
              <a:ea typeface="宋体" panose="02010600030101010101" pitchFamily="2" charset="-122"/>
              <a:sym typeface="+mn-ea"/>
            </a:endParaRPr>
          </a:p>
        </p:txBody>
      </p:sp>
      <p:pic>
        <p:nvPicPr>
          <p:cNvPr id="77" name="图片 76" descr="矢量智能对象 拷贝"/>
          <p:cNvPicPr>
            <a:picLocks noChangeAspect="1"/>
          </p:cNvPicPr>
          <p:nvPr/>
        </p:nvPicPr>
        <p:blipFill>
          <a:blip r:embed="rId10"/>
          <a:stretch>
            <a:fillRect/>
          </a:stretch>
        </p:blipFill>
        <p:spPr>
          <a:xfrm>
            <a:off x="8869045" y="3872230"/>
            <a:ext cx="3526155" cy="2979420"/>
          </a:xfrm>
          <a:prstGeom prst="rect">
            <a:avLst/>
          </a:prstGeom>
        </p:spPr>
      </p:pic>
      <p:sp>
        <p:nvSpPr>
          <p:cNvPr id="54277" name="Line 5"/>
          <p:cNvSpPr>
            <a:spLocks noChangeShapeType="1"/>
          </p:cNvSpPr>
          <p:nvPr/>
        </p:nvSpPr>
        <p:spPr bwMode="auto">
          <a:xfrm>
            <a:off x="783909" y="3394711"/>
            <a:ext cx="10620000" cy="0"/>
          </a:xfrm>
          <a:prstGeom prst="line">
            <a:avLst/>
          </a:prstGeom>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sp>
        <p:nvSpPr>
          <p:cNvPr id="2" name="椭圆 1"/>
          <p:cNvSpPr/>
          <p:nvPr/>
        </p:nvSpPr>
        <p:spPr>
          <a:xfrm>
            <a:off x="3212465" y="3313430"/>
            <a:ext cx="162560" cy="16256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5" name="椭圆 4"/>
          <p:cNvSpPr/>
          <p:nvPr/>
        </p:nvSpPr>
        <p:spPr>
          <a:xfrm>
            <a:off x="4614545" y="3313430"/>
            <a:ext cx="162560" cy="16256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7" name="椭圆 6"/>
          <p:cNvSpPr/>
          <p:nvPr/>
        </p:nvSpPr>
        <p:spPr>
          <a:xfrm>
            <a:off x="6016625" y="3313430"/>
            <a:ext cx="162560" cy="16256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9" name="椭圆 18"/>
          <p:cNvSpPr/>
          <p:nvPr/>
        </p:nvSpPr>
        <p:spPr>
          <a:xfrm>
            <a:off x="7418705" y="3313430"/>
            <a:ext cx="162560" cy="16256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20" name="椭圆 19"/>
          <p:cNvSpPr/>
          <p:nvPr/>
        </p:nvSpPr>
        <p:spPr>
          <a:xfrm>
            <a:off x="8820785" y="3313430"/>
            <a:ext cx="162560" cy="162560"/>
          </a:xfrm>
          <a:prstGeom prst="ellipse">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nvGrpSpPr>
          <p:cNvPr id="24" name="组合 23"/>
          <p:cNvGrpSpPr/>
          <p:nvPr/>
        </p:nvGrpSpPr>
        <p:grpSpPr>
          <a:xfrm flipV="1">
            <a:off x="4420235" y="3636645"/>
            <a:ext cx="548640" cy="829310"/>
            <a:chOff x="4724" y="3598"/>
            <a:chExt cx="864" cy="1306"/>
          </a:xfrm>
        </p:grpSpPr>
        <p:sp>
          <p:nvSpPr>
            <p:cNvPr id="25" name="Freeform 5"/>
            <p:cNvSpPr/>
            <p:nvPr/>
          </p:nvSpPr>
          <p:spPr bwMode="auto">
            <a:xfrm>
              <a:off x="4724" y="3598"/>
              <a:ext cx="864" cy="1306"/>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a typeface="宋体" panose="02010600030101010101" pitchFamily="2" charset="-122"/>
              </a:endParaRPr>
            </a:p>
          </p:txBody>
        </p:sp>
        <p:sp>
          <p:nvSpPr>
            <p:cNvPr id="26" name="Oval 6"/>
            <p:cNvSpPr>
              <a:spLocks noChangeArrowheads="1"/>
            </p:cNvSpPr>
            <p:nvPr/>
          </p:nvSpPr>
          <p:spPr bwMode="auto">
            <a:xfrm>
              <a:off x="4822" y="3724"/>
              <a:ext cx="668" cy="665"/>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grpSp>
      <p:grpSp>
        <p:nvGrpSpPr>
          <p:cNvPr id="27" name="组合 26"/>
          <p:cNvGrpSpPr/>
          <p:nvPr/>
        </p:nvGrpSpPr>
        <p:grpSpPr>
          <a:xfrm>
            <a:off x="5819140" y="2284730"/>
            <a:ext cx="548640" cy="829310"/>
            <a:chOff x="4724" y="3598"/>
            <a:chExt cx="864" cy="1306"/>
          </a:xfrm>
        </p:grpSpPr>
        <p:sp>
          <p:nvSpPr>
            <p:cNvPr id="28" name="Freeform 5"/>
            <p:cNvSpPr/>
            <p:nvPr/>
          </p:nvSpPr>
          <p:spPr bwMode="auto">
            <a:xfrm>
              <a:off x="4724" y="3598"/>
              <a:ext cx="864" cy="1306"/>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a typeface="宋体" panose="02010600030101010101" pitchFamily="2" charset="-122"/>
              </a:endParaRPr>
            </a:p>
          </p:txBody>
        </p:sp>
        <p:sp>
          <p:nvSpPr>
            <p:cNvPr id="29" name="Oval 6"/>
            <p:cNvSpPr>
              <a:spLocks noChangeArrowheads="1"/>
            </p:cNvSpPr>
            <p:nvPr/>
          </p:nvSpPr>
          <p:spPr bwMode="auto">
            <a:xfrm>
              <a:off x="4822" y="3724"/>
              <a:ext cx="668" cy="665"/>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grpSp>
      <p:grpSp>
        <p:nvGrpSpPr>
          <p:cNvPr id="30" name="组合 29"/>
          <p:cNvGrpSpPr/>
          <p:nvPr/>
        </p:nvGrpSpPr>
        <p:grpSpPr>
          <a:xfrm>
            <a:off x="8642985" y="2284730"/>
            <a:ext cx="548640" cy="829310"/>
            <a:chOff x="4724" y="3598"/>
            <a:chExt cx="864" cy="1306"/>
          </a:xfrm>
        </p:grpSpPr>
        <p:sp>
          <p:nvSpPr>
            <p:cNvPr id="33" name="Freeform 5"/>
            <p:cNvSpPr/>
            <p:nvPr/>
          </p:nvSpPr>
          <p:spPr bwMode="auto">
            <a:xfrm>
              <a:off x="4724" y="3598"/>
              <a:ext cx="864" cy="1306"/>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a typeface="宋体" panose="02010600030101010101" pitchFamily="2" charset="-122"/>
              </a:endParaRPr>
            </a:p>
          </p:txBody>
        </p:sp>
        <p:sp>
          <p:nvSpPr>
            <p:cNvPr id="34" name="Oval 6"/>
            <p:cNvSpPr>
              <a:spLocks noChangeArrowheads="1"/>
            </p:cNvSpPr>
            <p:nvPr/>
          </p:nvSpPr>
          <p:spPr bwMode="auto">
            <a:xfrm>
              <a:off x="4822" y="3724"/>
              <a:ext cx="668" cy="665"/>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grpSp>
      <p:grpSp>
        <p:nvGrpSpPr>
          <p:cNvPr id="35" name="组合 34"/>
          <p:cNvGrpSpPr/>
          <p:nvPr/>
        </p:nvGrpSpPr>
        <p:grpSpPr>
          <a:xfrm flipV="1">
            <a:off x="7225665" y="3636645"/>
            <a:ext cx="548640" cy="829310"/>
            <a:chOff x="4724" y="3598"/>
            <a:chExt cx="864" cy="1306"/>
          </a:xfrm>
        </p:grpSpPr>
        <p:sp>
          <p:nvSpPr>
            <p:cNvPr id="36" name="Freeform 5"/>
            <p:cNvSpPr/>
            <p:nvPr/>
          </p:nvSpPr>
          <p:spPr bwMode="auto">
            <a:xfrm>
              <a:off x="4724" y="3598"/>
              <a:ext cx="864" cy="1306"/>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ea typeface="宋体" panose="02010600030101010101" pitchFamily="2" charset="-122"/>
              </a:endParaRPr>
            </a:p>
          </p:txBody>
        </p:sp>
        <p:sp>
          <p:nvSpPr>
            <p:cNvPr id="37" name="Oval 6"/>
            <p:cNvSpPr>
              <a:spLocks noChangeArrowheads="1"/>
            </p:cNvSpPr>
            <p:nvPr/>
          </p:nvSpPr>
          <p:spPr bwMode="auto">
            <a:xfrm>
              <a:off x="4822" y="3724"/>
              <a:ext cx="668" cy="665"/>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a typeface="宋体" panose="02010600030101010101" pitchFamily="2" charset="-122"/>
              </a:endParaRPr>
            </a:p>
          </p:txBody>
        </p:sp>
      </p:grpSp>
      <p:sp>
        <p:nvSpPr>
          <p:cNvPr id="38" name="文本框 37"/>
          <p:cNvSpPr txBox="1"/>
          <p:nvPr/>
        </p:nvSpPr>
        <p:spPr>
          <a:xfrm>
            <a:off x="4493895" y="3963670"/>
            <a:ext cx="412750" cy="398780"/>
          </a:xfrm>
          <a:prstGeom prst="rect">
            <a:avLst/>
          </a:prstGeom>
          <a:noFill/>
        </p:spPr>
        <p:txBody>
          <a:bodyPr wrap="square" rtlCol="0">
            <a:spAutoFit/>
          </a:bodyPr>
          <a:lstStyle/>
          <a:p>
            <a:pPr algn="ctr"/>
            <a:r>
              <a:rPr lang="en-US" altLang="zh-CN" sz="2000" b="1" dirty="0">
                <a:solidFill>
                  <a:srgbClr val="2E75B6"/>
                </a:solidFill>
                <a:latin typeface="宋体" panose="02010600030101010101" pitchFamily="2" charset="-122"/>
                <a:ea typeface="宋体" panose="02010600030101010101" pitchFamily="2" charset="-122"/>
              </a:rPr>
              <a:t>2</a:t>
            </a:r>
          </a:p>
        </p:txBody>
      </p:sp>
      <p:sp>
        <p:nvSpPr>
          <p:cNvPr id="41" name="文本框 40"/>
          <p:cNvSpPr txBox="1"/>
          <p:nvPr/>
        </p:nvSpPr>
        <p:spPr>
          <a:xfrm>
            <a:off x="5892800" y="2376805"/>
            <a:ext cx="412750" cy="398780"/>
          </a:xfrm>
          <a:prstGeom prst="rect">
            <a:avLst/>
          </a:prstGeom>
          <a:noFill/>
        </p:spPr>
        <p:txBody>
          <a:bodyPr wrap="square" rtlCol="0">
            <a:spAutoFit/>
          </a:bodyPr>
          <a:lstStyle/>
          <a:p>
            <a:pPr algn="ctr"/>
            <a:r>
              <a:rPr lang="en-US" altLang="zh-CN" sz="2000" b="1" dirty="0">
                <a:solidFill>
                  <a:srgbClr val="2E75B6"/>
                </a:solidFill>
                <a:latin typeface="宋体" panose="02010600030101010101" pitchFamily="2" charset="-122"/>
                <a:ea typeface="宋体" panose="02010600030101010101" pitchFamily="2" charset="-122"/>
              </a:rPr>
              <a:t>3</a:t>
            </a:r>
          </a:p>
        </p:txBody>
      </p:sp>
      <p:sp>
        <p:nvSpPr>
          <p:cNvPr id="42" name="文本框 41"/>
          <p:cNvSpPr txBox="1"/>
          <p:nvPr/>
        </p:nvSpPr>
        <p:spPr>
          <a:xfrm>
            <a:off x="7293610" y="3963670"/>
            <a:ext cx="412750" cy="398780"/>
          </a:xfrm>
          <a:prstGeom prst="rect">
            <a:avLst/>
          </a:prstGeom>
          <a:noFill/>
        </p:spPr>
        <p:txBody>
          <a:bodyPr wrap="square" rtlCol="0">
            <a:spAutoFit/>
          </a:bodyPr>
          <a:lstStyle/>
          <a:p>
            <a:pPr algn="ctr"/>
            <a:r>
              <a:rPr lang="en-US" altLang="zh-CN" sz="2000" b="1" dirty="0">
                <a:solidFill>
                  <a:srgbClr val="2E75B6"/>
                </a:solidFill>
                <a:latin typeface="宋体" panose="02010600030101010101" pitchFamily="2" charset="-122"/>
                <a:ea typeface="宋体" panose="02010600030101010101" pitchFamily="2" charset="-122"/>
              </a:rPr>
              <a:t>4</a:t>
            </a:r>
          </a:p>
        </p:txBody>
      </p:sp>
      <p:sp>
        <p:nvSpPr>
          <p:cNvPr id="45" name="文本框 44"/>
          <p:cNvSpPr txBox="1"/>
          <p:nvPr/>
        </p:nvSpPr>
        <p:spPr>
          <a:xfrm>
            <a:off x="8716645" y="2376805"/>
            <a:ext cx="412750" cy="398780"/>
          </a:xfrm>
          <a:prstGeom prst="rect">
            <a:avLst/>
          </a:prstGeom>
          <a:noFill/>
        </p:spPr>
        <p:txBody>
          <a:bodyPr wrap="square" rtlCol="0">
            <a:spAutoFit/>
          </a:bodyPr>
          <a:lstStyle/>
          <a:p>
            <a:pPr algn="ctr"/>
            <a:r>
              <a:rPr lang="en-US" altLang="zh-CN" sz="2000" b="1" dirty="0">
                <a:solidFill>
                  <a:srgbClr val="2E75B6"/>
                </a:solidFill>
                <a:latin typeface="宋体" panose="02010600030101010101" pitchFamily="2" charset="-122"/>
                <a:ea typeface="宋体" panose="02010600030101010101" pitchFamily="2" charset="-122"/>
              </a:rPr>
              <a:t>5</a:t>
            </a:r>
          </a:p>
        </p:txBody>
      </p:sp>
      <p:grpSp>
        <p:nvGrpSpPr>
          <p:cNvPr id="46" name="组合 45"/>
          <p:cNvGrpSpPr/>
          <p:nvPr/>
        </p:nvGrpSpPr>
        <p:grpSpPr>
          <a:xfrm>
            <a:off x="809625" y="461010"/>
            <a:ext cx="567055" cy="567055"/>
            <a:chOff x="1275" y="726"/>
            <a:chExt cx="893" cy="893"/>
          </a:xfrm>
        </p:grpSpPr>
        <p:sp>
          <p:nvSpPr>
            <p:cNvPr id="49" name="矩形 48"/>
            <p:cNvSpPr/>
            <p:nvPr/>
          </p:nvSpPr>
          <p:spPr>
            <a:xfrm>
              <a:off x="1275" y="726"/>
              <a:ext cx="893" cy="893"/>
            </a:xfrm>
            <a:prstGeom prst="rect">
              <a:avLst/>
            </a:prstGeom>
            <a:solidFill>
              <a:schemeClr val="accent5">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50" name="文本框 49"/>
            <p:cNvSpPr txBox="1"/>
            <p:nvPr/>
          </p:nvSpPr>
          <p:spPr>
            <a:xfrm>
              <a:off x="1377" y="883"/>
              <a:ext cx="688" cy="580"/>
            </a:xfrm>
            <a:prstGeom prst="rect">
              <a:avLst/>
            </a:prstGeom>
            <a:noFill/>
          </p:spPr>
          <p:txBody>
            <a:bodyPr wrap="none" rtlCol="0">
              <a:spAutoFit/>
            </a:bodyPr>
            <a:lstStyle/>
            <a:p>
              <a:r>
                <a:rPr lang="en-US" altLang="zh-CN" dirty="0">
                  <a:solidFill>
                    <a:schemeClr val="bg1"/>
                  </a:solidFill>
                  <a:ea typeface="宋体" panose="02010600030101010101" pitchFamily="2" charset="-122"/>
                </a:rPr>
                <a:t>02</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320"/>
                                        </p:tgtEl>
                                        <p:attrNameLst>
                                          <p:attrName>style.visibility</p:attrName>
                                        </p:attrNameLst>
                                      </p:cBhvr>
                                      <p:to>
                                        <p:strVal val="visible"/>
                                      </p:to>
                                    </p:set>
                                    <p:anim calcmode="lin" valueType="num">
                                      <p:cBhvr>
                                        <p:cTn id="7" dur="500" fill="hold"/>
                                        <p:tgtEl>
                                          <p:spTgt spid="54320"/>
                                        </p:tgtEl>
                                        <p:attrNameLst>
                                          <p:attrName>ppt_w</p:attrName>
                                        </p:attrNameLst>
                                      </p:cBhvr>
                                      <p:tavLst>
                                        <p:tav tm="0">
                                          <p:val>
                                            <p:fltVal val="0"/>
                                          </p:val>
                                        </p:tav>
                                        <p:tav tm="100000">
                                          <p:val>
                                            <p:strVal val="#ppt_w"/>
                                          </p:val>
                                        </p:tav>
                                      </p:tavLst>
                                    </p:anim>
                                    <p:anim calcmode="lin" valueType="num">
                                      <p:cBhvr>
                                        <p:cTn id="8" dur="500" fill="hold"/>
                                        <p:tgtEl>
                                          <p:spTgt spid="54320"/>
                                        </p:tgtEl>
                                        <p:attrNameLst>
                                          <p:attrName>ppt_h</p:attrName>
                                        </p:attrNameLst>
                                      </p:cBhvr>
                                      <p:tavLst>
                                        <p:tav tm="0">
                                          <p:val>
                                            <p:fltVal val="0"/>
                                          </p:val>
                                        </p:tav>
                                        <p:tav tm="100000">
                                          <p:val>
                                            <p:strVal val="#ppt_h"/>
                                          </p:val>
                                        </p:tav>
                                      </p:tavLst>
                                    </p:anim>
                                    <p:animEffect transition="in" filter="fade">
                                      <p:cBhvr>
                                        <p:cTn id="9" dur="500"/>
                                        <p:tgtEl>
                                          <p:spTgt spid="5432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54277"/>
                                        </p:tgtEl>
                                        <p:attrNameLst>
                                          <p:attrName>style.visibility</p:attrName>
                                        </p:attrNameLst>
                                      </p:cBhvr>
                                      <p:to>
                                        <p:strVal val="visible"/>
                                      </p:to>
                                    </p:set>
                                    <p:animEffect transition="in" filter="wipe(left)">
                                      <p:cBhvr>
                                        <p:cTn id="37"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20"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5" name="图片 74" descr="图层 2"/>
          <p:cNvPicPr>
            <a:picLocks noChangeAspect="1"/>
          </p:cNvPicPr>
          <p:nvPr/>
        </p:nvPicPr>
        <p:blipFill>
          <a:blip r:embed="rId4"/>
          <a:stretch>
            <a:fillRect/>
          </a:stretch>
        </p:blipFill>
        <p:spPr>
          <a:xfrm>
            <a:off x="12700" y="-10160"/>
            <a:ext cx="12192000" cy="6861810"/>
          </a:xfrm>
          <a:prstGeom prst="rect">
            <a:avLst/>
          </a:prstGeom>
        </p:spPr>
      </p:pic>
      <p:pic>
        <p:nvPicPr>
          <p:cNvPr id="76" name="图片 75" descr="图层 3"/>
          <p:cNvPicPr>
            <a:picLocks noChangeAspect="1"/>
          </p:cNvPicPr>
          <p:nvPr/>
        </p:nvPicPr>
        <p:blipFill>
          <a:blip r:embed="rId5"/>
          <a:stretch>
            <a:fillRect/>
          </a:stretch>
        </p:blipFill>
        <p:spPr>
          <a:xfrm>
            <a:off x="3175" y="-10160"/>
            <a:ext cx="9208135" cy="6861810"/>
          </a:xfrm>
          <a:prstGeom prst="rect">
            <a:avLst/>
          </a:prstGeom>
        </p:spPr>
      </p:pic>
      <p:pic>
        <p:nvPicPr>
          <p:cNvPr id="77" name="图片 76" descr="矢量智能对象 拷贝"/>
          <p:cNvPicPr>
            <a:picLocks noChangeAspect="1"/>
          </p:cNvPicPr>
          <p:nvPr/>
        </p:nvPicPr>
        <p:blipFill>
          <a:blip r:embed="rId6"/>
          <a:stretch>
            <a:fillRect/>
          </a:stretch>
        </p:blipFill>
        <p:spPr>
          <a:xfrm>
            <a:off x="8869045" y="3872230"/>
            <a:ext cx="3526155" cy="2979420"/>
          </a:xfrm>
          <a:prstGeom prst="rect">
            <a:avLst/>
          </a:prstGeom>
        </p:spPr>
      </p:pic>
      <p:pic>
        <p:nvPicPr>
          <p:cNvPr id="78" name="图片 77" descr="矢量智能对象 拷贝 2"/>
          <p:cNvPicPr>
            <a:picLocks noChangeAspect="1"/>
          </p:cNvPicPr>
          <p:nvPr/>
        </p:nvPicPr>
        <p:blipFill>
          <a:blip r:embed="rId7"/>
          <a:stretch>
            <a:fillRect/>
          </a:stretch>
        </p:blipFill>
        <p:spPr>
          <a:xfrm>
            <a:off x="12700" y="-10160"/>
            <a:ext cx="10058400" cy="5657850"/>
          </a:xfrm>
          <a:prstGeom prst="rect">
            <a:avLst/>
          </a:prstGeom>
        </p:spPr>
      </p:pic>
      <p:pic>
        <p:nvPicPr>
          <p:cNvPr id="79" name="图片 78" descr="矢量智能对象"/>
          <p:cNvPicPr>
            <a:picLocks noChangeAspect="1"/>
          </p:cNvPicPr>
          <p:nvPr/>
        </p:nvPicPr>
        <p:blipFill>
          <a:blip r:embed="rId8"/>
          <a:stretch>
            <a:fillRect/>
          </a:stretch>
        </p:blipFill>
        <p:spPr>
          <a:xfrm>
            <a:off x="3175" y="1193800"/>
            <a:ext cx="10058400" cy="5657850"/>
          </a:xfrm>
          <a:prstGeom prst="rect">
            <a:avLst/>
          </a:prstGeom>
        </p:spPr>
      </p:pic>
      <p:pic>
        <p:nvPicPr>
          <p:cNvPr id="80" name="图片 79" descr="矢量智能对象 拷贝 3"/>
          <p:cNvPicPr>
            <a:picLocks noChangeAspect="1"/>
          </p:cNvPicPr>
          <p:nvPr/>
        </p:nvPicPr>
        <p:blipFill>
          <a:blip r:embed="rId9"/>
          <a:stretch>
            <a:fillRect/>
          </a:stretch>
        </p:blipFill>
        <p:spPr>
          <a:xfrm>
            <a:off x="2146300" y="-10160"/>
            <a:ext cx="10058400" cy="5657850"/>
          </a:xfrm>
          <a:prstGeom prst="rect">
            <a:avLst/>
          </a:prstGeom>
        </p:spPr>
      </p:pic>
      <p:pic>
        <p:nvPicPr>
          <p:cNvPr id="81" name="图片 80" descr="矩形 1"/>
          <p:cNvPicPr>
            <a:picLocks noChangeAspect="1"/>
          </p:cNvPicPr>
          <p:nvPr/>
        </p:nvPicPr>
        <p:blipFill>
          <a:blip r:embed="rId10"/>
          <a:stretch>
            <a:fillRect/>
          </a:stretch>
        </p:blipFill>
        <p:spPr>
          <a:xfrm>
            <a:off x="810895" y="460375"/>
            <a:ext cx="10596245" cy="5937250"/>
          </a:xfrm>
          <a:prstGeom prst="rect">
            <a:avLst/>
          </a:prstGeom>
        </p:spPr>
      </p:pic>
      <p:grpSp>
        <p:nvGrpSpPr>
          <p:cNvPr id="146" name="组合 145"/>
          <p:cNvGrpSpPr/>
          <p:nvPr/>
        </p:nvGrpSpPr>
        <p:grpSpPr>
          <a:xfrm>
            <a:off x="1831975" y="1661160"/>
            <a:ext cx="3291840" cy="3535680"/>
            <a:chOff x="4036" y="2590"/>
            <a:chExt cx="5184" cy="5568"/>
          </a:xfrm>
        </p:grpSpPr>
        <p:cxnSp>
          <p:nvCxnSpPr>
            <p:cNvPr id="133" name="直接连接符 132"/>
            <p:cNvCxnSpPr/>
            <p:nvPr/>
          </p:nvCxnSpPr>
          <p:spPr>
            <a:xfrm>
              <a:off x="4036" y="4153"/>
              <a:ext cx="5184" cy="0"/>
            </a:xfrm>
            <a:prstGeom prst="line">
              <a:avLst/>
            </a:prstGeom>
            <a:ln>
              <a:solidFill>
                <a:srgbClr val="2E75B6"/>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4" name="矩形 133"/>
            <p:cNvSpPr/>
            <p:nvPr/>
          </p:nvSpPr>
          <p:spPr>
            <a:xfrm>
              <a:off x="4517" y="2590"/>
              <a:ext cx="1873" cy="505"/>
            </a:xfrm>
            <a:prstGeom prst="rect">
              <a:avLst/>
            </a:prstGeom>
          </p:spPr>
          <p:txBody>
            <a:bodyPr wrap="square" lIns="68555" tIns="34278" rIns="68555" bIns="34278">
              <a:spAutoFit/>
            </a:bodyPr>
            <a:lstStyle/>
            <a:p>
              <a:r>
                <a:rPr lang="zh-CN" altLang="en-US" sz="1650" b="1" dirty="0">
                  <a:solidFill>
                    <a:srgbClr val="2E75B6"/>
                  </a:solidFill>
                  <a:latin typeface="宋体" panose="02010600030101010101" pitchFamily="2" charset="-122"/>
                  <a:ea typeface="宋体" panose="02010600030101010101" pitchFamily="2" charset="-122"/>
                </a:rPr>
                <a:t>添加标题</a:t>
              </a:r>
            </a:p>
          </p:txBody>
        </p:sp>
        <p:sp>
          <p:nvSpPr>
            <p:cNvPr id="135" name="矩形 47"/>
            <p:cNvSpPr>
              <a:spLocks noChangeArrowheads="1"/>
            </p:cNvSpPr>
            <p:nvPr/>
          </p:nvSpPr>
          <p:spPr bwMode="auto">
            <a:xfrm>
              <a:off x="4498" y="3182"/>
              <a:ext cx="4722"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00" dirty="0">
                  <a:solidFill>
                    <a:srgbClr val="404040"/>
                  </a:solidFill>
                  <a:latin typeface="宋体" panose="02010600030101010101" pitchFamily="2" charset="-122"/>
                  <a:ea typeface="宋体" panose="02010600030101010101" pitchFamily="2" charset="-122"/>
                  <a:sym typeface="微软雅黑" panose="020B0503020204020204" charset="-122"/>
                </a:rPr>
                <a:t>在此录入上述图表的综合描述说明，在此录入上述图表的综合描述说明。</a:t>
              </a:r>
            </a:p>
          </p:txBody>
        </p:sp>
        <p:cxnSp>
          <p:nvCxnSpPr>
            <p:cNvPr id="137" name="直接连接符 136"/>
            <p:cNvCxnSpPr/>
            <p:nvPr/>
          </p:nvCxnSpPr>
          <p:spPr>
            <a:xfrm>
              <a:off x="4036" y="6104"/>
              <a:ext cx="5184" cy="0"/>
            </a:xfrm>
            <a:prstGeom prst="line">
              <a:avLst/>
            </a:prstGeom>
            <a:ln>
              <a:solidFill>
                <a:srgbClr val="2E75B6"/>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4517" y="4541"/>
              <a:ext cx="1873" cy="505"/>
            </a:xfrm>
            <a:prstGeom prst="rect">
              <a:avLst/>
            </a:prstGeom>
          </p:spPr>
          <p:txBody>
            <a:bodyPr wrap="square" lIns="68555" tIns="34278" rIns="68555" bIns="34278">
              <a:spAutoFit/>
            </a:bodyPr>
            <a:lstStyle/>
            <a:p>
              <a:r>
                <a:rPr lang="zh-CN" altLang="en-US" sz="1650" b="1" dirty="0">
                  <a:solidFill>
                    <a:srgbClr val="2E75B6"/>
                  </a:solidFill>
                  <a:latin typeface="宋体" panose="02010600030101010101" pitchFamily="2" charset="-122"/>
                  <a:ea typeface="宋体" panose="02010600030101010101" pitchFamily="2" charset="-122"/>
                </a:rPr>
                <a:t>添加标题</a:t>
              </a:r>
            </a:p>
          </p:txBody>
        </p:sp>
        <p:sp>
          <p:nvSpPr>
            <p:cNvPr id="139" name="矩形 47"/>
            <p:cNvSpPr>
              <a:spLocks noChangeArrowheads="1"/>
            </p:cNvSpPr>
            <p:nvPr/>
          </p:nvSpPr>
          <p:spPr bwMode="auto">
            <a:xfrm>
              <a:off x="4498" y="5133"/>
              <a:ext cx="4722"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00" dirty="0">
                  <a:solidFill>
                    <a:srgbClr val="404040"/>
                  </a:solidFill>
                  <a:latin typeface="宋体" panose="02010600030101010101" pitchFamily="2" charset="-122"/>
                  <a:ea typeface="宋体" panose="02010600030101010101" pitchFamily="2" charset="-122"/>
                  <a:sym typeface="微软雅黑" panose="020B0503020204020204" charset="-122"/>
                </a:rPr>
                <a:t>在此录入上述图表的综合描述说明，在此录入上述图表的综合描述说明。</a:t>
              </a:r>
            </a:p>
          </p:txBody>
        </p:sp>
        <p:cxnSp>
          <p:nvCxnSpPr>
            <p:cNvPr id="141" name="直接连接符 140"/>
            <p:cNvCxnSpPr/>
            <p:nvPr/>
          </p:nvCxnSpPr>
          <p:spPr>
            <a:xfrm>
              <a:off x="4036" y="8158"/>
              <a:ext cx="5184" cy="0"/>
            </a:xfrm>
            <a:prstGeom prst="line">
              <a:avLst/>
            </a:prstGeom>
            <a:ln>
              <a:solidFill>
                <a:srgbClr val="2E75B6"/>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2" name="矩形 141"/>
            <p:cNvSpPr/>
            <p:nvPr/>
          </p:nvSpPr>
          <p:spPr>
            <a:xfrm>
              <a:off x="4517" y="6594"/>
              <a:ext cx="1873" cy="505"/>
            </a:xfrm>
            <a:prstGeom prst="rect">
              <a:avLst/>
            </a:prstGeom>
          </p:spPr>
          <p:txBody>
            <a:bodyPr wrap="square" lIns="68555" tIns="34278" rIns="68555" bIns="34278">
              <a:spAutoFit/>
            </a:bodyPr>
            <a:lstStyle/>
            <a:p>
              <a:r>
                <a:rPr lang="zh-CN" altLang="en-US" sz="1650" b="1" dirty="0">
                  <a:solidFill>
                    <a:srgbClr val="2E75B6"/>
                  </a:solidFill>
                  <a:latin typeface="宋体" panose="02010600030101010101" pitchFamily="2" charset="-122"/>
                  <a:ea typeface="宋体" panose="02010600030101010101" pitchFamily="2" charset="-122"/>
                </a:rPr>
                <a:t>添加标题</a:t>
              </a:r>
            </a:p>
          </p:txBody>
        </p:sp>
        <p:sp>
          <p:nvSpPr>
            <p:cNvPr id="143" name="矩形 47"/>
            <p:cNvSpPr>
              <a:spLocks noChangeArrowheads="1"/>
            </p:cNvSpPr>
            <p:nvPr/>
          </p:nvSpPr>
          <p:spPr bwMode="auto">
            <a:xfrm>
              <a:off x="4498" y="7186"/>
              <a:ext cx="4722"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050" dirty="0">
                  <a:solidFill>
                    <a:srgbClr val="404040"/>
                  </a:solidFill>
                  <a:latin typeface="宋体" panose="02010600030101010101" pitchFamily="2" charset="-122"/>
                  <a:ea typeface="宋体" panose="02010600030101010101" pitchFamily="2" charset="-122"/>
                  <a:sym typeface="微软雅黑" panose="020B0503020204020204" charset="-122"/>
                </a:rPr>
                <a:t>在此录入上述图表的综合描述说明，在此录入上述图表的综合描述说明。</a:t>
              </a:r>
            </a:p>
          </p:txBody>
        </p:sp>
      </p:grpSp>
      <p:pic>
        <p:nvPicPr>
          <p:cNvPr id="147" name="图片 146" descr="element5-digital-352046-unsplash"/>
          <p:cNvPicPr>
            <a:picLocks noChangeAspect="1"/>
          </p:cNvPicPr>
          <p:nvPr/>
        </p:nvPicPr>
        <p:blipFill>
          <a:blip r:embed="rId11"/>
          <a:stretch>
            <a:fillRect/>
          </a:stretch>
        </p:blipFill>
        <p:spPr>
          <a:xfrm>
            <a:off x="5788025" y="1729105"/>
            <a:ext cx="5131435" cy="3399790"/>
          </a:xfrm>
          <a:prstGeom prst="rect">
            <a:avLst/>
          </a:prstGeom>
        </p:spPr>
      </p:pic>
      <p:grpSp>
        <p:nvGrpSpPr>
          <p:cNvPr id="149" name="组合 148"/>
          <p:cNvGrpSpPr/>
          <p:nvPr/>
        </p:nvGrpSpPr>
        <p:grpSpPr>
          <a:xfrm>
            <a:off x="809625" y="461010"/>
            <a:ext cx="567055" cy="567055"/>
            <a:chOff x="1275" y="726"/>
            <a:chExt cx="893" cy="893"/>
          </a:xfrm>
        </p:grpSpPr>
        <p:sp>
          <p:nvSpPr>
            <p:cNvPr id="150" name="矩形 149"/>
            <p:cNvSpPr/>
            <p:nvPr/>
          </p:nvSpPr>
          <p:spPr>
            <a:xfrm>
              <a:off x="1275" y="726"/>
              <a:ext cx="893" cy="893"/>
            </a:xfrm>
            <a:prstGeom prst="rect">
              <a:avLst/>
            </a:prstGeom>
            <a:solidFill>
              <a:schemeClr val="accent5">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51" name="文本框 150"/>
            <p:cNvSpPr txBox="1"/>
            <p:nvPr/>
          </p:nvSpPr>
          <p:spPr>
            <a:xfrm>
              <a:off x="1377" y="883"/>
              <a:ext cx="688" cy="580"/>
            </a:xfrm>
            <a:prstGeom prst="rect">
              <a:avLst/>
            </a:prstGeom>
            <a:noFill/>
          </p:spPr>
          <p:txBody>
            <a:bodyPr wrap="none" rtlCol="0">
              <a:spAutoFit/>
            </a:bodyPr>
            <a:lstStyle/>
            <a:p>
              <a:r>
                <a:rPr lang="en-US" altLang="zh-CN" dirty="0">
                  <a:solidFill>
                    <a:schemeClr val="bg1"/>
                  </a:solidFill>
                  <a:ea typeface="宋体" panose="02010600030101010101" pitchFamily="2" charset="-122"/>
                </a:rPr>
                <a:t>02</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edge">
                                      <p:cBhvr>
                                        <p:cTn id="7" dur="2000"/>
                                        <p:tgtEl>
                                          <p:spTgt spid="146"/>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47"/>
                                        </p:tgtEl>
                                        <p:attrNameLst>
                                          <p:attrName>style.visibility</p:attrName>
                                        </p:attrNameLst>
                                      </p:cBhvr>
                                      <p:to>
                                        <p:strVal val="visible"/>
                                      </p:to>
                                    </p:set>
                                    <p:animEffect transition="in" filter="wipe(down)">
                                      <p:cBhvr>
                                        <p:cTn id="11"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5" name="图片 74" descr="图层 2"/>
          <p:cNvPicPr>
            <a:picLocks noChangeAspect="1"/>
          </p:cNvPicPr>
          <p:nvPr/>
        </p:nvPicPr>
        <p:blipFill>
          <a:blip r:embed="rId4"/>
          <a:stretch>
            <a:fillRect/>
          </a:stretch>
        </p:blipFill>
        <p:spPr>
          <a:xfrm>
            <a:off x="12700" y="-10160"/>
            <a:ext cx="12192000" cy="6861810"/>
          </a:xfrm>
          <a:prstGeom prst="rect">
            <a:avLst/>
          </a:prstGeom>
        </p:spPr>
      </p:pic>
      <p:pic>
        <p:nvPicPr>
          <p:cNvPr id="76" name="图片 75" descr="图层 3"/>
          <p:cNvPicPr>
            <a:picLocks noChangeAspect="1"/>
          </p:cNvPicPr>
          <p:nvPr/>
        </p:nvPicPr>
        <p:blipFill>
          <a:blip r:embed="rId5"/>
          <a:stretch>
            <a:fillRect/>
          </a:stretch>
        </p:blipFill>
        <p:spPr>
          <a:xfrm>
            <a:off x="3175" y="-10160"/>
            <a:ext cx="9208135" cy="6861810"/>
          </a:xfrm>
          <a:prstGeom prst="rect">
            <a:avLst/>
          </a:prstGeom>
        </p:spPr>
      </p:pic>
      <p:pic>
        <p:nvPicPr>
          <p:cNvPr id="78" name="图片 77" descr="矢量智能对象 拷贝 2"/>
          <p:cNvPicPr>
            <a:picLocks noChangeAspect="1"/>
          </p:cNvPicPr>
          <p:nvPr/>
        </p:nvPicPr>
        <p:blipFill>
          <a:blip r:embed="rId6"/>
          <a:stretch>
            <a:fillRect/>
          </a:stretch>
        </p:blipFill>
        <p:spPr>
          <a:xfrm>
            <a:off x="12700" y="-10160"/>
            <a:ext cx="10058400" cy="5657850"/>
          </a:xfrm>
          <a:prstGeom prst="rect">
            <a:avLst/>
          </a:prstGeom>
        </p:spPr>
      </p:pic>
      <p:pic>
        <p:nvPicPr>
          <p:cNvPr id="79" name="图片 78" descr="矢量智能对象"/>
          <p:cNvPicPr>
            <a:picLocks noChangeAspect="1"/>
          </p:cNvPicPr>
          <p:nvPr/>
        </p:nvPicPr>
        <p:blipFill>
          <a:blip r:embed="rId7"/>
          <a:stretch>
            <a:fillRect/>
          </a:stretch>
        </p:blipFill>
        <p:spPr>
          <a:xfrm>
            <a:off x="3175" y="1193800"/>
            <a:ext cx="10058400" cy="5657850"/>
          </a:xfrm>
          <a:prstGeom prst="rect">
            <a:avLst/>
          </a:prstGeom>
        </p:spPr>
      </p:pic>
      <p:pic>
        <p:nvPicPr>
          <p:cNvPr id="80" name="图片 79" descr="矢量智能对象 拷贝 3"/>
          <p:cNvPicPr>
            <a:picLocks noChangeAspect="1"/>
          </p:cNvPicPr>
          <p:nvPr/>
        </p:nvPicPr>
        <p:blipFill>
          <a:blip r:embed="rId8"/>
          <a:stretch>
            <a:fillRect/>
          </a:stretch>
        </p:blipFill>
        <p:spPr>
          <a:xfrm>
            <a:off x="2146300" y="-10160"/>
            <a:ext cx="10058400" cy="5657850"/>
          </a:xfrm>
          <a:prstGeom prst="rect">
            <a:avLst/>
          </a:prstGeom>
        </p:spPr>
      </p:pic>
      <p:pic>
        <p:nvPicPr>
          <p:cNvPr id="81" name="图片 80" descr="矩形 1"/>
          <p:cNvPicPr>
            <a:picLocks noChangeAspect="1"/>
          </p:cNvPicPr>
          <p:nvPr/>
        </p:nvPicPr>
        <p:blipFill>
          <a:blip r:embed="rId9"/>
          <a:stretch>
            <a:fillRect/>
          </a:stretch>
        </p:blipFill>
        <p:spPr>
          <a:xfrm>
            <a:off x="810895" y="460375"/>
            <a:ext cx="10596245" cy="5937250"/>
          </a:xfrm>
          <a:prstGeom prst="rect">
            <a:avLst/>
          </a:prstGeom>
        </p:spPr>
      </p:pic>
      <p:sp>
        <p:nvSpPr>
          <p:cNvPr id="109" name="文本框 108"/>
          <p:cNvSpPr txBox="1"/>
          <p:nvPr/>
        </p:nvSpPr>
        <p:spPr>
          <a:xfrm>
            <a:off x="4565015" y="2769870"/>
            <a:ext cx="3251835" cy="460375"/>
          </a:xfrm>
          <a:prstGeom prst="rect">
            <a:avLst/>
          </a:prstGeom>
          <a:noFill/>
        </p:spPr>
        <p:txBody>
          <a:bodyPr wrap="square" rtlCol="0">
            <a:spAutoFit/>
          </a:bodyPr>
          <a:lstStyle/>
          <a:p>
            <a:pPr algn="l" fontAlgn="auto">
              <a:lnSpc>
                <a:spcPct val="100000"/>
              </a:lnSpc>
            </a:pPr>
            <a:r>
              <a:rPr lang="zh-CN" altLang="en-US" sz="2400" b="1" dirty="0">
                <a:solidFill>
                  <a:srgbClr val="2E75B6"/>
                </a:solidFill>
                <a:latin typeface="宋体" panose="02010600030101010101" pitchFamily="2" charset="-122"/>
                <a:ea typeface="宋体" panose="02010600030101010101" pitchFamily="2" charset="-122"/>
                <a:sym typeface="+mn-ea"/>
              </a:rPr>
              <a:t>单击此处输入标题文本</a:t>
            </a:r>
          </a:p>
        </p:txBody>
      </p:sp>
      <p:sp>
        <p:nvSpPr>
          <p:cNvPr id="110" name="文本框 109"/>
          <p:cNvSpPr txBox="1"/>
          <p:nvPr/>
        </p:nvSpPr>
        <p:spPr>
          <a:xfrm>
            <a:off x="4565015" y="3394075"/>
            <a:ext cx="3436620" cy="1319977"/>
          </a:xfrm>
          <a:prstGeom prst="rect">
            <a:avLst/>
          </a:prstGeom>
          <a:noFill/>
        </p:spPr>
        <p:txBody>
          <a:bodyPr wrap="square" rtlCol="0">
            <a:spAutoFit/>
          </a:bodyPr>
          <a:lstStyle/>
          <a:p>
            <a:pPr marL="285750" indent="-285750" fontAlgn="auto">
              <a:lnSpc>
                <a:spcPct val="200000"/>
              </a:lnSpc>
              <a:buFont typeface="Wingdings" panose="05000000000000000000" charset="0"/>
              <a:buChar char=""/>
            </a:pPr>
            <a:r>
              <a:rPr lang="zh-CN" altLang="en-US" sz="1400" dirty="0">
                <a:solidFill>
                  <a:schemeClr val="tx1">
                    <a:lumMod val="65000"/>
                    <a:lumOff val="35000"/>
                  </a:schemeClr>
                </a:solidFill>
                <a:latin typeface="宋体" panose="02010600030101010101" pitchFamily="2" charset="-122"/>
                <a:ea typeface="宋体" panose="02010600030101010101" pitchFamily="2" charset="-122"/>
              </a:rPr>
              <a:t>单击此处输入说明性文字</a:t>
            </a:r>
            <a:r>
              <a:rPr lang="zh-CN" altLang="en-US" sz="1400" dirty="0">
                <a:solidFill>
                  <a:schemeClr val="tx1">
                    <a:lumMod val="65000"/>
                    <a:lumOff val="35000"/>
                  </a:schemeClr>
                </a:solidFill>
                <a:latin typeface="宋体" panose="02010600030101010101" pitchFamily="2" charset="-122"/>
                <a:ea typeface="宋体" panose="02010600030101010101" pitchFamily="2" charset="-122"/>
                <a:sym typeface="+mn-ea"/>
              </a:rPr>
              <a:t>说明性文字</a:t>
            </a:r>
            <a:endParaRPr lang="zh-CN" altLang="en-US" sz="1400" dirty="0">
              <a:solidFill>
                <a:schemeClr val="tx1">
                  <a:lumMod val="65000"/>
                  <a:lumOff val="35000"/>
                </a:schemeClr>
              </a:solidFill>
              <a:latin typeface="宋体" panose="02010600030101010101" pitchFamily="2" charset="-122"/>
              <a:ea typeface="宋体" panose="02010600030101010101" pitchFamily="2" charset="-122"/>
            </a:endParaRPr>
          </a:p>
          <a:p>
            <a:pPr marL="285750" indent="-285750" fontAlgn="auto">
              <a:lnSpc>
                <a:spcPct val="200000"/>
              </a:lnSpc>
              <a:buFont typeface="Wingdings" panose="05000000000000000000" charset="0"/>
              <a:buChar char=""/>
            </a:pPr>
            <a:r>
              <a:rPr lang="zh-CN" altLang="en-US" sz="1400" dirty="0">
                <a:solidFill>
                  <a:schemeClr val="tx1">
                    <a:lumMod val="65000"/>
                    <a:lumOff val="35000"/>
                  </a:schemeClr>
                </a:solidFill>
                <a:latin typeface="宋体" panose="02010600030101010101" pitchFamily="2" charset="-122"/>
                <a:ea typeface="宋体" panose="02010600030101010101" pitchFamily="2" charset="-122"/>
                <a:sym typeface="+mn-ea"/>
              </a:rPr>
              <a:t>单击此处输入说明性文字说明性文字</a:t>
            </a:r>
          </a:p>
          <a:p>
            <a:pPr marL="285750" indent="-285750" fontAlgn="auto">
              <a:lnSpc>
                <a:spcPct val="200000"/>
              </a:lnSpc>
              <a:buFont typeface="Wingdings" panose="05000000000000000000" charset="0"/>
              <a:buChar char=""/>
            </a:pPr>
            <a:r>
              <a:rPr lang="zh-CN" altLang="en-US" sz="1400" dirty="0">
                <a:solidFill>
                  <a:schemeClr val="tx1">
                    <a:lumMod val="65000"/>
                    <a:lumOff val="35000"/>
                  </a:schemeClr>
                </a:solidFill>
                <a:latin typeface="宋体" panose="02010600030101010101" pitchFamily="2" charset="-122"/>
                <a:ea typeface="宋体" panose="02010600030101010101" pitchFamily="2" charset="-122"/>
                <a:sym typeface="+mn-ea"/>
              </a:rPr>
              <a:t>单击此处输入说明性文字说明性文字</a:t>
            </a:r>
            <a:endParaRPr lang="zh-CN" altLang="en-US" sz="1400" dirty="0">
              <a:solidFill>
                <a:schemeClr val="tx1">
                  <a:lumMod val="65000"/>
                  <a:lumOff val="35000"/>
                </a:schemeClr>
              </a:solidFill>
              <a:latin typeface="宋体" panose="02010600030101010101" pitchFamily="2" charset="-122"/>
              <a:ea typeface="宋体" panose="02010600030101010101" pitchFamily="2" charset="-122"/>
            </a:endParaRPr>
          </a:p>
        </p:txBody>
      </p:sp>
      <p:grpSp>
        <p:nvGrpSpPr>
          <p:cNvPr id="111" name="组合 110"/>
          <p:cNvGrpSpPr/>
          <p:nvPr/>
        </p:nvGrpSpPr>
        <p:grpSpPr>
          <a:xfrm>
            <a:off x="5634990" y="1572895"/>
            <a:ext cx="1112520" cy="897890"/>
            <a:chOff x="4501" y="3076"/>
            <a:chExt cx="1752" cy="1414"/>
          </a:xfrm>
        </p:grpSpPr>
        <p:sp>
          <p:nvSpPr>
            <p:cNvPr id="112" name="流程图: 联系 111"/>
            <p:cNvSpPr/>
            <p:nvPr/>
          </p:nvSpPr>
          <p:spPr>
            <a:xfrm>
              <a:off x="4501" y="3076"/>
              <a:ext cx="1414" cy="1414"/>
            </a:xfrm>
            <a:prstGeom prst="flowChartConnector">
              <a:avLst/>
            </a:prstGeom>
            <a:noFill/>
            <a:ln w="12700">
              <a:solidFill>
                <a:srgbClr val="2E75B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113" name="图片 112" descr="矢量智能对象 拷贝 4"/>
            <p:cNvPicPr>
              <a:picLocks noChangeAspect="1"/>
            </p:cNvPicPr>
            <p:nvPr/>
          </p:nvPicPr>
          <p:blipFill>
            <a:blip r:embed="rId10"/>
            <a:stretch>
              <a:fillRect/>
            </a:stretch>
          </p:blipFill>
          <p:spPr>
            <a:xfrm>
              <a:off x="5419" y="3324"/>
              <a:ext cx="834" cy="918"/>
            </a:xfrm>
            <a:prstGeom prst="rect">
              <a:avLst/>
            </a:prstGeom>
          </p:spPr>
        </p:pic>
        <p:sp>
          <p:nvSpPr>
            <p:cNvPr id="114" name="文本框 113"/>
            <p:cNvSpPr txBox="1"/>
            <p:nvPr/>
          </p:nvSpPr>
          <p:spPr>
            <a:xfrm>
              <a:off x="4873" y="3324"/>
              <a:ext cx="670" cy="919"/>
            </a:xfrm>
            <a:prstGeom prst="rect">
              <a:avLst/>
            </a:prstGeom>
            <a:noFill/>
          </p:spPr>
          <p:txBody>
            <a:bodyPr wrap="square" rtlCol="0">
              <a:spAutoFit/>
            </a:bodyPr>
            <a:lstStyle/>
            <a:p>
              <a:r>
                <a:rPr lang="en-US" altLang="zh-CN" sz="3200" dirty="0">
                  <a:solidFill>
                    <a:srgbClr val="2E75B6"/>
                  </a:solidFill>
                  <a:latin typeface="宋体" panose="02010600030101010101" pitchFamily="2" charset="-122"/>
                  <a:ea typeface="宋体" panose="02010600030101010101" pitchFamily="2" charset="-122"/>
                </a:rPr>
                <a:t>3</a:t>
              </a:r>
            </a:p>
          </p:txBody>
        </p:sp>
      </p:grpSp>
      <p:pic>
        <p:nvPicPr>
          <p:cNvPr id="77" name="图片 76" descr="矢量智能对象 拷贝"/>
          <p:cNvPicPr>
            <a:picLocks noChangeAspect="1"/>
          </p:cNvPicPr>
          <p:nvPr/>
        </p:nvPicPr>
        <p:blipFill>
          <a:blip r:embed="rId11"/>
          <a:stretch>
            <a:fillRect/>
          </a:stretch>
        </p:blipFill>
        <p:spPr>
          <a:xfrm>
            <a:off x="8869045" y="3872230"/>
            <a:ext cx="3526155" cy="29794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500" fill="hold">
                                          <p:stCondLst>
                                            <p:cond delay="0"/>
                                          </p:stCondLst>
                                        </p:cTn>
                                        <p:tgtEl>
                                          <p:spTgt spid="111"/>
                                        </p:tgtEl>
                                        <p:attrNameLst>
                                          <p:attrName>style.visibility</p:attrName>
                                        </p:attrNameLst>
                                      </p:cBhvr>
                                      <p:to>
                                        <p:strVal val="visible"/>
                                      </p:to>
                                    </p:set>
                                    <p:anim calcmode="lin" valueType="num">
                                      <p:cBhvr>
                                        <p:cTn id="7" dur="500" fill="hold"/>
                                        <p:tgtEl>
                                          <p:spTgt spid="111"/>
                                        </p:tgtEl>
                                        <p:attrNameLst>
                                          <p:attrName>ppt_w</p:attrName>
                                        </p:attrNameLst>
                                      </p:cBhvr>
                                      <p:tavLst>
                                        <p:tav tm="0">
                                          <p:val>
                                            <p:fltVal val="0"/>
                                          </p:val>
                                        </p:tav>
                                        <p:tav tm="100000">
                                          <p:val>
                                            <p:strVal val="#ppt_w"/>
                                          </p:val>
                                        </p:tav>
                                      </p:tavLst>
                                    </p:anim>
                                    <p:anim calcmode="lin" valueType="num">
                                      <p:cBhvr>
                                        <p:cTn id="8" dur="500" fill="hold"/>
                                        <p:tgtEl>
                                          <p:spTgt spid="111"/>
                                        </p:tgtEl>
                                        <p:attrNameLst>
                                          <p:attrName>ppt_h</p:attrName>
                                        </p:attrNameLst>
                                      </p:cBhvr>
                                      <p:tavLst>
                                        <p:tav tm="0">
                                          <p:val>
                                            <p:fltVal val="0"/>
                                          </p:val>
                                        </p:tav>
                                        <p:tav tm="100000">
                                          <p:val>
                                            <p:strVal val="#ppt_h"/>
                                          </p:val>
                                        </p:tav>
                                      </p:tavLst>
                                    </p:anim>
                                    <p:anim calcmode="lin" valueType="num">
                                      <p:cBhvr>
                                        <p:cTn id="9" dur="500" fill="hold"/>
                                        <p:tgtEl>
                                          <p:spTgt spid="111"/>
                                        </p:tgtEl>
                                        <p:attrNameLst>
                                          <p:attrName>style.rotation</p:attrName>
                                        </p:attrNameLst>
                                      </p:cBhvr>
                                      <p:tavLst>
                                        <p:tav tm="0">
                                          <p:val>
                                            <p:fltVal val="90"/>
                                          </p:val>
                                        </p:tav>
                                        <p:tav tm="100000">
                                          <p:val>
                                            <p:fltVal val="0"/>
                                          </p:val>
                                        </p:tav>
                                      </p:tavLst>
                                    </p:anim>
                                    <p:animEffect transition="in" filter="fade">
                                      <p:cBhvr>
                                        <p:cTn id="10" dur="500"/>
                                        <p:tgtEl>
                                          <p:spTgt spid="111"/>
                                        </p:tgtEl>
                                      </p:cBhvr>
                                    </p:animEffect>
                                  </p:childTnLst>
                                </p:cTn>
                              </p:par>
                            </p:childTnLst>
                          </p:cTn>
                        </p:par>
                        <p:par>
                          <p:cTn id="11" fill="hold">
                            <p:stCondLst>
                              <p:cond delay="500"/>
                            </p:stCondLst>
                            <p:childTnLst>
                              <p:par>
                                <p:cTn id="12" presetID="29" presetClass="entr" presetSubtype="0"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 calcmode="lin" valueType="num">
                                      <p:cBhvr>
                                        <p:cTn id="14" dur="500" fill="hold"/>
                                        <p:tgtEl>
                                          <p:spTgt spid="109"/>
                                        </p:tgtEl>
                                        <p:attrNameLst>
                                          <p:attrName>ppt_x</p:attrName>
                                        </p:attrNameLst>
                                      </p:cBhvr>
                                      <p:tavLst>
                                        <p:tav tm="0">
                                          <p:val>
                                            <p:strVal val="#ppt_x-.2"/>
                                          </p:val>
                                        </p:tav>
                                        <p:tav tm="100000">
                                          <p:val>
                                            <p:strVal val="#ppt_x"/>
                                          </p:val>
                                        </p:tav>
                                      </p:tavLst>
                                    </p:anim>
                                    <p:anim calcmode="lin" valueType="num">
                                      <p:cBhvr>
                                        <p:cTn id="15" dur="5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16" dur="500"/>
                                        <p:tgtEl>
                                          <p:spTgt spid="109"/>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10"/>
                                        </p:tgtEl>
                                        <p:attrNameLst>
                                          <p:attrName>style.visibility</p:attrName>
                                        </p:attrNameLst>
                                      </p:cBhvr>
                                      <p:to>
                                        <p:strVal val="visible"/>
                                      </p:to>
                                    </p:set>
                                    <p:anim calcmode="lin" valueType="num">
                                      <p:cBhvr>
                                        <p:cTn id="20"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0"/>
                                        </p:tgtEl>
                                        <p:attrNameLst>
                                          <p:attrName>ppt_y</p:attrName>
                                        </p:attrNameLst>
                                      </p:cBhvr>
                                      <p:tavLst>
                                        <p:tav tm="0">
                                          <p:val>
                                            <p:strVal val="#ppt_y"/>
                                          </p:val>
                                        </p:tav>
                                        <p:tav tm="100000">
                                          <p:val>
                                            <p:strVal val="#ppt_y"/>
                                          </p:val>
                                        </p:tav>
                                      </p:tavLst>
                                    </p:anim>
                                    <p:anim calcmode="lin" valueType="num">
                                      <p:cBhvr>
                                        <p:cTn id="22"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1151</Words>
  <Application>Microsoft Office PowerPoint</Application>
  <PresentationFormat>宽屏</PresentationFormat>
  <Paragraphs>127</Paragraphs>
  <Slides>15</Slides>
  <Notes>15</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15</vt:i4>
      </vt:variant>
    </vt:vector>
  </HeadingPairs>
  <TitlesOfParts>
    <vt:vector size="19" baseType="lpstr">
      <vt:lpstr>宋体</vt:lpstr>
      <vt:lpstr>Arial</vt:lpstr>
      <vt:lpstr>Wingdings</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办公资源网</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www.bangongziyuan.com;</dc:title>
  <dc:creator>办公资源网</dc:creator>
  <cp:keywords>www.bangongziyuan.com</cp:keywords>
  <dc:description>办公资源网:www.bangongziyuan.com;</dc:description>
  <cp:lastModifiedBy>天 下</cp:lastModifiedBy>
  <cp:revision>14</cp:revision>
  <dcterms:created xsi:type="dcterms:W3CDTF">2019-06-11T06:56:00Z</dcterms:created>
  <dcterms:modified xsi:type="dcterms:W3CDTF">2021-01-05T11:25:55Z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