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2" r:id="rId4"/>
    <p:sldId id="257" r:id="rId5"/>
    <p:sldId id="274" r:id="rId6"/>
    <p:sldId id="275" r:id="rId7"/>
    <p:sldId id="263" r:id="rId8"/>
    <p:sldId id="266" r:id="rId9"/>
    <p:sldId id="272" r:id="rId10"/>
    <p:sldId id="273" r:id="rId11"/>
    <p:sldId id="264" r:id="rId12"/>
    <p:sldId id="267" r:id="rId13"/>
    <p:sldId id="271" r:id="rId14"/>
    <p:sldId id="265" r:id="rId15"/>
    <p:sldId id="270" r:id="rId16"/>
    <p:sldId id="268" r:id="rId17"/>
    <p:sldId id="287" r:id="rId18"/>
    <p:sldId id="26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9D5"/>
    <a:srgbClr val="3D8AF3"/>
    <a:srgbClr val="053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L" panose="00020600040101010101" pitchFamily="18" charset="-122"/>
                <a:ea typeface="阿里巴巴普惠体 L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L" panose="00020600040101010101" pitchFamily="18" charset="-122"/>
                <a:ea typeface="阿里巴巴普惠体 L" panose="00020600040101010101" pitchFamily="18" charset="-122"/>
              </a:defRPr>
            </a:lvl1pPr>
          </a:lstStyle>
          <a:p>
            <a:fld id="{D8E3D7FE-7E29-46F7-BAB4-10633C63D678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L" panose="00020600040101010101" pitchFamily="18" charset="-122"/>
                <a:ea typeface="阿里巴巴普惠体 L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L" panose="00020600040101010101" pitchFamily="18" charset="-122"/>
                <a:ea typeface="阿里巴巴普惠体 L" panose="00020600040101010101" pitchFamily="18" charset="-122"/>
              </a:defRPr>
            </a:lvl1pPr>
          </a:lstStyle>
          <a:p>
            <a:fld id="{AD0EEF6A-F23C-4FEF-8C4E-462AF05532C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L" panose="00020600040101010101" pitchFamily="18" charset="-122"/>
        <a:ea typeface="阿里巴巴普惠体 L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L" panose="00020600040101010101" pitchFamily="18" charset="-122"/>
        <a:ea typeface="阿里巴巴普惠体 L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L" panose="00020600040101010101" pitchFamily="18" charset="-122"/>
        <a:ea typeface="阿里巴巴普惠体 L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L" panose="00020600040101010101" pitchFamily="18" charset="-122"/>
        <a:ea typeface="阿里巴巴普惠体 L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L" panose="00020600040101010101" pitchFamily="18" charset="-122"/>
        <a:ea typeface="阿里巴巴普惠体 L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EEF6A-F23C-4FEF-8C4E-462AF05532C3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4B9F-441F-429C-A617-AE9952F4D45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400B-A320-48CF-9795-74176862A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4B9F-441F-429C-A617-AE9952F4D45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400B-A320-48CF-9795-74176862A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</a:defRPr>
            </a:lvl1pPr>
          </a:lstStyle>
          <a:p>
            <a:fld id="{870D4B9F-441F-429C-A617-AE9952F4D45C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</a:defRPr>
            </a:lvl1pPr>
          </a:lstStyle>
          <a:p>
            <a:fld id="{1608400B-A320-48CF-9795-74176862AA4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L" panose="00020600040101010101" pitchFamily="18" charset="-122"/>
          <a:ea typeface="阿里巴巴普惠体 L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L" panose="00020600040101010101" pitchFamily="18" charset="-122"/>
          <a:ea typeface="阿里巴巴普惠体 L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L" panose="00020600040101010101" pitchFamily="18" charset="-122"/>
          <a:ea typeface="阿里巴巴普惠体 L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L" panose="00020600040101010101" pitchFamily="18" charset="-122"/>
          <a:ea typeface="阿里巴巴普惠体 L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L" panose="00020600040101010101" pitchFamily="18" charset="-122"/>
          <a:ea typeface="阿里巴巴普惠体 L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L" panose="00020600040101010101" pitchFamily="18" charset="-122"/>
          <a:ea typeface="阿里巴巴普惠体 L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7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4913993" y="0"/>
            <a:ext cx="7982857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01055" y="1948300"/>
            <a:ext cx="32519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8000" i="1" dirty="0">
                <a:solidFill>
                  <a:srgbClr val="FFFFFF">
                    <a:alpha val="1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STAFF</a:t>
            </a:r>
            <a:endParaRPr lang="zh-CN" altLang="en-US" sz="8000" i="1" dirty="0">
              <a:solidFill>
                <a:srgbClr val="FFFFFF">
                  <a:alpha val="1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23269" y="3416910"/>
            <a:ext cx="59855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8000" i="1" dirty="0">
                <a:solidFill>
                  <a:srgbClr val="FFFFFF">
                    <a:alpha val="1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INDUCTION</a:t>
            </a:r>
            <a:endParaRPr lang="zh-CN" altLang="en-US" sz="8000" i="1" dirty="0">
              <a:solidFill>
                <a:srgbClr val="FFFFFF">
                  <a:alpha val="1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01055" y="2796838"/>
            <a:ext cx="52566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6000" b="1" dirty="0">
                <a:solidFill>
                  <a:srgbClr val="FFFFFF"/>
                </a:solidFill>
                <a:effectLst>
                  <a:outerShdw blurRad="127000" sx="101000" sy="101000" algn="ctr" rotWithShape="0">
                    <a:prstClr val="black">
                      <a:alpha val="40000"/>
                    </a:prst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sym typeface="微软雅黑 Light" panose="020B0502040204020203" pitchFamily="34" charset="-122"/>
              </a:rPr>
              <a:t>职员入职培训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80069" y="3829487"/>
            <a:ext cx="3819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 Light" panose="020B0502040204020203" pitchFamily="34" charset="-122"/>
              </a:rPr>
              <a:t>让更多人实现向往的生活</a:t>
            </a:r>
          </a:p>
        </p:txBody>
      </p:sp>
      <p:sp>
        <p:nvSpPr>
          <p:cNvPr id="20" name="矩形: 圆角 19"/>
          <p:cNvSpPr/>
          <p:nvPr/>
        </p:nvSpPr>
        <p:spPr bwMode="auto">
          <a:xfrm>
            <a:off x="728536" y="2301710"/>
            <a:ext cx="1740550" cy="405914"/>
          </a:xfrm>
          <a:prstGeom prst="roundRect">
            <a:avLst>
              <a:gd name="adj" fmla="val 42103"/>
            </a:avLst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00B0F0"/>
                    </a:gs>
                    <a:gs pos="100000">
                      <a:srgbClr val="1E53C0"/>
                    </a:gs>
                  </a:gsLst>
                  <a:lin ang="0" scaled="0"/>
                </a:gradFill>
                <a:effectLst/>
                <a:uLnTx/>
                <a:uFillTx/>
                <a:latin typeface="优设标题黑" panose="00000500000000000000" pitchFamily="2" charset="-122"/>
                <a:ea typeface="优设标题黑" panose="00000500000000000000" pitchFamily="2" charset="-122"/>
              </a:rPr>
              <a:t>某某公司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99743" y="6006048"/>
            <a:ext cx="1169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100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 Light" panose="020B0502040204020203" pitchFamily="34" charset="-122"/>
              </a:rPr>
              <a:t>20XX.XX</a:t>
            </a:r>
            <a:endParaRPr lang="zh-CN" altLang="en-US" sz="1100" dirty="0"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思源黑体 CN Light" panose="020B0300000000000000" pitchFamily="34" charset="-122"/>
              <a:ea typeface="思源黑体 CN Light" panose="020B0300000000000000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680069" y="613612"/>
            <a:ext cx="2032145" cy="568908"/>
            <a:chOff x="729744" y="613612"/>
            <a:chExt cx="2032145" cy="568908"/>
          </a:xfrm>
        </p:grpSpPr>
        <p:grpSp>
          <p:nvGrpSpPr>
            <p:cNvPr id="23" name="组合 22"/>
            <p:cNvGrpSpPr/>
            <p:nvPr/>
          </p:nvGrpSpPr>
          <p:grpSpPr>
            <a:xfrm>
              <a:off x="729744" y="613612"/>
              <a:ext cx="568910" cy="568908"/>
              <a:chOff x="5563850" y="852395"/>
              <a:chExt cx="987688" cy="987686"/>
            </a:xfrm>
            <a:solidFill>
              <a:srgbClr val="BA1E34"/>
            </a:solidFill>
          </p:grpSpPr>
          <p:sp>
            <p:nvSpPr>
              <p:cNvPr id="25" name="椭圆 24"/>
              <p:cNvSpPr/>
              <p:nvPr/>
            </p:nvSpPr>
            <p:spPr bwMode="auto">
              <a:xfrm>
                <a:off x="5563850" y="852395"/>
                <a:ext cx="987688" cy="987686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" name="形状"/>
              <p:cNvSpPr>
                <a:spLocks noChangeAspect="1"/>
              </p:cNvSpPr>
              <p:nvPr/>
            </p:nvSpPr>
            <p:spPr bwMode="auto">
              <a:xfrm>
                <a:off x="5813009" y="1029264"/>
                <a:ext cx="609685" cy="602384"/>
              </a:xfrm>
              <a:custGeom>
                <a:avLst/>
                <a:gdLst>
                  <a:gd name="T0" fmla="*/ 6254 w 6602"/>
                  <a:gd name="T1" fmla="*/ 2053 h 6533"/>
                  <a:gd name="T2" fmla="*/ 5214 w 6602"/>
                  <a:gd name="T3" fmla="*/ 1885 h 6533"/>
                  <a:gd name="T4" fmla="*/ 5214 w 6602"/>
                  <a:gd name="T5" fmla="*/ 901 h 6533"/>
                  <a:gd name="T6" fmla="*/ 4937 w 6602"/>
                  <a:gd name="T7" fmla="*/ 624 h 6533"/>
                  <a:gd name="T8" fmla="*/ 3966 w 6602"/>
                  <a:gd name="T9" fmla="*/ 624 h 6533"/>
                  <a:gd name="T10" fmla="*/ 3966 w 6602"/>
                  <a:gd name="T11" fmla="*/ 277 h 6533"/>
                  <a:gd name="T12" fmla="*/ 3689 w 6602"/>
                  <a:gd name="T13" fmla="*/ 0 h 6533"/>
                  <a:gd name="T14" fmla="*/ 1538 w 6602"/>
                  <a:gd name="T15" fmla="*/ 0 h 6533"/>
                  <a:gd name="T16" fmla="*/ 1261 w 6602"/>
                  <a:gd name="T17" fmla="*/ 277 h 6533"/>
                  <a:gd name="T18" fmla="*/ 1261 w 6602"/>
                  <a:gd name="T19" fmla="*/ 624 h 6533"/>
                  <a:gd name="T20" fmla="*/ 277 w 6602"/>
                  <a:gd name="T21" fmla="*/ 624 h 6533"/>
                  <a:gd name="T22" fmla="*/ 0 w 6602"/>
                  <a:gd name="T23" fmla="*/ 901 h 6533"/>
                  <a:gd name="T24" fmla="*/ 0 w 6602"/>
                  <a:gd name="T25" fmla="*/ 6256 h 6533"/>
                  <a:gd name="T26" fmla="*/ 277 w 6602"/>
                  <a:gd name="T27" fmla="*/ 6533 h 6533"/>
                  <a:gd name="T28" fmla="*/ 4937 w 6602"/>
                  <a:gd name="T29" fmla="*/ 6533 h 6533"/>
                  <a:gd name="T30" fmla="*/ 5214 w 6602"/>
                  <a:gd name="T31" fmla="*/ 6269 h 6533"/>
                  <a:gd name="T32" fmla="*/ 5214 w 6602"/>
                  <a:gd name="T33" fmla="*/ 4377 h 6533"/>
                  <a:gd name="T34" fmla="*/ 6254 w 6602"/>
                  <a:gd name="T35" fmla="*/ 3329 h 6533"/>
                  <a:gd name="T36" fmla="*/ 6254 w 6602"/>
                  <a:gd name="T37" fmla="*/ 2053 h 6533"/>
                  <a:gd name="T38" fmla="*/ 1803 w 6602"/>
                  <a:gd name="T39" fmla="*/ 555 h 6533"/>
                  <a:gd name="T40" fmla="*/ 3412 w 6602"/>
                  <a:gd name="T41" fmla="*/ 555 h 6533"/>
                  <a:gd name="T42" fmla="*/ 3412 w 6602"/>
                  <a:gd name="T43" fmla="*/ 1248 h 6533"/>
                  <a:gd name="T44" fmla="*/ 1803 w 6602"/>
                  <a:gd name="T45" fmla="*/ 1248 h 6533"/>
                  <a:gd name="T46" fmla="*/ 1803 w 6602"/>
                  <a:gd name="T47" fmla="*/ 555 h 6533"/>
                  <a:gd name="T48" fmla="*/ 4660 w 6602"/>
                  <a:gd name="T49" fmla="*/ 5992 h 6533"/>
                  <a:gd name="T50" fmla="*/ 555 w 6602"/>
                  <a:gd name="T51" fmla="*/ 5992 h 6533"/>
                  <a:gd name="T52" fmla="*/ 555 w 6602"/>
                  <a:gd name="T53" fmla="*/ 1179 h 6533"/>
                  <a:gd name="T54" fmla="*/ 1263 w 6602"/>
                  <a:gd name="T55" fmla="*/ 1179 h 6533"/>
                  <a:gd name="T56" fmla="*/ 1263 w 6602"/>
                  <a:gd name="T57" fmla="*/ 1512 h 6533"/>
                  <a:gd name="T58" fmla="*/ 1540 w 6602"/>
                  <a:gd name="T59" fmla="*/ 1789 h 6533"/>
                  <a:gd name="T60" fmla="*/ 3691 w 6602"/>
                  <a:gd name="T61" fmla="*/ 1789 h 6533"/>
                  <a:gd name="T62" fmla="*/ 3968 w 6602"/>
                  <a:gd name="T63" fmla="*/ 1512 h 6533"/>
                  <a:gd name="T64" fmla="*/ 3968 w 6602"/>
                  <a:gd name="T65" fmla="*/ 1179 h 6533"/>
                  <a:gd name="T66" fmla="*/ 4661 w 6602"/>
                  <a:gd name="T67" fmla="*/ 1179 h 6533"/>
                  <a:gd name="T68" fmla="*/ 4664 w 6602"/>
                  <a:gd name="T69" fmla="*/ 2368 h 6533"/>
                  <a:gd name="T70" fmla="*/ 3189 w 6602"/>
                  <a:gd name="T71" fmla="*/ 3843 h 6533"/>
                  <a:gd name="T72" fmla="*/ 2953 w 6602"/>
                  <a:gd name="T73" fmla="*/ 4231 h 6533"/>
                  <a:gd name="T74" fmla="*/ 2593 w 6602"/>
                  <a:gd name="T75" fmla="*/ 5381 h 6533"/>
                  <a:gd name="T76" fmla="*/ 2940 w 6602"/>
                  <a:gd name="T77" fmla="*/ 5715 h 6533"/>
                  <a:gd name="T78" fmla="*/ 4091 w 6602"/>
                  <a:gd name="T79" fmla="*/ 5355 h 6533"/>
                  <a:gd name="T80" fmla="*/ 4479 w 6602"/>
                  <a:gd name="T81" fmla="*/ 5119 h 6533"/>
                  <a:gd name="T82" fmla="*/ 4659 w 6602"/>
                  <a:gd name="T83" fmla="*/ 4937 h 6533"/>
                  <a:gd name="T84" fmla="*/ 4659 w 6602"/>
                  <a:gd name="T85" fmla="*/ 5992 h 6533"/>
                  <a:gd name="T86" fmla="*/ 4660 w 6602"/>
                  <a:gd name="T87" fmla="*/ 5992 h 6533"/>
                  <a:gd name="T88" fmla="*/ 5881 w 6602"/>
                  <a:gd name="T89" fmla="*/ 2941 h 6533"/>
                  <a:gd name="T90" fmla="*/ 4092 w 6602"/>
                  <a:gd name="T91" fmla="*/ 4731 h 6533"/>
                  <a:gd name="T92" fmla="*/ 3925 w 6602"/>
                  <a:gd name="T93" fmla="*/ 4841 h 6533"/>
                  <a:gd name="T94" fmla="*/ 3273 w 6602"/>
                  <a:gd name="T95" fmla="*/ 5049 h 6533"/>
                  <a:gd name="T96" fmla="*/ 3468 w 6602"/>
                  <a:gd name="T97" fmla="*/ 4397 h 6533"/>
                  <a:gd name="T98" fmla="*/ 3578 w 6602"/>
                  <a:gd name="T99" fmla="*/ 4217 h 6533"/>
                  <a:gd name="T100" fmla="*/ 5381 w 6602"/>
                  <a:gd name="T101" fmla="*/ 2428 h 6533"/>
                  <a:gd name="T102" fmla="*/ 5881 w 6602"/>
                  <a:gd name="T103" fmla="*/ 2428 h 6533"/>
                  <a:gd name="T104" fmla="*/ 5881 w 6602"/>
                  <a:gd name="T105" fmla="*/ 2941 h 6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602" h="6533">
                    <a:moveTo>
                      <a:pt x="6254" y="2053"/>
                    </a:moveTo>
                    <a:cubicBezTo>
                      <a:pt x="6088" y="1887"/>
                      <a:pt x="5689" y="1656"/>
                      <a:pt x="5214" y="1885"/>
                    </a:cubicBezTo>
                    <a:lnTo>
                      <a:pt x="5214" y="901"/>
                    </a:lnTo>
                    <a:cubicBezTo>
                      <a:pt x="5214" y="749"/>
                      <a:pt x="5089" y="624"/>
                      <a:pt x="4937" y="624"/>
                    </a:cubicBezTo>
                    <a:lnTo>
                      <a:pt x="3966" y="624"/>
                    </a:lnTo>
                    <a:lnTo>
                      <a:pt x="3966" y="277"/>
                    </a:lnTo>
                    <a:cubicBezTo>
                      <a:pt x="3966" y="125"/>
                      <a:pt x="3841" y="0"/>
                      <a:pt x="3689" y="0"/>
                    </a:cubicBezTo>
                    <a:lnTo>
                      <a:pt x="1538" y="0"/>
                    </a:lnTo>
                    <a:cubicBezTo>
                      <a:pt x="1386" y="0"/>
                      <a:pt x="1261" y="125"/>
                      <a:pt x="1261" y="277"/>
                    </a:cubicBezTo>
                    <a:lnTo>
                      <a:pt x="1261" y="624"/>
                    </a:lnTo>
                    <a:lnTo>
                      <a:pt x="277" y="624"/>
                    </a:lnTo>
                    <a:cubicBezTo>
                      <a:pt x="125" y="624"/>
                      <a:pt x="0" y="749"/>
                      <a:pt x="0" y="901"/>
                    </a:cubicBezTo>
                    <a:lnTo>
                      <a:pt x="0" y="6256"/>
                    </a:lnTo>
                    <a:cubicBezTo>
                      <a:pt x="0" y="6408"/>
                      <a:pt x="125" y="6533"/>
                      <a:pt x="277" y="6533"/>
                    </a:cubicBezTo>
                    <a:lnTo>
                      <a:pt x="4937" y="6533"/>
                    </a:lnTo>
                    <a:cubicBezTo>
                      <a:pt x="5089" y="6533"/>
                      <a:pt x="5214" y="6423"/>
                      <a:pt x="5214" y="6269"/>
                    </a:cubicBezTo>
                    <a:lnTo>
                      <a:pt x="5214" y="4377"/>
                    </a:lnTo>
                    <a:lnTo>
                      <a:pt x="6254" y="3329"/>
                    </a:lnTo>
                    <a:cubicBezTo>
                      <a:pt x="6602" y="2983"/>
                      <a:pt x="6602" y="2400"/>
                      <a:pt x="6254" y="2053"/>
                    </a:cubicBezTo>
                    <a:close/>
                    <a:moveTo>
                      <a:pt x="1803" y="555"/>
                    </a:moveTo>
                    <a:lnTo>
                      <a:pt x="3412" y="555"/>
                    </a:lnTo>
                    <a:lnTo>
                      <a:pt x="3412" y="1248"/>
                    </a:lnTo>
                    <a:lnTo>
                      <a:pt x="1803" y="1248"/>
                    </a:lnTo>
                    <a:lnTo>
                      <a:pt x="1803" y="555"/>
                    </a:lnTo>
                    <a:close/>
                    <a:moveTo>
                      <a:pt x="4660" y="5992"/>
                    </a:moveTo>
                    <a:lnTo>
                      <a:pt x="555" y="5992"/>
                    </a:lnTo>
                    <a:lnTo>
                      <a:pt x="555" y="1179"/>
                    </a:lnTo>
                    <a:lnTo>
                      <a:pt x="1263" y="1179"/>
                    </a:lnTo>
                    <a:lnTo>
                      <a:pt x="1263" y="1512"/>
                    </a:lnTo>
                    <a:cubicBezTo>
                      <a:pt x="1263" y="1664"/>
                      <a:pt x="1388" y="1789"/>
                      <a:pt x="1540" y="1789"/>
                    </a:cubicBezTo>
                    <a:lnTo>
                      <a:pt x="3691" y="1789"/>
                    </a:lnTo>
                    <a:cubicBezTo>
                      <a:pt x="3829" y="1789"/>
                      <a:pt x="3955" y="1664"/>
                      <a:pt x="3968" y="1512"/>
                    </a:cubicBezTo>
                    <a:lnTo>
                      <a:pt x="3968" y="1179"/>
                    </a:lnTo>
                    <a:lnTo>
                      <a:pt x="4661" y="1179"/>
                    </a:lnTo>
                    <a:cubicBezTo>
                      <a:pt x="4661" y="1179"/>
                      <a:pt x="4663" y="2356"/>
                      <a:pt x="4664" y="2368"/>
                    </a:cubicBezTo>
                    <a:lnTo>
                      <a:pt x="3189" y="3843"/>
                    </a:lnTo>
                    <a:cubicBezTo>
                      <a:pt x="3079" y="3953"/>
                      <a:pt x="2995" y="4079"/>
                      <a:pt x="2953" y="4231"/>
                    </a:cubicBezTo>
                    <a:lnTo>
                      <a:pt x="2593" y="5381"/>
                    </a:lnTo>
                    <a:cubicBezTo>
                      <a:pt x="2519" y="5693"/>
                      <a:pt x="2831" y="5769"/>
                      <a:pt x="2940" y="5715"/>
                    </a:cubicBezTo>
                    <a:lnTo>
                      <a:pt x="4091" y="5355"/>
                    </a:lnTo>
                    <a:cubicBezTo>
                      <a:pt x="4229" y="5313"/>
                      <a:pt x="4368" y="5229"/>
                      <a:pt x="4479" y="5119"/>
                    </a:cubicBezTo>
                    <a:lnTo>
                      <a:pt x="4659" y="4937"/>
                    </a:lnTo>
                    <a:lnTo>
                      <a:pt x="4659" y="5992"/>
                    </a:lnTo>
                    <a:lnTo>
                      <a:pt x="4660" y="5992"/>
                    </a:lnTo>
                    <a:close/>
                    <a:moveTo>
                      <a:pt x="5881" y="2941"/>
                    </a:moveTo>
                    <a:lnTo>
                      <a:pt x="4092" y="4731"/>
                    </a:lnTo>
                    <a:cubicBezTo>
                      <a:pt x="4050" y="4787"/>
                      <a:pt x="3994" y="4828"/>
                      <a:pt x="3925" y="4841"/>
                    </a:cubicBezTo>
                    <a:lnTo>
                      <a:pt x="3273" y="5049"/>
                    </a:lnTo>
                    <a:lnTo>
                      <a:pt x="3468" y="4397"/>
                    </a:lnTo>
                    <a:cubicBezTo>
                      <a:pt x="3496" y="4328"/>
                      <a:pt x="3537" y="4259"/>
                      <a:pt x="3578" y="4217"/>
                    </a:cubicBezTo>
                    <a:lnTo>
                      <a:pt x="5381" y="2428"/>
                    </a:lnTo>
                    <a:cubicBezTo>
                      <a:pt x="5596" y="2219"/>
                      <a:pt x="5825" y="2359"/>
                      <a:pt x="5881" y="2428"/>
                    </a:cubicBezTo>
                    <a:cubicBezTo>
                      <a:pt x="6020" y="2567"/>
                      <a:pt x="6020" y="2801"/>
                      <a:pt x="5881" y="294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B0F0"/>
                  </a:gs>
                  <a:gs pos="100000">
                    <a:srgbClr val="1E53C0"/>
                  </a:gs>
                </a:gsLst>
                <a:lin ang="0" scaled="0"/>
              </a:gradFill>
              <a:ln>
                <a:noFill/>
              </a:ln>
            </p:spPr>
          </p:sp>
        </p:grpSp>
        <p:sp>
          <p:nvSpPr>
            <p:cNvPr id="24" name="文本框 23"/>
            <p:cNvSpPr txBox="1"/>
            <p:nvPr/>
          </p:nvSpPr>
          <p:spPr>
            <a:xfrm>
              <a:off x="1424718" y="728789"/>
              <a:ext cx="13371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YOUR LOGO</a:t>
              </a:r>
              <a:endParaRPr lang="zh-CN" altLang="en-US" sz="16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 animBg="1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1182355" y="4814700"/>
            <a:ext cx="1009644" cy="20432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screen"/>
          <a:srcRect r="80004" b="36164"/>
          <a:stretch>
            <a:fillRect/>
          </a:stretch>
        </p:blipFill>
        <p:spPr>
          <a:xfrm>
            <a:off x="762" y="429"/>
            <a:ext cx="1092443" cy="1961722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4036682" y="1557368"/>
            <a:ext cx="4118635" cy="3941079"/>
            <a:chOff x="4303152" y="1722825"/>
            <a:chExt cx="3600942" cy="3445705"/>
          </a:xfrm>
          <a:solidFill>
            <a:srgbClr val="002060"/>
          </a:solidFill>
        </p:grpSpPr>
        <p:sp>
          <p:nvSpPr>
            <p:cNvPr id="11" name="环形箭头 15"/>
            <p:cNvSpPr/>
            <p:nvPr/>
          </p:nvSpPr>
          <p:spPr bwMode="auto">
            <a:xfrm>
              <a:off x="4455616" y="1722825"/>
              <a:ext cx="3341753" cy="3341753"/>
            </a:xfrm>
            <a:custGeom>
              <a:avLst/>
              <a:gdLst>
                <a:gd name="T0" fmla="*/ 3447338 w 3827462"/>
                <a:gd name="T1" fmla="*/ 1008122 h 3827463"/>
                <a:gd name="T2" fmla="*/ 3688519 w 3827462"/>
                <a:gd name="T3" fmla="*/ 1764717 h 3827463"/>
                <a:gd name="T4" fmla="*/ 3820762 w 3827462"/>
                <a:gd name="T5" fmla="*/ 1765838 h 3827463"/>
                <a:gd name="T6" fmla="*/ 3595190 w 3827462"/>
                <a:gd name="T7" fmla="*/ 1927981 h 3827463"/>
                <a:gd name="T8" fmla="*/ 3356355 w 3827462"/>
                <a:gd name="T9" fmla="*/ 1761902 h 3827463"/>
                <a:gd name="T10" fmla="*/ 3488541 w 3827462"/>
                <a:gd name="T11" fmla="*/ 1763023 h 3827463"/>
                <a:gd name="T12" fmla="*/ 3275959 w 3827462"/>
                <a:gd name="T13" fmla="*/ 1109323 h 3827463"/>
                <a:gd name="T14" fmla="*/ 3447338 w 3827462"/>
                <a:gd name="T15" fmla="*/ 1008122 h 38274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27462" h="3827463">
                  <a:moveTo>
                    <a:pt x="3447338" y="1008122"/>
                  </a:moveTo>
                  <a:cubicBezTo>
                    <a:pt x="3583647" y="1238955"/>
                    <a:pt x="3666090" y="1497582"/>
                    <a:pt x="3688519" y="1764717"/>
                  </a:cubicBezTo>
                  <a:lnTo>
                    <a:pt x="3820762" y="1765838"/>
                  </a:lnTo>
                  <a:lnTo>
                    <a:pt x="3595190" y="1927981"/>
                  </a:lnTo>
                  <a:lnTo>
                    <a:pt x="3356355" y="1761902"/>
                  </a:lnTo>
                  <a:lnTo>
                    <a:pt x="3488541" y="1763023"/>
                  </a:lnTo>
                  <a:cubicBezTo>
                    <a:pt x="3466449" y="1532176"/>
                    <a:pt x="3393875" y="1309009"/>
                    <a:pt x="3275959" y="1109323"/>
                  </a:cubicBezTo>
                  <a:lnTo>
                    <a:pt x="3447338" y="100812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</a:ln>
          </p:spPr>
          <p:txBody>
            <a:bodyPr lIns="68580" tIns="34290" rIns="68580" bIns="34290"/>
            <a:lstStyle/>
            <a:p>
              <a:pPr>
                <a:lnSpc>
                  <a:spcPct val="130000"/>
                </a:lnSpc>
              </a:pP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sp>
          <p:nvSpPr>
            <p:cNvPr id="12" name="环形箭头 17"/>
            <p:cNvSpPr/>
            <p:nvPr/>
          </p:nvSpPr>
          <p:spPr bwMode="auto">
            <a:xfrm>
              <a:off x="4455616" y="1722825"/>
              <a:ext cx="3341753" cy="3341753"/>
            </a:xfrm>
            <a:custGeom>
              <a:avLst/>
              <a:gdLst>
                <a:gd name="T0" fmla="*/ 3325627 w 3827462"/>
                <a:gd name="T1" fmla="*/ 2999378 h 3827463"/>
                <a:gd name="T2" fmla="*/ 2603197 w 3827462"/>
                <a:gd name="T3" fmla="*/ 3555900 h 3827463"/>
                <a:gd name="T4" fmla="*/ 2642943 w 3827462"/>
                <a:gd name="T5" fmla="*/ 3682034 h 3827463"/>
                <a:gd name="T6" fmla="*/ 2419100 w 3827462"/>
                <a:gd name="T7" fmla="*/ 3517511 h 3827463"/>
                <a:gd name="T8" fmla="*/ 2503364 w 3827462"/>
                <a:gd name="T9" fmla="*/ 3239081 h 3827463"/>
                <a:gd name="T10" fmla="*/ 2543093 w 3827462"/>
                <a:gd name="T11" fmla="*/ 3365160 h 3827463"/>
                <a:gd name="T12" fmla="*/ 3167850 w 3827462"/>
                <a:gd name="T13" fmla="*/ 2878059 h 3827463"/>
                <a:gd name="T14" fmla="*/ 3325627 w 3827462"/>
                <a:gd name="T15" fmla="*/ 2999378 h 38274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27462" h="3827463">
                  <a:moveTo>
                    <a:pt x="3325627" y="2999378"/>
                  </a:moveTo>
                  <a:cubicBezTo>
                    <a:pt x="3137195" y="3244437"/>
                    <a:pt x="2888223" y="3436231"/>
                    <a:pt x="2603197" y="3555900"/>
                  </a:cubicBezTo>
                  <a:lnTo>
                    <a:pt x="2642943" y="3682034"/>
                  </a:lnTo>
                  <a:lnTo>
                    <a:pt x="2419100" y="3517511"/>
                  </a:lnTo>
                  <a:lnTo>
                    <a:pt x="2503364" y="3239081"/>
                  </a:lnTo>
                  <a:lnTo>
                    <a:pt x="2543093" y="3365160"/>
                  </a:lnTo>
                  <a:cubicBezTo>
                    <a:pt x="2789286" y="3258407"/>
                    <a:pt x="3004279" y="3090784"/>
                    <a:pt x="3167850" y="2878059"/>
                  </a:cubicBezTo>
                  <a:lnTo>
                    <a:pt x="3325627" y="299937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</a:ln>
          </p:spPr>
          <p:txBody>
            <a:bodyPr lIns="68580" tIns="34290" rIns="68580" bIns="34290"/>
            <a:lstStyle/>
            <a:p>
              <a:pPr>
                <a:lnSpc>
                  <a:spcPct val="130000"/>
                </a:lnSpc>
              </a:pP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sp>
          <p:nvSpPr>
            <p:cNvPr id="13" name="环形箭头 19"/>
            <p:cNvSpPr/>
            <p:nvPr/>
          </p:nvSpPr>
          <p:spPr bwMode="auto">
            <a:xfrm>
              <a:off x="4455616" y="1722825"/>
              <a:ext cx="3341753" cy="3341753"/>
            </a:xfrm>
            <a:custGeom>
              <a:avLst/>
              <a:gdLst>
                <a:gd name="T0" fmla="*/ 1378454 w 3827462"/>
                <a:gd name="T1" fmla="*/ 3612425 h 3827463"/>
                <a:gd name="T2" fmla="*/ 607834 w 3827462"/>
                <a:gd name="T3" fmla="*/ 3124811 h 3827463"/>
                <a:gd name="T4" fmla="*/ 502996 w 3827462"/>
                <a:gd name="T5" fmla="*/ 3205424 h 3827463"/>
                <a:gd name="T6" fmla="*/ 580723 w 3827462"/>
                <a:gd name="T7" fmla="*/ 2938718 h 3827463"/>
                <a:gd name="T8" fmla="*/ 871164 w 3827462"/>
                <a:gd name="T9" fmla="*/ 2922329 h 3827463"/>
                <a:gd name="T10" fmla="*/ 766371 w 3827462"/>
                <a:gd name="T11" fmla="*/ 3002907 h 3827463"/>
                <a:gd name="T12" fmla="*/ 1438271 w 3827462"/>
                <a:gd name="T13" fmla="*/ 3422597 h 3827463"/>
                <a:gd name="T14" fmla="*/ 1378454 w 3827462"/>
                <a:gd name="T15" fmla="*/ 3612425 h 38274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27462" h="3827463">
                  <a:moveTo>
                    <a:pt x="1378454" y="3612425"/>
                  </a:moveTo>
                  <a:cubicBezTo>
                    <a:pt x="1083617" y="3519519"/>
                    <a:pt x="818037" y="3351472"/>
                    <a:pt x="607834" y="3124811"/>
                  </a:cubicBezTo>
                  <a:lnTo>
                    <a:pt x="502996" y="3205424"/>
                  </a:lnTo>
                  <a:lnTo>
                    <a:pt x="580723" y="2938718"/>
                  </a:lnTo>
                  <a:lnTo>
                    <a:pt x="871164" y="2922329"/>
                  </a:lnTo>
                  <a:lnTo>
                    <a:pt x="766371" y="3002907"/>
                  </a:lnTo>
                  <a:cubicBezTo>
                    <a:pt x="951119" y="3197524"/>
                    <a:pt x="1182335" y="3341949"/>
                    <a:pt x="1438271" y="3422597"/>
                  </a:cubicBezTo>
                  <a:lnTo>
                    <a:pt x="1378454" y="361242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</a:ln>
          </p:spPr>
          <p:txBody>
            <a:bodyPr lIns="68580" tIns="34290" rIns="68580" bIns="34290"/>
            <a:lstStyle/>
            <a:p>
              <a:pPr>
                <a:lnSpc>
                  <a:spcPct val="130000"/>
                </a:lnSpc>
              </a:pP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sp>
          <p:nvSpPr>
            <p:cNvPr id="14" name="环形箭头 21"/>
            <p:cNvSpPr/>
            <p:nvPr/>
          </p:nvSpPr>
          <p:spPr bwMode="auto">
            <a:xfrm>
              <a:off x="4455616" y="1722825"/>
              <a:ext cx="3341753" cy="3341753"/>
            </a:xfrm>
            <a:custGeom>
              <a:avLst/>
              <a:gdLst>
                <a:gd name="T0" fmla="*/ 132762 w 3827462"/>
                <a:gd name="T1" fmla="*/ 1928825 h 3827463"/>
                <a:gd name="T2" fmla="*/ 303229 w 3827462"/>
                <a:gd name="T3" fmla="*/ 1153231 h 3827463"/>
                <a:gd name="T4" fmla="*/ 189353 w 3827462"/>
                <a:gd name="T5" fmla="*/ 1085986 h 3827463"/>
                <a:gd name="T6" fmla="*/ 465813 w 3827462"/>
                <a:gd name="T7" fmla="*/ 1058722 h 3827463"/>
                <a:gd name="T8" fmla="*/ 589258 w 3827462"/>
                <a:gd name="T9" fmla="*/ 1322134 h 3827463"/>
                <a:gd name="T10" fmla="*/ 475432 w 3827462"/>
                <a:gd name="T11" fmla="*/ 1254918 h 3827463"/>
                <a:gd name="T12" fmla="*/ 331783 w 3827462"/>
                <a:gd name="T13" fmla="*/ 1927138 h 3827463"/>
                <a:gd name="T14" fmla="*/ 132762 w 3827462"/>
                <a:gd name="T15" fmla="*/ 1928825 h 38274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27462" h="3827463">
                  <a:moveTo>
                    <a:pt x="132762" y="1928825"/>
                  </a:moveTo>
                  <a:cubicBezTo>
                    <a:pt x="130490" y="1660759"/>
                    <a:pt x="188761" y="1395639"/>
                    <a:pt x="303229" y="1153231"/>
                  </a:cubicBezTo>
                  <a:lnTo>
                    <a:pt x="189353" y="1085986"/>
                  </a:lnTo>
                  <a:lnTo>
                    <a:pt x="465813" y="1058722"/>
                  </a:lnTo>
                  <a:lnTo>
                    <a:pt x="589258" y="1322134"/>
                  </a:lnTo>
                  <a:lnTo>
                    <a:pt x="475432" y="1254918"/>
                  </a:lnTo>
                  <a:cubicBezTo>
                    <a:pt x="378858" y="1465754"/>
                    <a:pt x="329818" y="1695244"/>
                    <a:pt x="331783" y="1927138"/>
                  </a:cubicBezTo>
                  <a:lnTo>
                    <a:pt x="132762" y="192882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</a:ln>
          </p:spPr>
          <p:txBody>
            <a:bodyPr lIns="68580" tIns="34290" rIns="68580" bIns="34290"/>
            <a:lstStyle/>
            <a:p>
              <a:pPr>
                <a:lnSpc>
                  <a:spcPct val="130000"/>
                </a:lnSpc>
              </a:pP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sp>
          <p:nvSpPr>
            <p:cNvPr id="15" name="环形箭头 23"/>
            <p:cNvSpPr/>
            <p:nvPr/>
          </p:nvSpPr>
          <p:spPr bwMode="auto">
            <a:xfrm>
              <a:off x="4455616" y="1722825"/>
              <a:ext cx="3341753" cy="3341753"/>
            </a:xfrm>
            <a:custGeom>
              <a:avLst/>
              <a:gdLst>
                <a:gd name="T0" fmla="*/ 1402143 w 3827462"/>
                <a:gd name="T1" fmla="*/ 207755 h 3827463"/>
                <a:gd name="T2" fmla="*/ 2266009 w 3827462"/>
                <a:gd name="T3" fmla="*/ 167885 h 3827463"/>
                <a:gd name="T4" fmla="*/ 2303996 w 3827462"/>
                <a:gd name="T5" fmla="*/ 41210 h 3827463"/>
                <a:gd name="T6" fmla="*/ 2396735 w 3827462"/>
                <a:gd name="T7" fmla="*/ 303075 h 3827463"/>
                <a:gd name="T8" fmla="*/ 2170594 w 3827462"/>
                <a:gd name="T9" fmla="*/ 486063 h 3827463"/>
                <a:gd name="T10" fmla="*/ 2208565 w 3827462"/>
                <a:gd name="T11" fmla="*/ 359443 h 3827463"/>
                <a:gd name="T12" fmla="*/ 1459312 w 3827462"/>
                <a:gd name="T13" fmla="*/ 398396 h 3827463"/>
                <a:gd name="T14" fmla="*/ 1402143 w 3827462"/>
                <a:gd name="T15" fmla="*/ 207755 h 38274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27462" h="3827463">
                  <a:moveTo>
                    <a:pt x="1402143" y="207755"/>
                  </a:moveTo>
                  <a:cubicBezTo>
                    <a:pt x="1682450" y="123697"/>
                    <a:pt x="1979151" y="110003"/>
                    <a:pt x="2266009" y="167885"/>
                  </a:cubicBezTo>
                  <a:lnTo>
                    <a:pt x="2303996" y="41210"/>
                  </a:lnTo>
                  <a:lnTo>
                    <a:pt x="2396735" y="303075"/>
                  </a:lnTo>
                  <a:lnTo>
                    <a:pt x="2170594" y="486063"/>
                  </a:lnTo>
                  <a:lnTo>
                    <a:pt x="2208565" y="359443"/>
                  </a:lnTo>
                  <a:cubicBezTo>
                    <a:pt x="1959304" y="312161"/>
                    <a:pt x="1702327" y="325520"/>
                    <a:pt x="1459312" y="398396"/>
                  </a:cubicBezTo>
                  <a:lnTo>
                    <a:pt x="1402143" y="20775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</a:ln>
          </p:spPr>
          <p:txBody>
            <a:bodyPr lIns="68580" tIns="34290" rIns="68580" bIns="34290"/>
            <a:lstStyle/>
            <a:p>
              <a:pPr>
                <a:lnSpc>
                  <a:spcPct val="130000"/>
                </a:lnSpc>
              </a:pP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16" name="组合 35"/>
            <p:cNvGrpSpPr/>
            <p:nvPr/>
          </p:nvGrpSpPr>
          <p:grpSpPr bwMode="auto">
            <a:xfrm>
              <a:off x="4752231" y="1853112"/>
              <a:ext cx="744305" cy="744306"/>
              <a:chOff x="0" y="0"/>
              <a:chExt cx="914400" cy="914400"/>
            </a:xfrm>
            <a:grpFill/>
          </p:grpSpPr>
          <p:sp>
            <p:nvSpPr>
              <p:cNvPr id="30" name="椭圆 3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" cy="914400"/>
              </a:xfrm>
              <a:prstGeom prst="ellipse">
                <a:avLst/>
              </a:prstGeom>
              <a:gradFill>
                <a:gsLst>
                  <a:gs pos="28000">
                    <a:srgbClr val="3D8AF3"/>
                  </a:gs>
                  <a:gs pos="79000">
                    <a:srgbClr val="0239D5"/>
                  </a:gs>
                </a:gsLst>
                <a:lin ang="2700000" scaled="1"/>
              </a:gradFill>
              <a:ln w="9525">
                <a:noFill/>
                <a:round/>
              </a:ln>
            </p:spPr>
            <p:txBody>
              <a:bodyPr anchor="ctr"/>
              <a:lstStyle/>
              <a:p>
                <a:pPr algn="ctr" eaLnBrk="1" hangingPunct="1">
                  <a:lnSpc>
                    <a:spcPct val="130000"/>
                  </a:lnSpc>
                </a:pPr>
                <a:endParaRPr lang="zh-CN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31" name="TextBox 24"/>
              <p:cNvSpPr txBox="1">
                <a:spLocks noChangeArrowheads="1"/>
              </p:cNvSpPr>
              <p:nvPr/>
            </p:nvSpPr>
            <p:spPr bwMode="auto">
              <a:xfrm>
                <a:off x="277102" y="192390"/>
                <a:ext cx="360201" cy="49326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altLang="zh-CN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阿里巴巴普惠体 L" panose="00020600040101010101" pitchFamily="18" charset="-122"/>
                    <a:sym typeface="+mn-lt"/>
                  </a:rPr>
                  <a:t>2</a:t>
                </a:r>
                <a:endParaRPr 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</p:grpSp>
        <p:grpSp>
          <p:nvGrpSpPr>
            <p:cNvPr id="17" name="组合 36"/>
            <p:cNvGrpSpPr/>
            <p:nvPr/>
          </p:nvGrpSpPr>
          <p:grpSpPr bwMode="auto">
            <a:xfrm>
              <a:off x="6705166" y="1853112"/>
              <a:ext cx="744306" cy="744306"/>
              <a:chOff x="0" y="0"/>
              <a:chExt cx="914400" cy="914400"/>
            </a:xfrm>
            <a:grpFill/>
          </p:grpSpPr>
          <p:sp>
            <p:nvSpPr>
              <p:cNvPr id="28" name="椭圆 3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" cy="914400"/>
              </a:xfrm>
              <a:prstGeom prst="ellipse">
                <a:avLst/>
              </a:prstGeom>
              <a:gradFill>
                <a:gsLst>
                  <a:gs pos="28000">
                    <a:srgbClr val="3D8AF3"/>
                  </a:gs>
                  <a:gs pos="79000">
                    <a:srgbClr val="0239D5"/>
                  </a:gs>
                </a:gsLst>
                <a:lin ang="2700000" scaled="1"/>
              </a:gradFill>
              <a:ln w="9525">
                <a:noFill/>
                <a:round/>
              </a:ln>
            </p:spPr>
            <p:txBody>
              <a:bodyPr anchor="ctr"/>
              <a:lstStyle/>
              <a:p>
                <a:pPr algn="ctr" eaLnBrk="1" hangingPunct="1">
                  <a:lnSpc>
                    <a:spcPct val="130000"/>
                  </a:lnSpc>
                </a:pPr>
                <a:endParaRPr lang="zh-CN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29" name="TextBox 38"/>
              <p:cNvSpPr txBox="1">
                <a:spLocks noChangeArrowheads="1"/>
              </p:cNvSpPr>
              <p:nvPr/>
            </p:nvSpPr>
            <p:spPr bwMode="auto">
              <a:xfrm>
                <a:off x="277102" y="192390"/>
                <a:ext cx="360201" cy="49326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altLang="zh-CN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阿里巴巴普惠体 L" panose="00020600040101010101" pitchFamily="18" charset="-122"/>
                    <a:sym typeface="+mn-lt"/>
                  </a:rPr>
                  <a:t>3</a:t>
                </a:r>
                <a:endParaRPr 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</p:grpSp>
        <p:grpSp>
          <p:nvGrpSpPr>
            <p:cNvPr id="18" name="组合 39"/>
            <p:cNvGrpSpPr/>
            <p:nvPr/>
          </p:nvGrpSpPr>
          <p:grpSpPr bwMode="auto">
            <a:xfrm>
              <a:off x="7159788" y="3470627"/>
              <a:ext cx="744306" cy="744305"/>
              <a:chOff x="0" y="0"/>
              <a:chExt cx="914400" cy="914400"/>
            </a:xfrm>
            <a:grpFill/>
          </p:grpSpPr>
          <p:sp>
            <p:nvSpPr>
              <p:cNvPr id="26" name="椭圆 4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" cy="9144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 eaLnBrk="1" hangingPunct="1">
                  <a:lnSpc>
                    <a:spcPct val="130000"/>
                  </a:lnSpc>
                </a:pPr>
                <a:endParaRPr lang="zh-CN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27" name="TextBox 41"/>
              <p:cNvSpPr txBox="1">
                <a:spLocks noChangeArrowheads="1"/>
              </p:cNvSpPr>
              <p:nvPr/>
            </p:nvSpPr>
            <p:spPr bwMode="auto">
              <a:xfrm>
                <a:off x="298688" y="203182"/>
                <a:ext cx="360201" cy="49326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altLang="zh-CN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阿里巴巴普惠体 L" panose="00020600040101010101" pitchFamily="18" charset="-122"/>
                    <a:sym typeface="+mn-lt"/>
                  </a:rPr>
                  <a:t>4</a:t>
                </a:r>
                <a:endParaRPr 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</p:grpSp>
        <p:grpSp>
          <p:nvGrpSpPr>
            <p:cNvPr id="19" name="组合 42"/>
            <p:cNvGrpSpPr/>
            <p:nvPr/>
          </p:nvGrpSpPr>
          <p:grpSpPr bwMode="auto">
            <a:xfrm>
              <a:off x="4303152" y="3470627"/>
              <a:ext cx="744305" cy="744305"/>
              <a:chOff x="0" y="0"/>
              <a:chExt cx="914400" cy="914400"/>
            </a:xfrm>
            <a:grpFill/>
          </p:grpSpPr>
          <p:sp>
            <p:nvSpPr>
              <p:cNvPr id="24" name="椭圆 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" cy="9144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 eaLnBrk="1" hangingPunct="1">
                  <a:lnSpc>
                    <a:spcPct val="130000"/>
                  </a:lnSpc>
                </a:pPr>
                <a:endParaRPr lang="zh-CN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25" name="TextBox 44"/>
              <p:cNvSpPr txBox="1">
                <a:spLocks noChangeArrowheads="1"/>
              </p:cNvSpPr>
              <p:nvPr/>
            </p:nvSpPr>
            <p:spPr bwMode="auto">
              <a:xfrm>
                <a:off x="277102" y="181596"/>
                <a:ext cx="360201" cy="49326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altLang="zh-CN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阿里巴巴普惠体 L" panose="00020600040101010101" pitchFamily="18" charset="-122"/>
                    <a:sym typeface="+mn-lt"/>
                  </a:rPr>
                  <a:t>1</a:t>
                </a:r>
                <a:endParaRPr 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</p:grpSp>
        <p:grpSp>
          <p:nvGrpSpPr>
            <p:cNvPr id="20" name="组合 45"/>
            <p:cNvGrpSpPr/>
            <p:nvPr/>
          </p:nvGrpSpPr>
          <p:grpSpPr bwMode="auto">
            <a:xfrm>
              <a:off x="5754340" y="4424225"/>
              <a:ext cx="744306" cy="744305"/>
              <a:chOff x="0" y="0"/>
              <a:chExt cx="914400" cy="914400"/>
            </a:xfrm>
            <a:grpFill/>
          </p:grpSpPr>
          <p:sp>
            <p:nvSpPr>
              <p:cNvPr id="22" name="椭圆 4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" cy="914400"/>
              </a:xfrm>
              <a:prstGeom prst="ellipse">
                <a:avLst/>
              </a:prstGeom>
              <a:gradFill>
                <a:gsLst>
                  <a:gs pos="28000">
                    <a:srgbClr val="3D8AF3"/>
                  </a:gs>
                  <a:gs pos="79000">
                    <a:srgbClr val="0239D5"/>
                  </a:gs>
                </a:gsLst>
                <a:lin ang="2700000" scaled="1"/>
              </a:gradFill>
              <a:ln w="9525">
                <a:noFill/>
                <a:round/>
              </a:ln>
            </p:spPr>
            <p:txBody>
              <a:bodyPr anchor="ctr"/>
              <a:lstStyle/>
              <a:p>
                <a:pPr algn="ctr" eaLnBrk="1" hangingPunct="1">
                  <a:lnSpc>
                    <a:spcPct val="130000"/>
                  </a:lnSpc>
                </a:pPr>
                <a:endParaRPr lang="zh-CN" altLang="en-U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23" name="TextBox 47"/>
              <p:cNvSpPr txBox="1">
                <a:spLocks noChangeArrowheads="1"/>
              </p:cNvSpPr>
              <p:nvPr/>
            </p:nvSpPr>
            <p:spPr bwMode="auto">
              <a:xfrm>
                <a:off x="277102" y="224767"/>
                <a:ext cx="360201" cy="49326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altLang="zh-CN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阿里巴巴普惠体 L" panose="00020600040101010101" pitchFamily="18" charset="-122"/>
                    <a:sym typeface="+mn-lt"/>
                  </a:rPr>
                  <a:t>5</a:t>
                </a:r>
                <a:endParaRPr 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</p:grpSp>
        <p:sp>
          <p:nvSpPr>
            <p:cNvPr id="21" name="形状"/>
            <p:cNvSpPr>
              <a:spLocks noChangeAspect="1"/>
            </p:cNvSpPr>
            <p:nvPr/>
          </p:nvSpPr>
          <p:spPr bwMode="auto">
            <a:xfrm>
              <a:off x="5782773" y="3004652"/>
              <a:ext cx="779273" cy="778097"/>
            </a:xfrm>
            <a:custGeom>
              <a:avLst/>
              <a:gdLst>
                <a:gd name="connsiteX0" fmla="*/ 310830 w 607850"/>
                <a:gd name="connsiteY0" fmla="*/ 299268 h 606933"/>
                <a:gd name="connsiteX1" fmla="*/ 318107 w 607850"/>
                <a:gd name="connsiteY1" fmla="*/ 302272 h 606933"/>
                <a:gd name="connsiteX2" fmla="*/ 359243 w 607850"/>
                <a:gd name="connsiteY2" fmla="*/ 343358 h 606933"/>
                <a:gd name="connsiteX3" fmla="*/ 365355 w 607850"/>
                <a:gd name="connsiteY3" fmla="*/ 342486 h 606933"/>
                <a:gd name="connsiteX4" fmla="*/ 379519 w 607850"/>
                <a:gd name="connsiteY4" fmla="*/ 348300 h 606933"/>
                <a:gd name="connsiteX5" fmla="*/ 501084 w 607850"/>
                <a:gd name="connsiteY5" fmla="*/ 469717 h 606933"/>
                <a:gd name="connsiteX6" fmla="*/ 537175 w 607850"/>
                <a:gd name="connsiteY6" fmla="*/ 457507 h 606933"/>
                <a:gd name="connsiteX7" fmla="*/ 540474 w 607850"/>
                <a:gd name="connsiteY7" fmla="*/ 456926 h 606933"/>
                <a:gd name="connsiteX8" fmla="*/ 547750 w 607850"/>
                <a:gd name="connsiteY8" fmla="*/ 460027 h 606933"/>
                <a:gd name="connsiteX9" fmla="*/ 595677 w 607850"/>
                <a:gd name="connsiteY9" fmla="*/ 507799 h 606933"/>
                <a:gd name="connsiteX10" fmla="*/ 598394 w 607850"/>
                <a:gd name="connsiteY10" fmla="*/ 517392 h 606933"/>
                <a:gd name="connsiteX11" fmla="*/ 591603 w 607850"/>
                <a:gd name="connsiteY11" fmla="*/ 524757 h 606933"/>
                <a:gd name="connsiteX12" fmla="*/ 543093 w 607850"/>
                <a:gd name="connsiteY12" fmla="*/ 541133 h 606933"/>
                <a:gd name="connsiteX13" fmla="*/ 526697 w 607850"/>
                <a:gd name="connsiteY13" fmla="*/ 589583 h 606933"/>
                <a:gd name="connsiteX14" fmla="*/ 519324 w 607850"/>
                <a:gd name="connsiteY14" fmla="*/ 596366 h 606933"/>
                <a:gd name="connsiteX15" fmla="*/ 516995 w 607850"/>
                <a:gd name="connsiteY15" fmla="*/ 596560 h 606933"/>
                <a:gd name="connsiteX16" fmla="*/ 509719 w 607850"/>
                <a:gd name="connsiteY16" fmla="*/ 593556 h 606933"/>
                <a:gd name="connsiteX17" fmla="*/ 461888 w 607850"/>
                <a:gd name="connsiteY17" fmla="*/ 545784 h 606933"/>
                <a:gd name="connsiteX18" fmla="*/ 459366 w 607850"/>
                <a:gd name="connsiteY18" fmla="*/ 535222 h 606933"/>
                <a:gd name="connsiteX19" fmla="*/ 471784 w 607850"/>
                <a:gd name="connsiteY19" fmla="*/ 498690 h 606933"/>
                <a:gd name="connsiteX20" fmla="*/ 350317 w 607850"/>
                <a:gd name="connsiteY20" fmla="*/ 377370 h 606933"/>
                <a:gd name="connsiteX21" fmla="*/ 345175 w 607850"/>
                <a:gd name="connsiteY21" fmla="*/ 358475 h 606933"/>
                <a:gd name="connsiteX22" fmla="*/ 303554 w 607850"/>
                <a:gd name="connsiteY22" fmla="*/ 316807 h 606933"/>
                <a:gd name="connsiteX23" fmla="*/ 303554 w 607850"/>
                <a:gd name="connsiteY23" fmla="*/ 302272 h 606933"/>
                <a:gd name="connsiteX24" fmla="*/ 310830 w 607850"/>
                <a:gd name="connsiteY24" fmla="*/ 299268 h 606933"/>
                <a:gd name="connsiteX25" fmla="*/ 303924 w 607850"/>
                <a:gd name="connsiteY25" fmla="*/ 203158 h 606933"/>
                <a:gd name="connsiteX26" fmla="*/ 404339 w 607850"/>
                <a:gd name="connsiteY26" fmla="*/ 303467 h 606933"/>
                <a:gd name="connsiteX27" fmla="*/ 397936 w 607850"/>
                <a:gd name="connsiteY27" fmla="*/ 337775 h 606933"/>
                <a:gd name="connsiteX28" fmla="*/ 394055 w 607850"/>
                <a:gd name="connsiteY28" fmla="*/ 333802 h 606933"/>
                <a:gd name="connsiteX29" fmla="*/ 366890 w 607850"/>
                <a:gd name="connsiteY29" fmla="*/ 321978 h 606933"/>
                <a:gd name="connsiteX30" fmla="*/ 332642 w 607850"/>
                <a:gd name="connsiteY30" fmla="*/ 287766 h 606933"/>
                <a:gd name="connsiteX31" fmla="*/ 310813 w 607850"/>
                <a:gd name="connsiteY31" fmla="*/ 278753 h 606933"/>
                <a:gd name="connsiteX32" fmla="*/ 288984 w 607850"/>
                <a:gd name="connsiteY32" fmla="*/ 287766 h 606933"/>
                <a:gd name="connsiteX33" fmla="*/ 279864 w 607850"/>
                <a:gd name="connsiteY33" fmla="*/ 309572 h 606933"/>
                <a:gd name="connsiteX34" fmla="*/ 288984 w 607850"/>
                <a:gd name="connsiteY34" fmla="*/ 331476 h 606933"/>
                <a:gd name="connsiteX35" fmla="*/ 324104 w 607850"/>
                <a:gd name="connsiteY35" fmla="*/ 366559 h 606933"/>
                <a:gd name="connsiteX36" fmla="*/ 335747 w 607850"/>
                <a:gd name="connsiteY36" fmla="*/ 392048 h 606933"/>
                <a:gd name="connsiteX37" fmla="*/ 340501 w 607850"/>
                <a:gd name="connsiteY37" fmla="*/ 396700 h 606933"/>
                <a:gd name="connsiteX38" fmla="*/ 303924 w 607850"/>
                <a:gd name="connsiteY38" fmla="*/ 403775 h 606933"/>
                <a:gd name="connsiteX39" fmla="*/ 203510 w 607850"/>
                <a:gd name="connsiteY39" fmla="*/ 303467 h 606933"/>
                <a:gd name="connsiteX40" fmla="*/ 303924 w 607850"/>
                <a:gd name="connsiteY40" fmla="*/ 203158 h 606933"/>
                <a:gd name="connsiteX41" fmla="*/ 303926 w 607850"/>
                <a:gd name="connsiteY41" fmla="*/ 104648 h 606933"/>
                <a:gd name="connsiteX42" fmla="*/ 503061 w 607850"/>
                <a:gd name="connsiteY42" fmla="*/ 303466 h 606933"/>
                <a:gd name="connsiteX43" fmla="*/ 471230 w 607850"/>
                <a:gd name="connsiteY43" fmla="*/ 410820 h 606933"/>
                <a:gd name="connsiteX44" fmla="*/ 441341 w 607850"/>
                <a:gd name="connsiteY44" fmla="*/ 380978 h 606933"/>
                <a:gd name="connsiteX45" fmla="*/ 461817 w 607850"/>
                <a:gd name="connsiteY45" fmla="*/ 303466 h 606933"/>
                <a:gd name="connsiteX46" fmla="*/ 303926 w 607850"/>
                <a:gd name="connsiteY46" fmla="*/ 145826 h 606933"/>
                <a:gd name="connsiteX47" fmla="*/ 146034 w 607850"/>
                <a:gd name="connsiteY47" fmla="*/ 303466 h 606933"/>
                <a:gd name="connsiteX48" fmla="*/ 303926 w 607850"/>
                <a:gd name="connsiteY48" fmla="*/ 461106 h 606933"/>
                <a:gd name="connsiteX49" fmla="*/ 383405 w 607850"/>
                <a:gd name="connsiteY49" fmla="*/ 439500 h 606933"/>
                <a:gd name="connsiteX50" fmla="*/ 413295 w 607850"/>
                <a:gd name="connsiteY50" fmla="*/ 469439 h 606933"/>
                <a:gd name="connsiteX51" fmla="*/ 303926 w 607850"/>
                <a:gd name="connsiteY51" fmla="*/ 502284 h 606933"/>
                <a:gd name="connsiteX52" fmla="*/ 104790 w 607850"/>
                <a:gd name="connsiteY52" fmla="*/ 303466 h 606933"/>
                <a:gd name="connsiteX53" fmla="*/ 303926 w 607850"/>
                <a:gd name="connsiteY53" fmla="*/ 104648 h 606933"/>
                <a:gd name="connsiteX54" fmla="*/ 303925 w 607850"/>
                <a:gd name="connsiteY54" fmla="*/ 0 h 606933"/>
                <a:gd name="connsiteX55" fmla="*/ 607850 w 607850"/>
                <a:gd name="connsiteY55" fmla="*/ 303467 h 606933"/>
                <a:gd name="connsiteX56" fmla="*/ 568743 w 607850"/>
                <a:gd name="connsiteY56" fmla="*/ 451906 h 606933"/>
                <a:gd name="connsiteX57" fmla="*/ 562339 w 607850"/>
                <a:gd name="connsiteY57" fmla="*/ 445414 h 606933"/>
                <a:gd name="connsiteX58" fmla="*/ 540505 w 607850"/>
                <a:gd name="connsiteY58" fmla="*/ 436403 h 606933"/>
                <a:gd name="connsiteX59" fmla="*/ 530607 w 607850"/>
                <a:gd name="connsiteY59" fmla="*/ 438050 h 606933"/>
                <a:gd name="connsiteX60" fmla="*/ 528666 w 607850"/>
                <a:gd name="connsiteY60" fmla="*/ 438728 h 606933"/>
                <a:gd name="connsiteX61" fmla="*/ 566706 w 607850"/>
                <a:gd name="connsiteY61" fmla="*/ 303467 h 606933"/>
                <a:gd name="connsiteX62" fmla="*/ 303925 w 607850"/>
                <a:gd name="connsiteY62" fmla="*/ 41179 h 606933"/>
                <a:gd name="connsiteX63" fmla="*/ 41241 w 607850"/>
                <a:gd name="connsiteY63" fmla="*/ 303467 h 606933"/>
                <a:gd name="connsiteX64" fmla="*/ 303925 w 607850"/>
                <a:gd name="connsiteY64" fmla="*/ 565851 h 606933"/>
                <a:gd name="connsiteX65" fmla="*/ 440361 w 607850"/>
                <a:gd name="connsiteY65" fmla="*/ 527191 h 606933"/>
                <a:gd name="connsiteX66" fmla="*/ 439876 w 607850"/>
                <a:gd name="connsiteY66" fmla="*/ 528644 h 606933"/>
                <a:gd name="connsiteX67" fmla="*/ 447348 w 607850"/>
                <a:gd name="connsiteY67" fmla="*/ 560328 h 606933"/>
                <a:gd name="connsiteX68" fmla="*/ 454044 w 607850"/>
                <a:gd name="connsiteY68" fmla="*/ 567014 h 606933"/>
                <a:gd name="connsiteX69" fmla="*/ 303925 w 607850"/>
                <a:gd name="connsiteY69" fmla="*/ 606933 h 606933"/>
                <a:gd name="connsiteX70" fmla="*/ 0 w 607850"/>
                <a:gd name="connsiteY70" fmla="*/ 303467 h 606933"/>
                <a:gd name="connsiteX71" fmla="*/ 303925 w 607850"/>
                <a:gd name="connsiteY71" fmla="*/ 0 h 60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607850" h="606933">
                  <a:moveTo>
                    <a:pt x="310830" y="299268"/>
                  </a:moveTo>
                  <a:cubicBezTo>
                    <a:pt x="313450" y="299268"/>
                    <a:pt x="316069" y="300334"/>
                    <a:pt x="318107" y="302272"/>
                  </a:cubicBezTo>
                  <a:lnTo>
                    <a:pt x="359243" y="343358"/>
                  </a:lnTo>
                  <a:cubicBezTo>
                    <a:pt x="361183" y="342777"/>
                    <a:pt x="363317" y="342486"/>
                    <a:pt x="365355" y="342486"/>
                  </a:cubicBezTo>
                  <a:cubicBezTo>
                    <a:pt x="370497" y="342486"/>
                    <a:pt x="375542" y="344424"/>
                    <a:pt x="379519" y="348300"/>
                  </a:cubicBezTo>
                  <a:lnTo>
                    <a:pt x="501084" y="469717"/>
                  </a:lnTo>
                  <a:lnTo>
                    <a:pt x="537175" y="457507"/>
                  </a:lnTo>
                  <a:cubicBezTo>
                    <a:pt x="538242" y="457120"/>
                    <a:pt x="539406" y="456926"/>
                    <a:pt x="540474" y="456926"/>
                  </a:cubicBezTo>
                  <a:cubicBezTo>
                    <a:pt x="543190" y="456926"/>
                    <a:pt x="545810" y="457992"/>
                    <a:pt x="547750" y="460027"/>
                  </a:cubicBezTo>
                  <a:lnTo>
                    <a:pt x="595677" y="507799"/>
                  </a:lnTo>
                  <a:cubicBezTo>
                    <a:pt x="598103" y="510318"/>
                    <a:pt x="599170" y="513904"/>
                    <a:pt x="598394" y="517392"/>
                  </a:cubicBezTo>
                  <a:cubicBezTo>
                    <a:pt x="597521" y="520881"/>
                    <a:pt x="594998" y="523691"/>
                    <a:pt x="591603" y="524757"/>
                  </a:cubicBezTo>
                  <a:lnTo>
                    <a:pt x="543093" y="541133"/>
                  </a:lnTo>
                  <a:lnTo>
                    <a:pt x="526697" y="589583"/>
                  </a:lnTo>
                  <a:cubicBezTo>
                    <a:pt x="525630" y="592975"/>
                    <a:pt x="522816" y="595494"/>
                    <a:pt x="519324" y="596366"/>
                  </a:cubicBezTo>
                  <a:cubicBezTo>
                    <a:pt x="518547" y="596463"/>
                    <a:pt x="517771" y="596560"/>
                    <a:pt x="516995" y="596560"/>
                  </a:cubicBezTo>
                  <a:cubicBezTo>
                    <a:pt x="514279" y="596560"/>
                    <a:pt x="511659" y="595591"/>
                    <a:pt x="509719" y="593556"/>
                  </a:cubicBezTo>
                  <a:lnTo>
                    <a:pt x="461888" y="545784"/>
                  </a:lnTo>
                  <a:cubicBezTo>
                    <a:pt x="459075" y="542974"/>
                    <a:pt x="458105" y="538904"/>
                    <a:pt x="459366" y="535222"/>
                  </a:cubicBezTo>
                  <a:lnTo>
                    <a:pt x="471784" y="498690"/>
                  </a:lnTo>
                  <a:lnTo>
                    <a:pt x="350317" y="377370"/>
                  </a:lnTo>
                  <a:cubicBezTo>
                    <a:pt x="345175" y="372235"/>
                    <a:pt x="343720" y="365064"/>
                    <a:pt x="345175" y="358475"/>
                  </a:cubicBezTo>
                  <a:lnTo>
                    <a:pt x="303554" y="316807"/>
                  </a:lnTo>
                  <a:cubicBezTo>
                    <a:pt x="299479" y="312834"/>
                    <a:pt x="299479" y="306342"/>
                    <a:pt x="303554" y="302272"/>
                  </a:cubicBezTo>
                  <a:cubicBezTo>
                    <a:pt x="305591" y="300334"/>
                    <a:pt x="308211" y="299268"/>
                    <a:pt x="310830" y="299268"/>
                  </a:cubicBezTo>
                  <a:close/>
                  <a:moveTo>
                    <a:pt x="303924" y="203158"/>
                  </a:moveTo>
                  <a:cubicBezTo>
                    <a:pt x="359419" y="203158"/>
                    <a:pt x="404339" y="248030"/>
                    <a:pt x="404339" y="303467"/>
                  </a:cubicBezTo>
                  <a:cubicBezTo>
                    <a:pt x="404339" y="315581"/>
                    <a:pt x="401914" y="327017"/>
                    <a:pt x="397936" y="337775"/>
                  </a:cubicBezTo>
                  <a:lnTo>
                    <a:pt x="394055" y="333802"/>
                  </a:lnTo>
                  <a:cubicBezTo>
                    <a:pt x="386779" y="326533"/>
                    <a:pt x="377271" y="322462"/>
                    <a:pt x="366890" y="321978"/>
                  </a:cubicBezTo>
                  <a:lnTo>
                    <a:pt x="332642" y="287766"/>
                  </a:lnTo>
                  <a:cubicBezTo>
                    <a:pt x="326821" y="281951"/>
                    <a:pt x="319059" y="278753"/>
                    <a:pt x="310813" y="278753"/>
                  </a:cubicBezTo>
                  <a:cubicBezTo>
                    <a:pt x="302566" y="278753"/>
                    <a:pt x="294805" y="281951"/>
                    <a:pt x="288984" y="287766"/>
                  </a:cubicBezTo>
                  <a:cubicBezTo>
                    <a:pt x="283162" y="293581"/>
                    <a:pt x="279864" y="301335"/>
                    <a:pt x="279864" y="309572"/>
                  </a:cubicBezTo>
                  <a:cubicBezTo>
                    <a:pt x="279864" y="317810"/>
                    <a:pt x="283162" y="325564"/>
                    <a:pt x="288984" y="331476"/>
                  </a:cubicBezTo>
                  <a:lnTo>
                    <a:pt x="324104" y="366559"/>
                  </a:lnTo>
                  <a:cubicBezTo>
                    <a:pt x="324881" y="376154"/>
                    <a:pt x="328858" y="385167"/>
                    <a:pt x="335747" y="392048"/>
                  </a:cubicBezTo>
                  <a:lnTo>
                    <a:pt x="340501" y="396700"/>
                  </a:lnTo>
                  <a:cubicBezTo>
                    <a:pt x="329149" y="401158"/>
                    <a:pt x="316828" y="403775"/>
                    <a:pt x="303924" y="403775"/>
                  </a:cubicBezTo>
                  <a:cubicBezTo>
                    <a:pt x="248430" y="403775"/>
                    <a:pt x="203510" y="358903"/>
                    <a:pt x="203510" y="303467"/>
                  </a:cubicBezTo>
                  <a:cubicBezTo>
                    <a:pt x="203510" y="248030"/>
                    <a:pt x="248430" y="203158"/>
                    <a:pt x="303924" y="203158"/>
                  </a:cubicBezTo>
                  <a:close/>
                  <a:moveTo>
                    <a:pt x="303926" y="104648"/>
                  </a:moveTo>
                  <a:cubicBezTo>
                    <a:pt x="413780" y="104648"/>
                    <a:pt x="503061" y="193883"/>
                    <a:pt x="503061" y="303466"/>
                  </a:cubicBezTo>
                  <a:cubicBezTo>
                    <a:pt x="503061" y="342997"/>
                    <a:pt x="491319" y="379815"/>
                    <a:pt x="471230" y="410820"/>
                  </a:cubicBezTo>
                  <a:lnTo>
                    <a:pt x="441341" y="380978"/>
                  </a:lnTo>
                  <a:cubicBezTo>
                    <a:pt x="454345" y="358015"/>
                    <a:pt x="461817" y="331661"/>
                    <a:pt x="461817" y="303466"/>
                  </a:cubicBezTo>
                  <a:cubicBezTo>
                    <a:pt x="461817" y="216556"/>
                    <a:pt x="390974" y="145826"/>
                    <a:pt x="303926" y="145826"/>
                  </a:cubicBezTo>
                  <a:cubicBezTo>
                    <a:pt x="216876" y="145826"/>
                    <a:pt x="146034" y="216556"/>
                    <a:pt x="146034" y="303466"/>
                  </a:cubicBezTo>
                  <a:cubicBezTo>
                    <a:pt x="146034" y="390376"/>
                    <a:pt x="216876" y="461106"/>
                    <a:pt x="303926" y="461106"/>
                  </a:cubicBezTo>
                  <a:cubicBezTo>
                    <a:pt x="332942" y="461106"/>
                    <a:pt x="360017" y="453161"/>
                    <a:pt x="383405" y="439500"/>
                  </a:cubicBezTo>
                  <a:lnTo>
                    <a:pt x="413295" y="469439"/>
                  </a:lnTo>
                  <a:cubicBezTo>
                    <a:pt x="381949" y="490173"/>
                    <a:pt x="344296" y="502284"/>
                    <a:pt x="303926" y="502284"/>
                  </a:cubicBezTo>
                  <a:cubicBezTo>
                    <a:pt x="194168" y="502284"/>
                    <a:pt x="104790" y="413049"/>
                    <a:pt x="104790" y="303466"/>
                  </a:cubicBezTo>
                  <a:cubicBezTo>
                    <a:pt x="104790" y="193883"/>
                    <a:pt x="194168" y="104648"/>
                    <a:pt x="303926" y="104648"/>
                  </a:cubicBezTo>
                  <a:close/>
                  <a:moveTo>
                    <a:pt x="303925" y="0"/>
                  </a:moveTo>
                  <a:cubicBezTo>
                    <a:pt x="471511" y="0"/>
                    <a:pt x="607850" y="136133"/>
                    <a:pt x="607850" y="303467"/>
                  </a:cubicBezTo>
                  <a:cubicBezTo>
                    <a:pt x="607850" y="357339"/>
                    <a:pt x="593585" y="407917"/>
                    <a:pt x="568743" y="451906"/>
                  </a:cubicBezTo>
                  <a:lnTo>
                    <a:pt x="562339" y="445414"/>
                  </a:lnTo>
                  <a:cubicBezTo>
                    <a:pt x="556517" y="439600"/>
                    <a:pt x="548754" y="436403"/>
                    <a:pt x="540505" y="436403"/>
                  </a:cubicBezTo>
                  <a:cubicBezTo>
                    <a:pt x="537206" y="436403"/>
                    <a:pt x="533810" y="436984"/>
                    <a:pt x="530607" y="438050"/>
                  </a:cubicBezTo>
                  <a:lnTo>
                    <a:pt x="528666" y="438728"/>
                  </a:lnTo>
                  <a:cubicBezTo>
                    <a:pt x="552635" y="399196"/>
                    <a:pt x="566706" y="352979"/>
                    <a:pt x="566706" y="303467"/>
                  </a:cubicBezTo>
                  <a:cubicBezTo>
                    <a:pt x="566706" y="158806"/>
                    <a:pt x="448804" y="41179"/>
                    <a:pt x="303925" y="41179"/>
                  </a:cubicBezTo>
                  <a:cubicBezTo>
                    <a:pt x="159046" y="41179"/>
                    <a:pt x="41241" y="158806"/>
                    <a:pt x="41241" y="303467"/>
                  </a:cubicBezTo>
                  <a:cubicBezTo>
                    <a:pt x="41241" y="448127"/>
                    <a:pt x="159046" y="565851"/>
                    <a:pt x="303925" y="565851"/>
                  </a:cubicBezTo>
                  <a:cubicBezTo>
                    <a:pt x="353900" y="565851"/>
                    <a:pt x="400575" y="551511"/>
                    <a:pt x="440361" y="527191"/>
                  </a:cubicBezTo>
                  <a:lnTo>
                    <a:pt x="439876" y="528644"/>
                  </a:lnTo>
                  <a:cubicBezTo>
                    <a:pt x="436092" y="539884"/>
                    <a:pt x="438906" y="551995"/>
                    <a:pt x="447348" y="560328"/>
                  </a:cubicBezTo>
                  <a:lnTo>
                    <a:pt x="454044" y="567014"/>
                  </a:lnTo>
                  <a:cubicBezTo>
                    <a:pt x="409697" y="592302"/>
                    <a:pt x="358558" y="606933"/>
                    <a:pt x="303925" y="606933"/>
                  </a:cubicBezTo>
                  <a:cubicBezTo>
                    <a:pt x="136339" y="606933"/>
                    <a:pt x="0" y="470800"/>
                    <a:pt x="0" y="303467"/>
                  </a:cubicBezTo>
                  <a:cubicBezTo>
                    <a:pt x="0" y="136133"/>
                    <a:pt x="136339" y="0"/>
                    <a:pt x="303925" y="0"/>
                  </a:cubicBezTo>
                  <a:close/>
                </a:path>
              </a:pathLst>
            </a:cu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lnSpc>
                  <a:spcPct val="130000"/>
                </a:lnSpc>
              </a:pPr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L" panose="00020600040101010101" pitchFamily="18" charset="-122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32978" y="317504"/>
            <a:ext cx="2005824" cy="568021"/>
            <a:chOff x="2411323" y="2909753"/>
            <a:chExt cx="2708088" cy="766891"/>
          </a:xfrm>
        </p:grpSpPr>
        <p:sp>
          <p:nvSpPr>
            <p:cNvPr id="33" name="椭圆 32"/>
            <p:cNvSpPr/>
            <p:nvPr/>
          </p:nvSpPr>
          <p:spPr>
            <a:xfrm>
              <a:off x="2411323" y="2909753"/>
              <a:ext cx="766892" cy="766891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381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4" name="文本框 33"/>
            <p:cNvSpPr txBox="1"/>
            <p:nvPr>
              <p:custDataLst>
                <p:tags r:id="rId1"/>
              </p:custDataLst>
            </p:nvPr>
          </p:nvSpPr>
          <p:spPr>
            <a:xfrm>
              <a:off x="3387913" y="3031588"/>
              <a:ext cx="1731498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/>
              <a:r>
                <a:rPr lang="zh-CN" altLang="en-US" sz="2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制度介绍</a:t>
              </a:r>
            </a:p>
          </p:txBody>
        </p:sp>
        <p:sp>
          <p:nvSpPr>
            <p:cNvPr id="35" name="文本框 38"/>
            <p:cNvSpPr txBox="1"/>
            <p:nvPr>
              <p:custDataLst>
                <p:tags r:id="rId2"/>
              </p:custDataLst>
            </p:nvPr>
          </p:nvSpPr>
          <p:spPr>
            <a:xfrm>
              <a:off x="2411323" y="3031588"/>
              <a:ext cx="766892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优设标题黑" panose="00000500000000000000" pitchFamily="2" charset="-122"/>
                  <a:ea typeface="优设标题黑" panose="00000500000000000000" pitchFamily="2" charset="-122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399498" y="3393981"/>
            <a:ext cx="3287679" cy="952146"/>
            <a:chOff x="8108617" y="2128336"/>
            <a:chExt cx="3287679" cy="952146"/>
          </a:xfrm>
        </p:grpSpPr>
        <p:sp>
          <p:nvSpPr>
            <p:cNvPr id="37" name="文本框 36"/>
            <p:cNvSpPr txBox="1"/>
            <p:nvPr/>
          </p:nvSpPr>
          <p:spPr>
            <a:xfrm>
              <a:off x="8108617" y="2128336"/>
              <a:ext cx="19307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输入标题内容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8126934" y="2506671"/>
              <a:ext cx="3269362" cy="5738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点击此处加入文本内容，可以编辑文本内容</a:t>
              </a:r>
              <a:endPara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字体大小。点击此处加入文本内容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778330" y="5406500"/>
            <a:ext cx="3290048" cy="922501"/>
            <a:chOff x="8108617" y="3990230"/>
            <a:chExt cx="3290048" cy="922501"/>
          </a:xfrm>
        </p:grpSpPr>
        <p:sp>
          <p:nvSpPr>
            <p:cNvPr id="40" name="文本框 39"/>
            <p:cNvSpPr txBox="1"/>
            <p:nvPr/>
          </p:nvSpPr>
          <p:spPr>
            <a:xfrm>
              <a:off x="8108617" y="3990230"/>
              <a:ext cx="19307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2000" dirty="0">
                  <a:gradFill>
                    <a:gsLst>
                      <a:gs pos="28000">
                        <a:srgbClr val="07AEF0"/>
                      </a:gs>
                      <a:gs pos="100000">
                        <a:srgbClr val="1B66F2"/>
                      </a:gs>
                    </a:gsLst>
                    <a:lin ang="2700000" scaled="1"/>
                  </a:gra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输入标题内容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8129303" y="4338920"/>
              <a:ext cx="3269362" cy="5738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点击此处加入文本内容，可以编辑文本内容</a:t>
              </a:r>
              <a:endPara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字体大小。点击此处加入文本内容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7917434" y="1493737"/>
            <a:ext cx="3290048" cy="922501"/>
            <a:chOff x="8108617" y="3990230"/>
            <a:chExt cx="3290048" cy="922501"/>
          </a:xfrm>
        </p:grpSpPr>
        <p:sp>
          <p:nvSpPr>
            <p:cNvPr id="49" name="文本框 48"/>
            <p:cNvSpPr txBox="1"/>
            <p:nvPr/>
          </p:nvSpPr>
          <p:spPr>
            <a:xfrm>
              <a:off x="8108617" y="3990230"/>
              <a:ext cx="19307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2000" dirty="0">
                  <a:gradFill>
                    <a:gsLst>
                      <a:gs pos="28000">
                        <a:srgbClr val="07AEF0"/>
                      </a:gs>
                      <a:gs pos="100000">
                        <a:srgbClr val="1B66F2"/>
                      </a:gs>
                    </a:gsLst>
                    <a:lin ang="2700000" scaled="1"/>
                  </a:gra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输入标题内容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8129303" y="4338920"/>
              <a:ext cx="3269362" cy="5738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点击此处加入文本内容，可以编辑文本内容</a:t>
              </a:r>
              <a:endPara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字体大小。点击此处加入文本内容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 flipH="1">
            <a:off x="915870" y="1557368"/>
            <a:ext cx="3290048" cy="922501"/>
            <a:chOff x="8108617" y="3990230"/>
            <a:chExt cx="3290048" cy="922501"/>
          </a:xfrm>
        </p:grpSpPr>
        <p:sp>
          <p:nvSpPr>
            <p:cNvPr id="52" name="文本框 51"/>
            <p:cNvSpPr txBox="1"/>
            <p:nvPr/>
          </p:nvSpPr>
          <p:spPr>
            <a:xfrm>
              <a:off x="8108617" y="3990230"/>
              <a:ext cx="19307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zh-CN" altLang="en-US" sz="2000" dirty="0">
                  <a:gradFill>
                    <a:gsLst>
                      <a:gs pos="28000">
                        <a:srgbClr val="07AEF0"/>
                      </a:gs>
                      <a:gs pos="100000">
                        <a:srgbClr val="1B66F2"/>
                      </a:gs>
                    </a:gsLst>
                    <a:lin ang="2700000" scaled="1"/>
                  </a:gra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输入标题内容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8129303" y="4338920"/>
              <a:ext cx="3269362" cy="5738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点击此处加入文本内容，可以编辑文本内容</a:t>
              </a:r>
              <a:endPara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 algn="r"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字体大小。点击此处加入文本内容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 flipH="1">
            <a:off x="404956" y="3393981"/>
            <a:ext cx="3287679" cy="952146"/>
            <a:chOff x="8108617" y="2128336"/>
            <a:chExt cx="3287679" cy="952146"/>
          </a:xfrm>
        </p:grpSpPr>
        <p:sp>
          <p:nvSpPr>
            <p:cNvPr id="55" name="文本框 54"/>
            <p:cNvSpPr txBox="1"/>
            <p:nvPr/>
          </p:nvSpPr>
          <p:spPr>
            <a:xfrm>
              <a:off x="8108617" y="2128336"/>
              <a:ext cx="19307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输入标题内容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8126934" y="2506671"/>
              <a:ext cx="3269362" cy="5738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点击此处加入文本内容，可以编辑文本内容</a:t>
              </a:r>
              <a:endPara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 algn="r"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字体大小。点击此处加入文本内容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4913993" y="0"/>
            <a:ext cx="7982857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1543108" y="4687098"/>
            <a:ext cx="2990792" cy="0"/>
          </a:xfrm>
          <a:prstGeom prst="line">
            <a:avLst/>
          </a:prstGeom>
          <a:noFill/>
          <a:ln w="15875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35" name="文本框 34"/>
          <p:cNvSpPr txBox="1"/>
          <p:nvPr/>
        </p:nvSpPr>
        <p:spPr>
          <a:xfrm>
            <a:off x="1392506" y="4723118"/>
            <a:ext cx="32919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rPr>
              <a:t>产品介绍</a:t>
            </a:r>
          </a:p>
        </p:txBody>
      </p:sp>
      <p:sp>
        <p:nvSpPr>
          <p:cNvPr id="36" name="矩形 35"/>
          <p:cNvSpPr/>
          <p:nvPr/>
        </p:nvSpPr>
        <p:spPr>
          <a:xfrm>
            <a:off x="1399463" y="772886"/>
            <a:ext cx="1903085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胡晓波真帅体" panose="02010600030101010101" pitchFamily="2" charset="-122"/>
                <a:ea typeface="胡晓波真帅体" panose="02010600030101010101" pitchFamily="2" charset="-122"/>
              </a:rPr>
              <a:t>C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1182355" y="4814700"/>
            <a:ext cx="1009644" cy="20432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screen"/>
          <a:srcRect r="80004" b="36164"/>
          <a:stretch>
            <a:fillRect/>
          </a:stretch>
        </p:blipFill>
        <p:spPr>
          <a:xfrm>
            <a:off x="762" y="429"/>
            <a:ext cx="1092443" cy="196172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32978" y="317504"/>
            <a:ext cx="2005824" cy="568021"/>
            <a:chOff x="2411323" y="2909753"/>
            <a:chExt cx="2708088" cy="766891"/>
          </a:xfrm>
        </p:grpSpPr>
        <p:sp>
          <p:nvSpPr>
            <p:cNvPr id="7" name="椭圆 6"/>
            <p:cNvSpPr/>
            <p:nvPr/>
          </p:nvSpPr>
          <p:spPr>
            <a:xfrm>
              <a:off x="2411323" y="2909753"/>
              <a:ext cx="766892" cy="766891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381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"/>
              </p:custDataLst>
            </p:nvPr>
          </p:nvSpPr>
          <p:spPr>
            <a:xfrm>
              <a:off x="3387913" y="3031588"/>
              <a:ext cx="1731498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/>
              <a:r>
                <a:rPr lang="zh-CN" altLang="en-US" sz="2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产品介绍</a:t>
              </a:r>
            </a:p>
          </p:txBody>
        </p:sp>
        <p:sp>
          <p:nvSpPr>
            <p:cNvPr id="9" name="文本框 38"/>
            <p:cNvSpPr txBox="1"/>
            <p:nvPr>
              <p:custDataLst>
                <p:tags r:id="rId2"/>
              </p:custDataLst>
            </p:nvPr>
          </p:nvSpPr>
          <p:spPr>
            <a:xfrm>
              <a:off x="2411323" y="3031588"/>
              <a:ext cx="766892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优设标题黑" panose="00000500000000000000" pitchFamily="2" charset="-122"/>
                  <a:ea typeface="优设标题黑" panose="00000500000000000000" pitchFamily="2" charset="-122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109146" y="1640746"/>
            <a:ext cx="5184576" cy="3744989"/>
            <a:chOff x="3109146" y="1640746"/>
            <a:chExt cx="5184576" cy="3744989"/>
          </a:xfrm>
        </p:grpSpPr>
        <p:grpSp>
          <p:nvGrpSpPr>
            <p:cNvPr id="16" name="组合 15"/>
            <p:cNvGrpSpPr/>
            <p:nvPr/>
          </p:nvGrpSpPr>
          <p:grpSpPr>
            <a:xfrm>
              <a:off x="3109146" y="1640746"/>
              <a:ext cx="5184576" cy="3744989"/>
              <a:chOff x="3120768" y="1282798"/>
              <a:chExt cx="6121516" cy="4421772"/>
            </a:xfrm>
          </p:grpSpPr>
          <p:sp>
            <p:nvSpPr>
              <p:cNvPr id="17" name="Oval 5"/>
              <p:cNvSpPr>
                <a:spLocks noChangeArrowheads="1"/>
              </p:cNvSpPr>
              <p:nvPr/>
            </p:nvSpPr>
            <p:spPr bwMode="auto">
              <a:xfrm>
                <a:off x="6183002" y="3529694"/>
                <a:ext cx="3059282" cy="2174876"/>
              </a:xfrm>
              <a:custGeom>
                <a:avLst/>
                <a:gdLst>
                  <a:gd name="connsiteX0" fmla="*/ 0 w 3059112"/>
                  <a:gd name="connsiteY0" fmla="*/ 1087438 h 2174875"/>
                  <a:gd name="connsiteX1" fmla="*/ 1529556 w 3059112"/>
                  <a:gd name="connsiteY1" fmla="*/ 0 h 2174875"/>
                  <a:gd name="connsiteX2" fmla="*/ 3059112 w 3059112"/>
                  <a:gd name="connsiteY2" fmla="*/ 1087438 h 2174875"/>
                  <a:gd name="connsiteX3" fmla="*/ 1529556 w 3059112"/>
                  <a:gd name="connsiteY3" fmla="*/ 2174876 h 2174875"/>
                  <a:gd name="connsiteX4" fmla="*/ 0 w 3059112"/>
                  <a:gd name="connsiteY4" fmla="*/ 1087438 h 2174875"/>
                  <a:gd name="connsiteX0-1" fmla="*/ 170 w 3059282"/>
                  <a:gd name="connsiteY0-2" fmla="*/ 1087438 h 2174876"/>
                  <a:gd name="connsiteX1-3" fmla="*/ 1529726 w 3059282"/>
                  <a:gd name="connsiteY1-4" fmla="*/ 0 h 2174876"/>
                  <a:gd name="connsiteX2-5" fmla="*/ 3059282 w 3059282"/>
                  <a:gd name="connsiteY2-6" fmla="*/ 1087438 h 2174876"/>
                  <a:gd name="connsiteX3-7" fmla="*/ 1529726 w 3059282"/>
                  <a:gd name="connsiteY3-8" fmla="*/ 2174876 h 2174876"/>
                  <a:gd name="connsiteX4-9" fmla="*/ 170 w 3059282"/>
                  <a:gd name="connsiteY4-10" fmla="*/ 1087438 h 2174876"/>
                  <a:gd name="connsiteX0-11" fmla="*/ 170 w 3059282"/>
                  <a:gd name="connsiteY0-12" fmla="*/ 1087438 h 2174876"/>
                  <a:gd name="connsiteX1-13" fmla="*/ 1529726 w 3059282"/>
                  <a:gd name="connsiteY1-14" fmla="*/ 0 h 2174876"/>
                  <a:gd name="connsiteX2-15" fmla="*/ 3059282 w 3059282"/>
                  <a:gd name="connsiteY2-16" fmla="*/ 1087438 h 2174876"/>
                  <a:gd name="connsiteX3-17" fmla="*/ 1529726 w 3059282"/>
                  <a:gd name="connsiteY3-18" fmla="*/ 2174876 h 2174876"/>
                  <a:gd name="connsiteX4-19" fmla="*/ 170 w 3059282"/>
                  <a:gd name="connsiteY4-20" fmla="*/ 1087438 h 2174876"/>
                  <a:gd name="connsiteX0-21" fmla="*/ 170 w 3059282"/>
                  <a:gd name="connsiteY0-22" fmla="*/ 1087438 h 2174876"/>
                  <a:gd name="connsiteX1-23" fmla="*/ 1529726 w 3059282"/>
                  <a:gd name="connsiteY1-24" fmla="*/ 0 h 2174876"/>
                  <a:gd name="connsiteX2-25" fmla="*/ 3059282 w 3059282"/>
                  <a:gd name="connsiteY2-26" fmla="*/ 1087438 h 2174876"/>
                  <a:gd name="connsiteX3-27" fmla="*/ 1529726 w 3059282"/>
                  <a:gd name="connsiteY3-28" fmla="*/ 2174876 h 2174876"/>
                  <a:gd name="connsiteX4-29" fmla="*/ 170 w 3059282"/>
                  <a:gd name="connsiteY4-30" fmla="*/ 1087438 h 21748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059282" h="2174876">
                    <a:moveTo>
                      <a:pt x="170" y="1087438"/>
                    </a:moveTo>
                    <a:cubicBezTo>
                      <a:pt x="12870" y="1102813"/>
                      <a:pt x="684976" y="0"/>
                      <a:pt x="1529726" y="0"/>
                    </a:cubicBezTo>
                    <a:cubicBezTo>
                      <a:pt x="2374476" y="0"/>
                      <a:pt x="3059282" y="1090113"/>
                      <a:pt x="3059282" y="1087438"/>
                    </a:cubicBezTo>
                    <a:cubicBezTo>
                      <a:pt x="3059282" y="1084763"/>
                      <a:pt x="2374476" y="2174876"/>
                      <a:pt x="1529726" y="2174876"/>
                    </a:cubicBezTo>
                    <a:cubicBezTo>
                      <a:pt x="684976" y="2174876"/>
                      <a:pt x="-12530" y="1072063"/>
                      <a:pt x="170" y="1087438"/>
                    </a:cubicBezTo>
                    <a:close/>
                  </a:path>
                </a:pathLst>
              </a:custGeom>
              <a:ln w="6350">
                <a:solidFill>
                  <a:schemeClr val="tx1">
                    <a:lumMod val="75000"/>
                    <a:lumOff val="25000"/>
                  </a:schemeClr>
                </a:solidFill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18" name="Oval 5"/>
              <p:cNvSpPr>
                <a:spLocks noChangeArrowheads="1"/>
              </p:cNvSpPr>
              <p:nvPr/>
            </p:nvSpPr>
            <p:spPr bwMode="auto">
              <a:xfrm>
                <a:off x="3120768" y="3529694"/>
                <a:ext cx="3059282" cy="2174876"/>
              </a:xfrm>
              <a:custGeom>
                <a:avLst/>
                <a:gdLst>
                  <a:gd name="connsiteX0" fmla="*/ 0 w 3059112"/>
                  <a:gd name="connsiteY0" fmla="*/ 1087438 h 2174875"/>
                  <a:gd name="connsiteX1" fmla="*/ 1529556 w 3059112"/>
                  <a:gd name="connsiteY1" fmla="*/ 0 h 2174875"/>
                  <a:gd name="connsiteX2" fmla="*/ 3059112 w 3059112"/>
                  <a:gd name="connsiteY2" fmla="*/ 1087438 h 2174875"/>
                  <a:gd name="connsiteX3" fmla="*/ 1529556 w 3059112"/>
                  <a:gd name="connsiteY3" fmla="*/ 2174876 h 2174875"/>
                  <a:gd name="connsiteX4" fmla="*/ 0 w 3059112"/>
                  <a:gd name="connsiteY4" fmla="*/ 1087438 h 2174875"/>
                  <a:gd name="connsiteX0-1" fmla="*/ 170 w 3059282"/>
                  <a:gd name="connsiteY0-2" fmla="*/ 1087438 h 2174876"/>
                  <a:gd name="connsiteX1-3" fmla="*/ 1529726 w 3059282"/>
                  <a:gd name="connsiteY1-4" fmla="*/ 0 h 2174876"/>
                  <a:gd name="connsiteX2-5" fmla="*/ 3059282 w 3059282"/>
                  <a:gd name="connsiteY2-6" fmla="*/ 1087438 h 2174876"/>
                  <a:gd name="connsiteX3-7" fmla="*/ 1529726 w 3059282"/>
                  <a:gd name="connsiteY3-8" fmla="*/ 2174876 h 2174876"/>
                  <a:gd name="connsiteX4-9" fmla="*/ 170 w 3059282"/>
                  <a:gd name="connsiteY4-10" fmla="*/ 1087438 h 2174876"/>
                  <a:gd name="connsiteX0-11" fmla="*/ 170 w 3059282"/>
                  <a:gd name="connsiteY0-12" fmla="*/ 1087438 h 2174876"/>
                  <a:gd name="connsiteX1-13" fmla="*/ 1529726 w 3059282"/>
                  <a:gd name="connsiteY1-14" fmla="*/ 0 h 2174876"/>
                  <a:gd name="connsiteX2-15" fmla="*/ 3059282 w 3059282"/>
                  <a:gd name="connsiteY2-16" fmla="*/ 1087438 h 2174876"/>
                  <a:gd name="connsiteX3-17" fmla="*/ 1529726 w 3059282"/>
                  <a:gd name="connsiteY3-18" fmla="*/ 2174876 h 2174876"/>
                  <a:gd name="connsiteX4-19" fmla="*/ 170 w 3059282"/>
                  <a:gd name="connsiteY4-20" fmla="*/ 1087438 h 2174876"/>
                  <a:gd name="connsiteX0-21" fmla="*/ 170 w 3059282"/>
                  <a:gd name="connsiteY0-22" fmla="*/ 1087438 h 2174876"/>
                  <a:gd name="connsiteX1-23" fmla="*/ 1529726 w 3059282"/>
                  <a:gd name="connsiteY1-24" fmla="*/ 0 h 2174876"/>
                  <a:gd name="connsiteX2-25" fmla="*/ 3059282 w 3059282"/>
                  <a:gd name="connsiteY2-26" fmla="*/ 1087438 h 2174876"/>
                  <a:gd name="connsiteX3-27" fmla="*/ 1529726 w 3059282"/>
                  <a:gd name="connsiteY3-28" fmla="*/ 2174876 h 2174876"/>
                  <a:gd name="connsiteX4-29" fmla="*/ 170 w 3059282"/>
                  <a:gd name="connsiteY4-30" fmla="*/ 1087438 h 21748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059282" h="2174876">
                    <a:moveTo>
                      <a:pt x="170" y="1087438"/>
                    </a:moveTo>
                    <a:cubicBezTo>
                      <a:pt x="12870" y="1102813"/>
                      <a:pt x="684976" y="0"/>
                      <a:pt x="1529726" y="0"/>
                    </a:cubicBezTo>
                    <a:cubicBezTo>
                      <a:pt x="2374476" y="0"/>
                      <a:pt x="3059282" y="1090113"/>
                      <a:pt x="3059282" y="1087438"/>
                    </a:cubicBezTo>
                    <a:cubicBezTo>
                      <a:pt x="3059282" y="1084763"/>
                      <a:pt x="2374476" y="2174876"/>
                      <a:pt x="1529726" y="2174876"/>
                    </a:cubicBezTo>
                    <a:cubicBezTo>
                      <a:pt x="684976" y="2174876"/>
                      <a:pt x="-12530" y="1072063"/>
                      <a:pt x="170" y="1087438"/>
                    </a:cubicBezTo>
                    <a:close/>
                  </a:path>
                </a:pathLst>
              </a:custGeom>
              <a:ln w="6350">
                <a:solidFill>
                  <a:schemeClr val="tx1">
                    <a:lumMod val="75000"/>
                    <a:lumOff val="25000"/>
                  </a:schemeClr>
                </a:solidFill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19" name="Oval 5"/>
              <p:cNvSpPr>
                <a:spLocks noChangeArrowheads="1"/>
              </p:cNvSpPr>
              <p:nvPr/>
            </p:nvSpPr>
            <p:spPr bwMode="auto">
              <a:xfrm rot="5400000">
                <a:off x="4650409" y="1725001"/>
                <a:ext cx="3059282" cy="2174876"/>
              </a:xfrm>
              <a:custGeom>
                <a:avLst/>
                <a:gdLst>
                  <a:gd name="connsiteX0" fmla="*/ 0 w 3059112"/>
                  <a:gd name="connsiteY0" fmla="*/ 1087438 h 2174875"/>
                  <a:gd name="connsiteX1" fmla="*/ 1529556 w 3059112"/>
                  <a:gd name="connsiteY1" fmla="*/ 0 h 2174875"/>
                  <a:gd name="connsiteX2" fmla="*/ 3059112 w 3059112"/>
                  <a:gd name="connsiteY2" fmla="*/ 1087438 h 2174875"/>
                  <a:gd name="connsiteX3" fmla="*/ 1529556 w 3059112"/>
                  <a:gd name="connsiteY3" fmla="*/ 2174876 h 2174875"/>
                  <a:gd name="connsiteX4" fmla="*/ 0 w 3059112"/>
                  <a:gd name="connsiteY4" fmla="*/ 1087438 h 2174875"/>
                  <a:gd name="connsiteX0-1" fmla="*/ 170 w 3059282"/>
                  <a:gd name="connsiteY0-2" fmla="*/ 1087438 h 2174876"/>
                  <a:gd name="connsiteX1-3" fmla="*/ 1529726 w 3059282"/>
                  <a:gd name="connsiteY1-4" fmla="*/ 0 h 2174876"/>
                  <a:gd name="connsiteX2-5" fmla="*/ 3059282 w 3059282"/>
                  <a:gd name="connsiteY2-6" fmla="*/ 1087438 h 2174876"/>
                  <a:gd name="connsiteX3-7" fmla="*/ 1529726 w 3059282"/>
                  <a:gd name="connsiteY3-8" fmla="*/ 2174876 h 2174876"/>
                  <a:gd name="connsiteX4-9" fmla="*/ 170 w 3059282"/>
                  <a:gd name="connsiteY4-10" fmla="*/ 1087438 h 2174876"/>
                  <a:gd name="connsiteX0-11" fmla="*/ 170 w 3059282"/>
                  <a:gd name="connsiteY0-12" fmla="*/ 1087438 h 2174876"/>
                  <a:gd name="connsiteX1-13" fmla="*/ 1529726 w 3059282"/>
                  <a:gd name="connsiteY1-14" fmla="*/ 0 h 2174876"/>
                  <a:gd name="connsiteX2-15" fmla="*/ 3059282 w 3059282"/>
                  <a:gd name="connsiteY2-16" fmla="*/ 1087438 h 2174876"/>
                  <a:gd name="connsiteX3-17" fmla="*/ 1529726 w 3059282"/>
                  <a:gd name="connsiteY3-18" fmla="*/ 2174876 h 2174876"/>
                  <a:gd name="connsiteX4-19" fmla="*/ 170 w 3059282"/>
                  <a:gd name="connsiteY4-20" fmla="*/ 1087438 h 2174876"/>
                  <a:gd name="connsiteX0-21" fmla="*/ 170 w 3059282"/>
                  <a:gd name="connsiteY0-22" fmla="*/ 1087438 h 2174876"/>
                  <a:gd name="connsiteX1-23" fmla="*/ 1529726 w 3059282"/>
                  <a:gd name="connsiteY1-24" fmla="*/ 0 h 2174876"/>
                  <a:gd name="connsiteX2-25" fmla="*/ 3059282 w 3059282"/>
                  <a:gd name="connsiteY2-26" fmla="*/ 1087438 h 2174876"/>
                  <a:gd name="connsiteX3-27" fmla="*/ 1529726 w 3059282"/>
                  <a:gd name="connsiteY3-28" fmla="*/ 2174876 h 2174876"/>
                  <a:gd name="connsiteX4-29" fmla="*/ 170 w 3059282"/>
                  <a:gd name="connsiteY4-30" fmla="*/ 1087438 h 21748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059282" h="2174876">
                    <a:moveTo>
                      <a:pt x="170" y="1087438"/>
                    </a:moveTo>
                    <a:cubicBezTo>
                      <a:pt x="12870" y="1102813"/>
                      <a:pt x="684976" y="0"/>
                      <a:pt x="1529726" y="0"/>
                    </a:cubicBezTo>
                    <a:cubicBezTo>
                      <a:pt x="2374476" y="0"/>
                      <a:pt x="3059282" y="1090113"/>
                      <a:pt x="3059282" y="1087438"/>
                    </a:cubicBezTo>
                    <a:cubicBezTo>
                      <a:pt x="3059282" y="1084763"/>
                      <a:pt x="2374476" y="2174876"/>
                      <a:pt x="1529726" y="2174876"/>
                    </a:cubicBezTo>
                    <a:cubicBezTo>
                      <a:pt x="684976" y="2174876"/>
                      <a:pt x="-12530" y="1072063"/>
                      <a:pt x="170" y="1087438"/>
                    </a:cubicBezTo>
                    <a:close/>
                  </a:path>
                </a:pathLst>
              </a:custGeom>
              <a:ln w="6350">
                <a:solidFill>
                  <a:schemeClr val="tx1">
                    <a:lumMod val="75000"/>
                    <a:lumOff val="25000"/>
                  </a:schemeClr>
                </a:solidFill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5519936" y="3933056"/>
                <a:ext cx="1368152" cy="1368152"/>
              </a:xfrm>
              <a:prstGeom prst="ellipse">
                <a:avLst/>
              </a:prstGeom>
              <a:gradFill>
                <a:gsLst>
                  <a:gs pos="28000">
                    <a:srgbClr val="3D8AF3"/>
                  </a:gs>
                  <a:gs pos="79000">
                    <a:srgbClr val="0239D5"/>
                  </a:gs>
                </a:gsLst>
                <a:lin ang="2700000" scaled="1"/>
              </a:gradFill>
              <a:ln w="6350">
                <a:noFill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</p:grpSp>
        <p:sp>
          <p:nvSpPr>
            <p:cNvPr id="21" name="Freeform 5"/>
            <p:cNvSpPr>
              <a:spLocks noChangeAspect="1" noEditPoints="1"/>
            </p:cNvSpPr>
            <p:nvPr/>
          </p:nvSpPr>
          <p:spPr bwMode="auto">
            <a:xfrm>
              <a:off x="6754149" y="4104737"/>
              <a:ext cx="715897" cy="720000"/>
            </a:xfrm>
            <a:custGeom>
              <a:avLst/>
              <a:gdLst>
                <a:gd name="T0" fmla="*/ 0 w 207"/>
                <a:gd name="T1" fmla="*/ 87 h 208"/>
                <a:gd name="T2" fmla="*/ 0 w 207"/>
                <a:gd name="T3" fmla="*/ 78 h 208"/>
                <a:gd name="T4" fmla="*/ 0 w 207"/>
                <a:gd name="T5" fmla="*/ 77 h 208"/>
                <a:gd name="T6" fmla="*/ 1 w 207"/>
                <a:gd name="T7" fmla="*/ 65 h 208"/>
                <a:gd name="T8" fmla="*/ 16 w 207"/>
                <a:gd name="T9" fmla="*/ 33 h 208"/>
                <a:gd name="T10" fmla="*/ 46 w 207"/>
                <a:gd name="T11" fmla="*/ 8 h 208"/>
                <a:gd name="T12" fmla="*/ 74 w 207"/>
                <a:gd name="T13" fmla="*/ 1 h 208"/>
                <a:gd name="T14" fmla="*/ 77 w 207"/>
                <a:gd name="T15" fmla="*/ 0 h 208"/>
                <a:gd name="T16" fmla="*/ 86 w 207"/>
                <a:gd name="T17" fmla="*/ 0 h 208"/>
                <a:gd name="T18" fmla="*/ 92 w 207"/>
                <a:gd name="T19" fmla="*/ 1 h 208"/>
                <a:gd name="T20" fmla="*/ 114 w 207"/>
                <a:gd name="T21" fmla="*/ 7 h 208"/>
                <a:gd name="T22" fmla="*/ 150 w 207"/>
                <a:gd name="T23" fmla="*/ 36 h 208"/>
                <a:gd name="T24" fmla="*/ 163 w 207"/>
                <a:gd name="T25" fmla="*/ 75 h 208"/>
                <a:gd name="T26" fmla="*/ 163 w 207"/>
                <a:gd name="T27" fmla="*/ 94 h 208"/>
                <a:gd name="T28" fmla="*/ 152 w 207"/>
                <a:gd name="T29" fmla="*/ 125 h 208"/>
                <a:gd name="T30" fmla="*/ 151 w 207"/>
                <a:gd name="T31" fmla="*/ 127 h 208"/>
                <a:gd name="T32" fmla="*/ 153 w 207"/>
                <a:gd name="T33" fmla="*/ 129 h 208"/>
                <a:gd name="T34" fmla="*/ 202 w 207"/>
                <a:gd name="T35" fmla="*/ 178 h 208"/>
                <a:gd name="T36" fmla="*/ 206 w 207"/>
                <a:gd name="T37" fmla="*/ 185 h 208"/>
                <a:gd name="T38" fmla="*/ 207 w 207"/>
                <a:gd name="T39" fmla="*/ 188 h 208"/>
                <a:gd name="T40" fmla="*/ 207 w 207"/>
                <a:gd name="T41" fmla="*/ 192 h 208"/>
                <a:gd name="T42" fmla="*/ 207 w 207"/>
                <a:gd name="T43" fmla="*/ 193 h 208"/>
                <a:gd name="T44" fmla="*/ 197 w 207"/>
                <a:gd name="T45" fmla="*/ 206 h 208"/>
                <a:gd name="T46" fmla="*/ 192 w 207"/>
                <a:gd name="T47" fmla="*/ 208 h 208"/>
                <a:gd name="T48" fmla="*/ 188 w 207"/>
                <a:gd name="T49" fmla="*/ 208 h 208"/>
                <a:gd name="T50" fmla="*/ 187 w 207"/>
                <a:gd name="T51" fmla="*/ 207 h 208"/>
                <a:gd name="T52" fmla="*/ 176 w 207"/>
                <a:gd name="T53" fmla="*/ 201 h 208"/>
                <a:gd name="T54" fmla="*/ 144 w 207"/>
                <a:gd name="T55" fmla="*/ 169 h 208"/>
                <a:gd name="T56" fmla="*/ 126 w 207"/>
                <a:gd name="T57" fmla="*/ 151 h 208"/>
                <a:gd name="T58" fmla="*/ 123 w 207"/>
                <a:gd name="T59" fmla="*/ 153 h 208"/>
                <a:gd name="T60" fmla="*/ 88 w 207"/>
                <a:gd name="T61" fmla="*/ 164 h 208"/>
                <a:gd name="T62" fmla="*/ 67 w 207"/>
                <a:gd name="T63" fmla="*/ 163 h 208"/>
                <a:gd name="T64" fmla="*/ 39 w 207"/>
                <a:gd name="T65" fmla="*/ 152 h 208"/>
                <a:gd name="T66" fmla="*/ 10 w 207"/>
                <a:gd name="T67" fmla="*/ 122 h 208"/>
                <a:gd name="T68" fmla="*/ 0 w 207"/>
                <a:gd name="T69" fmla="*/ 90 h 208"/>
                <a:gd name="T70" fmla="*/ 0 w 207"/>
                <a:gd name="T71" fmla="*/ 87 h 208"/>
                <a:gd name="T72" fmla="*/ 138 w 207"/>
                <a:gd name="T73" fmla="*/ 82 h 208"/>
                <a:gd name="T74" fmla="*/ 82 w 207"/>
                <a:gd name="T75" fmla="*/ 26 h 208"/>
                <a:gd name="T76" fmla="*/ 26 w 207"/>
                <a:gd name="T77" fmla="*/ 82 h 208"/>
                <a:gd name="T78" fmla="*/ 82 w 207"/>
                <a:gd name="T79" fmla="*/ 138 h 208"/>
                <a:gd name="T80" fmla="*/ 138 w 207"/>
                <a:gd name="T81" fmla="*/ 8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7" h="208">
                  <a:moveTo>
                    <a:pt x="0" y="87"/>
                  </a:moveTo>
                  <a:cubicBezTo>
                    <a:pt x="0" y="84"/>
                    <a:pt x="0" y="81"/>
                    <a:pt x="0" y="78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3"/>
                    <a:pt x="1" y="69"/>
                    <a:pt x="1" y="65"/>
                  </a:cubicBezTo>
                  <a:cubicBezTo>
                    <a:pt x="4" y="53"/>
                    <a:pt x="9" y="42"/>
                    <a:pt x="16" y="33"/>
                  </a:cubicBezTo>
                  <a:cubicBezTo>
                    <a:pt x="24" y="22"/>
                    <a:pt x="34" y="14"/>
                    <a:pt x="46" y="8"/>
                  </a:cubicBezTo>
                  <a:cubicBezTo>
                    <a:pt x="55" y="4"/>
                    <a:pt x="64" y="1"/>
                    <a:pt x="74" y="1"/>
                  </a:cubicBezTo>
                  <a:cubicBezTo>
                    <a:pt x="75" y="0"/>
                    <a:pt x="76" y="0"/>
                    <a:pt x="77" y="0"/>
                  </a:cubicBezTo>
                  <a:cubicBezTo>
                    <a:pt x="80" y="0"/>
                    <a:pt x="83" y="0"/>
                    <a:pt x="86" y="0"/>
                  </a:cubicBezTo>
                  <a:cubicBezTo>
                    <a:pt x="88" y="0"/>
                    <a:pt x="90" y="1"/>
                    <a:pt x="92" y="1"/>
                  </a:cubicBezTo>
                  <a:cubicBezTo>
                    <a:pt x="99" y="2"/>
                    <a:pt x="107" y="4"/>
                    <a:pt x="114" y="7"/>
                  </a:cubicBezTo>
                  <a:cubicBezTo>
                    <a:pt x="129" y="13"/>
                    <a:pt x="141" y="23"/>
                    <a:pt x="150" y="36"/>
                  </a:cubicBezTo>
                  <a:cubicBezTo>
                    <a:pt x="158" y="48"/>
                    <a:pt x="162" y="61"/>
                    <a:pt x="163" y="75"/>
                  </a:cubicBezTo>
                  <a:cubicBezTo>
                    <a:pt x="164" y="82"/>
                    <a:pt x="164" y="88"/>
                    <a:pt x="163" y="94"/>
                  </a:cubicBezTo>
                  <a:cubicBezTo>
                    <a:pt x="161" y="105"/>
                    <a:pt x="158" y="115"/>
                    <a:pt x="152" y="125"/>
                  </a:cubicBezTo>
                  <a:cubicBezTo>
                    <a:pt x="151" y="125"/>
                    <a:pt x="151" y="126"/>
                    <a:pt x="151" y="127"/>
                  </a:cubicBezTo>
                  <a:cubicBezTo>
                    <a:pt x="151" y="128"/>
                    <a:pt x="152" y="128"/>
                    <a:pt x="153" y="129"/>
                  </a:cubicBezTo>
                  <a:cubicBezTo>
                    <a:pt x="169" y="145"/>
                    <a:pt x="185" y="161"/>
                    <a:pt x="202" y="178"/>
                  </a:cubicBezTo>
                  <a:cubicBezTo>
                    <a:pt x="204" y="180"/>
                    <a:pt x="205" y="182"/>
                    <a:pt x="206" y="185"/>
                  </a:cubicBezTo>
                  <a:cubicBezTo>
                    <a:pt x="207" y="186"/>
                    <a:pt x="207" y="187"/>
                    <a:pt x="207" y="188"/>
                  </a:cubicBezTo>
                  <a:cubicBezTo>
                    <a:pt x="207" y="190"/>
                    <a:pt x="207" y="191"/>
                    <a:pt x="207" y="192"/>
                  </a:cubicBezTo>
                  <a:cubicBezTo>
                    <a:pt x="207" y="193"/>
                    <a:pt x="207" y="193"/>
                    <a:pt x="207" y="193"/>
                  </a:cubicBezTo>
                  <a:cubicBezTo>
                    <a:pt x="206" y="199"/>
                    <a:pt x="203" y="203"/>
                    <a:pt x="197" y="206"/>
                  </a:cubicBezTo>
                  <a:cubicBezTo>
                    <a:pt x="195" y="207"/>
                    <a:pt x="194" y="207"/>
                    <a:pt x="192" y="208"/>
                  </a:cubicBezTo>
                  <a:cubicBezTo>
                    <a:pt x="190" y="208"/>
                    <a:pt x="189" y="208"/>
                    <a:pt x="188" y="208"/>
                  </a:cubicBezTo>
                  <a:cubicBezTo>
                    <a:pt x="188" y="208"/>
                    <a:pt x="188" y="207"/>
                    <a:pt x="187" y="207"/>
                  </a:cubicBezTo>
                  <a:cubicBezTo>
                    <a:pt x="183" y="207"/>
                    <a:pt x="179" y="205"/>
                    <a:pt x="176" y="201"/>
                  </a:cubicBezTo>
                  <a:cubicBezTo>
                    <a:pt x="165" y="190"/>
                    <a:pt x="155" y="180"/>
                    <a:pt x="144" y="169"/>
                  </a:cubicBezTo>
                  <a:cubicBezTo>
                    <a:pt x="138" y="163"/>
                    <a:pt x="132" y="157"/>
                    <a:pt x="126" y="151"/>
                  </a:cubicBezTo>
                  <a:cubicBezTo>
                    <a:pt x="125" y="152"/>
                    <a:pt x="124" y="152"/>
                    <a:pt x="123" y="153"/>
                  </a:cubicBezTo>
                  <a:cubicBezTo>
                    <a:pt x="112" y="160"/>
                    <a:pt x="100" y="163"/>
                    <a:pt x="88" y="164"/>
                  </a:cubicBezTo>
                  <a:cubicBezTo>
                    <a:pt x="81" y="165"/>
                    <a:pt x="74" y="164"/>
                    <a:pt x="67" y="163"/>
                  </a:cubicBezTo>
                  <a:cubicBezTo>
                    <a:pt x="57" y="161"/>
                    <a:pt x="48" y="158"/>
                    <a:pt x="39" y="152"/>
                  </a:cubicBezTo>
                  <a:cubicBezTo>
                    <a:pt x="27" y="145"/>
                    <a:pt x="17" y="135"/>
                    <a:pt x="10" y="122"/>
                  </a:cubicBezTo>
                  <a:cubicBezTo>
                    <a:pt x="4" y="112"/>
                    <a:pt x="1" y="102"/>
                    <a:pt x="0" y="90"/>
                  </a:cubicBezTo>
                  <a:cubicBezTo>
                    <a:pt x="0" y="89"/>
                    <a:pt x="0" y="88"/>
                    <a:pt x="0" y="87"/>
                  </a:cubicBezTo>
                  <a:close/>
                  <a:moveTo>
                    <a:pt x="138" y="82"/>
                  </a:moveTo>
                  <a:cubicBezTo>
                    <a:pt x="138" y="51"/>
                    <a:pt x="113" y="26"/>
                    <a:pt x="82" y="26"/>
                  </a:cubicBezTo>
                  <a:cubicBezTo>
                    <a:pt x="51" y="26"/>
                    <a:pt x="26" y="51"/>
                    <a:pt x="26" y="82"/>
                  </a:cubicBezTo>
                  <a:cubicBezTo>
                    <a:pt x="26" y="114"/>
                    <a:pt x="51" y="138"/>
                    <a:pt x="82" y="138"/>
                  </a:cubicBezTo>
                  <a:cubicBezTo>
                    <a:pt x="113" y="138"/>
                    <a:pt x="138" y="113"/>
                    <a:pt x="138" y="82"/>
                  </a:cubicBezTo>
                  <a:close/>
                </a:path>
              </a:pathLst>
            </a:cu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6350">
              <a:noFill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sp>
          <p:nvSpPr>
            <p:cNvPr id="22" name="Freeform 15"/>
            <p:cNvSpPr>
              <a:spLocks noChangeAspect="1"/>
            </p:cNvSpPr>
            <p:nvPr/>
          </p:nvSpPr>
          <p:spPr bwMode="auto">
            <a:xfrm>
              <a:off x="3982444" y="4104737"/>
              <a:ext cx="720000" cy="720000"/>
            </a:xfrm>
            <a:custGeom>
              <a:avLst/>
              <a:gdLst>
                <a:gd name="T0" fmla="*/ 89 w 214"/>
                <a:gd name="T1" fmla="*/ 145 h 214"/>
                <a:gd name="T2" fmla="*/ 1 w 214"/>
                <a:gd name="T3" fmla="*/ 213 h 214"/>
                <a:gd name="T4" fmla="*/ 1 w 214"/>
                <a:gd name="T5" fmla="*/ 213 h 214"/>
                <a:gd name="T6" fmla="*/ 68 w 214"/>
                <a:gd name="T7" fmla="*/ 127 h 214"/>
                <a:gd name="T8" fmla="*/ 63 w 214"/>
                <a:gd name="T9" fmla="*/ 126 h 214"/>
                <a:gd name="T10" fmla="*/ 34 w 214"/>
                <a:gd name="T11" fmla="*/ 127 h 214"/>
                <a:gd name="T12" fmla="*/ 1 w 214"/>
                <a:gd name="T13" fmla="*/ 133 h 214"/>
                <a:gd name="T14" fmla="*/ 0 w 214"/>
                <a:gd name="T15" fmla="*/ 133 h 214"/>
                <a:gd name="T16" fmla="*/ 6 w 214"/>
                <a:gd name="T17" fmla="*/ 126 h 214"/>
                <a:gd name="T18" fmla="*/ 40 w 214"/>
                <a:gd name="T19" fmla="*/ 81 h 214"/>
                <a:gd name="T20" fmla="*/ 42 w 214"/>
                <a:gd name="T21" fmla="*/ 80 h 214"/>
                <a:gd name="T22" fmla="*/ 79 w 214"/>
                <a:gd name="T23" fmla="*/ 80 h 214"/>
                <a:gd name="T24" fmla="*/ 81 w 214"/>
                <a:gd name="T25" fmla="*/ 79 h 214"/>
                <a:gd name="T26" fmla="*/ 145 w 214"/>
                <a:gd name="T27" fmla="*/ 15 h 214"/>
                <a:gd name="T28" fmla="*/ 150 w 214"/>
                <a:gd name="T29" fmla="*/ 13 h 214"/>
                <a:gd name="T30" fmla="*/ 213 w 214"/>
                <a:gd name="T31" fmla="*/ 0 h 214"/>
                <a:gd name="T32" fmla="*/ 214 w 214"/>
                <a:gd name="T33" fmla="*/ 0 h 214"/>
                <a:gd name="T34" fmla="*/ 213 w 214"/>
                <a:gd name="T35" fmla="*/ 6 h 214"/>
                <a:gd name="T36" fmla="*/ 204 w 214"/>
                <a:gd name="T37" fmla="*/ 53 h 214"/>
                <a:gd name="T38" fmla="*/ 201 w 214"/>
                <a:gd name="T39" fmla="*/ 66 h 214"/>
                <a:gd name="T40" fmla="*/ 200 w 214"/>
                <a:gd name="T41" fmla="*/ 68 h 214"/>
                <a:gd name="T42" fmla="*/ 139 w 214"/>
                <a:gd name="T43" fmla="*/ 128 h 214"/>
                <a:gd name="T44" fmla="*/ 135 w 214"/>
                <a:gd name="T45" fmla="*/ 133 h 214"/>
                <a:gd name="T46" fmla="*/ 134 w 214"/>
                <a:gd name="T47" fmla="*/ 135 h 214"/>
                <a:gd name="T48" fmla="*/ 134 w 214"/>
                <a:gd name="T49" fmla="*/ 172 h 214"/>
                <a:gd name="T50" fmla="*/ 133 w 214"/>
                <a:gd name="T51" fmla="*/ 175 h 214"/>
                <a:gd name="T52" fmla="*/ 81 w 214"/>
                <a:gd name="T53" fmla="*/ 213 h 214"/>
                <a:gd name="T54" fmla="*/ 81 w 214"/>
                <a:gd name="T55" fmla="*/ 214 h 214"/>
                <a:gd name="T56" fmla="*/ 81 w 214"/>
                <a:gd name="T57" fmla="*/ 213 h 214"/>
                <a:gd name="T58" fmla="*/ 91 w 214"/>
                <a:gd name="T59" fmla="*/ 180 h 214"/>
                <a:gd name="T60" fmla="*/ 91 w 214"/>
                <a:gd name="T61" fmla="*/ 153 h 214"/>
                <a:gd name="T62" fmla="*/ 89 w 214"/>
                <a:gd name="T63" fmla="*/ 14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4" h="214">
                  <a:moveTo>
                    <a:pt x="89" y="145"/>
                  </a:moveTo>
                  <a:cubicBezTo>
                    <a:pt x="59" y="168"/>
                    <a:pt x="30" y="191"/>
                    <a:pt x="1" y="213"/>
                  </a:cubicBezTo>
                  <a:cubicBezTo>
                    <a:pt x="1" y="213"/>
                    <a:pt x="1" y="213"/>
                    <a:pt x="1" y="213"/>
                  </a:cubicBezTo>
                  <a:cubicBezTo>
                    <a:pt x="23" y="184"/>
                    <a:pt x="45" y="156"/>
                    <a:pt x="68" y="127"/>
                  </a:cubicBezTo>
                  <a:cubicBezTo>
                    <a:pt x="66" y="127"/>
                    <a:pt x="64" y="127"/>
                    <a:pt x="63" y="126"/>
                  </a:cubicBezTo>
                  <a:cubicBezTo>
                    <a:pt x="53" y="125"/>
                    <a:pt x="43" y="126"/>
                    <a:pt x="34" y="127"/>
                  </a:cubicBezTo>
                  <a:cubicBezTo>
                    <a:pt x="23" y="128"/>
                    <a:pt x="12" y="131"/>
                    <a:pt x="1" y="133"/>
                  </a:cubicBezTo>
                  <a:cubicBezTo>
                    <a:pt x="1" y="133"/>
                    <a:pt x="1" y="133"/>
                    <a:pt x="0" y="133"/>
                  </a:cubicBezTo>
                  <a:cubicBezTo>
                    <a:pt x="2" y="131"/>
                    <a:pt x="4" y="128"/>
                    <a:pt x="6" y="126"/>
                  </a:cubicBezTo>
                  <a:cubicBezTo>
                    <a:pt x="17" y="111"/>
                    <a:pt x="28" y="96"/>
                    <a:pt x="40" y="81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54" y="80"/>
                    <a:pt x="67" y="80"/>
                    <a:pt x="79" y="80"/>
                  </a:cubicBezTo>
                  <a:cubicBezTo>
                    <a:pt x="80" y="80"/>
                    <a:pt x="81" y="80"/>
                    <a:pt x="81" y="79"/>
                  </a:cubicBezTo>
                  <a:cubicBezTo>
                    <a:pt x="103" y="58"/>
                    <a:pt x="124" y="36"/>
                    <a:pt x="145" y="15"/>
                  </a:cubicBezTo>
                  <a:cubicBezTo>
                    <a:pt x="147" y="14"/>
                    <a:pt x="148" y="13"/>
                    <a:pt x="150" y="13"/>
                  </a:cubicBezTo>
                  <a:cubicBezTo>
                    <a:pt x="171" y="8"/>
                    <a:pt x="192" y="4"/>
                    <a:pt x="213" y="0"/>
                  </a:cubicBezTo>
                  <a:cubicBezTo>
                    <a:pt x="213" y="0"/>
                    <a:pt x="214" y="0"/>
                    <a:pt x="214" y="0"/>
                  </a:cubicBezTo>
                  <a:cubicBezTo>
                    <a:pt x="214" y="2"/>
                    <a:pt x="213" y="4"/>
                    <a:pt x="213" y="6"/>
                  </a:cubicBezTo>
                  <a:cubicBezTo>
                    <a:pt x="210" y="22"/>
                    <a:pt x="207" y="37"/>
                    <a:pt x="204" y="53"/>
                  </a:cubicBezTo>
                  <a:cubicBezTo>
                    <a:pt x="203" y="57"/>
                    <a:pt x="202" y="61"/>
                    <a:pt x="201" y="66"/>
                  </a:cubicBezTo>
                  <a:cubicBezTo>
                    <a:pt x="201" y="66"/>
                    <a:pt x="201" y="67"/>
                    <a:pt x="200" y="68"/>
                  </a:cubicBezTo>
                  <a:cubicBezTo>
                    <a:pt x="180" y="88"/>
                    <a:pt x="159" y="108"/>
                    <a:pt x="139" y="128"/>
                  </a:cubicBezTo>
                  <a:cubicBezTo>
                    <a:pt x="138" y="130"/>
                    <a:pt x="136" y="131"/>
                    <a:pt x="135" y="133"/>
                  </a:cubicBezTo>
                  <a:cubicBezTo>
                    <a:pt x="134" y="133"/>
                    <a:pt x="134" y="134"/>
                    <a:pt x="134" y="135"/>
                  </a:cubicBezTo>
                  <a:cubicBezTo>
                    <a:pt x="134" y="147"/>
                    <a:pt x="134" y="160"/>
                    <a:pt x="134" y="172"/>
                  </a:cubicBezTo>
                  <a:cubicBezTo>
                    <a:pt x="134" y="173"/>
                    <a:pt x="134" y="174"/>
                    <a:pt x="133" y="175"/>
                  </a:cubicBezTo>
                  <a:cubicBezTo>
                    <a:pt x="116" y="187"/>
                    <a:pt x="99" y="200"/>
                    <a:pt x="81" y="213"/>
                  </a:cubicBezTo>
                  <a:cubicBezTo>
                    <a:pt x="81" y="213"/>
                    <a:pt x="81" y="213"/>
                    <a:pt x="81" y="214"/>
                  </a:cubicBezTo>
                  <a:cubicBezTo>
                    <a:pt x="81" y="213"/>
                    <a:pt x="81" y="213"/>
                    <a:pt x="81" y="213"/>
                  </a:cubicBezTo>
                  <a:cubicBezTo>
                    <a:pt x="86" y="202"/>
                    <a:pt x="89" y="191"/>
                    <a:pt x="91" y="180"/>
                  </a:cubicBezTo>
                  <a:cubicBezTo>
                    <a:pt x="93" y="171"/>
                    <a:pt x="93" y="162"/>
                    <a:pt x="91" y="153"/>
                  </a:cubicBezTo>
                  <a:cubicBezTo>
                    <a:pt x="90" y="151"/>
                    <a:pt x="89" y="148"/>
                    <a:pt x="89" y="145"/>
                  </a:cubicBezTo>
                  <a:close/>
                </a:path>
              </a:pathLst>
            </a:cu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6350">
              <a:noFill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23" name="Group 13"/>
            <p:cNvGrpSpPr>
              <a:grpSpLocks noChangeAspect="1"/>
            </p:cNvGrpSpPr>
            <p:nvPr/>
          </p:nvGrpSpPr>
          <p:grpSpPr bwMode="auto">
            <a:xfrm>
              <a:off x="5347606" y="2371412"/>
              <a:ext cx="705155" cy="720000"/>
              <a:chOff x="1151" y="2911"/>
              <a:chExt cx="190" cy="194"/>
            </a:xfr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</p:grpSpPr>
          <p:sp>
            <p:nvSpPr>
              <p:cNvPr id="24" name="Freeform 15"/>
              <p:cNvSpPr/>
              <p:nvPr/>
            </p:nvSpPr>
            <p:spPr bwMode="auto">
              <a:xfrm>
                <a:off x="1151" y="2911"/>
                <a:ext cx="89" cy="90"/>
              </a:xfrm>
              <a:custGeom>
                <a:avLst/>
                <a:gdLst>
                  <a:gd name="T0" fmla="*/ 37 w 37"/>
                  <a:gd name="T1" fmla="*/ 25 h 37"/>
                  <a:gd name="T2" fmla="*/ 37 w 37"/>
                  <a:gd name="T3" fmla="*/ 32 h 37"/>
                  <a:gd name="T4" fmla="*/ 32 w 37"/>
                  <a:gd name="T5" fmla="*/ 37 h 37"/>
                  <a:gd name="T6" fmla="*/ 19 w 37"/>
                  <a:gd name="T7" fmla="*/ 37 h 37"/>
                  <a:gd name="T8" fmla="*/ 4 w 37"/>
                  <a:gd name="T9" fmla="*/ 29 h 37"/>
                  <a:gd name="T10" fmla="*/ 1 w 37"/>
                  <a:gd name="T11" fmla="*/ 16 h 37"/>
                  <a:gd name="T12" fmla="*/ 10 w 37"/>
                  <a:gd name="T13" fmla="*/ 3 h 37"/>
                  <a:gd name="T14" fmla="*/ 21 w 37"/>
                  <a:gd name="T15" fmla="*/ 1 h 37"/>
                  <a:gd name="T16" fmla="*/ 34 w 37"/>
                  <a:gd name="T17" fmla="*/ 10 h 37"/>
                  <a:gd name="T18" fmla="*/ 37 w 37"/>
                  <a:gd name="T19" fmla="*/ 19 h 37"/>
                  <a:gd name="T20" fmla="*/ 37 w 37"/>
                  <a:gd name="T21" fmla="*/ 2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37">
                    <a:moveTo>
                      <a:pt x="37" y="25"/>
                    </a:moveTo>
                    <a:cubicBezTo>
                      <a:pt x="37" y="27"/>
                      <a:pt x="37" y="30"/>
                      <a:pt x="37" y="32"/>
                    </a:cubicBezTo>
                    <a:cubicBezTo>
                      <a:pt x="37" y="35"/>
                      <a:pt x="35" y="37"/>
                      <a:pt x="32" y="37"/>
                    </a:cubicBezTo>
                    <a:cubicBezTo>
                      <a:pt x="28" y="37"/>
                      <a:pt x="23" y="37"/>
                      <a:pt x="19" y="37"/>
                    </a:cubicBezTo>
                    <a:cubicBezTo>
                      <a:pt x="12" y="37"/>
                      <a:pt x="7" y="34"/>
                      <a:pt x="4" y="29"/>
                    </a:cubicBezTo>
                    <a:cubicBezTo>
                      <a:pt x="1" y="25"/>
                      <a:pt x="0" y="21"/>
                      <a:pt x="1" y="16"/>
                    </a:cubicBezTo>
                    <a:cubicBezTo>
                      <a:pt x="2" y="10"/>
                      <a:pt x="5" y="6"/>
                      <a:pt x="10" y="3"/>
                    </a:cubicBezTo>
                    <a:cubicBezTo>
                      <a:pt x="13" y="1"/>
                      <a:pt x="17" y="0"/>
                      <a:pt x="21" y="1"/>
                    </a:cubicBezTo>
                    <a:cubicBezTo>
                      <a:pt x="27" y="2"/>
                      <a:pt x="31" y="5"/>
                      <a:pt x="34" y="10"/>
                    </a:cubicBezTo>
                    <a:cubicBezTo>
                      <a:pt x="36" y="13"/>
                      <a:pt x="36" y="16"/>
                      <a:pt x="37" y="19"/>
                    </a:cubicBezTo>
                    <a:cubicBezTo>
                      <a:pt x="37" y="21"/>
                      <a:pt x="37" y="23"/>
                      <a:pt x="37" y="25"/>
                    </a:cubicBezTo>
                    <a:close/>
                  </a:path>
                </a:pathLst>
              </a:custGeom>
              <a:grpFill/>
              <a:ln w="6350">
                <a:noFill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25" name="Freeform 16"/>
              <p:cNvSpPr/>
              <p:nvPr/>
            </p:nvSpPr>
            <p:spPr bwMode="auto">
              <a:xfrm>
                <a:off x="1151" y="3015"/>
                <a:ext cx="89" cy="87"/>
              </a:xfrm>
              <a:custGeom>
                <a:avLst/>
                <a:gdLst>
                  <a:gd name="T0" fmla="*/ 25 w 37"/>
                  <a:gd name="T1" fmla="*/ 0 h 36"/>
                  <a:gd name="T2" fmla="*/ 32 w 37"/>
                  <a:gd name="T3" fmla="*/ 0 h 36"/>
                  <a:gd name="T4" fmla="*/ 37 w 37"/>
                  <a:gd name="T5" fmla="*/ 4 h 36"/>
                  <a:gd name="T6" fmla="*/ 37 w 37"/>
                  <a:gd name="T7" fmla="*/ 18 h 36"/>
                  <a:gd name="T8" fmla="*/ 29 w 37"/>
                  <a:gd name="T9" fmla="*/ 33 h 36"/>
                  <a:gd name="T10" fmla="*/ 16 w 37"/>
                  <a:gd name="T11" fmla="*/ 36 h 36"/>
                  <a:gd name="T12" fmla="*/ 3 w 37"/>
                  <a:gd name="T13" fmla="*/ 27 h 36"/>
                  <a:gd name="T14" fmla="*/ 1 w 37"/>
                  <a:gd name="T15" fmla="*/ 15 h 36"/>
                  <a:gd name="T16" fmla="*/ 10 w 37"/>
                  <a:gd name="T17" fmla="*/ 2 h 36"/>
                  <a:gd name="T18" fmla="*/ 19 w 37"/>
                  <a:gd name="T19" fmla="*/ 0 h 36"/>
                  <a:gd name="T20" fmla="*/ 25 w 37"/>
                  <a:gd name="T2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36">
                    <a:moveTo>
                      <a:pt x="25" y="0"/>
                    </a:moveTo>
                    <a:cubicBezTo>
                      <a:pt x="27" y="0"/>
                      <a:pt x="30" y="0"/>
                      <a:pt x="32" y="0"/>
                    </a:cubicBezTo>
                    <a:cubicBezTo>
                      <a:pt x="35" y="0"/>
                      <a:pt x="37" y="1"/>
                      <a:pt x="37" y="4"/>
                    </a:cubicBezTo>
                    <a:cubicBezTo>
                      <a:pt x="37" y="9"/>
                      <a:pt x="37" y="13"/>
                      <a:pt x="37" y="18"/>
                    </a:cubicBezTo>
                    <a:cubicBezTo>
                      <a:pt x="36" y="24"/>
                      <a:pt x="34" y="29"/>
                      <a:pt x="29" y="33"/>
                    </a:cubicBezTo>
                    <a:cubicBezTo>
                      <a:pt x="25" y="35"/>
                      <a:pt x="20" y="36"/>
                      <a:pt x="16" y="36"/>
                    </a:cubicBezTo>
                    <a:cubicBezTo>
                      <a:pt x="10" y="35"/>
                      <a:pt x="6" y="32"/>
                      <a:pt x="3" y="27"/>
                    </a:cubicBezTo>
                    <a:cubicBezTo>
                      <a:pt x="1" y="23"/>
                      <a:pt x="0" y="19"/>
                      <a:pt x="1" y="15"/>
                    </a:cubicBezTo>
                    <a:cubicBezTo>
                      <a:pt x="2" y="9"/>
                      <a:pt x="5" y="5"/>
                      <a:pt x="10" y="2"/>
                    </a:cubicBezTo>
                    <a:cubicBezTo>
                      <a:pt x="12" y="0"/>
                      <a:pt x="16" y="0"/>
                      <a:pt x="19" y="0"/>
                    </a:cubicBezTo>
                    <a:cubicBezTo>
                      <a:pt x="21" y="0"/>
                      <a:pt x="23" y="0"/>
                      <a:pt x="25" y="0"/>
                    </a:cubicBezTo>
                    <a:close/>
                  </a:path>
                </a:pathLst>
              </a:custGeom>
              <a:grpFill/>
              <a:ln w="6350">
                <a:noFill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26" name="Freeform 17"/>
              <p:cNvSpPr/>
              <p:nvPr/>
            </p:nvSpPr>
            <p:spPr bwMode="auto">
              <a:xfrm>
                <a:off x="1252" y="3015"/>
                <a:ext cx="89" cy="90"/>
              </a:xfrm>
              <a:custGeom>
                <a:avLst/>
                <a:gdLst>
                  <a:gd name="T0" fmla="*/ 12 w 37"/>
                  <a:gd name="T1" fmla="*/ 0 h 37"/>
                  <a:gd name="T2" fmla="*/ 20 w 37"/>
                  <a:gd name="T3" fmla="*/ 0 h 37"/>
                  <a:gd name="T4" fmla="*/ 31 w 37"/>
                  <a:gd name="T5" fmla="*/ 5 h 37"/>
                  <a:gd name="T6" fmla="*/ 36 w 37"/>
                  <a:gd name="T7" fmla="*/ 20 h 37"/>
                  <a:gd name="T8" fmla="*/ 22 w 37"/>
                  <a:gd name="T9" fmla="*/ 36 h 37"/>
                  <a:gd name="T10" fmla="*/ 1 w 37"/>
                  <a:gd name="T11" fmla="*/ 23 h 37"/>
                  <a:gd name="T12" fmla="*/ 0 w 37"/>
                  <a:gd name="T13" fmla="*/ 18 h 37"/>
                  <a:gd name="T14" fmla="*/ 0 w 37"/>
                  <a:gd name="T15" fmla="*/ 4 h 37"/>
                  <a:gd name="T16" fmla="*/ 5 w 37"/>
                  <a:gd name="T17" fmla="*/ 0 h 37"/>
                  <a:gd name="T18" fmla="*/ 12 w 37"/>
                  <a:gd name="T19" fmla="*/ 0 h 37"/>
                  <a:gd name="T20" fmla="*/ 12 w 37"/>
                  <a:gd name="T2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37">
                    <a:moveTo>
                      <a:pt x="12" y="0"/>
                    </a:moveTo>
                    <a:cubicBezTo>
                      <a:pt x="15" y="0"/>
                      <a:pt x="17" y="0"/>
                      <a:pt x="20" y="0"/>
                    </a:cubicBezTo>
                    <a:cubicBezTo>
                      <a:pt x="24" y="0"/>
                      <a:pt x="28" y="2"/>
                      <a:pt x="31" y="5"/>
                    </a:cubicBezTo>
                    <a:cubicBezTo>
                      <a:pt x="35" y="9"/>
                      <a:pt x="37" y="14"/>
                      <a:pt x="36" y="20"/>
                    </a:cubicBezTo>
                    <a:cubicBezTo>
                      <a:pt x="36" y="28"/>
                      <a:pt x="30" y="34"/>
                      <a:pt x="22" y="36"/>
                    </a:cubicBezTo>
                    <a:cubicBezTo>
                      <a:pt x="13" y="37"/>
                      <a:pt x="4" y="32"/>
                      <a:pt x="1" y="23"/>
                    </a:cubicBezTo>
                    <a:cubicBezTo>
                      <a:pt x="1" y="21"/>
                      <a:pt x="0" y="19"/>
                      <a:pt x="0" y="18"/>
                    </a:cubicBezTo>
                    <a:cubicBezTo>
                      <a:pt x="0" y="13"/>
                      <a:pt x="0" y="9"/>
                      <a:pt x="0" y="4"/>
                    </a:cubicBezTo>
                    <a:cubicBezTo>
                      <a:pt x="0" y="1"/>
                      <a:pt x="2" y="0"/>
                      <a:pt x="5" y="0"/>
                    </a:cubicBezTo>
                    <a:cubicBezTo>
                      <a:pt x="7" y="0"/>
                      <a:pt x="10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lose/>
                  </a:path>
                </a:pathLst>
              </a:custGeom>
              <a:grpFill/>
              <a:ln w="6350">
                <a:noFill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27" name="Freeform 18"/>
              <p:cNvSpPr>
                <a:spLocks noEditPoints="1"/>
              </p:cNvSpPr>
              <p:nvPr/>
            </p:nvSpPr>
            <p:spPr bwMode="auto">
              <a:xfrm>
                <a:off x="1252" y="2911"/>
                <a:ext cx="89" cy="90"/>
              </a:xfrm>
              <a:custGeom>
                <a:avLst/>
                <a:gdLst>
                  <a:gd name="T0" fmla="*/ 12 w 37"/>
                  <a:gd name="T1" fmla="*/ 37 h 37"/>
                  <a:gd name="T2" fmla="*/ 5 w 37"/>
                  <a:gd name="T3" fmla="*/ 37 h 37"/>
                  <a:gd name="T4" fmla="*/ 0 w 37"/>
                  <a:gd name="T5" fmla="*/ 32 h 37"/>
                  <a:gd name="T6" fmla="*/ 0 w 37"/>
                  <a:gd name="T7" fmla="*/ 19 h 37"/>
                  <a:gd name="T8" fmla="*/ 8 w 37"/>
                  <a:gd name="T9" fmla="*/ 4 h 37"/>
                  <a:gd name="T10" fmla="*/ 21 w 37"/>
                  <a:gd name="T11" fmla="*/ 1 h 37"/>
                  <a:gd name="T12" fmla="*/ 35 w 37"/>
                  <a:gd name="T13" fmla="*/ 12 h 37"/>
                  <a:gd name="T14" fmla="*/ 34 w 37"/>
                  <a:gd name="T15" fmla="*/ 28 h 37"/>
                  <a:gd name="T16" fmla="*/ 22 w 37"/>
                  <a:gd name="T17" fmla="*/ 36 h 37"/>
                  <a:gd name="T18" fmla="*/ 18 w 37"/>
                  <a:gd name="T19" fmla="*/ 37 h 37"/>
                  <a:gd name="T20" fmla="*/ 12 w 37"/>
                  <a:gd name="T21" fmla="*/ 37 h 37"/>
                  <a:gd name="T22" fmla="*/ 7 w 37"/>
                  <a:gd name="T23" fmla="*/ 31 h 37"/>
                  <a:gd name="T24" fmla="*/ 7 w 37"/>
                  <a:gd name="T25" fmla="*/ 31 h 37"/>
                  <a:gd name="T26" fmla="*/ 18 w 37"/>
                  <a:gd name="T27" fmla="*/ 31 h 37"/>
                  <a:gd name="T28" fmla="*/ 30 w 37"/>
                  <a:gd name="T29" fmla="*/ 17 h 37"/>
                  <a:gd name="T30" fmla="*/ 16 w 37"/>
                  <a:gd name="T31" fmla="*/ 7 h 37"/>
                  <a:gd name="T32" fmla="*/ 7 w 37"/>
                  <a:gd name="T33" fmla="*/ 19 h 37"/>
                  <a:gd name="T34" fmla="*/ 7 w 37"/>
                  <a:gd name="T35" fmla="*/ 29 h 37"/>
                  <a:gd name="T36" fmla="*/ 7 w 37"/>
                  <a:gd name="T37" fmla="*/ 3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7" h="37">
                    <a:moveTo>
                      <a:pt x="12" y="37"/>
                    </a:moveTo>
                    <a:cubicBezTo>
                      <a:pt x="10" y="37"/>
                      <a:pt x="7" y="37"/>
                      <a:pt x="5" y="37"/>
                    </a:cubicBezTo>
                    <a:cubicBezTo>
                      <a:pt x="2" y="37"/>
                      <a:pt x="0" y="35"/>
                      <a:pt x="0" y="32"/>
                    </a:cubicBezTo>
                    <a:cubicBezTo>
                      <a:pt x="0" y="28"/>
                      <a:pt x="0" y="23"/>
                      <a:pt x="0" y="19"/>
                    </a:cubicBezTo>
                    <a:cubicBezTo>
                      <a:pt x="1" y="13"/>
                      <a:pt x="3" y="8"/>
                      <a:pt x="8" y="4"/>
                    </a:cubicBezTo>
                    <a:cubicBezTo>
                      <a:pt x="12" y="1"/>
                      <a:pt x="17" y="0"/>
                      <a:pt x="21" y="1"/>
                    </a:cubicBezTo>
                    <a:cubicBezTo>
                      <a:pt x="28" y="2"/>
                      <a:pt x="32" y="6"/>
                      <a:pt x="35" y="12"/>
                    </a:cubicBezTo>
                    <a:cubicBezTo>
                      <a:pt x="37" y="17"/>
                      <a:pt x="37" y="23"/>
                      <a:pt x="34" y="28"/>
                    </a:cubicBezTo>
                    <a:cubicBezTo>
                      <a:pt x="32" y="32"/>
                      <a:pt x="28" y="35"/>
                      <a:pt x="22" y="36"/>
                    </a:cubicBezTo>
                    <a:cubicBezTo>
                      <a:pt x="21" y="37"/>
                      <a:pt x="20" y="37"/>
                      <a:pt x="18" y="37"/>
                    </a:cubicBezTo>
                    <a:cubicBezTo>
                      <a:pt x="16" y="37"/>
                      <a:pt x="14" y="37"/>
                      <a:pt x="12" y="37"/>
                    </a:cubicBezTo>
                    <a:close/>
                    <a:moveTo>
                      <a:pt x="7" y="31"/>
                    </a:moveTo>
                    <a:cubicBezTo>
                      <a:pt x="7" y="31"/>
                      <a:pt x="7" y="31"/>
                      <a:pt x="7" y="31"/>
                    </a:cubicBezTo>
                    <a:cubicBezTo>
                      <a:pt x="11" y="31"/>
                      <a:pt x="15" y="31"/>
                      <a:pt x="18" y="31"/>
                    </a:cubicBezTo>
                    <a:cubicBezTo>
                      <a:pt x="26" y="30"/>
                      <a:pt x="31" y="24"/>
                      <a:pt x="30" y="17"/>
                    </a:cubicBezTo>
                    <a:cubicBezTo>
                      <a:pt x="29" y="10"/>
                      <a:pt x="23" y="6"/>
                      <a:pt x="16" y="7"/>
                    </a:cubicBezTo>
                    <a:cubicBezTo>
                      <a:pt x="11" y="8"/>
                      <a:pt x="7" y="13"/>
                      <a:pt x="7" y="19"/>
                    </a:cubicBezTo>
                    <a:cubicBezTo>
                      <a:pt x="7" y="22"/>
                      <a:pt x="7" y="26"/>
                      <a:pt x="7" y="29"/>
                    </a:cubicBezTo>
                    <a:cubicBezTo>
                      <a:pt x="7" y="29"/>
                      <a:pt x="7" y="30"/>
                      <a:pt x="7" y="31"/>
                    </a:cubicBezTo>
                    <a:close/>
                  </a:path>
                </a:pathLst>
              </a:custGeom>
              <a:grpFill/>
              <a:ln w="6350">
                <a:noFill/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7189602" y="1715564"/>
            <a:ext cx="3269362" cy="1254392"/>
            <a:chOff x="8100275" y="2128336"/>
            <a:chExt cx="3269362" cy="1254392"/>
          </a:xfrm>
        </p:grpSpPr>
        <p:sp>
          <p:nvSpPr>
            <p:cNvPr id="31" name="文本框 30"/>
            <p:cNvSpPr txBox="1"/>
            <p:nvPr/>
          </p:nvSpPr>
          <p:spPr>
            <a:xfrm>
              <a:off x="8108617" y="2128336"/>
              <a:ext cx="19307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输入标题内容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8100275" y="2559233"/>
              <a:ext cx="3269362" cy="823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点击此处加入文本内容，可以编辑文本内容</a:t>
              </a:r>
              <a:endPara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字体大小。点击此处加入文本内容，可以编辑文本内容字体大小。点击此处加入文本内容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588817" y="3885364"/>
            <a:ext cx="3269362" cy="1254392"/>
            <a:chOff x="8100275" y="3990230"/>
            <a:chExt cx="3269362" cy="1254392"/>
          </a:xfrm>
        </p:grpSpPr>
        <p:sp>
          <p:nvSpPr>
            <p:cNvPr id="34" name="文本框 33"/>
            <p:cNvSpPr txBox="1"/>
            <p:nvPr/>
          </p:nvSpPr>
          <p:spPr>
            <a:xfrm>
              <a:off x="8108617" y="3990230"/>
              <a:ext cx="19307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2000" dirty="0">
                  <a:gradFill>
                    <a:gsLst>
                      <a:gs pos="28000">
                        <a:srgbClr val="07AEF0"/>
                      </a:gs>
                      <a:gs pos="100000">
                        <a:srgbClr val="1B66F2"/>
                      </a:gs>
                    </a:gsLst>
                    <a:lin ang="2700000" scaled="1"/>
                  </a:gra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输入标题内容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8100275" y="4421127"/>
              <a:ext cx="3269362" cy="823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点击此处加入文本内容，可以编辑文本内容</a:t>
              </a:r>
              <a:endPara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字体大小。点击此处加入文本内容，可以编辑文本内容字体大小。点击此处加入文本内容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 flipH="1">
            <a:off x="804121" y="1942650"/>
            <a:ext cx="3269362" cy="1254392"/>
            <a:chOff x="8100275" y="3990230"/>
            <a:chExt cx="3269362" cy="1254392"/>
          </a:xfrm>
        </p:grpSpPr>
        <p:sp>
          <p:nvSpPr>
            <p:cNvPr id="37" name="文本框 36"/>
            <p:cNvSpPr txBox="1"/>
            <p:nvPr/>
          </p:nvSpPr>
          <p:spPr>
            <a:xfrm>
              <a:off x="8108617" y="3990230"/>
              <a:ext cx="19307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zh-CN" altLang="en-US" sz="2000" dirty="0">
                  <a:gradFill>
                    <a:gsLst>
                      <a:gs pos="28000">
                        <a:srgbClr val="07AEF0"/>
                      </a:gs>
                      <a:gs pos="100000">
                        <a:srgbClr val="1B66F2"/>
                      </a:gs>
                    </a:gsLst>
                    <a:lin ang="2700000" scaled="1"/>
                  </a:gra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输入标题内容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8100275" y="4421127"/>
              <a:ext cx="3269362" cy="823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点击此处加入文本内容，可以编辑文本内容</a:t>
              </a:r>
              <a:endPara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 algn="r">
                <a:lnSpc>
                  <a:spcPct val="150000"/>
                </a:lnSpc>
                <a:defRPr/>
              </a:pPr>
              <a:r>
                <a:rPr lang="zh-CN" altLang="en-US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字体大小。点击此处加入文本内容，可以编辑文本内容字体大小。点击此处加入文本内容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1182355" y="4814700"/>
            <a:ext cx="1009644" cy="20432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screen"/>
          <a:srcRect r="80004" b="36164"/>
          <a:stretch>
            <a:fillRect/>
          </a:stretch>
        </p:blipFill>
        <p:spPr>
          <a:xfrm>
            <a:off x="762" y="429"/>
            <a:ext cx="1092443" cy="1961722"/>
          </a:xfrm>
          <a:prstGeom prst="rect">
            <a:avLst/>
          </a:prstGeom>
        </p:spPr>
      </p:pic>
      <p:sp>
        <p:nvSpPr>
          <p:cNvPr id="11" name="Rectangle 33"/>
          <p:cNvSpPr/>
          <p:nvPr/>
        </p:nvSpPr>
        <p:spPr>
          <a:xfrm>
            <a:off x="0" y="3635738"/>
            <a:ext cx="11279188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阿里巴巴普惠体 L" panose="00020600040101010101" pitchFamily="18" charset="-122"/>
              <a:cs typeface="+mn-ea"/>
              <a:sym typeface="+mn-lt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432978" y="317504"/>
            <a:ext cx="2005824" cy="568021"/>
            <a:chOff x="2411323" y="2909753"/>
            <a:chExt cx="2708088" cy="766891"/>
          </a:xfrm>
        </p:grpSpPr>
        <p:sp>
          <p:nvSpPr>
            <p:cNvPr id="50" name="椭圆 49"/>
            <p:cNvSpPr/>
            <p:nvPr/>
          </p:nvSpPr>
          <p:spPr>
            <a:xfrm>
              <a:off x="2411323" y="2909753"/>
              <a:ext cx="766892" cy="766891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381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1" name="文本框 50"/>
            <p:cNvSpPr txBox="1"/>
            <p:nvPr>
              <p:custDataLst>
                <p:tags r:id="rId1"/>
              </p:custDataLst>
            </p:nvPr>
          </p:nvSpPr>
          <p:spPr>
            <a:xfrm>
              <a:off x="3387913" y="3031588"/>
              <a:ext cx="1731498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/>
              <a:r>
                <a:rPr lang="zh-CN" altLang="en-US" sz="2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产品介绍</a:t>
              </a:r>
            </a:p>
          </p:txBody>
        </p:sp>
        <p:sp>
          <p:nvSpPr>
            <p:cNvPr id="52" name="文本框 38"/>
            <p:cNvSpPr txBox="1"/>
            <p:nvPr>
              <p:custDataLst>
                <p:tags r:id="rId2"/>
              </p:custDataLst>
            </p:nvPr>
          </p:nvSpPr>
          <p:spPr>
            <a:xfrm>
              <a:off x="2411323" y="3031588"/>
              <a:ext cx="766892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优设标题黑" panose="00000500000000000000" pitchFamily="2" charset="-122"/>
                  <a:ea typeface="优设标题黑" panose="00000500000000000000" pitchFamily="2" charset="-122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582725" y="1398548"/>
            <a:ext cx="2429670" cy="2936337"/>
            <a:chOff x="582725" y="1398548"/>
            <a:chExt cx="2429670" cy="2936337"/>
          </a:xfrm>
        </p:grpSpPr>
        <p:cxnSp>
          <p:nvCxnSpPr>
            <p:cNvPr id="27" name="Straight Connector 28"/>
            <p:cNvCxnSpPr/>
            <p:nvPr/>
          </p:nvCxnSpPr>
          <p:spPr>
            <a:xfrm>
              <a:off x="1797560" y="2870315"/>
              <a:ext cx="0" cy="705734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58"/>
            <p:cNvSpPr/>
            <p:nvPr/>
          </p:nvSpPr>
          <p:spPr>
            <a:xfrm>
              <a:off x="1482360" y="3316979"/>
              <a:ext cx="630400" cy="630398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254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29" name="TextBox 32"/>
            <p:cNvSpPr txBox="1"/>
            <p:nvPr/>
          </p:nvSpPr>
          <p:spPr>
            <a:xfrm>
              <a:off x="1438488" y="4076866"/>
              <a:ext cx="718145" cy="25801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lvl="0" algn="ctr">
                <a:lnSpc>
                  <a:spcPct val="130000"/>
                </a:lnSpc>
                <a:defRPr/>
              </a:pPr>
              <a:r>
                <a:rPr lang="zh-CN" altLang="en-US" sz="14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rPr>
                <a:t>标题文字</a:t>
              </a:r>
              <a:endParaRPr lang="en-US" altLang="zh-CN" sz="1400" b="1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31" name="Group 87"/>
            <p:cNvGrpSpPr/>
            <p:nvPr/>
          </p:nvGrpSpPr>
          <p:grpSpPr>
            <a:xfrm>
              <a:off x="1642739" y="3477357"/>
              <a:ext cx="309642" cy="309642"/>
              <a:chOff x="1389063" y="3748088"/>
              <a:chExt cx="336550" cy="336550"/>
            </a:xfrm>
            <a:solidFill>
              <a:schemeClr val="bg1"/>
            </a:solidFill>
          </p:grpSpPr>
          <p:sp>
            <p:nvSpPr>
              <p:cNvPr id="32" name="Freeform 5"/>
              <p:cNvSpPr/>
              <p:nvPr/>
            </p:nvSpPr>
            <p:spPr bwMode="auto">
              <a:xfrm>
                <a:off x="1547813" y="3787776"/>
                <a:ext cx="58738" cy="60325"/>
              </a:xfrm>
              <a:custGeom>
                <a:avLst/>
                <a:gdLst>
                  <a:gd name="T0" fmla="*/ 300 w 360"/>
                  <a:gd name="T1" fmla="*/ 244 h 364"/>
                  <a:gd name="T2" fmla="*/ 120 w 360"/>
                  <a:gd name="T3" fmla="*/ 244 h 364"/>
                  <a:gd name="T4" fmla="*/ 120 w 360"/>
                  <a:gd name="T5" fmla="*/ 60 h 364"/>
                  <a:gd name="T6" fmla="*/ 60 w 360"/>
                  <a:gd name="T7" fmla="*/ 0 h 364"/>
                  <a:gd name="T8" fmla="*/ 0 w 360"/>
                  <a:gd name="T9" fmla="*/ 60 h 364"/>
                  <a:gd name="T10" fmla="*/ 0 w 360"/>
                  <a:gd name="T11" fmla="*/ 304 h 364"/>
                  <a:gd name="T12" fmla="*/ 60 w 360"/>
                  <a:gd name="T13" fmla="*/ 364 h 364"/>
                  <a:gd name="T14" fmla="*/ 300 w 360"/>
                  <a:gd name="T15" fmla="*/ 364 h 364"/>
                  <a:gd name="T16" fmla="*/ 360 w 360"/>
                  <a:gd name="T17" fmla="*/ 304 h 364"/>
                  <a:gd name="T18" fmla="*/ 300 w 360"/>
                  <a:gd name="T19" fmla="*/ 244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0" h="364">
                    <a:moveTo>
                      <a:pt x="300" y="244"/>
                    </a:moveTo>
                    <a:cubicBezTo>
                      <a:pt x="120" y="244"/>
                      <a:pt x="120" y="244"/>
                      <a:pt x="120" y="244"/>
                    </a:cubicBezTo>
                    <a:cubicBezTo>
                      <a:pt x="120" y="60"/>
                      <a:pt x="120" y="60"/>
                      <a:pt x="120" y="60"/>
                    </a:cubicBezTo>
                    <a:cubicBezTo>
                      <a:pt x="120" y="27"/>
                      <a:pt x="93" y="0"/>
                      <a:pt x="60" y="0"/>
                    </a:cubicBezTo>
                    <a:cubicBezTo>
                      <a:pt x="27" y="0"/>
                      <a:pt x="0" y="27"/>
                      <a:pt x="0" y="60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0" y="337"/>
                      <a:pt x="27" y="364"/>
                      <a:pt x="60" y="364"/>
                    </a:cubicBezTo>
                    <a:cubicBezTo>
                      <a:pt x="300" y="364"/>
                      <a:pt x="300" y="364"/>
                      <a:pt x="300" y="364"/>
                    </a:cubicBezTo>
                    <a:cubicBezTo>
                      <a:pt x="333" y="364"/>
                      <a:pt x="360" y="337"/>
                      <a:pt x="360" y="304"/>
                    </a:cubicBezTo>
                    <a:cubicBezTo>
                      <a:pt x="360" y="271"/>
                      <a:pt x="333" y="244"/>
                      <a:pt x="300" y="2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33" name="Freeform 6"/>
              <p:cNvSpPr>
                <a:spLocks noEditPoints="1"/>
              </p:cNvSpPr>
              <p:nvPr/>
            </p:nvSpPr>
            <p:spPr bwMode="auto">
              <a:xfrm>
                <a:off x="1389063" y="3748088"/>
                <a:ext cx="336550" cy="336550"/>
              </a:xfrm>
              <a:custGeom>
                <a:avLst/>
                <a:gdLst>
                  <a:gd name="T0" fmla="*/ 1808 w 2048"/>
                  <a:gd name="T1" fmla="*/ 1454 h 2048"/>
                  <a:gd name="T2" fmla="*/ 1808 w 2048"/>
                  <a:gd name="T3" fmla="*/ 1388 h 2048"/>
                  <a:gd name="T4" fmla="*/ 1628 w 2048"/>
                  <a:gd name="T5" fmla="*/ 1208 h 2048"/>
                  <a:gd name="T6" fmla="*/ 1084 w 2048"/>
                  <a:gd name="T7" fmla="*/ 1208 h 2048"/>
                  <a:gd name="T8" fmla="*/ 1084 w 2048"/>
                  <a:gd name="T9" fmla="*/ 1085 h 2048"/>
                  <a:gd name="T10" fmla="*/ 1564 w 2048"/>
                  <a:gd name="T11" fmla="*/ 544 h 2048"/>
                  <a:gd name="T12" fmla="*/ 1024 w 2048"/>
                  <a:gd name="T13" fmla="*/ 0 h 2048"/>
                  <a:gd name="T14" fmla="*/ 484 w 2048"/>
                  <a:gd name="T15" fmla="*/ 544 h 2048"/>
                  <a:gd name="T16" fmla="*/ 964 w 2048"/>
                  <a:gd name="T17" fmla="*/ 1085 h 2048"/>
                  <a:gd name="T18" fmla="*/ 964 w 2048"/>
                  <a:gd name="T19" fmla="*/ 1208 h 2048"/>
                  <a:gd name="T20" fmla="*/ 420 w 2048"/>
                  <a:gd name="T21" fmla="*/ 1208 h 2048"/>
                  <a:gd name="T22" fmla="*/ 240 w 2048"/>
                  <a:gd name="T23" fmla="*/ 1388 h 2048"/>
                  <a:gd name="T24" fmla="*/ 240 w 2048"/>
                  <a:gd name="T25" fmla="*/ 1454 h 2048"/>
                  <a:gd name="T26" fmla="*/ 0 w 2048"/>
                  <a:gd name="T27" fmla="*/ 1748 h 2048"/>
                  <a:gd name="T28" fmla="*/ 300 w 2048"/>
                  <a:gd name="T29" fmla="*/ 2048 h 2048"/>
                  <a:gd name="T30" fmla="*/ 600 w 2048"/>
                  <a:gd name="T31" fmla="*/ 1748 h 2048"/>
                  <a:gd name="T32" fmla="*/ 360 w 2048"/>
                  <a:gd name="T33" fmla="*/ 1454 h 2048"/>
                  <a:gd name="T34" fmla="*/ 360 w 2048"/>
                  <a:gd name="T35" fmla="*/ 1388 h 2048"/>
                  <a:gd name="T36" fmla="*/ 420 w 2048"/>
                  <a:gd name="T37" fmla="*/ 1328 h 2048"/>
                  <a:gd name="T38" fmla="*/ 964 w 2048"/>
                  <a:gd name="T39" fmla="*/ 1328 h 2048"/>
                  <a:gd name="T40" fmla="*/ 964 w 2048"/>
                  <a:gd name="T41" fmla="*/ 1454 h 2048"/>
                  <a:gd name="T42" fmla="*/ 724 w 2048"/>
                  <a:gd name="T43" fmla="*/ 1748 h 2048"/>
                  <a:gd name="T44" fmla="*/ 1024 w 2048"/>
                  <a:gd name="T45" fmla="*/ 2048 h 2048"/>
                  <a:gd name="T46" fmla="*/ 1324 w 2048"/>
                  <a:gd name="T47" fmla="*/ 1748 h 2048"/>
                  <a:gd name="T48" fmla="*/ 1084 w 2048"/>
                  <a:gd name="T49" fmla="*/ 1454 h 2048"/>
                  <a:gd name="T50" fmla="*/ 1084 w 2048"/>
                  <a:gd name="T51" fmla="*/ 1328 h 2048"/>
                  <a:gd name="T52" fmla="*/ 1628 w 2048"/>
                  <a:gd name="T53" fmla="*/ 1328 h 2048"/>
                  <a:gd name="T54" fmla="*/ 1688 w 2048"/>
                  <a:gd name="T55" fmla="*/ 1388 h 2048"/>
                  <a:gd name="T56" fmla="*/ 1688 w 2048"/>
                  <a:gd name="T57" fmla="*/ 1454 h 2048"/>
                  <a:gd name="T58" fmla="*/ 1448 w 2048"/>
                  <a:gd name="T59" fmla="*/ 1748 h 2048"/>
                  <a:gd name="T60" fmla="*/ 1748 w 2048"/>
                  <a:gd name="T61" fmla="*/ 2048 h 2048"/>
                  <a:gd name="T62" fmla="*/ 2048 w 2048"/>
                  <a:gd name="T63" fmla="*/ 1748 h 2048"/>
                  <a:gd name="T64" fmla="*/ 1808 w 2048"/>
                  <a:gd name="T65" fmla="*/ 1454 h 2048"/>
                  <a:gd name="T66" fmla="*/ 480 w 2048"/>
                  <a:gd name="T67" fmla="*/ 1748 h 2048"/>
                  <a:gd name="T68" fmla="*/ 300 w 2048"/>
                  <a:gd name="T69" fmla="*/ 1928 h 2048"/>
                  <a:gd name="T70" fmla="*/ 120 w 2048"/>
                  <a:gd name="T71" fmla="*/ 1748 h 2048"/>
                  <a:gd name="T72" fmla="*/ 300 w 2048"/>
                  <a:gd name="T73" fmla="*/ 1568 h 2048"/>
                  <a:gd name="T74" fmla="*/ 480 w 2048"/>
                  <a:gd name="T75" fmla="*/ 1748 h 2048"/>
                  <a:gd name="T76" fmla="*/ 1204 w 2048"/>
                  <a:gd name="T77" fmla="*/ 1748 h 2048"/>
                  <a:gd name="T78" fmla="*/ 1024 w 2048"/>
                  <a:gd name="T79" fmla="*/ 1928 h 2048"/>
                  <a:gd name="T80" fmla="*/ 844 w 2048"/>
                  <a:gd name="T81" fmla="*/ 1748 h 2048"/>
                  <a:gd name="T82" fmla="*/ 1024 w 2048"/>
                  <a:gd name="T83" fmla="*/ 1568 h 2048"/>
                  <a:gd name="T84" fmla="*/ 1204 w 2048"/>
                  <a:gd name="T85" fmla="*/ 1748 h 2048"/>
                  <a:gd name="T86" fmla="*/ 1024 w 2048"/>
                  <a:gd name="T87" fmla="*/ 968 h 2048"/>
                  <a:gd name="T88" fmla="*/ 604 w 2048"/>
                  <a:gd name="T89" fmla="*/ 544 h 2048"/>
                  <a:gd name="T90" fmla="*/ 1024 w 2048"/>
                  <a:gd name="T91" fmla="*/ 120 h 2048"/>
                  <a:gd name="T92" fmla="*/ 1444 w 2048"/>
                  <a:gd name="T93" fmla="*/ 544 h 2048"/>
                  <a:gd name="T94" fmla="*/ 1024 w 2048"/>
                  <a:gd name="T95" fmla="*/ 968 h 2048"/>
                  <a:gd name="T96" fmla="*/ 1748 w 2048"/>
                  <a:gd name="T97" fmla="*/ 1928 h 2048"/>
                  <a:gd name="T98" fmla="*/ 1568 w 2048"/>
                  <a:gd name="T99" fmla="*/ 1748 h 2048"/>
                  <a:gd name="T100" fmla="*/ 1748 w 2048"/>
                  <a:gd name="T101" fmla="*/ 1568 h 2048"/>
                  <a:gd name="T102" fmla="*/ 1928 w 2048"/>
                  <a:gd name="T103" fmla="*/ 1748 h 2048"/>
                  <a:gd name="T104" fmla="*/ 1748 w 2048"/>
                  <a:gd name="T105" fmla="*/ 1928 h 20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48" h="2048">
                    <a:moveTo>
                      <a:pt x="1808" y="1454"/>
                    </a:moveTo>
                    <a:cubicBezTo>
                      <a:pt x="1808" y="1388"/>
                      <a:pt x="1808" y="1388"/>
                      <a:pt x="1808" y="1388"/>
                    </a:cubicBezTo>
                    <a:cubicBezTo>
                      <a:pt x="1808" y="1289"/>
                      <a:pt x="1727" y="1208"/>
                      <a:pt x="1628" y="1208"/>
                    </a:cubicBezTo>
                    <a:cubicBezTo>
                      <a:pt x="1084" y="1208"/>
                      <a:pt x="1084" y="1208"/>
                      <a:pt x="1084" y="1208"/>
                    </a:cubicBezTo>
                    <a:cubicBezTo>
                      <a:pt x="1084" y="1085"/>
                      <a:pt x="1084" y="1085"/>
                      <a:pt x="1084" y="1085"/>
                    </a:cubicBezTo>
                    <a:cubicBezTo>
                      <a:pt x="1354" y="1054"/>
                      <a:pt x="1564" y="824"/>
                      <a:pt x="1564" y="544"/>
                    </a:cubicBezTo>
                    <a:cubicBezTo>
                      <a:pt x="1564" y="244"/>
                      <a:pt x="1322" y="0"/>
                      <a:pt x="1024" y="0"/>
                    </a:cubicBezTo>
                    <a:cubicBezTo>
                      <a:pt x="726" y="0"/>
                      <a:pt x="484" y="244"/>
                      <a:pt x="484" y="544"/>
                    </a:cubicBezTo>
                    <a:cubicBezTo>
                      <a:pt x="484" y="824"/>
                      <a:pt x="694" y="1054"/>
                      <a:pt x="964" y="1085"/>
                    </a:cubicBezTo>
                    <a:cubicBezTo>
                      <a:pt x="964" y="1208"/>
                      <a:pt x="964" y="1208"/>
                      <a:pt x="964" y="1208"/>
                    </a:cubicBezTo>
                    <a:cubicBezTo>
                      <a:pt x="420" y="1208"/>
                      <a:pt x="420" y="1208"/>
                      <a:pt x="420" y="1208"/>
                    </a:cubicBezTo>
                    <a:cubicBezTo>
                      <a:pt x="321" y="1208"/>
                      <a:pt x="240" y="1289"/>
                      <a:pt x="240" y="1388"/>
                    </a:cubicBezTo>
                    <a:cubicBezTo>
                      <a:pt x="240" y="1454"/>
                      <a:pt x="240" y="1454"/>
                      <a:pt x="240" y="1454"/>
                    </a:cubicBezTo>
                    <a:cubicBezTo>
                      <a:pt x="103" y="1482"/>
                      <a:pt x="0" y="1603"/>
                      <a:pt x="0" y="1748"/>
                    </a:cubicBezTo>
                    <a:cubicBezTo>
                      <a:pt x="0" y="1913"/>
                      <a:pt x="135" y="2048"/>
                      <a:pt x="300" y="2048"/>
                    </a:cubicBezTo>
                    <a:cubicBezTo>
                      <a:pt x="465" y="2048"/>
                      <a:pt x="600" y="1913"/>
                      <a:pt x="600" y="1748"/>
                    </a:cubicBezTo>
                    <a:cubicBezTo>
                      <a:pt x="600" y="1603"/>
                      <a:pt x="497" y="1482"/>
                      <a:pt x="360" y="1454"/>
                    </a:cubicBezTo>
                    <a:cubicBezTo>
                      <a:pt x="360" y="1388"/>
                      <a:pt x="360" y="1388"/>
                      <a:pt x="360" y="1388"/>
                    </a:cubicBezTo>
                    <a:cubicBezTo>
                      <a:pt x="360" y="1355"/>
                      <a:pt x="387" y="1328"/>
                      <a:pt x="420" y="1328"/>
                    </a:cubicBezTo>
                    <a:cubicBezTo>
                      <a:pt x="964" y="1328"/>
                      <a:pt x="964" y="1328"/>
                      <a:pt x="964" y="1328"/>
                    </a:cubicBezTo>
                    <a:cubicBezTo>
                      <a:pt x="964" y="1454"/>
                      <a:pt x="964" y="1454"/>
                      <a:pt x="964" y="1454"/>
                    </a:cubicBezTo>
                    <a:cubicBezTo>
                      <a:pt x="827" y="1482"/>
                      <a:pt x="724" y="1603"/>
                      <a:pt x="724" y="1748"/>
                    </a:cubicBezTo>
                    <a:cubicBezTo>
                      <a:pt x="724" y="1913"/>
                      <a:pt x="859" y="2048"/>
                      <a:pt x="1024" y="2048"/>
                    </a:cubicBezTo>
                    <a:cubicBezTo>
                      <a:pt x="1189" y="2048"/>
                      <a:pt x="1324" y="1913"/>
                      <a:pt x="1324" y="1748"/>
                    </a:cubicBezTo>
                    <a:cubicBezTo>
                      <a:pt x="1324" y="1603"/>
                      <a:pt x="1221" y="1482"/>
                      <a:pt x="1084" y="1454"/>
                    </a:cubicBezTo>
                    <a:cubicBezTo>
                      <a:pt x="1084" y="1328"/>
                      <a:pt x="1084" y="1328"/>
                      <a:pt x="1084" y="1328"/>
                    </a:cubicBezTo>
                    <a:cubicBezTo>
                      <a:pt x="1628" y="1328"/>
                      <a:pt x="1628" y="1328"/>
                      <a:pt x="1628" y="1328"/>
                    </a:cubicBezTo>
                    <a:cubicBezTo>
                      <a:pt x="1661" y="1328"/>
                      <a:pt x="1688" y="1355"/>
                      <a:pt x="1688" y="1388"/>
                    </a:cubicBezTo>
                    <a:cubicBezTo>
                      <a:pt x="1688" y="1454"/>
                      <a:pt x="1688" y="1454"/>
                      <a:pt x="1688" y="1454"/>
                    </a:cubicBezTo>
                    <a:cubicBezTo>
                      <a:pt x="1551" y="1482"/>
                      <a:pt x="1448" y="1603"/>
                      <a:pt x="1448" y="1748"/>
                    </a:cubicBezTo>
                    <a:cubicBezTo>
                      <a:pt x="1448" y="1913"/>
                      <a:pt x="1583" y="2048"/>
                      <a:pt x="1748" y="2048"/>
                    </a:cubicBezTo>
                    <a:cubicBezTo>
                      <a:pt x="1913" y="2048"/>
                      <a:pt x="2048" y="1913"/>
                      <a:pt x="2048" y="1748"/>
                    </a:cubicBezTo>
                    <a:cubicBezTo>
                      <a:pt x="2048" y="1603"/>
                      <a:pt x="1945" y="1482"/>
                      <a:pt x="1808" y="1454"/>
                    </a:cubicBezTo>
                    <a:close/>
                    <a:moveTo>
                      <a:pt x="480" y="1748"/>
                    </a:moveTo>
                    <a:cubicBezTo>
                      <a:pt x="480" y="1847"/>
                      <a:pt x="399" y="1928"/>
                      <a:pt x="300" y="1928"/>
                    </a:cubicBezTo>
                    <a:cubicBezTo>
                      <a:pt x="201" y="1928"/>
                      <a:pt x="120" y="1847"/>
                      <a:pt x="120" y="1748"/>
                    </a:cubicBezTo>
                    <a:cubicBezTo>
                      <a:pt x="120" y="1649"/>
                      <a:pt x="201" y="1568"/>
                      <a:pt x="300" y="1568"/>
                    </a:cubicBezTo>
                    <a:cubicBezTo>
                      <a:pt x="399" y="1568"/>
                      <a:pt x="480" y="1649"/>
                      <a:pt x="480" y="1748"/>
                    </a:cubicBezTo>
                    <a:close/>
                    <a:moveTo>
                      <a:pt x="1204" y="1748"/>
                    </a:moveTo>
                    <a:cubicBezTo>
                      <a:pt x="1204" y="1847"/>
                      <a:pt x="1123" y="1928"/>
                      <a:pt x="1024" y="1928"/>
                    </a:cubicBezTo>
                    <a:cubicBezTo>
                      <a:pt x="925" y="1928"/>
                      <a:pt x="844" y="1847"/>
                      <a:pt x="844" y="1748"/>
                    </a:cubicBezTo>
                    <a:cubicBezTo>
                      <a:pt x="844" y="1649"/>
                      <a:pt x="925" y="1568"/>
                      <a:pt x="1024" y="1568"/>
                    </a:cubicBezTo>
                    <a:cubicBezTo>
                      <a:pt x="1123" y="1568"/>
                      <a:pt x="1204" y="1649"/>
                      <a:pt x="1204" y="1748"/>
                    </a:cubicBezTo>
                    <a:close/>
                    <a:moveTo>
                      <a:pt x="1024" y="968"/>
                    </a:moveTo>
                    <a:cubicBezTo>
                      <a:pt x="792" y="968"/>
                      <a:pt x="604" y="778"/>
                      <a:pt x="604" y="544"/>
                    </a:cubicBezTo>
                    <a:cubicBezTo>
                      <a:pt x="604" y="310"/>
                      <a:pt x="792" y="120"/>
                      <a:pt x="1024" y="120"/>
                    </a:cubicBezTo>
                    <a:cubicBezTo>
                      <a:pt x="1256" y="120"/>
                      <a:pt x="1444" y="310"/>
                      <a:pt x="1444" y="544"/>
                    </a:cubicBezTo>
                    <a:cubicBezTo>
                      <a:pt x="1444" y="778"/>
                      <a:pt x="1256" y="968"/>
                      <a:pt x="1024" y="968"/>
                    </a:cubicBezTo>
                    <a:close/>
                    <a:moveTo>
                      <a:pt x="1748" y="1928"/>
                    </a:moveTo>
                    <a:cubicBezTo>
                      <a:pt x="1649" y="1928"/>
                      <a:pt x="1568" y="1847"/>
                      <a:pt x="1568" y="1748"/>
                    </a:cubicBezTo>
                    <a:cubicBezTo>
                      <a:pt x="1568" y="1649"/>
                      <a:pt x="1649" y="1568"/>
                      <a:pt x="1748" y="1568"/>
                    </a:cubicBezTo>
                    <a:cubicBezTo>
                      <a:pt x="1847" y="1568"/>
                      <a:pt x="1928" y="1649"/>
                      <a:pt x="1928" y="1748"/>
                    </a:cubicBezTo>
                    <a:cubicBezTo>
                      <a:pt x="1928" y="1847"/>
                      <a:pt x="1847" y="1928"/>
                      <a:pt x="1748" y="19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582725" y="1398548"/>
              <a:ext cx="2429670" cy="1269948"/>
              <a:chOff x="471480" y="4661960"/>
              <a:chExt cx="2429670" cy="1269948"/>
            </a:xfrm>
          </p:grpSpPr>
          <p:sp>
            <p:nvSpPr>
              <p:cNvPr id="53" name="矩形 52"/>
              <p:cNvSpPr/>
              <p:nvPr/>
            </p:nvSpPr>
            <p:spPr>
              <a:xfrm>
                <a:off x="824541" y="4661960"/>
                <a:ext cx="17235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8000">
                          <a:srgbClr val="07AEF0"/>
                        </a:gs>
                        <a:gs pos="100000">
                          <a:srgbClr val="1B66F2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471480" y="5037304"/>
                <a:ext cx="242967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单击此处键入文本单击此处键入文单击此处键入文本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66" name="组合 65"/>
          <p:cNvGrpSpPr/>
          <p:nvPr/>
        </p:nvGrpSpPr>
        <p:grpSpPr>
          <a:xfrm>
            <a:off x="4915130" y="1398548"/>
            <a:ext cx="2429670" cy="2936337"/>
            <a:chOff x="4915130" y="1398548"/>
            <a:chExt cx="2429670" cy="2936337"/>
          </a:xfrm>
        </p:grpSpPr>
        <p:cxnSp>
          <p:nvCxnSpPr>
            <p:cNvPr id="43" name="Straight Connector 64"/>
            <p:cNvCxnSpPr/>
            <p:nvPr/>
          </p:nvCxnSpPr>
          <p:spPr>
            <a:xfrm>
              <a:off x="6129965" y="2870315"/>
              <a:ext cx="0" cy="705734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62"/>
            <p:cNvSpPr txBox="1"/>
            <p:nvPr/>
          </p:nvSpPr>
          <p:spPr>
            <a:xfrm>
              <a:off x="5770893" y="4076866"/>
              <a:ext cx="718145" cy="25801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lvl="0" algn="ctr">
                <a:lnSpc>
                  <a:spcPct val="130000"/>
                </a:lnSpc>
                <a:defRPr/>
              </a:pPr>
              <a:r>
                <a:rPr lang="zh-CN" altLang="en-US" sz="14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rPr>
                <a:t>标题文字</a:t>
              </a:r>
              <a:endParaRPr lang="en-US" altLang="zh-CN" sz="1400" b="1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sp>
          <p:nvSpPr>
            <p:cNvPr id="45" name="Oval 68"/>
            <p:cNvSpPr/>
            <p:nvPr/>
          </p:nvSpPr>
          <p:spPr>
            <a:xfrm>
              <a:off x="5814765" y="3364546"/>
              <a:ext cx="630400" cy="630398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254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pic>
          <p:nvPicPr>
            <p:cNvPr id="48" name="Picture 9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90588" y="3521120"/>
              <a:ext cx="278755" cy="317251"/>
            </a:xfrm>
            <a:prstGeom prst="rect">
              <a:avLst/>
            </a:prstGeom>
          </p:spPr>
        </p:pic>
        <p:grpSp>
          <p:nvGrpSpPr>
            <p:cNvPr id="55" name="组合 54"/>
            <p:cNvGrpSpPr/>
            <p:nvPr/>
          </p:nvGrpSpPr>
          <p:grpSpPr>
            <a:xfrm>
              <a:off x="4915130" y="1398548"/>
              <a:ext cx="2429670" cy="1269948"/>
              <a:chOff x="471480" y="4661960"/>
              <a:chExt cx="2429670" cy="1269948"/>
            </a:xfrm>
          </p:grpSpPr>
          <p:sp>
            <p:nvSpPr>
              <p:cNvPr id="56" name="矩形 55"/>
              <p:cNvSpPr/>
              <p:nvPr/>
            </p:nvSpPr>
            <p:spPr>
              <a:xfrm>
                <a:off x="824541" y="4661960"/>
                <a:ext cx="17235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8000">
                          <a:srgbClr val="07AEF0"/>
                        </a:gs>
                        <a:gs pos="100000">
                          <a:srgbClr val="1B66F2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471480" y="5037304"/>
                <a:ext cx="242967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单击此处键入文本单击此处键入文单击此处键入文本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2766255" y="3041912"/>
            <a:ext cx="2429670" cy="2884606"/>
            <a:chOff x="2766255" y="3041912"/>
            <a:chExt cx="2429670" cy="2884606"/>
          </a:xfrm>
        </p:grpSpPr>
        <p:cxnSp>
          <p:nvCxnSpPr>
            <p:cNvPr id="34" name="Straight Connector 65"/>
            <p:cNvCxnSpPr/>
            <p:nvPr/>
          </p:nvCxnSpPr>
          <p:spPr>
            <a:xfrm>
              <a:off x="3981090" y="3786684"/>
              <a:ext cx="0" cy="705734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59"/>
            <p:cNvSpPr/>
            <p:nvPr/>
          </p:nvSpPr>
          <p:spPr>
            <a:xfrm>
              <a:off x="3665890" y="3364546"/>
              <a:ext cx="630400" cy="63039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38" name="TextBox 63"/>
            <p:cNvSpPr txBox="1"/>
            <p:nvPr/>
          </p:nvSpPr>
          <p:spPr>
            <a:xfrm>
              <a:off x="3622018" y="3041912"/>
              <a:ext cx="718145" cy="25801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lvl="0" algn="ctr">
                <a:lnSpc>
                  <a:spcPct val="130000"/>
                </a:lnSpc>
                <a:defRPr/>
              </a:pPr>
              <a:r>
                <a:rPr lang="zh-CN" altLang="en-US" sz="14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rPr>
                <a:t>标题文字</a:t>
              </a:r>
              <a:endParaRPr lang="en-US" altLang="zh-CN" sz="1400" b="1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39" name="Group 92"/>
            <p:cNvGrpSpPr/>
            <p:nvPr/>
          </p:nvGrpSpPr>
          <p:grpSpPr>
            <a:xfrm>
              <a:off x="3801731" y="3500387"/>
              <a:ext cx="358718" cy="358717"/>
              <a:chOff x="3613150" y="3706813"/>
              <a:chExt cx="420688" cy="420687"/>
            </a:xfrm>
          </p:grpSpPr>
          <p:sp>
            <p:nvSpPr>
              <p:cNvPr id="40" name="Freeform 10"/>
              <p:cNvSpPr>
                <a:spLocks noEditPoints="1"/>
              </p:cNvSpPr>
              <p:nvPr/>
            </p:nvSpPr>
            <p:spPr bwMode="auto">
              <a:xfrm>
                <a:off x="3613150" y="3930650"/>
                <a:ext cx="420688" cy="196850"/>
              </a:xfrm>
              <a:custGeom>
                <a:avLst/>
                <a:gdLst>
                  <a:gd name="T0" fmla="*/ 1823 w 2048"/>
                  <a:gd name="T1" fmla="*/ 528 h 960"/>
                  <a:gd name="T2" fmla="*/ 1928 w 2048"/>
                  <a:gd name="T3" fmla="*/ 300 h 960"/>
                  <a:gd name="T4" fmla="*/ 1628 w 2048"/>
                  <a:gd name="T5" fmla="*/ 0 h 960"/>
                  <a:gd name="T6" fmla="*/ 1324 w 2048"/>
                  <a:gd name="T7" fmla="*/ 300 h 960"/>
                  <a:gd name="T8" fmla="*/ 1432 w 2048"/>
                  <a:gd name="T9" fmla="*/ 528 h 960"/>
                  <a:gd name="T10" fmla="*/ 1324 w 2048"/>
                  <a:gd name="T11" fmla="*/ 606 h 960"/>
                  <a:gd name="T12" fmla="*/ 1219 w 2048"/>
                  <a:gd name="T13" fmla="*/ 528 h 960"/>
                  <a:gd name="T14" fmla="*/ 1324 w 2048"/>
                  <a:gd name="T15" fmla="*/ 300 h 960"/>
                  <a:gd name="T16" fmla="*/ 1024 w 2048"/>
                  <a:gd name="T17" fmla="*/ 0 h 960"/>
                  <a:gd name="T18" fmla="*/ 724 w 2048"/>
                  <a:gd name="T19" fmla="*/ 300 h 960"/>
                  <a:gd name="T20" fmla="*/ 829 w 2048"/>
                  <a:gd name="T21" fmla="*/ 528 h 960"/>
                  <a:gd name="T22" fmla="*/ 724 w 2048"/>
                  <a:gd name="T23" fmla="*/ 606 h 960"/>
                  <a:gd name="T24" fmla="*/ 619 w 2048"/>
                  <a:gd name="T25" fmla="*/ 528 h 960"/>
                  <a:gd name="T26" fmla="*/ 724 w 2048"/>
                  <a:gd name="T27" fmla="*/ 300 h 960"/>
                  <a:gd name="T28" fmla="*/ 424 w 2048"/>
                  <a:gd name="T29" fmla="*/ 0 h 960"/>
                  <a:gd name="T30" fmla="*/ 124 w 2048"/>
                  <a:gd name="T31" fmla="*/ 300 h 960"/>
                  <a:gd name="T32" fmla="*/ 229 w 2048"/>
                  <a:gd name="T33" fmla="*/ 527 h 960"/>
                  <a:gd name="T34" fmla="*/ 0 w 2048"/>
                  <a:gd name="T35" fmla="*/ 900 h 960"/>
                  <a:gd name="T36" fmla="*/ 60 w 2048"/>
                  <a:gd name="T37" fmla="*/ 960 h 960"/>
                  <a:gd name="T38" fmla="*/ 1988 w 2048"/>
                  <a:gd name="T39" fmla="*/ 960 h 960"/>
                  <a:gd name="T40" fmla="*/ 2048 w 2048"/>
                  <a:gd name="T41" fmla="*/ 900 h 960"/>
                  <a:gd name="T42" fmla="*/ 1823 w 2048"/>
                  <a:gd name="T43" fmla="*/ 528 h 960"/>
                  <a:gd name="T44" fmla="*/ 424 w 2048"/>
                  <a:gd name="T45" fmla="*/ 120 h 960"/>
                  <a:gd name="T46" fmla="*/ 604 w 2048"/>
                  <a:gd name="T47" fmla="*/ 300 h 960"/>
                  <a:gd name="T48" fmla="*/ 424 w 2048"/>
                  <a:gd name="T49" fmla="*/ 480 h 960"/>
                  <a:gd name="T50" fmla="*/ 244 w 2048"/>
                  <a:gd name="T51" fmla="*/ 300 h 960"/>
                  <a:gd name="T52" fmla="*/ 424 w 2048"/>
                  <a:gd name="T53" fmla="*/ 120 h 960"/>
                  <a:gd name="T54" fmla="*/ 608 w 2048"/>
                  <a:gd name="T55" fmla="*/ 840 h 960"/>
                  <a:gd name="T56" fmla="*/ 126 w 2048"/>
                  <a:gd name="T57" fmla="*/ 840 h 960"/>
                  <a:gd name="T58" fmla="*/ 424 w 2048"/>
                  <a:gd name="T59" fmla="*/ 600 h 960"/>
                  <a:gd name="T60" fmla="*/ 652 w 2048"/>
                  <a:gd name="T61" fmla="*/ 705 h 960"/>
                  <a:gd name="T62" fmla="*/ 608 w 2048"/>
                  <a:gd name="T63" fmla="*/ 840 h 960"/>
                  <a:gd name="T64" fmla="*/ 1024 w 2048"/>
                  <a:gd name="T65" fmla="*/ 120 h 960"/>
                  <a:gd name="T66" fmla="*/ 1204 w 2048"/>
                  <a:gd name="T67" fmla="*/ 300 h 960"/>
                  <a:gd name="T68" fmla="*/ 1024 w 2048"/>
                  <a:gd name="T69" fmla="*/ 480 h 960"/>
                  <a:gd name="T70" fmla="*/ 844 w 2048"/>
                  <a:gd name="T71" fmla="*/ 300 h 960"/>
                  <a:gd name="T72" fmla="*/ 1024 w 2048"/>
                  <a:gd name="T73" fmla="*/ 120 h 960"/>
                  <a:gd name="T74" fmla="*/ 730 w 2048"/>
                  <a:gd name="T75" fmla="*/ 840 h 960"/>
                  <a:gd name="T76" fmla="*/ 1024 w 2048"/>
                  <a:gd name="T77" fmla="*/ 600 h 960"/>
                  <a:gd name="T78" fmla="*/ 1318 w 2048"/>
                  <a:gd name="T79" fmla="*/ 840 h 960"/>
                  <a:gd name="T80" fmla="*/ 730 w 2048"/>
                  <a:gd name="T81" fmla="*/ 840 h 960"/>
                  <a:gd name="T82" fmla="*/ 1628 w 2048"/>
                  <a:gd name="T83" fmla="*/ 120 h 960"/>
                  <a:gd name="T84" fmla="*/ 1808 w 2048"/>
                  <a:gd name="T85" fmla="*/ 300 h 960"/>
                  <a:gd name="T86" fmla="*/ 1628 w 2048"/>
                  <a:gd name="T87" fmla="*/ 480 h 960"/>
                  <a:gd name="T88" fmla="*/ 1444 w 2048"/>
                  <a:gd name="T89" fmla="*/ 300 h 960"/>
                  <a:gd name="T90" fmla="*/ 1628 w 2048"/>
                  <a:gd name="T91" fmla="*/ 120 h 960"/>
                  <a:gd name="T92" fmla="*/ 1440 w 2048"/>
                  <a:gd name="T93" fmla="*/ 840 h 960"/>
                  <a:gd name="T94" fmla="*/ 1396 w 2048"/>
                  <a:gd name="T95" fmla="*/ 705 h 960"/>
                  <a:gd name="T96" fmla="*/ 1628 w 2048"/>
                  <a:gd name="T97" fmla="*/ 600 h 960"/>
                  <a:gd name="T98" fmla="*/ 1922 w 2048"/>
                  <a:gd name="T99" fmla="*/ 840 h 960"/>
                  <a:gd name="T100" fmla="*/ 1440 w 2048"/>
                  <a:gd name="T101" fmla="*/ 84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048" h="960">
                    <a:moveTo>
                      <a:pt x="1823" y="528"/>
                    </a:moveTo>
                    <a:cubicBezTo>
                      <a:pt x="1887" y="473"/>
                      <a:pt x="1928" y="391"/>
                      <a:pt x="1928" y="300"/>
                    </a:cubicBezTo>
                    <a:cubicBezTo>
                      <a:pt x="1928" y="135"/>
                      <a:pt x="1793" y="0"/>
                      <a:pt x="1628" y="0"/>
                    </a:cubicBezTo>
                    <a:cubicBezTo>
                      <a:pt x="1462" y="0"/>
                      <a:pt x="1324" y="134"/>
                      <a:pt x="1324" y="300"/>
                    </a:cubicBezTo>
                    <a:cubicBezTo>
                      <a:pt x="1324" y="387"/>
                      <a:pt x="1362" y="469"/>
                      <a:pt x="1432" y="528"/>
                    </a:cubicBezTo>
                    <a:cubicBezTo>
                      <a:pt x="1392" y="548"/>
                      <a:pt x="1355" y="575"/>
                      <a:pt x="1324" y="606"/>
                    </a:cubicBezTo>
                    <a:cubicBezTo>
                      <a:pt x="1293" y="575"/>
                      <a:pt x="1258" y="549"/>
                      <a:pt x="1219" y="528"/>
                    </a:cubicBezTo>
                    <a:cubicBezTo>
                      <a:pt x="1283" y="473"/>
                      <a:pt x="1324" y="391"/>
                      <a:pt x="1324" y="300"/>
                    </a:cubicBezTo>
                    <a:cubicBezTo>
                      <a:pt x="1324" y="135"/>
                      <a:pt x="1189" y="0"/>
                      <a:pt x="1024" y="0"/>
                    </a:cubicBezTo>
                    <a:cubicBezTo>
                      <a:pt x="859" y="0"/>
                      <a:pt x="724" y="135"/>
                      <a:pt x="724" y="300"/>
                    </a:cubicBezTo>
                    <a:cubicBezTo>
                      <a:pt x="724" y="391"/>
                      <a:pt x="765" y="473"/>
                      <a:pt x="829" y="528"/>
                    </a:cubicBezTo>
                    <a:cubicBezTo>
                      <a:pt x="790" y="548"/>
                      <a:pt x="755" y="575"/>
                      <a:pt x="724" y="606"/>
                    </a:cubicBezTo>
                    <a:cubicBezTo>
                      <a:pt x="693" y="574"/>
                      <a:pt x="658" y="548"/>
                      <a:pt x="619" y="528"/>
                    </a:cubicBezTo>
                    <a:cubicBezTo>
                      <a:pt x="683" y="473"/>
                      <a:pt x="724" y="391"/>
                      <a:pt x="724" y="300"/>
                    </a:cubicBezTo>
                    <a:cubicBezTo>
                      <a:pt x="724" y="135"/>
                      <a:pt x="589" y="0"/>
                      <a:pt x="424" y="0"/>
                    </a:cubicBezTo>
                    <a:cubicBezTo>
                      <a:pt x="259" y="0"/>
                      <a:pt x="124" y="135"/>
                      <a:pt x="124" y="300"/>
                    </a:cubicBezTo>
                    <a:cubicBezTo>
                      <a:pt x="124" y="391"/>
                      <a:pt x="165" y="472"/>
                      <a:pt x="229" y="527"/>
                    </a:cubicBezTo>
                    <a:cubicBezTo>
                      <a:pt x="93" y="597"/>
                      <a:pt x="0" y="738"/>
                      <a:pt x="0" y="900"/>
                    </a:cubicBezTo>
                    <a:cubicBezTo>
                      <a:pt x="0" y="933"/>
                      <a:pt x="27" y="960"/>
                      <a:pt x="60" y="960"/>
                    </a:cubicBezTo>
                    <a:cubicBezTo>
                      <a:pt x="70" y="960"/>
                      <a:pt x="1948" y="960"/>
                      <a:pt x="1988" y="960"/>
                    </a:cubicBezTo>
                    <a:cubicBezTo>
                      <a:pt x="2021" y="960"/>
                      <a:pt x="2048" y="933"/>
                      <a:pt x="2048" y="900"/>
                    </a:cubicBezTo>
                    <a:cubicBezTo>
                      <a:pt x="2048" y="739"/>
                      <a:pt x="1957" y="598"/>
                      <a:pt x="1823" y="528"/>
                    </a:cubicBezTo>
                    <a:close/>
                    <a:moveTo>
                      <a:pt x="424" y="120"/>
                    </a:moveTo>
                    <a:cubicBezTo>
                      <a:pt x="523" y="120"/>
                      <a:pt x="604" y="201"/>
                      <a:pt x="604" y="300"/>
                    </a:cubicBezTo>
                    <a:cubicBezTo>
                      <a:pt x="604" y="399"/>
                      <a:pt x="523" y="480"/>
                      <a:pt x="424" y="480"/>
                    </a:cubicBezTo>
                    <a:cubicBezTo>
                      <a:pt x="325" y="480"/>
                      <a:pt x="244" y="399"/>
                      <a:pt x="244" y="300"/>
                    </a:cubicBezTo>
                    <a:cubicBezTo>
                      <a:pt x="244" y="201"/>
                      <a:pt x="325" y="120"/>
                      <a:pt x="424" y="120"/>
                    </a:cubicBezTo>
                    <a:close/>
                    <a:moveTo>
                      <a:pt x="608" y="840"/>
                    </a:moveTo>
                    <a:cubicBezTo>
                      <a:pt x="126" y="840"/>
                      <a:pt x="126" y="840"/>
                      <a:pt x="126" y="840"/>
                    </a:cubicBezTo>
                    <a:cubicBezTo>
                      <a:pt x="154" y="703"/>
                      <a:pt x="277" y="600"/>
                      <a:pt x="424" y="600"/>
                    </a:cubicBezTo>
                    <a:cubicBezTo>
                      <a:pt x="512" y="600"/>
                      <a:pt x="595" y="639"/>
                      <a:pt x="652" y="705"/>
                    </a:cubicBezTo>
                    <a:cubicBezTo>
                      <a:pt x="630" y="746"/>
                      <a:pt x="615" y="792"/>
                      <a:pt x="608" y="840"/>
                    </a:cubicBezTo>
                    <a:close/>
                    <a:moveTo>
                      <a:pt x="1024" y="120"/>
                    </a:moveTo>
                    <a:cubicBezTo>
                      <a:pt x="1123" y="120"/>
                      <a:pt x="1204" y="201"/>
                      <a:pt x="1204" y="300"/>
                    </a:cubicBezTo>
                    <a:cubicBezTo>
                      <a:pt x="1204" y="399"/>
                      <a:pt x="1123" y="480"/>
                      <a:pt x="1024" y="480"/>
                    </a:cubicBezTo>
                    <a:cubicBezTo>
                      <a:pt x="925" y="480"/>
                      <a:pt x="844" y="399"/>
                      <a:pt x="844" y="300"/>
                    </a:cubicBezTo>
                    <a:cubicBezTo>
                      <a:pt x="844" y="201"/>
                      <a:pt x="925" y="120"/>
                      <a:pt x="1024" y="120"/>
                    </a:cubicBezTo>
                    <a:close/>
                    <a:moveTo>
                      <a:pt x="730" y="840"/>
                    </a:moveTo>
                    <a:cubicBezTo>
                      <a:pt x="758" y="703"/>
                      <a:pt x="879" y="600"/>
                      <a:pt x="1024" y="600"/>
                    </a:cubicBezTo>
                    <a:cubicBezTo>
                      <a:pt x="1169" y="600"/>
                      <a:pt x="1290" y="703"/>
                      <a:pt x="1318" y="840"/>
                    </a:cubicBezTo>
                    <a:cubicBezTo>
                      <a:pt x="1298" y="840"/>
                      <a:pt x="755" y="840"/>
                      <a:pt x="730" y="840"/>
                    </a:cubicBezTo>
                    <a:close/>
                    <a:moveTo>
                      <a:pt x="1628" y="120"/>
                    </a:moveTo>
                    <a:cubicBezTo>
                      <a:pt x="1727" y="120"/>
                      <a:pt x="1808" y="201"/>
                      <a:pt x="1808" y="300"/>
                    </a:cubicBezTo>
                    <a:cubicBezTo>
                      <a:pt x="1808" y="399"/>
                      <a:pt x="1727" y="480"/>
                      <a:pt x="1628" y="480"/>
                    </a:cubicBezTo>
                    <a:cubicBezTo>
                      <a:pt x="1528" y="480"/>
                      <a:pt x="1444" y="398"/>
                      <a:pt x="1444" y="300"/>
                    </a:cubicBezTo>
                    <a:cubicBezTo>
                      <a:pt x="1444" y="202"/>
                      <a:pt x="1528" y="120"/>
                      <a:pt x="1628" y="120"/>
                    </a:cubicBezTo>
                    <a:close/>
                    <a:moveTo>
                      <a:pt x="1440" y="840"/>
                    </a:moveTo>
                    <a:cubicBezTo>
                      <a:pt x="1433" y="792"/>
                      <a:pt x="1418" y="747"/>
                      <a:pt x="1396" y="705"/>
                    </a:cubicBezTo>
                    <a:cubicBezTo>
                      <a:pt x="1453" y="640"/>
                      <a:pt x="1539" y="600"/>
                      <a:pt x="1628" y="600"/>
                    </a:cubicBezTo>
                    <a:cubicBezTo>
                      <a:pt x="1773" y="600"/>
                      <a:pt x="1894" y="703"/>
                      <a:pt x="1922" y="840"/>
                    </a:cubicBezTo>
                    <a:lnTo>
                      <a:pt x="1440" y="8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41" name="Freeform 11"/>
              <p:cNvSpPr/>
              <p:nvPr/>
            </p:nvSpPr>
            <p:spPr bwMode="auto">
              <a:xfrm>
                <a:off x="3784600" y="3768725"/>
                <a:ext cx="101600" cy="74612"/>
              </a:xfrm>
              <a:custGeom>
                <a:avLst/>
                <a:gdLst>
                  <a:gd name="T0" fmla="*/ 468 w 492"/>
                  <a:gd name="T1" fmla="*/ 24 h 366"/>
                  <a:gd name="T2" fmla="*/ 384 w 492"/>
                  <a:gd name="T3" fmla="*/ 24 h 366"/>
                  <a:gd name="T4" fmla="*/ 186 w 492"/>
                  <a:gd name="T5" fmla="*/ 221 h 366"/>
                  <a:gd name="T6" fmla="*/ 108 w 492"/>
                  <a:gd name="T7" fmla="*/ 144 h 366"/>
                  <a:gd name="T8" fmla="*/ 24 w 492"/>
                  <a:gd name="T9" fmla="*/ 144 h 366"/>
                  <a:gd name="T10" fmla="*/ 24 w 492"/>
                  <a:gd name="T11" fmla="*/ 228 h 366"/>
                  <a:gd name="T12" fmla="*/ 144 w 492"/>
                  <a:gd name="T13" fmla="*/ 348 h 366"/>
                  <a:gd name="T14" fmla="*/ 186 w 492"/>
                  <a:gd name="T15" fmla="*/ 366 h 366"/>
                  <a:gd name="T16" fmla="*/ 228 w 492"/>
                  <a:gd name="T17" fmla="*/ 348 h 366"/>
                  <a:gd name="T18" fmla="*/ 468 w 492"/>
                  <a:gd name="T19" fmla="*/ 108 h 366"/>
                  <a:gd name="T20" fmla="*/ 468 w 492"/>
                  <a:gd name="T21" fmla="*/ 24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92" h="366">
                    <a:moveTo>
                      <a:pt x="468" y="24"/>
                    </a:moveTo>
                    <a:cubicBezTo>
                      <a:pt x="445" y="0"/>
                      <a:pt x="407" y="0"/>
                      <a:pt x="384" y="24"/>
                    </a:cubicBezTo>
                    <a:cubicBezTo>
                      <a:pt x="186" y="221"/>
                      <a:pt x="186" y="221"/>
                      <a:pt x="186" y="221"/>
                    </a:cubicBezTo>
                    <a:cubicBezTo>
                      <a:pt x="108" y="144"/>
                      <a:pt x="108" y="144"/>
                      <a:pt x="108" y="144"/>
                    </a:cubicBezTo>
                    <a:cubicBezTo>
                      <a:pt x="85" y="120"/>
                      <a:pt x="47" y="120"/>
                      <a:pt x="24" y="144"/>
                    </a:cubicBezTo>
                    <a:cubicBezTo>
                      <a:pt x="0" y="167"/>
                      <a:pt x="0" y="205"/>
                      <a:pt x="24" y="228"/>
                    </a:cubicBezTo>
                    <a:cubicBezTo>
                      <a:pt x="144" y="348"/>
                      <a:pt x="144" y="348"/>
                      <a:pt x="144" y="348"/>
                    </a:cubicBezTo>
                    <a:cubicBezTo>
                      <a:pt x="155" y="360"/>
                      <a:pt x="171" y="366"/>
                      <a:pt x="186" y="366"/>
                    </a:cubicBezTo>
                    <a:cubicBezTo>
                      <a:pt x="201" y="366"/>
                      <a:pt x="217" y="360"/>
                      <a:pt x="228" y="348"/>
                    </a:cubicBezTo>
                    <a:cubicBezTo>
                      <a:pt x="468" y="108"/>
                      <a:pt x="468" y="108"/>
                      <a:pt x="468" y="108"/>
                    </a:cubicBezTo>
                    <a:cubicBezTo>
                      <a:pt x="492" y="85"/>
                      <a:pt x="492" y="47"/>
                      <a:pt x="468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42" name="Freeform 12"/>
              <p:cNvSpPr>
                <a:spLocks noEditPoints="1"/>
              </p:cNvSpPr>
              <p:nvPr/>
            </p:nvSpPr>
            <p:spPr bwMode="auto">
              <a:xfrm>
                <a:off x="3736975" y="3706813"/>
                <a:ext cx="198438" cy="198437"/>
              </a:xfrm>
              <a:custGeom>
                <a:avLst/>
                <a:gdLst>
                  <a:gd name="T0" fmla="*/ 480 w 964"/>
                  <a:gd name="T1" fmla="*/ 0 h 968"/>
                  <a:gd name="T2" fmla="*/ 0 w 964"/>
                  <a:gd name="T3" fmla="*/ 484 h 968"/>
                  <a:gd name="T4" fmla="*/ 480 w 964"/>
                  <a:gd name="T5" fmla="*/ 968 h 968"/>
                  <a:gd name="T6" fmla="*/ 964 w 964"/>
                  <a:gd name="T7" fmla="*/ 484 h 968"/>
                  <a:gd name="T8" fmla="*/ 480 w 964"/>
                  <a:gd name="T9" fmla="*/ 0 h 968"/>
                  <a:gd name="T10" fmla="*/ 480 w 964"/>
                  <a:gd name="T11" fmla="*/ 848 h 968"/>
                  <a:gd name="T12" fmla="*/ 120 w 964"/>
                  <a:gd name="T13" fmla="*/ 484 h 968"/>
                  <a:gd name="T14" fmla="*/ 480 w 964"/>
                  <a:gd name="T15" fmla="*/ 120 h 968"/>
                  <a:gd name="T16" fmla="*/ 844 w 964"/>
                  <a:gd name="T17" fmla="*/ 484 h 968"/>
                  <a:gd name="T18" fmla="*/ 480 w 964"/>
                  <a:gd name="T19" fmla="*/ 848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64" h="968">
                    <a:moveTo>
                      <a:pt x="480" y="0"/>
                    </a:moveTo>
                    <a:cubicBezTo>
                      <a:pt x="215" y="0"/>
                      <a:pt x="0" y="217"/>
                      <a:pt x="0" y="484"/>
                    </a:cubicBezTo>
                    <a:cubicBezTo>
                      <a:pt x="0" y="751"/>
                      <a:pt x="215" y="968"/>
                      <a:pt x="480" y="968"/>
                    </a:cubicBezTo>
                    <a:cubicBezTo>
                      <a:pt x="745" y="968"/>
                      <a:pt x="964" y="750"/>
                      <a:pt x="964" y="484"/>
                    </a:cubicBezTo>
                    <a:cubicBezTo>
                      <a:pt x="964" y="219"/>
                      <a:pt x="746" y="0"/>
                      <a:pt x="480" y="0"/>
                    </a:cubicBezTo>
                    <a:close/>
                    <a:moveTo>
                      <a:pt x="480" y="848"/>
                    </a:moveTo>
                    <a:cubicBezTo>
                      <a:pt x="281" y="848"/>
                      <a:pt x="120" y="685"/>
                      <a:pt x="120" y="484"/>
                    </a:cubicBezTo>
                    <a:cubicBezTo>
                      <a:pt x="120" y="283"/>
                      <a:pt x="281" y="120"/>
                      <a:pt x="480" y="120"/>
                    </a:cubicBezTo>
                    <a:cubicBezTo>
                      <a:pt x="677" y="120"/>
                      <a:pt x="844" y="287"/>
                      <a:pt x="844" y="484"/>
                    </a:cubicBezTo>
                    <a:cubicBezTo>
                      <a:pt x="844" y="681"/>
                      <a:pt x="677" y="848"/>
                      <a:pt x="480" y="84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>
              <a:off x="2766255" y="4656570"/>
              <a:ext cx="2429670" cy="1269948"/>
              <a:chOff x="471480" y="4661960"/>
              <a:chExt cx="2429670" cy="1269948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824541" y="4661960"/>
                <a:ext cx="17235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471480" y="5037304"/>
                <a:ext cx="242967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单击此处键入文本单击此处键入文单击此处键入文本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7098660" y="3041913"/>
            <a:ext cx="2429670" cy="2884605"/>
            <a:chOff x="7098660" y="3041913"/>
            <a:chExt cx="2429670" cy="2884605"/>
          </a:xfrm>
        </p:grpSpPr>
        <p:cxnSp>
          <p:nvCxnSpPr>
            <p:cNvPr id="16" name="Straight Connector 66"/>
            <p:cNvCxnSpPr/>
            <p:nvPr/>
          </p:nvCxnSpPr>
          <p:spPr>
            <a:xfrm>
              <a:off x="8313495" y="3786684"/>
              <a:ext cx="0" cy="705734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72"/>
            <p:cNvSpPr/>
            <p:nvPr/>
          </p:nvSpPr>
          <p:spPr>
            <a:xfrm>
              <a:off x="7998295" y="3364546"/>
              <a:ext cx="630400" cy="63039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20" name="TextBox 71"/>
            <p:cNvSpPr txBox="1"/>
            <p:nvPr/>
          </p:nvSpPr>
          <p:spPr>
            <a:xfrm>
              <a:off x="7954423" y="3041913"/>
              <a:ext cx="718145" cy="25801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lvl="0" algn="ctr">
                <a:lnSpc>
                  <a:spcPct val="130000"/>
                </a:lnSpc>
                <a:defRPr/>
              </a:pPr>
              <a:r>
                <a:rPr lang="zh-CN" altLang="en-US" sz="1400" b="1" dirty="0"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rPr>
                <a:t>标题文字</a:t>
              </a:r>
              <a:endParaRPr lang="en-US" altLang="zh-CN" sz="1400" b="1" dirty="0">
                <a:latin typeface="思源黑体 CN Bold" panose="020B0800000000000000" pitchFamily="34" charset="-122"/>
                <a:ea typeface="思源黑体 CN Bold" panose="020B0800000000000000" pitchFamily="34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21" name="Group 80"/>
            <p:cNvGrpSpPr/>
            <p:nvPr/>
          </p:nvGrpSpPr>
          <p:grpSpPr>
            <a:xfrm>
              <a:off x="8182868" y="3549118"/>
              <a:ext cx="261254" cy="261255"/>
              <a:chOff x="8208963" y="3762375"/>
              <a:chExt cx="306387" cy="306388"/>
            </a:xfrm>
          </p:grpSpPr>
          <p:sp>
            <p:nvSpPr>
              <p:cNvPr id="22" name="Freeform 27"/>
              <p:cNvSpPr/>
              <p:nvPr/>
            </p:nvSpPr>
            <p:spPr bwMode="auto">
              <a:xfrm>
                <a:off x="8424863" y="3943350"/>
                <a:ext cx="53975" cy="53975"/>
              </a:xfrm>
              <a:custGeom>
                <a:avLst/>
                <a:gdLst>
                  <a:gd name="T0" fmla="*/ 300 w 360"/>
                  <a:gd name="T1" fmla="*/ 240 h 360"/>
                  <a:gd name="T2" fmla="*/ 120 w 360"/>
                  <a:gd name="T3" fmla="*/ 240 h 360"/>
                  <a:gd name="T4" fmla="*/ 120 w 360"/>
                  <a:gd name="T5" fmla="*/ 60 h 360"/>
                  <a:gd name="T6" fmla="*/ 60 w 360"/>
                  <a:gd name="T7" fmla="*/ 0 h 360"/>
                  <a:gd name="T8" fmla="*/ 0 w 360"/>
                  <a:gd name="T9" fmla="*/ 60 h 360"/>
                  <a:gd name="T10" fmla="*/ 0 w 360"/>
                  <a:gd name="T11" fmla="*/ 300 h 360"/>
                  <a:gd name="T12" fmla="*/ 60 w 360"/>
                  <a:gd name="T13" fmla="*/ 360 h 360"/>
                  <a:gd name="T14" fmla="*/ 300 w 360"/>
                  <a:gd name="T15" fmla="*/ 360 h 360"/>
                  <a:gd name="T16" fmla="*/ 360 w 360"/>
                  <a:gd name="T17" fmla="*/ 300 h 360"/>
                  <a:gd name="T18" fmla="*/ 300 w 360"/>
                  <a:gd name="T19" fmla="*/ 24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0" h="360">
                    <a:moveTo>
                      <a:pt x="300" y="240"/>
                    </a:moveTo>
                    <a:cubicBezTo>
                      <a:pt x="120" y="240"/>
                      <a:pt x="120" y="240"/>
                      <a:pt x="120" y="240"/>
                    </a:cubicBezTo>
                    <a:cubicBezTo>
                      <a:pt x="120" y="60"/>
                      <a:pt x="120" y="60"/>
                      <a:pt x="120" y="60"/>
                    </a:cubicBezTo>
                    <a:cubicBezTo>
                      <a:pt x="120" y="27"/>
                      <a:pt x="93" y="0"/>
                      <a:pt x="60" y="0"/>
                    </a:cubicBezTo>
                    <a:cubicBezTo>
                      <a:pt x="27" y="0"/>
                      <a:pt x="0" y="27"/>
                      <a:pt x="0" y="60"/>
                    </a:cubicBezTo>
                    <a:cubicBezTo>
                      <a:pt x="0" y="300"/>
                      <a:pt x="0" y="300"/>
                      <a:pt x="0" y="300"/>
                    </a:cubicBezTo>
                    <a:cubicBezTo>
                      <a:pt x="0" y="333"/>
                      <a:pt x="27" y="360"/>
                      <a:pt x="60" y="360"/>
                    </a:cubicBezTo>
                    <a:cubicBezTo>
                      <a:pt x="300" y="360"/>
                      <a:pt x="300" y="360"/>
                      <a:pt x="300" y="360"/>
                    </a:cubicBezTo>
                    <a:cubicBezTo>
                      <a:pt x="333" y="360"/>
                      <a:pt x="360" y="333"/>
                      <a:pt x="360" y="300"/>
                    </a:cubicBezTo>
                    <a:cubicBezTo>
                      <a:pt x="360" y="267"/>
                      <a:pt x="333" y="240"/>
                      <a:pt x="300" y="2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23" name="Freeform 28"/>
              <p:cNvSpPr/>
              <p:nvPr/>
            </p:nvSpPr>
            <p:spPr bwMode="auto">
              <a:xfrm>
                <a:off x="8245475" y="3925888"/>
                <a:ext cx="53975" cy="17463"/>
              </a:xfrm>
              <a:custGeom>
                <a:avLst/>
                <a:gdLst>
                  <a:gd name="T0" fmla="*/ 300 w 360"/>
                  <a:gd name="T1" fmla="*/ 0 h 120"/>
                  <a:gd name="T2" fmla="*/ 60 w 360"/>
                  <a:gd name="T3" fmla="*/ 0 h 120"/>
                  <a:gd name="T4" fmla="*/ 0 w 360"/>
                  <a:gd name="T5" fmla="*/ 60 h 120"/>
                  <a:gd name="T6" fmla="*/ 60 w 360"/>
                  <a:gd name="T7" fmla="*/ 120 h 120"/>
                  <a:gd name="T8" fmla="*/ 300 w 360"/>
                  <a:gd name="T9" fmla="*/ 120 h 120"/>
                  <a:gd name="T10" fmla="*/ 360 w 360"/>
                  <a:gd name="T11" fmla="*/ 60 h 120"/>
                  <a:gd name="T12" fmla="*/ 300 w 360"/>
                  <a:gd name="T1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0" h="120">
                    <a:moveTo>
                      <a:pt x="300" y="0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27" y="0"/>
                      <a:pt x="0" y="27"/>
                      <a:pt x="0" y="60"/>
                    </a:cubicBezTo>
                    <a:cubicBezTo>
                      <a:pt x="0" y="93"/>
                      <a:pt x="27" y="120"/>
                      <a:pt x="60" y="120"/>
                    </a:cubicBezTo>
                    <a:cubicBezTo>
                      <a:pt x="300" y="120"/>
                      <a:pt x="300" y="120"/>
                      <a:pt x="300" y="120"/>
                    </a:cubicBezTo>
                    <a:cubicBezTo>
                      <a:pt x="333" y="120"/>
                      <a:pt x="360" y="93"/>
                      <a:pt x="360" y="60"/>
                    </a:cubicBezTo>
                    <a:cubicBezTo>
                      <a:pt x="360" y="27"/>
                      <a:pt x="333" y="0"/>
                      <a:pt x="3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24" name="Freeform 29"/>
              <p:cNvSpPr/>
              <p:nvPr/>
            </p:nvSpPr>
            <p:spPr bwMode="auto">
              <a:xfrm>
                <a:off x="8245475" y="3979863"/>
                <a:ext cx="53975" cy="17463"/>
              </a:xfrm>
              <a:custGeom>
                <a:avLst/>
                <a:gdLst>
                  <a:gd name="T0" fmla="*/ 300 w 360"/>
                  <a:gd name="T1" fmla="*/ 0 h 120"/>
                  <a:gd name="T2" fmla="*/ 60 w 360"/>
                  <a:gd name="T3" fmla="*/ 0 h 120"/>
                  <a:gd name="T4" fmla="*/ 0 w 360"/>
                  <a:gd name="T5" fmla="*/ 60 h 120"/>
                  <a:gd name="T6" fmla="*/ 60 w 360"/>
                  <a:gd name="T7" fmla="*/ 120 h 120"/>
                  <a:gd name="T8" fmla="*/ 300 w 360"/>
                  <a:gd name="T9" fmla="*/ 120 h 120"/>
                  <a:gd name="T10" fmla="*/ 360 w 360"/>
                  <a:gd name="T11" fmla="*/ 60 h 120"/>
                  <a:gd name="T12" fmla="*/ 300 w 360"/>
                  <a:gd name="T1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0" h="120">
                    <a:moveTo>
                      <a:pt x="300" y="0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27" y="0"/>
                      <a:pt x="0" y="27"/>
                      <a:pt x="0" y="60"/>
                    </a:cubicBezTo>
                    <a:cubicBezTo>
                      <a:pt x="0" y="93"/>
                      <a:pt x="27" y="120"/>
                      <a:pt x="60" y="120"/>
                    </a:cubicBezTo>
                    <a:cubicBezTo>
                      <a:pt x="300" y="120"/>
                      <a:pt x="300" y="120"/>
                      <a:pt x="300" y="120"/>
                    </a:cubicBezTo>
                    <a:cubicBezTo>
                      <a:pt x="333" y="120"/>
                      <a:pt x="360" y="93"/>
                      <a:pt x="360" y="60"/>
                    </a:cubicBezTo>
                    <a:cubicBezTo>
                      <a:pt x="360" y="27"/>
                      <a:pt x="333" y="0"/>
                      <a:pt x="3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25" name="Freeform 30"/>
              <p:cNvSpPr>
                <a:spLocks noEditPoints="1"/>
              </p:cNvSpPr>
              <p:nvPr/>
            </p:nvSpPr>
            <p:spPr bwMode="auto">
              <a:xfrm>
                <a:off x="8208963" y="3762375"/>
                <a:ext cx="306387" cy="306388"/>
              </a:xfrm>
              <a:custGeom>
                <a:avLst/>
                <a:gdLst>
                  <a:gd name="T0" fmla="*/ 1808 w 2048"/>
                  <a:gd name="T1" fmla="*/ 240 h 2048"/>
                  <a:gd name="T2" fmla="*/ 1628 w 2048"/>
                  <a:gd name="T3" fmla="*/ 0 h 2048"/>
                  <a:gd name="T4" fmla="*/ 1448 w 2048"/>
                  <a:gd name="T5" fmla="*/ 240 h 2048"/>
                  <a:gd name="T6" fmla="*/ 1208 w 2048"/>
                  <a:gd name="T7" fmla="*/ 180 h 2048"/>
                  <a:gd name="T8" fmla="*/ 848 w 2048"/>
                  <a:gd name="T9" fmla="*/ 180 h 2048"/>
                  <a:gd name="T10" fmla="*/ 600 w 2048"/>
                  <a:gd name="T11" fmla="*/ 240 h 2048"/>
                  <a:gd name="T12" fmla="*/ 420 w 2048"/>
                  <a:gd name="T13" fmla="*/ 0 h 2048"/>
                  <a:gd name="T14" fmla="*/ 240 w 2048"/>
                  <a:gd name="T15" fmla="*/ 240 h 2048"/>
                  <a:gd name="T16" fmla="*/ 0 w 2048"/>
                  <a:gd name="T17" fmla="*/ 420 h 2048"/>
                  <a:gd name="T18" fmla="*/ 180 w 2048"/>
                  <a:gd name="T19" fmla="*/ 1928 h 2048"/>
                  <a:gd name="T20" fmla="*/ 1508 w 2048"/>
                  <a:gd name="T21" fmla="*/ 2048 h 2048"/>
                  <a:gd name="T22" fmla="*/ 2048 w 2048"/>
                  <a:gd name="T23" fmla="*/ 420 h 2048"/>
                  <a:gd name="T24" fmla="*/ 1568 w 2048"/>
                  <a:gd name="T25" fmla="*/ 180 h 2048"/>
                  <a:gd name="T26" fmla="*/ 1688 w 2048"/>
                  <a:gd name="T27" fmla="*/ 180 h 2048"/>
                  <a:gd name="T28" fmla="*/ 1628 w 2048"/>
                  <a:gd name="T29" fmla="*/ 480 h 2048"/>
                  <a:gd name="T30" fmla="*/ 1568 w 2048"/>
                  <a:gd name="T31" fmla="*/ 180 h 2048"/>
                  <a:gd name="T32" fmla="*/ 968 w 2048"/>
                  <a:gd name="T33" fmla="*/ 300 h 2048"/>
                  <a:gd name="T34" fmla="*/ 968 w 2048"/>
                  <a:gd name="T35" fmla="*/ 180 h 2048"/>
                  <a:gd name="T36" fmla="*/ 1088 w 2048"/>
                  <a:gd name="T37" fmla="*/ 180 h 2048"/>
                  <a:gd name="T38" fmla="*/ 1028 w 2048"/>
                  <a:gd name="T39" fmla="*/ 480 h 2048"/>
                  <a:gd name="T40" fmla="*/ 968 w 2048"/>
                  <a:gd name="T41" fmla="*/ 300 h 2048"/>
                  <a:gd name="T42" fmla="*/ 420 w 2048"/>
                  <a:gd name="T43" fmla="*/ 120 h 2048"/>
                  <a:gd name="T44" fmla="*/ 480 w 2048"/>
                  <a:gd name="T45" fmla="*/ 420 h 2048"/>
                  <a:gd name="T46" fmla="*/ 360 w 2048"/>
                  <a:gd name="T47" fmla="*/ 420 h 2048"/>
                  <a:gd name="T48" fmla="*/ 1508 w 2048"/>
                  <a:gd name="T49" fmla="*/ 1928 h 2048"/>
                  <a:gd name="T50" fmla="*/ 1508 w 2048"/>
                  <a:gd name="T51" fmla="*/ 1088 h 2048"/>
                  <a:gd name="T52" fmla="*/ 1508 w 2048"/>
                  <a:gd name="T53" fmla="*/ 1928 h 2048"/>
                  <a:gd name="T54" fmla="*/ 1508 w 2048"/>
                  <a:gd name="T55" fmla="*/ 968 h 2048"/>
                  <a:gd name="T56" fmla="*/ 1148 w 2048"/>
                  <a:gd name="T57" fmla="*/ 1088 h 2048"/>
                  <a:gd name="T58" fmla="*/ 848 w 2048"/>
                  <a:gd name="T59" fmla="*/ 1148 h 2048"/>
                  <a:gd name="T60" fmla="*/ 1059 w 2048"/>
                  <a:gd name="T61" fmla="*/ 1208 h 2048"/>
                  <a:gd name="T62" fmla="*/ 908 w 2048"/>
                  <a:gd name="T63" fmla="*/ 1448 h 2048"/>
                  <a:gd name="T64" fmla="*/ 908 w 2048"/>
                  <a:gd name="T65" fmla="*/ 1568 h 2048"/>
                  <a:gd name="T66" fmla="*/ 1059 w 2048"/>
                  <a:gd name="T67" fmla="*/ 1808 h 2048"/>
                  <a:gd name="T68" fmla="*/ 120 w 2048"/>
                  <a:gd name="T69" fmla="*/ 1748 h 2048"/>
                  <a:gd name="T70" fmla="*/ 1928 w 2048"/>
                  <a:gd name="T71" fmla="*/ 848 h 2048"/>
                  <a:gd name="T72" fmla="*/ 1928 w 2048"/>
                  <a:gd name="T73" fmla="*/ 728 h 2048"/>
                  <a:gd name="T74" fmla="*/ 120 w 2048"/>
                  <a:gd name="T75" fmla="*/ 420 h 2048"/>
                  <a:gd name="T76" fmla="*/ 240 w 2048"/>
                  <a:gd name="T77" fmla="*/ 360 h 2048"/>
                  <a:gd name="T78" fmla="*/ 420 w 2048"/>
                  <a:gd name="T79" fmla="*/ 600 h 2048"/>
                  <a:gd name="T80" fmla="*/ 600 w 2048"/>
                  <a:gd name="T81" fmla="*/ 360 h 2048"/>
                  <a:gd name="T82" fmla="*/ 848 w 2048"/>
                  <a:gd name="T83" fmla="*/ 420 h 2048"/>
                  <a:gd name="T84" fmla="*/ 1208 w 2048"/>
                  <a:gd name="T85" fmla="*/ 420 h 2048"/>
                  <a:gd name="T86" fmla="*/ 1448 w 2048"/>
                  <a:gd name="T87" fmla="*/ 360 h 2048"/>
                  <a:gd name="T88" fmla="*/ 1628 w 2048"/>
                  <a:gd name="T89" fmla="*/ 600 h 2048"/>
                  <a:gd name="T90" fmla="*/ 1808 w 2048"/>
                  <a:gd name="T91" fmla="*/ 360 h 2048"/>
                  <a:gd name="T92" fmla="*/ 1928 w 2048"/>
                  <a:gd name="T93" fmla="*/ 420 h 20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48" h="2048">
                    <a:moveTo>
                      <a:pt x="1868" y="240"/>
                    </a:moveTo>
                    <a:cubicBezTo>
                      <a:pt x="1808" y="240"/>
                      <a:pt x="1808" y="240"/>
                      <a:pt x="1808" y="240"/>
                    </a:cubicBezTo>
                    <a:cubicBezTo>
                      <a:pt x="1808" y="180"/>
                      <a:pt x="1808" y="180"/>
                      <a:pt x="1808" y="180"/>
                    </a:cubicBezTo>
                    <a:cubicBezTo>
                      <a:pt x="1808" y="81"/>
                      <a:pt x="1727" y="0"/>
                      <a:pt x="1628" y="0"/>
                    </a:cubicBezTo>
                    <a:cubicBezTo>
                      <a:pt x="1529" y="0"/>
                      <a:pt x="1448" y="81"/>
                      <a:pt x="1448" y="180"/>
                    </a:cubicBezTo>
                    <a:cubicBezTo>
                      <a:pt x="1448" y="240"/>
                      <a:pt x="1448" y="240"/>
                      <a:pt x="1448" y="240"/>
                    </a:cubicBezTo>
                    <a:cubicBezTo>
                      <a:pt x="1208" y="240"/>
                      <a:pt x="1208" y="240"/>
                      <a:pt x="1208" y="240"/>
                    </a:cubicBezTo>
                    <a:cubicBezTo>
                      <a:pt x="1208" y="180"/>
                      <a:pt x="1208" y="180"/>
                      <a:pt x="1208" y="180"/>
                    </a:cubicBezTo>
                    <a:cubicBezTo>
                      <a:pt x="1208" y="81"/>
                      <a:pt x="1127" y="0"/>
                      <a:pt x="1028" y="0"/>
                    </a:cubicBezTo>
                    <a:cubicBezTo>
                      <a:pt x="929" y="0"/>
                      <a:pt x="848" y="81"/>
                      <a:pt x="848" y="180"/>
                    </a:cubicBezTo>
                    <a:cubicBezTo>
                      <a:pt x="848" y="240"/>
                      <a:pt x="848" y="240"/>
                      <a:pt x="848" y="240"/>
                    </a:cubicBezTo>
                    <a:cubicBezTo>
                      <a:pt x="600" y="240"/>
                      <a:pt x="600" y="240"/>
                      <a:pt x="600" y="240"/>
                    </a:cubicBezTo>
                    <a:cubicBezTo>
                      <a:pt x="600" y="180"/>
                      <a:pt x="600" y="180"/>
                      <a:pt x="600" y="180"/>
                    </a:cubicBezTo>
                    <a:cubicBezTo>
                      <a:pt x="600" y="81"/>
                      <a:pt x="519" y="0"/>
                      <a:pt x="420" y="0"/>
                    </a:cubicBezTo>
                    <a:cubicBezTo>
                      <a:pt x="321" y="0"/>
                      <a:pt x="240" y="81"/>
                      <a:pt x="240" y="180"/>
                    </a:cubicBezTo>
                    <a:cubicBezTo>
                      <a:pt x="240" y="240"/>
                      <a:pt x="240" y="240"/>
                      <a:pt x="240" y="240"/>
                    </a:cubicBezTo>
                    <a:cubicBezTo>
                      <a:pt x="180" y="240"/>
                      <a:pt x="180" y="240"/>
                      <a:pt x="180" y="240"/>
                    </a:cubicBezTo>
                    <a:cubicBezTo>
                      <a:pt x="81" y="240"/>
                      <a:pt x="0" y="321"/>
                      <a:pt x="0" y="420"/>
                    </a:cubicBezTo>
                    <a:cubicBezTo>
                      <a:pt x="0" y="1748"/>
                      <a:pt x="0" y="1748"/>
                      <a:pt x="0" y="1748"/>
                    </a:cubicBezTo>
                    <a:cubicBezTo>
                      <a:pt x="0" y="1847"/>
                      <a:pt x="81" y="1928"/>
                      <a:pt x="180" y="1928"/>
                    </a:cubicBezTo>
                    <a:cubicBezTo>
                      <a:pt x="1169" y="1928"/>
                      <a:pt x="1169" y="1928"/>
                      <a:pt x="1169" y="1928"/>
                    </a:cubicBezTo>
                    <a:cubicBezTo>
                      <a:pt x="1262" y="2003"/>
                      <a:pt x="1380" y="2048"/>
                      <a:pt x="1508" y="2048"/>
                    </a:cubicBezTo>
                    <a:cubicBezTo>
                      <a:pt x="1806" y="2048"/>
                      <a:pt x="2048" y="1806"/>
                      <a:pt x="2048" y="1508"/>
                    </a:cubicBezTo>
                    <a:cubicBezTo>
                      <a:pt x="2048" y="420"/>
                      <a:pt x="2048" y="420"/>
                      <a:pt x="2048" y="420"/>
                    </a:cubicBezTo>
                    <a:cubicBezTo>
                      <a:pt x="2048" y="321"/>
                      <a:pt x="1967" y="240"/>
                      <a:pt x="1868" y="240"/>
                    </a:cubicBezTo>
                    <a:close/>
                    <a:moveTo>
                      <a:pt x="1568" y="180"/>
                    </a:moveTo>
                    <a:cubicBezTo>
                      <a:pt x="1568" y="147"/>
                      <a:pt x="1595" y="120"/>
                      <a:pt x="1628" y="120"/>
                    </a:cubicBezTo>
                    <a:cubicBezTo>
                      <a:pt x="1661" y="120"/>
                      <a:pt x="1688" y="147"/>
                      <a:pt x="1688" y="180"/>
                    </a:cubicBezTo>
                    <a:cubicBezTo>
                      <a:pt x="1688" y="420"/>
                      <a:pt x="1688" y="420"/>
                      <a:pt x="1688" y="420"/>
                    </a:cubicBezTo>
                    <a:cubicBezTo>
                      <a:pt x="1688" y="453"/>
                      <a:pt x="1661" y="480"/>
                      <a:pt x="1628" y="480"/>
                    </a:cubicBezTo>
                    <a:cubicBezTo>
                      <a:pt x="1595" y="480"/>
                      <a:pt x="1568" y="453"/>
                      <a:pt x="1568" y="420"/>
                    </a:cubicBezTo>
                    <a:lnTo>
                      <a:pt x="1568" y="180"/>
                    </a:lnTo>
                    <a:close/>
                    <a:moveTo>
                      <a:pt x="968" y="300"/>
                    </a:moveTo>
                    <a:cubicBezTo>
                      <a:pt x="968" y="300"/>
                      <a:pt x="968" y="300"/>
                      <a:pt x="968" y="300"/>
                    </a:cubicBezTo>
                    <a:cubicBezTo>
                      <a:pt x="968" y="300"/>
                      <a:pt x="968" y="300"/>
                      <a:pt x="968" y="300"/>
                    </a:cubicBezTo>
                    <a:cubicBezTo>
                      <a:pt x="968" y="180"/>
                      <a:pt x="968" y="180"/>
                      <a:pt x="968" y="180"/>
                    </a:cubicBezTo>
                    <a:cubicBezTo>
                      <a:pt x="968" y="147"/>
                      <a:pt x="995" y="120"/>
                      <a:pt x="1028" y="120"/>
                    </a:cubicBezTo>
                    <a:cubicBezTo>
                      <a:pt x="1061" y="120"/>
                      <a:pt x="1088" y="147"/>
                      <a:pt x="1088" y="180"/>
                    </a:cubicBezTo>
                    <a:cubicBezTo>
                      <a:pt x="1088" y="420"/>
                      <a:pt x="1088" y="420"/>
                      <a:pt x="1088" y="420"/>
                    </a:cubicBezTo>
                    <a:cubicBezTo>
                      <a:pt x="1088" y="453"/>
                      <a:pt x="1061" y="480"/>
                      <a:pt x="1028" y="480"/>
                    </a:cubicBezTo>
                    <a:cubicBezTo>
                      <a:pt x="995" y="480"/>
                      <a:pt x="968" y="453"/>
                      <a:pt x="968" y="420"/>
                    </a:cubicBezTo>
                    <a:lnTo>
                      <a:pt x="968" y="300"/>
                    </a:lnTo>
                    <a:close/>
                    <a:moveTo>
                      <a:pt x="360" y="180"/>
                    </a:moveTo>
                    <a:cubicBezTo>
                      <a:pt x="360" y="147"/>
                      <a:pt x="387" y="120"/>
                      <a:pt x="420" y="120"/>
                    </a:cubicBezTo>
                    <a:cubicBezTo>
                      <a:pt x="453" y="120"/>
                      <a:pt x="480" y="147"/>
                      <a:pt x="480" y="180"/>
                    </a:cubicBezTo>
                    <a:cubicBezTo>
                      <a:pt x="480" y="420"/>
                      <a:pt x="480" y="420"/>
                      <a:pt x="480" y="420"/>
                    </a:cubicBezTo>
                    <a:cubicBezTo>
                      <a:pt x="480" y="453"/>
                      <a:pt x="453" y="480"/>
                      <a:pt x="420" y="480"/>
                    </a:cubicBezTo>
                    <a:cubicBezTo>
                      <a:pt x="387" y="480"/>
                      <a:pt x="360" y="453"/>
                      <a:pt x="360" y="420"/>
                    </a:cubicBezTo>
                    <a:lnTo>
                      <a:pt x="360" y="180"/>
                    </a:lnTo>
                    <a:close/>
                    <a:moveTo>
                      <a:pt x="1508" y="1928"/>
                    </a:moveTo>
                    <a:cubicBezTo>
                      <a:pt x="1276" y="1928"/>
                      <a:pt x="1088" y="1740"/>
                      <a:pt x="1088" y="1508"/>
                    </a:cubicBezTo>
                    <a:cubicBezTo>
                      <a:pt x="1088" y="1276"/>
                      <a:pt x="1276" y="1088"/>
                      <a:pt x="1508" y="1088"/>
                    </a:cubicBezTo>
                    <a:cubicBezTo>
                      <a:pt x="1740" y="1088"/>
                      <a:pt x="1928" y="1276"/>
                      <a:pt x="1928" y="1508"/>
                    </a:cubicBezTo>
                    <a:cubicBezTo>
                      <a:pt x="1928" y="1740"/>
                      <a:pt x="1740" y="1928"/>
                      <a:pt x="1508" y="1928"/>
                    </a:cubicBezTo>
                    <a:close/>
                    <a:moveTo>
                      <a:pt x="1928" y="1169"/>
                    </a:moveTo>
                    <a:cubicBezTo>
                      <a:pt x="1829" y="1046"/>
                      <a:pt x="1677" y="968"/>
                      <a:pt x="1508" y="968"/>
                    </a:cubicBezTo>
                    <a:cubicBezTo>
                      <a:pt x="1378" y="968"/>
                      <a:pt x="1259" y="1014"/>
                      <a:pt x="1166" y="1091"/>
                    </a:cubicBezTo>
                    <a:cubicBezTo>
                      <a:pt x="1160" y="1089"/>
                      <a:pt x="1154" y="1088"/>
                      <a:pt x="1148" y="1088"/>
                    </a:cubicBezTo>
                    <a:cubicBezTo>
                      <a:pt x="908" y="1088"/>
                      <a:pt x="908" y="1088"/>
                      <a:pt x="908" y="1088"/>
                    </a:cubicBezTo>
                    <a:cubicBezTo>
                      <a:pt x="875" y="1088"/>
                      <a:pt x="848" y="1115"/>
                      <a:pt x="848" y="1148"/>
                    </a:cubicBezTo>
                    <a:cubicBezTo>
                      <a:pt x="848" y="1181"/>
                      <a:pt x="875" y="1208"/>
                      <a:pt x="908" y="1208"/>
                    </a:cubicBezTo>
                    <a:cubicBezTo>
                      <a:pt x="1059" y="1208"/>
                      <a:pt x="1059" y="1208"/>
                      <a:pt x="1059" y="1208"/>
                    </a:cubicBezTo>
                    <a:cubicBezTo>
                      <a:pt x="1012" y="1278"/>
                      <a:pt x="981" y="1360"/>
                      <a:pt x="971" y="1448"/>
                    </a:cubicBezTo>
                    <a:cubicBezTo>
                      <a:pt x="908" y="1448"/>
                      <a:pt x="908" y="1448"/>
                      <a:pt x="908" y="1448"/>
                    </a:cubicBezTo>
                    <a:cubicBezTo>
                      <a:pt x="875" y="1448"/>
                      <a:pt x="848" y="1475"/>
                      <a:pt x="848" y="1508"/>
                    </a:cubicBezTo>
                    <a:cubicBezTo>
                      <a:pt x="848" y="1541"/>
                      <a:pt x="875" y="1568"/>
                      <a:pt x="908" y="1568"/>
                    </a:cubicBezTo>
                    <a:cubicBezTo>
                      <a:pt x="971" y="1568"/>
                      <a:pt x="971" y="1568"/>
                      <a:pt x="971" y="1568"/>
                    </a:cubicBezTo>
                    <a:cubicBezTo>
                      <a:pt x="981" y="1656"/>
                      <a:pt x="1012" y="1738"/>
                      <a:pt x="1059" y="1808"/>
                    </a:cubicBezTo>
                    <a:cubicBezTo>
                      <a:pt x="180" y="1808"/>
                      <a:pt x="180" y="1808"/>
                      <a:pt x="180" y="1808"/>
                    </a:cubicBezTo>
                    <a:cubicBezTo>
                      <a:pt x="147" y="1808"/>
                      <a:pt x="120" y="1781"/>
                      <a:pt x="120" y="1748"/>
                    </a:cubicBezTo>
                    <a:cubicBezTo>
                      <a:pt x="120" y="848"/>
                      <a:pt x="120" y="848"/>
                      <a:pt x="120" y="848"/>
                    </a:cubicBezTo>
                    <a:cubicBezTo>
                      <a:pt x="1928" y="848"/>
                      <a:pt x="1928" y="848"/>
                      <a:pt x="1928" y="848"/>
                    </a:cubicBezTo>
                    <a:lnTo>
                      <a:pt x="1928" y="1169"/>
                    </a:lnTo>
                    <a:close/>
                    <a:moveTo>
                      <a:pt x="1928" y="728"/>
                    </a:moveTo>
                    <a:cubicBezTo>
                      <a:pt x="120" y="728"/>
                      <a:pt x="120" y="728"/>
                      <a:pt x="120" y="728"/>
                    </a:cubicBezTo>
                    <a:cubicBezTo>
                      <a:pt x="120" y="420"/>
                      <a:pt x="120" y="420"/>
                      <a:pt x="120" y="420"/>
                    </a:cubicBezTo>
                    <a:cubicBezTo>
                      <a:pt x="120" y="387"/>
                      <a:pt x="147" y="360"/>
                      <a:pt x="180" y="360"/>
                    </a:cubicBezTo>
                    <a:cubicBezTo>
                      <a:pt x="240" y="360"/>
                      <a:pt x="240" y="360"/>
                      <a:pt x="240" y="360"/>
                    </a:cubicBezTo>
                    <a:cubicBezTo>
                      <a:pt x="240" y="420"/>
                      <a:pt x="240" y="420"/>
                      <a:pt x="240" y="420"/>
                    </a:cubicBezTo>
                    <a:cubicBezTo>
                      <a:pt x="240" y="519"/>
                      <a:pt x="321" y="600"/>
                      <a:pt x="420" y="600"/>
                    </a:cubicBezTo>
                    <a:cubicBezTo>
                      <a:pt x="519" y="600"/>
                      <a:pt x="600" y="519"/>
                      <a:pt x="600" y="420"/>
                    </a:cubicBezTo>
                    <a:cubicBezTo>
                      <a:pt x="600" y="360"/>
                      <a:pt x="600" y="360"/>
                      <a:pt x="600" y="360"/>
                    </a:cubicBezTo>
                    <a:cubicBezTo>
                      <a:pt x="848" y="360"/>
                      <a:pt x="848" y="360"/>
                      <a:pt x="848" y="360"/>
                    </a:cubicBezTo>
                    <a:cubicBezTo>
                      <a:pt x="848" y="420"/>
                      <a:pt x="848" y="420"/>
                      <a:pt x="848" y="420"/>
                    </a:cubicBezTo>
                    <a:cubicBezTo>
                      <a:pt x="848" y="519"/>
                      <a:pt x="929" y="600"/>
                      <a:pt x="1028" y="600"/>
                    </a:cubicBezTo>
                    <a:cubicBezTo>
                      <a:pt x="1127" y="600"/>
                      <a:pt x="1208" y="519"/>
                      <a:pt x="1208" y="420"/>
                    </a:cubicBezTo>
                    <a:cubicBezTo>
                      <a:pt x="1208" y="360"/>
                      <a:pt x="1208" y="360"/>
                      <a:pt x="1208" y="360"/>
                    </a:cubicBezTo>
                    <a:cubicBezTo>
                      <a:pt x="1448" y="360"/>
                      <a:pt x="1448" y="360"/>
                      <a:pt x="1448" y="360"/>
                    </a:cubicBezTo>
                    <a:cubicBezTo>
                      <a:pt x="1448" y="420"/>
                      <a:pt x="1448" y="420"/>
                      <a:pt x="1448" y="420"/>
                    </a:cubicBezTo>
                    <a:cubicBezTo>
                      <a:pt x="1448" y="519"/>
                      <a:pt x="1529" y="600"/>
                      <a:pt x="1628" y="600"/>
                    </a:cubicBezTo>
                    <a:cubicBezTo>
                      <a:pt x="1727" y="600"/>
                      <a:pt x="1808" y="519"/>
                      <a:pt x="1808" y="420"/>
                    </a:cubicBezTo>
                    <a:cubicBezTo>
                      <a:pt x="1808" y="360"/>
                      <a:pt x="1808" y="360"/>
                      <a:pt x="1808" y="360"/>
                    </a:cubicBezTo>
                    <a:cubicBezTo>
                      <a:pt x="1868" y="360"/>
                      <a:pt x="1868" y="360"/>
                      <a:pt x="1868" y="360"/>
                    </a:cubicBezTo>
                    <a:cubicBezTo>
                      <a:pt x="1901" y="360"/>
                      <a:pt x="1928" y="387"/>
                      <a:pt x="1928" y="420"/>
                    </a:cubicBezTo>
                    <a:lnTo>
                      <a:pt x="1928" y="7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>
              <a:off x="7098660" y="4656570"/>
              <a:ext cx="2429670" cy="1269948"/>
              <a:chOff x="471480" y="4661960"/>
              <a:chExt cx="2429670" cy="1269948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824541" y="4661960"/>
                <a:ext cx="17235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471480" y="5037304"/>
                <a:ext cx="242967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单击此处键入文本单击此处键入文单击此处键入文本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68" name="组合 67"/>
          <p:cNvGrpSpPr/>
          <p:nvPr/>
        </p:nvGrpSpPr>
        <p:grpSpPr>
          <a:xfrm>
            <a:off x="9697776" y="2416046"/>
            <a:ext cx="2367224" cy="2367218"/>
            <a:chOff x="9697776" y="2416046"/>
            <a:chExt cx="2367224" cy="2367218"/>
          </a:xfrm>
        </p:grpSpPr>
        <p:sp>
          <p:nvSpPr>
            <p:cNvPr id="10" name="Oval 74"/>
            <p:cNvSpPr/>
            <p:nvPr/>
          </p:nvSpPr>
          <p:spPr>
            <a:xfrm>
              <a:off x="9697776" y="2416046"/>
              <a:ext cx="2367224" cy="2367218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12" name="Oval 73"/>
            <p:cNvSpPr/>
            <p:nvPr/>
          </p:nvSpPr>
          <p:spPr>
            <a:xfrm>
              <a:off x="10083561" y="2801830"/>
              <a:ext cx="1595654" cy="1595650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grpSp>
          <p:nvGrpSpPr>
            <p:cNvPr id="13" name="Group 9"/>
            <p:cNvGrpSpPr/>
            <p:nvPr/>
          </p:nvGrpSpPr>
          <p:grpSpPr>
            <a:xfrm>
              <a:off x="10553341" y="3218967"/>
              <a:ext cx="656095" cy="761376"/>
              <a:chOff x="-1892703" y="1944681"/>
              <a:chExt cx="3284538" cy="3811588"/>
            </a:xfrm>
          </p:grpSpPr>
          <p:sp>
            <p:nvSpPr>
              <p:cNvPr id="14" name="Freeform 5"/>
              <p:cNvSpPr>
                <a:spLocks noEditPoints="1"/>
              </p:cNvSpPr>
              <p:nvPr/>
            </p:nvSpPr>
            <p:spPr bwMode="auto">
              <a:xfrm>
                <a:off x="-1892703" y="1944681"/>
                <a:ext cx="3284538" cy="3811588"/>
              </a:xfrm>
              <a:custGeom>
                <a:avLst/>
                <a:gdLst>
                  <a:gd name="T0" fmla="*/ 1611 w 1764"/>
                  <a:gd name="T1" fmla="*/ 145 h 2048"/>
                  <a:gd name="T2" fmla="*/ 1468 w 1764"/>
                  <a:gd name="T3" fmla="*/ 100 h 2048"/>
                  <a:gd name="T4" fmla="*/ 397 w 1764"/>
                  <a:gd name="T5" fmla="*/ 0 h 2048"/>
                  <a:gd name="T6" fmla="*/ 296 w 1764"/>
                  <a:gd name="T7" fmla="*/ 145 h 2048"/>
                  <a:gd name="T8" fmla="*/ 40 w 1764"/>
                  <a:gd name="T9" fmla="*/ 197 h 2048"/>
                  <a:gd name="T10" fmla="*/ 397 w 1764"/>
                  <a:gd name="T11" fmla="*/ 863 h 2048"/>
                  <a:gd name="T12" fmla="*/ 735 w 1764"/>
                  <a:gd name="T13" fmla="*/ 1251 h 2048"/>
                  <a:gd name="T14" fmla="*/ 567 w 1764"/>
                  <a:gd name="T15" fmla="*/ 1483 h 2048"/>
                  <a:gd name="T16" fmla="*/ 531 w 1764"/>
                  <a:gd name="T17" fmla="*/ 1746 h 2048"/>
                  <a:gd name="T18" fmla="*/ 301 w 1764"/>
                  <a:gd name="T19" fmla="*/ 1888 h 2048"/>
                  <a:gd name="T20" fmla="*/ 348 w 1764"/>
                  <a:gd name="T21" fmla="*/ 2048 h 2048"/>
                  <a:gd name="T22" fmla="*/ 1468 w 1764"/>
                  <a:gd name="T23" fmla="*/ 2001 h 2048"/>
                  <a:gd name="T24" fmla="*/ 1325 w 1764"/>
                  <a:gd name="T25" fmla="*/ 1746 h 2048"/>
                  <a:gd name="T26" fmla="*/ 1237 w 1764"/>
                  <a:gd name="T27" fmla="*/ 1529 h 2048"/>
                  <a:gd name="T28" fmla="*/ 1200 w 1764"/>
                  <a:gd name="T29" fmla="*/ 1482 h 2048"/>
                  <a:gd name="T30" fmla="*/ 1303 w 1764"/>
                  <a:gd name="T31" fmla="*/ 992 h 2048"/>
                  <a:gd name="T32" fmla="*/ 1757 w 1764"/>
                  <a:gd name="T33" fmla="*/ 316 h 2048"/>
                  <a:gd name="T34" fmla="*/ 101 w 1764"/>
                  <a:gd name="T35" fmla="*/ 301 h 2048"/>
                  <a:gd name="T36" fmla="*/ 153 w 1764"/>
                  <a:gd name="T37" fmla="*/ 240 h 2048"/>
                  <a:gd name="T38" fmla="*/ 296 w 1764"/>
                  <a:gd name="T39" fmla="*/ 327 h 2048"/>
                  <a:gd name="T40" fmla="*/ 101 w 1764"/>
                  <a:gd name="T41" fmla="*/ 301 h 2048"/>
                  <a:gd name="T42" fmla="*/ 1373 w 1764"/>
                  <a:gd name="T43" fmla="*/ 1888 h 2048"/>
                  <a:gd name="T44" fmla="*/ 396 w 1764"/>
                  <a:gd name="T45" fmla="*/ 1953 h 2048"/>
                  <a:gd name="T46" fmla="*/ 443 w 1764"/>
                  <a:gd name="T47" fmla="*/ 1841 h 2048"/>
                  <a:gd name="T48" fmla="*/ 1143 w 1764"/>
                  <a:gd name="T49" fmla="*/ 1576 h 2048"/>
                  <a:gd name="T50" fmla="*/ 626 w 1764"/>
                  <a:gd name="T51" fmla="*/ 1746 h 2048"/>
                  <a:gd name="T52" fmla="*/ 1143 w 1764"/>
                  <a:gd name="T53" fmla="*/ 1576 h 2048"/>
                  <a:gd name="T54" fmla="*/ 782 w 1764"/>
                  <a:gd name="T55" fmla="*/ 1439 h 2048"/>
                  <a:gd name="T56" fmla="*/ 882 w 1764"/>
                  <a:gd name="T57" fmla="*/ 1280 h 2048"/>
                  <a:gd name="T58" fmla="*/ 1019 w 1764"/>
                  <a:gd name="T59" fmla="*/ 1481 h 2048"/>
                  <a:gd name="T60" fmla="*/ 1373 w 1764"/>
                  <a:gd name="T61" fmla="*/ 327 h 2048"/>
                  <a:gd name="T62" fmla="*/ 882 w 1764"/>
                  <a:gd name="T63" fmla="*/ 1186 h 2048"/>
                  <a:gd name="T64" fmla="*/ 391 w 1764"/>
                  <a:gd name="T65" fmla="*/ 327 h 2048"/>
                  <a:gd name="T66" fmla="*/ 397 w 1764"/>
                  <a:gd name="T67" fmla="*/ 95 h 2048"/>
                  <a:gd name="T68" fmla="*/ 1373 w 1764"/>
                  <a:gd name="T69" fmla="*/ 100 h 2048"/>
                  <a:gd name="T70" fmla="*/ 1663 w 1764"/>
                  <a:gd name="T71" fmla="*/ 301 h 2048"/>
                  <a:gd name="T72" fmla="*/ 1468 w 1764"/>
                  <a:gd name="T73" fmla="*/ 327 h 2048"/>
                  <a:gd name="T74" fmla="*/ 1611 w 1764"/>
                  <a:gd name="T75" fmla="*/ 240 h 2048"/>
                  <a:gd name="T76" fmla="*/ 1663 w 1764"/>
                  <a:gd name="T77" fmla="*/ 301 h 20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64" h="2048">
                    <a:moveTo>
                      <a:pt x="1724" y="197"/>
                    </a:moveTo>
                    <a:cubicBezTo>
                      <a:pt x="1696" y="164"/>
                      <a:pt x="1654" y="145"/>
                      <a:pt x="1611" y="145"/>
                    </a:cubicBezTo>
                    <a:cubicBezTo>
                      <a:pt x="1468" y="145"/>
                      <a:pt x="1468" y="145"/>
                      <a:pt x="1468" y="145"/>
                    </a:cubicBezTo>
                    <a:cubicBezTo>
                      <a:pt x="1468" y="100"/>
                      <a:pt x="1468" y="100"/>
                      <a:pt x="1468" y="100"/>
                    </a:cubicBezTo>
                    <a:cubicBezTo>
                      <a:pt x="1468" y="45"/>
                      <a:pt x="1423" y="0"/>
                      <a:pt x="1367" y="0"/>
                    </a:cubicBezTo>
                    <a:cubicBezTo>
                      <a:pt x="397" y="0"/>
                      <a:pt x="397" y="0"/>
                      <a:pt x="397" y="0"/>
                    </a:cubicBezTo>
                    <a:cubicBezTo>
                      <a:pt x="341" y="0"/>
                      <a:pt x="296" y="45"/>
                      <a:pt x="296" y="100"/>
                    </a:cubicBezTo>
                    <a:cubicBezTo>
                      <a:pt x="296" y="145"/>
                      <a:pt x="296" y="145"/>
                      <a:pt x="296" y="145"/>
                    </a:cubicBezTo>
                    <a:cubicBezTo>
                      <a:pt x="153" y="145"/>
                      <a:pt x="153" y="145"/>
                      <a:pt x="153" y="145"/>
                    </a:cubicBezTo>
                    <a:cubicBezTo>
                      <a:pt x="110" y="145"/>
                      <a:pt x="68" y="164"/>
                      <a:pt x="40" y="197"/>
                    </a:cubicBezTo>
                    <a:cubicBezTo>
                      <a:pt x="12" y="230"/>
                      <a:pt x="0" y="274"/>
                      <a:pt x="7" y="316"/>
                    </a:cubicBezTo>
                    <a:cubicBezTo>
                      <a:pt x="45" y="547"/>
                      <a:pt x="190" y="751"/>
                      <a:pt x="397" y="863"/>
                    </a:cubicBezTo>
                    <a:cubicBezTo>
                      <a:pt x="416" y="909"/>
                      <a:pt x="437" y="952"/>
                      <a:pt x="461" y="992"/>
                    </a:cubicBezTo>
                    <a:cubicBezTo>
                      <a:pt x="537" y="1120"/>
                      <a:pt x="631" y="1208"/>
                      <a:pt x="735" y="1251"/>
                    </a:cubicBezTo>
                    <a:cubicBezTo>
                      <a:pt x="746" y="1357"/>
                      <a:pt x="675" y="1458"/>
                      <a:pt x="568" y="1482"/>
                    </a:cubicBezTo>
                    <a:cubicBezTo>
                      <a:pt x="568" y="1483"/>
                      <a:pt x="568" y="1483"/>
                      <a:pt x="567" y="1483"/>
                    </a:cubicBezTo>
                    <a:cubicBezTo>
                      <a:pt x="547" y="1488"/>
                      <a:pt x="531" y="1506"/>
                      <a:pt x="531" y="1529"/>
                    </a:cubicBezTo>
                    <a:cubicBezTo>
                      <a:pt x="531" y="1746"/>
                      <a:pt x="531" y="1746"/>
                      <a:pt x="531" y="1746"/>
                    </a:cubicBezTo>
                    <a:cubicBezTo>
                      <a:pt x="443" y="1746"/>
                      <a:pt x="443" y="1746"/>
                      <a:pt x="443" y="1746"/>
                    </a:cubicBezTo>
                    <a:cubicBezTo>
                      <a:pt x="365" y="1746"/>
                      <a:pt x="301" y="1810"/>
                      <a:pt x="301" y="1888"/>
                    </a:cubicBezTo>
                    <a:cubicBezTo>
                      <a:pt x="301" y="2001"/>
                      <a:pt x="301" y="2001"/>
                      <a:pt x="301" y="2001"/>
                    </a:cubicBezTo>
                    <a:cubicBezTo>
                      <a:pt x="301" y="2027"/>
                      <a:pt x="322" y="2048"/>
                      <a:pt x="348" y="2048"/>
                    </a:cubicBezTo>
                    <a:cubicBezTo>
                      <a:pt x="1420" y="2048"/>
                      <a:pt x="1420" y="2048"/>
                      <a:pt x="1420" y="2048"/>
                    </a:cubicBezTo>
                    <a:cubicBezTo>
                      <a:pt x="1446" y="2048"/>
                      <a:pt x="1468" y="2027"/>
                      <a:pt x="1468" y="2001"/>
                    </a:cubicBezTo>
                    <a:cubicBezTo>
                      <a:pt x="1468" y="1888"/>
                      <a:pt x="1468" y="1888"/>
                      <a:pt x="1468" y="1888"/>
                    </a:cubicBezTo>
                    <a:cubicBezTo>
                      <a:pt x="1468" y="1810"/>
                      <a:pt x="1404" y="1746"/>
                      <a:pt x="1325" y="1746"/>
                    </a:cubicBezTo>
                    <a:cubicBezTo>
                      <a:pt x="1237" y="1746"/>
                      <a:pt x="1237" y="1746"/>
                      <a:pt x="1237" y="1746"/>
                    </a:cubicBezTo>
                    <a:cubicBezTo>
                      <a:pt x="1237" y="1529"/>
                      <a:pt x="1237" y="1529"/>
                      <a:pt x="1237" y="1529"/>
                    </a:cubicBezTo>
                    <a:cubicBezTo>
                      <a:pt x="1237" y="1506"/>
                      <a:pt x="1222" y="1488"/>
                      <a:pt x="1201" y="1483"/>
                    </a:cubicBezTo>
                    <a:cubicBezTo>
                      <a:pt x="1201" y="1483"/>
                      <a:pt x="1201" y="1483"/>
                      <a:pt x="1200" y="1482"/>
                    </a:cubicBezTo>
                    <a:cubicBezTo>
                      <a:pt x="1093" y="1458"/>
                      <a:pt x="1022" y="1356"/>
                      <a:pt x="1033" y="1249"/>
                    </a:cubicBezTo>
                    <a:cubicBezTo>
                      <a:pt x="1136" y="1205"/>
                      <a:pt x="1228" y="1118"/>
                      <a:pt x="1303" y="992"/>
                    </a:cubicBezTo>
                    <a:cubicBezTo>
                      <a:pt x="1327" y="952"/>
                      <a:pt x="1349" y="909"/>
                      <a:pt x="1367" y="863"/>
                    </a:cubicBezTo>
                    <a:cubicBezTo>
                      <a:pt x="1574" y="751"/>
                      <a:pt x="1719" y="547"/>
                      <a:pt x="1757" y="316"/>
                    </a:cubicBezTo>
                    <a:cubicBezTo>
                      <a:pt x="1764" y="274"/>
                      <a:pt x="1752" y="230"/>
                      <a:pt x="1724" y="197"/>
                    </a:cubicBezTo>
                    <a:close/>
                    <a:moveTo>
                      <a:pt x="101" y="301"/>
                    </a:moveTo>
                    <a:cubicBezTo>
                      <a:pt x="98" y="286"/>
                      <a:pt x="102" y="271"/>
                      <a:pt x="112" y="259"/>
                    </a:cubicBezTo>
                    <a:cubicBezTo>
                      <a:pt x="123" y="247"/>
                      <a:pt x="138" y="240"/>
                      <a:pt x="153" y="240"/>
                    </a:cubicBezTo>
                    <a:cubicBezTo>
                      <a:pt x="296" y="240"/>
                      <a:pt x="296" y="240"/>
                      <a:pt x="296" y="240"/>
                    </a:cubicBezTo>
                    <a:cubicBezTo>
                      <a:pt x="296" y="327"/>
                      <a:pt x="296" y="327"/>
                      <a:pt x="296" y="327"/>
                    </a:cubicBezTo>
                    <a:cubicBezTo>
                      <a:pt x="296" y="464"/>
                      <a:pt x="314" y="596"/>
                      <a:pt x="347" y="718"/>
                    </a:cubicBezTo>
                    <a:cubicBezTo>
                      <a:pt x="217" y="615"/>
                      <a:pt x="127" y="466"/>
                      <a:pt x="101" y="301"/>
                    </a:cubicBezTo>
                    <a:close/>
                    <a:moveTo>
                      <a:pt x="1325" y="1841"/>
                    </a:moveTo>
                    <a:cubicBezTo>
                      <a:pt x="1352" y="1841"/>
                      <a:pt x="1373" y="1862"/>
                      <a:pt x="1373" y="1888"/>
                    </a:cubicBezTo>
                    <a:cubicBezTo>
                      <a:pt x="1373" y="1953"/>
                      <a:pt x="1373" y="1953"/>
                      <a:pt x="1373" y="1953"/>
                    </a:cubicBezTo>
                    <a:cubicBezTo>
                      <a:pt x="396" y="1953"/>
                      <a:pt x="396" y="1953"/>
                      <a:pt x="396" y="1953"/>
                    </a:cubicBezTo>
                    <a:cubicBezTo>
                      <a:pt x="396" y="1888"/>
                      <a:pt x="396" y="1888"/>
                      <a:pt x="396" y="1888"/>
                    </a:cubicBezTo>
                    <a:cubicBezTo>
                      <a:pt x="396" y="1862"/>
                      <a:pt x="417" y="1841"/>
                      <a:pt x="443" y="1841"/>
                    </a:cubicBezTo>
                    <a:lnTo>
                      <a:pt x="1325" y="1841"/>
                    </a:lnTo>
                    <a:close/>
                    <a:moveTo>
                      <a:pt x="1143" y="1576"/>
                    </a:moveTo>
                    <a:cubicBezTo>
                      <a:pt x="1143" y="1746"/>
                      <a:pt x="1143" y="1746"/>
                      <a:pt x="1143" y="1746"/>
                    </a:cubicBezTo>
                    <a:cubicBezTo>
                      <a:pt x="626" y="1746"/>
                      <a:pt x="626" y="1746"/>
                      <a:pt x="626" y="1746"/>
                    </a:cubicBezTo>
                    <a:cubicBezTo>
                      <a:pt x="626" y="1576"/>
                      <a:pt x="626" y="1576"/>
                      <a:pt x="626" y="1576"/>
                    </a:cubicBezTo>
                    <a:lnTo>
                      <a:pt x="1143" y="1576"/>
                    </a:lnTo>
                    <a:close/>
                    <a:moveTo>
                      <a:pt x="750" y="1481"/>
                    </a:moveTo>
                    <a:cubicBezTo>
                      <a:pt x="762" y="1468"/>
                      <a:pt x="773" y="1454"/>
                      <a:pt x="782" y="1439"/>
                    </a:cubicBezTo>
                    <a:cubicBezTo>
                      <a:pt x="814" y="1390"/>
                      <a:pt x="830" y="1334"/>
                      <a:pt x="831" y="1277"/>
                    </a:cubicBezTo>
                    <a:cubicBezTo>
                      <a:pt x="848" y="1279"/>
                      <a:pt x="865" y="1280"/>
                      <a:pt x="882" y="1280"/>
                    </a:cubicBezTo>
                    <a:cubicBezTo>
                      <a:pt x="901" y="1280"/>
                      <a:pt x="919" y="1279"/>
                      <a:pt x="937" y="1276"/>
                    </a:cubicBezTo>
                    <a:cubicBezTo>
                      <a:pt x="939" y="1353"/>
                      <a:pt x="968" y="1426"/>
                      <a:pt x="1019" y="1481"/>
                    </a:cubicBezTo>
                    <a:cubicBezTo>
                      <a:pt x="750" y="1481"/>
                      <a:pt x="750" y="1481"/>
                      <a:pt x="750" y="1481"/>
                    </a:cubicBezTo>
                    <a:close/>
                    <a:moveTo>
                      <a:pt x="1373" y="327"/>
                    </a:moveTo>
                    <a:cubicBezTo>
                      <a:pt x="1373" y="561"/>
                      <a:pt x="1319" y="780"/>
                      <a:pt x="1222" y="943"/>
                    </a:cubicBezTo>
                    <a:cubicBezTo>
                      <a:pt x="1129" y="1100"/>
                      <a:pt x="1008" y="1186"/>
                      <a:pt x="882" y="1186"/>
                    </a:cubicBezTo>
                    <a:cubicBezTo>
                      <a:pt x="756" y="1186"/>
                      <a:pt x="635" y="1100"/>
                      <a:pt x="542" y="943"/>
                    </a:cubicBezTo>
                    <a:cubicBezTo>
                      <a:pt x="445" y="780"/>
                      <a:pt x="391" y="561"/>
                      <a:pt x="391" y="327"/>
                    </a:cubicBezTo>
                    <a:cubicBezTo>
                      <a:pt x="391" y="100"/>
                      <a:pt x="391" y="100"/>
                      <a:pt x="391" y="100"/>
                    </a:cubicBezTo>
                    <a:cubicBezTo>
                      <a:pt x="391" y="97"/>
                      <a:pt x="394" y="95"/>
                      <a:pt x="397" y="95"/>
                    </a:cubicBezTo>
                    <a:cubicBezTo>
                      <a:pt x="1367" y="95"/>
                      <a:pt x="1367" y="95"/>
                      <a:pt x="1367" y="95"/>
                    </a:cubicBezTo>
                    <a:cubicBezTo>
                      <a:pt x="1370" y="95"/>
                      <a:pt x="1373" y="97"/>
                      <a:pt x="1373" y="100"/>
                    </a:cubicBezTo>
                    <a:lnTo>
                      <a:pt x="1373" y="327"/>
                    </a:lnTo>
                    <a:close/>
                    <a:moveTo>
                      <a:pt x="1663" y="301"/>
                    </a:moveTo>
                    <a:cubicBezTo>
                      <a:pt x="1637" y="466"/>
                      <a:pt x="1547" y="615"/>
                      <a:pt x="1417" y="718"/>
                    </a:cubicBezTo>
                    <a:cubicBezTo>
                      <a:pt x="1450" y="596"/>
                      <a:pt x="1468" y="464"/>
                      <a:pt x="1468" y="327"/>
                    </a:cubicBezTo>
                    <a:cubicBezTo>
                      <a:pt x="1468" y="240"/>
                      <a:pt x="1468" y="240"/>
                      <a:pt x="1468" y="240"/>
                    </a:cubicBezTo>
                    <a:cubicBezTo>
                      <a:pt x="1611" y="240"/>
                      <a:pt x="1611" y="240"/>
                      <a:pt x="1611" y="240"/>
                    </a:cubicBezTo>
                    <a:cubicBezTo>
                      <a:pt x="1626" y="240"/>
                      <a:pt x="1641" y="247"/>
                      <a:pt x="1652" y="259"/>
                    </a:cubicBezTo>
                    <a:cubicBezTo>
                      <a:pt x="1662" y="271"/>
                      <a:pt x="1666" y="286"/>
                      <a:pt x="1663" y="30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-795744" y="2462202"/>
                <a:ext cx="1090612" cy="1039809"/>
              </a:xfrm>
              <a:custGeom>
                <a:avLst/>
                <a:gdLst>
                  <a:gd name="T0" fmla="*/ 581 w 586"/>
                  <a:gd name="T1" fmla="*/ 209 h 559"/>
                  <a:gd name="T2" fmla="*/ 543 w 586"/>
                  <a:gd name="T3" fmla="*/ 176 h 559"/>
                  <a:gd name="T4" fmla="*/ 399 w 586"/>
                  <a:gd name="T5" fmla="*/ 156 h 559"/>
                  <a:gd name="T6" fmla="*/ 336 w 586"/>
                  <a:gd name="T7" fmla="*/ 26 h 559"/>
                  <a:gd name="T8" fmla="*/ 293 w 586"/>
                  <a:gd name="T9" fmla="*/ 0 h 559"/>
                  <a:gd name="T10" fmla="*/ 250 w 586"/>
                  <a:gd name="T11" fmla="*/ 26 h 559"/>
                  <a:gd name="T12" fmla="*/ 187 w 586"/>
                  <a:gd name="T13" fmla="*/ 156 h 559"/>
                  <a:gd name="T14" fmla="*/ 44 w 586"/>
                  <a:gd name="T15" fmla="*/ 176 h 559"/>
                  <a:gd name="T16" fmla="*/ 5 w 586"/>
                  <a:gd name="T17" fmla="*/ 209 h 559"/>
                  <a:gd name="T18" fmla="*/ 17 w 586"/>
                  <a:gd name="T19" fmla="*/ 257 h 559"/>
                  <a:gd name="T20" fmla="*/ 121 w 586"/>
                  <a:gd name="T21" fmla="*/ 358 h 559"/>
                  <a:gd name="T22" fmla="*/ 96 w 586"/>
                  <a:gd name="T23" fmla="*/ 501 h 559"/>
                  <a:gd name="T24" fmla="*/ 115 w 586"/>
                  <a:gd name="T25" fmla="*/ 547 h 559"/>
                  <a:gd name="T26" fmla="*/ 165 w 586"/>
                  <a:gd name="T27" fmla="*/ 551 h 559"/>
                  <a:gd name="T28" fmla="*/ 293 w 586"/>
                  <a:gd name="T29" fmla="*/ 483 h 559"/>
                  <a:gd name="T30" fmla="*/ 421 w 586"/>
                  <a:gd name="T31" fmla="*/ 551 h 559"/>
                  <a:gd name="T32" fmla="*/ 443 w 586"/>
                  <a:gd name="T33" fmla="*/ 556 h 559"/>
                  <a:gd name="T34" fmla="*/ 471 w 586"/>
                  <a:gd name="T35" fmla="*/ 547 h 559"/>
                  <a:gd name="T36" fmla="*/ 490 w 586"/>
                  <a:gd name="T37" fmla="*/ 501 h 559"/>
                  <a:gd name="T38" fmla="*/ 465 w 586"/>
                  <a:gd name="T39" fmla="*/ 358 h 559"/>
                  <a:gd name="T40" fmla="*/ 569 w 586"/>
                  <a:gd name="T41" fmla="*/ 257 h 559"/>
                  <a:gd name="T42" fmla="*/ 581 w 586"/>
                  <a:gd name="T43" fmla="*/ 209 h 559"/>
                  <a:gd name="T44" fmla="*/ 381 w 586"/>
                  <a:gd name="T45" fmla="*/ 308 h 559"/>
                  <a:gd name="T46" fmla="*/ 368 w 586"/>
                  <a:gd name="T47" fmla="*/ 350 h 559"/>
                  <a:gd name="T48" fmla="*/ 380 w 586"/>
                  <a:gd name="T49" fmla="*/ 422 h 559"/>
                  <a:gd name="T50" fmla="*/ 315 w 586"/>
                  <a:gd name="T51" fmla="*/ 388 h 559"/>
                  <a:gd name="T52" fmla="*/ 293 w 586"/>
                  <a:gd name="T53" fmla="*/ 382 h 559"/>
                  <a:gd name="T54" fmla="*/ 271 w 586"/>
                  <a:gd name="T55" fmla="*/ 388 h 559"/>
                  <a:gd name="T56" fmla="*/ 206 w 586"/>
                  <a:gd name="T57" fmla="*/ 422 h 559"/>
                  <a:gd name="T58" fmla="*/ 218 w 586"/>
                  <a:gd name="T59" fmla="*/ 350 h 559"/>
                  <a:gd name="T60" fmla="*/ 205 w 586"/>
                  <a:gd name="T61" fmla="*/ 308 h 559"/>
                  <a:gd name="T62" fmla="*/ 152 w 586"/>
                  <a:gd name="T63" fmla="*/ 256 h 559"/>
                  <a:gd name="T64" fmla="*/ 225 w 586"/>
                  <a:gd name="T65" fmla="*/ 246 h 559"/>
                  <a:gd name="T66" fmla="*/ 261 w 586"/>
                  <a:gd name="T67" fmla="*/ 220 h 559"/>
                  <a:gd name="T68" fmla="*/ 293 w 586"/>
                  <a:gd name="T69" fmla="*/ 154 h 559"/>
                  <a:gd name="T70" fmla="*/ 325 w 586"/>
                  <a:gd name="T71" fmla="*/ 220 h 559"/>
                  <a:gd name="T72" fmla="*/ 361 w 586"/>
                  <a:gd name="T73" fmla="*/ 246 h 559"/>
                  <a:gd name="T74" fmla="*/ 434 w 586"/>
                  <a:gd name="T75" fmla="*/ 256 h 559"/>
                  <a:gd name="T76" fmla="*/ 381 w 586"/>
                  <a:gd name="T77" fmla="*/ 308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86" h="559">
                    <a:moveTo>
                      <a:pt x="581" y="209"/>
                    </a:moveTo>
                    <a:cubicBezTo>
                      <a:pt x="575" y="191"/>
                      <a:pt x="560" y="179"/>
                      <a:pt x="543" y="176"/>
                    </a:cubicBezTo>
                    <a:cubicBezTo>
                      <a:pt x="399" y="156"/>
                      <a:pt x="399" y="156"/>
                      <a:pt x="399" y="156"/>
                    </a:cubicBezTo>
                    <a:cubicBezTo>
                      <a:pt x="336" y="26"/>
                      <a:pt x="336" y="26"/>
                      <a:pt x="336" y="26"/>
                    </a:cubicBezTo>
                    <a:cubicBezTo>
                      <a:pt x="328" y="10"/>
                      <a:pt x="311" y="0"/>
                      <a:pt x="293" y="0"/>
                    </a:cubicBezTo>
                    <a:cubicBezTo>
                      <a:pt x="275" y="0"/>
                      <a:pt x="258" y="10"/>
                      <a:pt x="250" y="26"/>
                    </a:cubicBezTo>
                    <a:cubicBezTo>
                      <a:pt x="187" y="156"/>
                      <a:pt x="187" y="156"/>
                      <a:pt x="187" y="156"/>
                    </a:cubicBezTo>
                    <a:cubicBezTo>
                      <a:pt x="44" y="176"/>
                      <a:pt x="44" y="176"/>
                      <a:pt x="44" y="176"/>
                    </a:cubicBezTo>
                    <a:cubicBezTo>
                      <a:pt x="26" y="179"/>
                      <a:pt x="11" y="191"/>
                      <a:pt x="5" y="209"/>
                    </a:cubicBezTo>
                    <a:cubicBezTo>
                      <a:pt x="0" y="226"/>
                      <a:pt x="4" y="245"/>
                      <a:pt x="17" y="257"/>
                    </a:cubicBezTo>
                    <a:cubicBezTo>
                      <a:pt x="121" y="358"/>
                      <a:pt x="121" y="358"/>
                      <a:pt x="121" y="358"/>
                    </a:cubicBezTo>
                    <a:cubicBezTo>
                      <a:pt x="96" y="501"/>
                      <a:pt x="96" y="501"/>
                      <a:pt x="96" y="501"/>
                    </a:cubicBezTo>
                    <a:cubicBezTo>
                      <a:pt x="93" y="518"/>
                      <a:pt x="101" y="536"/>
                      <a:pt x="115" y="547"/>
                    </a:cubicBezTo>
                    <a:cubicBezTo>
                      <a:pt x="130" y="558"/>
                      <a:pt x="149" y="559"/>
                      <a:pt x="165" y="551"/>
                    </a:cubicBezTo>
                    <a:cubicBezTo>
                      <a:pt x="293" y="483"/>
                      <a:pt x="293" y="483"/>
                      <a:pt x="293" y="483"/>
                    </a:cubicBezTo>
                    <a:cubicBezTo>
                      <a:pt x="421" y="551"/>
                      <a:pt x="421" y="551"/>
                      <a:pt x="421" y="551"/>
                    </a:cubicBezTo>
                    <a:cubicBezTo>
                      <a:pt x="428" y="554"/>
                      <a:pt x="435" y="556"/>
                      <a:pt x="443" y="556"/>
                    </a:cubicBezTo>
                    <a:cubicBezTo>
                      <a:pt x="453" y="556"/>
                      <a:pt x="463" y="553"/>
                      <a:pt x="471" y="547"/>
                    </a:cubicBezTo>
                    <a:cubicBezTo>
                      <a:pt x="485" y="536"/>
                      <a:pt x="493" y="518"/>
                      <a:pt x="490" y="501"/>
                    </a:cubicBezTo>
                    <a:cubicBezTo>
                      <a:pt x="465" y="358"/>
                      <a:pt x="465" y="358"/>
                      <a:pt x="465" y="358"/>
                    </a:cubicBezTo>
                    <a:cubicBezTo>
                      <a:pt x="569" y="257"/>
                      <a:pt x="569" y="257"/>
                      <a:pt x="569" y="257"/>
                    </a:cubicBezTo>
                    <a:cubicBezTo>
                      <a:pt x="582" y="245"/>
                      <a:pt x="586" y="226"/>
                      <a:pt x="581" y="209"/>
                    </a:cubicBezTo>
                    <a:close/>
                    <a:moveTo>
                      <a:pt x="381" y="308"/>
                    </a:moveTo>
                    <a:cubicBezTo>
                      <a:pt x="370" y="319"/>
                      <a:pt x="365" y="334"/>
                      <a:pt x="368" y="350"/>
                    </a:cubicBezTo>
                    <a:cubicBezTo>
                      <a:pt x="380" y="422"/>
                      <a:pt x="380" y="422"/>
                      <a:pt x="380" y="422"/>
                    </a:cubicBezTo>
                    <a:cubicBezTo>
                      <a:pt x="315" y="388"/>
                      <a:pt x="315" y="388"/>
                      <a:pt x="315" y="388"/>
                    </a:cubicBezTo>
                    <a:cubicBezTo>
                      <a:pt x="308" y="384"/>
                      <a:pt x="301" y="382"/>
                      <a:pt x="293" y="382"/>
                    </a:cubicBezTo>
                    <a:cubicBezTo>
                      <a:pt x="285" y="382"/>
                      <a:pt x="278" y="384"/>
                      <a:pt x="271" y="388"/>
                    </a:cubicBezTo>
                    <a:cubicBezTo>
                      <a:pt x="206" y="422"/>
                      <a:pt x="206" y="422"/>
                      <a:pt x="206" y="422"/>
                    </a:cubicBezTo>
                    <a:cubicBezTo>
                      <a:pt x="218" y="350"/>
                      <a:pt x="218" y="350"/>
                      <a:pt x="218" y="350"/>
                    </a:cubicBezTo>
                    <a:cubicBezTo>
                      <a:pt x="221" y="334"/>
                      <a:pt x="216" y="319"/>
                      <a:pt x="205" y="308"/>
                    </a:cubicBezTo>
                    <a:cubicBezTo>
                      <a:pt x="152" y="256"/>
                      <a:pt x="152" y="256"/>
                      <a:pt x="152" y="256"/>
                    </a:cubicBezTo>
                    <a:cubicBezTo>
                      <a:pt x="225" y="246"/>
                      <a:pt x="225" y="246"/>
                      <a:pt x="225" y="246"/>
                    </a:cubicBezTo>
                    <a:cubicBezTo>
                      <a:pt x="240" y="244"/>
                      <a:pt x="254" y="234"/>
                      <a:pt x="261" y="220"/>
                    </a:cubicBezTo>
                    <a:cubicBezTo>
                      <a:pt x="293" y="154"/>
                      <a:pt x="293" y="154"/>
                      <a:pt x="293" y="154"/>
                    </a:cubicBezTo>
                    <a:cubicBezTo>
                      <a:pt x="325" y="220"/>
                      <a:pt x="325" y="220"/>
                      <a:pt x="325" y="220"/>
                    </a:cubicBezTo>
                    <a:cubicBezTo>
                      <a:pt x="332" y="234"/>
                      <a:pt x="346" y="244"/>
                      <a:pt x="361" y="246"/>
                    </a:cubicBezTo>
                    <a:cubicBezTo>
                      <a:pt x="434" y="256"/>
                      <a:pt x="434" y="256"/>
                      <a:pt x="434" y="256"/>
                    </a:cubicBezTo>
                    <a:lnTo>
                      <a:pt x="381" y="30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 flipH="1">
            <a:off x="-1080407" y="0"/>
            <a:ext cx="7982857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cxnSp>
        <p:nvCxnSpPr>
          <p:cNvPr id="59" name="直接连接符 58"/>
          <p:cNvCxnSpPr/>
          <p:nvPr/>
        </p:nvCxnSpPr>
        <p:spPr>
          <a:xfrm>
            <a:off x="7943908" y="4687098"/>
            <a:ext cx="2990792" cy="0"/>
          </a:xfrm>
          <a:prstGeom prst="line">
            <a:avLst/>
          </a:prstGeom>
          <a:noFill/>
          <a:ln w="15875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60" name="文本框 59"/>
          <p:cNvSpPr txBox="1"/>
          <p:nvPr/>
        </p:nvSpPr>
        <p:spPr>
          <a:xfrm>
            <a:off x="7793306" y="4723118"/>
            <a:ext cx="32919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rPr>
              <a:t>业务介绍</a:t>
            </a:r>
          </a:p>
        </p:txBody>
      </p:sp>
      <p:sp>
        <p:nvSpPr>
          <p:cNvPr id="61" name="矩形 60"/>
          <p:cNvSpPr/>
          <p:nvPr/>
        </p:nvSpPr>
        <p:spPr>
          <a:xfrm>
            <a:off x="7800263" y="772886"/>
            <a:ext cx="1871025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胡晓波真帅体" panose="02010600030101010101" pitchFamily="2" charset="-122"/>
                <a:ea typeface="胡晓波真帅体" panose="02010600030101010101" pitchFamily="2" charset="-122"/>
              </a:rPr>
              <a:t>D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1182355" y="4814700"/>
            <a:ext cx="1009644" cy="20432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screen"/>
          <a:srcRect r="80004" b="36164"/>
          <a:stretch>
            <a:fillRect/>
          </a:stretch>
        </p:blipFill>
        <p:spPr>
          <a:xfrm>
            <a:off x="762" y="429"/>
            <a:ext cx="1092443" cy="196172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32978" y="317504"/>
            <a:ext cx="2005824" cy="568021"/>
            <a:chOff x="2411323" y="2909753"/>
            <a:chExt cx="2708088" cy="766891"/>
          </a:xfrm>
        </p:grpSpPr>
        <p:sp>
          <p:nvSpPr>
            <p:cNvPr id="7" name="椭圆 6"/>
            <p:cNvSpPr/>
            <p:nvPr/>
          </p:nvSpPr>
          <p:spPr>
            <a:xfrm>
              <a:off x="2411323" y="2909753"/>
              <a:ext cx="766892" cy="766891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381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"/>
              </p:custDataLst>
            </p:nvPr>
          </p:nvSpPr>
          <p:spPr>
            <a:xfrm>
              <a:off x="3387913" y="3031588"/>
              <a:ext cx="1731498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/>
              <a:r>
                <a:rPr lang="zh-CN" altLang="en-US" sz="2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业务介绍</a:t>
              </a:r>
            </a:p>
          </p:txBody>
        </p:sp>
        <p:sp>
          <p:nvSpPr>
            <p:cNvPr id="9" name="文本框 38"/>
            <p:cNvSpPr txBox="1"/>
            <p:nvPr>
              <p:custDataLst>
                <p:tags r:id="rId2"/>
              </p:custDataLst>
            </p:nvPr>
          </p:nvSpPr>
          <p:spPr>
            <a:xfrm>
              <a:off x="2411323" y="3031588"/>
              <a:ext cx="766892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优设标题黑" panose="00000500000000000000" pitchFamily="2" charset="-122"/>
                  <a:ea typeface="优设标题黑" panose="00000500000000000000" pitchFamily="2" charset="-122"/>
                </a:rPr>
                <a:t>04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858736" y="1531833"/>
            <a:ext cx="3115407" cy="4280471"/>
            <a:chOff x="7822133" y="1709633"/>
            <a:chExt cx="3115407" cy="4280471"/>
          </a:xfrm>
        </p:grpSpPr>
        <p:sp>
          <p:nvSpPr>
            <p:cNvPr id="12" name="环形箭头 346"/>
            <p:cNvSpPr/>
            <p:nvPr/>
          </p:nvSpPr>
          <p:spPr>
            <a:xfrm rot="13275472" flipH="1" flipV="1">
              <a:off x="7922624" y="3100031"/>
              <a:ext cx="2846295" cy="2890073"/>
            </a:xfrm>
            <a:prstGeom prst="circularArrow">
              <a:avLst>
                <a:gd name="adj1" fmla="val 4560"/>
                <a:gd name="adj2" fmla="val 604811"/>
                <a:gd name="adj3" fmla="val 20945944"/>
                <a:gd name="adj4" fmla="val 13457037"/>
                <a:gd name="adj5" fmla="val 4695"/>
              </a:avLst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dirty="0">
                <a:solidFill>
                  <a:prstClr val="black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7822133" y="1709633"/>
              <a:ext cx="3115407" cy="3824941"/>
              <a:chOff x="7822133" y="1709633"/>
              <a:chExt cx="3115407" cy="3824941"/>
            </a:xfrm>
          </p:grpSpPr>
          <p:sp>
            <p:nvSpPr>
              <p:cNvPr id="19" name="任意多边形 360"/>
              <p:cNvSpPr/>
              <p:nvPr/>
            </p:nvSpPr>
            <p:spPr>
              <a:xfrm>
                <a:off x="8184232" y="3445396"/>
                <a:ext cx="2120992" cy="2089178"/>
              </a:xfrm>
              <a:custGeom>
                <a:avLst/>
                <a:gdLst>
                  <a:gd name="connsiteX0" fmla="*/ 874495 w 1905000"/>
                  <a:gd name="connsiteY0" fmla="*/ 0 h 1876425"/>
                  <a:gd name="connsiteX1" fmla="*/ 1030506 w 1905000"/>
                  <a:gd name="connsiteY1" fmla="*/ 0 h 1876425"/>
                  <a:gd name="connsiteX2" fmla="*/ 1064413 w 1905000"/>
                  <a:gd name="connsiteY2" fmla="*/ 192362 h 1876425"/>
                  <a:gd name="connsiteX3" fmla="*/ 1356006 w 1905000"/>
                  <a:gd name="connsiteY3" fmla="*/ 298513 h 1876425"/>
                  <a:gd name="connsiteX4" fmla="*/ 1505604 w 1905000"/>
                  <a:gd name="connsiteY4" fmla="*/ 172955 h 1876425"/>
                  <a:gd name="connsiteX5" fmla="*/ 1625115 w 1905000"/>
                  <a:gd name="connsiteY5" fmla="*/ 273257 h 1876425"/>
                  <a:gd name="connsiteX6" fmla="*/ 1527465 w 1905000"/>
                  <a:gd name="connsiteY6" fmla="*/ 442414 h 1876425"/>
                  <a:gd name="connsiteX7" fmla="*/ 1682618 w 1905000"/>
                  <a:gd name="connsiteY7" fmla="*/ 711199 h 1876425"/>
                  <a:gd name="connsiteX8" fmla="*/ 1877910 w 1905000"/>
                  <a:gd name="connsiteY8" fmla="*/ 711194 h 1876425"/>
                  <a:gd name="connsiteX9" fmla="*/ 1905000 w 1905000"/>
                  <a:gd name="connsiteY9" fmla="*/ 864865 h 1876425"/>
                  <a:gd name="connsiteX10" fmla="*/ 1721486 w 1905000"/>
                  <a:gd name="connsiteY10" fmla="*/ 931667 h 1876425"/>
                  <a:gd name="connsiteX11" fmla="*/ 1667602 w 1905000"/>
                  <a:gd name="connsiteY11" fmla="*/ 1237319 h 1876425"/>
                  <a:gd name="connsiteX12" fmla="*/ 1817206 w 1905000"/>
                  <a:gd name="connsiteY12" fmla="*/ 1362870 h 1876425"/>
                  <a:gd name="connsiteX13" fmla="*/ 1739201 w 1905000"/>
                  <a:gd name="connsiteY13" fmla="*/ 1498007 h 1876425"/>
                  <a:gd name="connsiteX14" fmla="*/ 1555689 w 1905000"/>
                  <a:gd name="connsiteY14" fmla="*/ 1431195 h 1876425"/>
                  <a:gd name="connsiteX15" fmla="*/ 1317981 w 1905000"/>
                  <a:gd name="connsiteY15" fmla="*/ 1630695 h 1876425"/>
                  <a:gd name="connsiteX16" fmla="*/ 1351898 w 1905000"/>
                  <a:gd name="connsiteY16" fmla="*/ 1823055 h 1876425"/>
                  <a:gd name="connsiteX17" fmla="*/ 1205295 w 1905000"/>
                  <a:gd name="connsiteY17" fmla="*/ 1876425 h 1876425"/>
                  <a:gd name="connsiteX18" fmla="*/ 1107653 w 1905000"/>
                  <a:gd name="connsiteY18" fmla="*/ 1707263 h 1876425"/>
                  <a:gd name="connsiteX19" fmla="*/ 797346 w 1905000"/>
                  <a:gd name="connsiteY19" fmla="*/ 1707263 h 1876425"/>
                  <a:gd name="connsiteX20" fmla="*/ 699706 w 1905000"/>
                  <a:gd name="connsiteY20" fmla="*/ 1876425 h 1876425"/>
                  <a:gd name="connsiteX21" fmla="*/ 553103 w 1905000"/>
                  <a:gd name="connsiteY21" fmla="*/ 1823055 h 1876425"/>
                  <a:gd name="connsiteX22" fmla="*/ 587020 w 1905000"/>
                  <a:gd name="connsiteY22" fmla="*/ 1630695 h 1876425"/>
                  <a:gd name="connsiteX23" fmla="*/ 349312 w 1905000"/>
                  <a:gd name="connsiteY23" fmla="*/ 1431195 h 1876425"/>
                  <a:gd name="connsiteX24" fmla="*/ 165800 w 1905000"/>
                  <a:gd name="connsiteY24" fmla="*/ 1498007 h 1876425"/>
                  <a:gd name="connsiteX25" fmla="*/ 87794 w 1905000"/>
                  <a:gd name="connsiteY25" fmla="*/ 1362870 h 1876425"/>
                  <a:gd name="connsiteX26" fmla="*/ 237398 w 1905000"/>
                  <a:gd name="connsiteY26" fmla="*/ 1237319 h 1876425"/>
                  <a:gd name="connsiteX27" fmla="*/ 183514 w 1905000"/>
                  <a:gd name="connsiteY27" fmla="*/ 931667 h 1876425"/>
                  <a:gd name="connsiteX28" fmla="*/ 0 w 1905000"/>
                  <a:gd name="connsiteY28" fmla="*/ 864865 h 1876425"/>
                  <a:gd name="connsiteX29" fmla="*/ 27090 w 1905000"/>
                  <a:gd name="connsiteY29" fmla="*/ 711194 h 1876425"/>
                  <a:gd name="connsiteX30" fmla="*/ 222381 w 1905000"/>
                  <a:gd name="connsiteY30" fmla="*/ 711199 h 1876425"/>
                  <a:gd name="connsiteX31" fmla="*/ 377535 w 1905000"/>
                  <a:gd name="connsiteY31" fmla="*/ 442414 h 1876425"/>
                  <a:gd name="connsiteX32" fmla="*/ 279885 w 1905000"/>
                  <a:gd name="connsiteY32" fmla="*/ 273257 h 1876425"/>
                  <a:gd name="connsiteX33" fmla="*/ 399397 w 1905000"/>
                  <a:gd name="connsiteY33" fmla="*/ 172955 h 1876425"/>
                  <a:gd name="connsiteX34" fmla="*/ 548995 w 1905000"/>
                  <a:gd name="connsiteY34" fmla="*/ 298513 h 1876425"/>
                  <a:gd name="connsiteX35" fmla="*/ 840588 w 1905000"/>
                  <a:gd name="connsiteY35" fmla="*/ 192362 h 1876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905000" h="1876425">
                    <a:moveTo>
                      <a:pt x="874495" y="0"/>
                    </a:moveTo>
                    <a:lnTo>
                      <a:pt x="1030506" y="0"/>
                    </a:lnTo>
                    <a:lnTo>
                      <a:pt x="1064413" y="192362"/>
                    </a:lnTo>
                    <a:cubicBezTo>
                      <a:pt x="1167810" y="207568"/>
                      <a:pt x="1267026" y="243686"/>
                      <a:pt x="1356006" y="298513"/>
                    </a:cubicBezTo>
                    <a:lnTo>
                      <a:pt x="1505604" y="172955"/>
                    </a:lnTo>
                    <a:lnTo>
                      <a:pt x="1625115" y="273257"/>
                    </a:lnTo>
                    <a:lnTo>
                      <a:pt x="1527465" y="442414"/>
                    </a:lnTo>
                    <a:cubicBezTo>
                      <a:pt x="1596900" y="520538"/>
                      <a:pt x="1649691" y="611994"/>
                      <a:pt x="1682618" y="711199"/>
                    </a:cubicBezTo>
                    <a:lnTo>
                      <a:pt x="1877910" y="711194"/>
                    </a:lnTo>
                    <a:lnTo>
                      <a:pt x="1905000" y="864865"/>
                    </a:lnTo>
                    <a:lnTo>
                      <a:pt x="1721486" y="931667"/>
                    </a:lnTo>
                    <a:cubicBezTo>
                      <a:pt x="1724468" y="1036154"/>
                      <a:pt x="1706134" y="1140154"/>
                      <a:pt x="1667602" y="1237319"/>
                    </a:cubicBezTo>
                    <a:lnTo>
                      <a:pt x="1817206" y="1362870"/>
                    </a:lnTo>
                    <a:lnTo>
                      <a:pt x="1739201" y="1498007"/>
                    </a:lnTo>
                    <a:lnTo>
                      <a:pt x="1555689" y="1431195"/>
                    </a:lnTo>
                    <a:cubicBezTo>
                      <a:pt x="1490824" y="1513155"/>
                      <a:pt x="1409943" y="1581035"/>
                      <a:pt x="1317981" y="1630695"/>
                    </a:cubicBezTo>
                    <a:lnTo>
                      <a:pt x="1351898" y="1823055"/>
                    </a:lnTo>
                    <a:lnTo>
                      <a:pt x="1205295" y="1876425"/>
                    </a:lnTo>
                    <a:lnTo>
                      <a:pt x="1107653" y="1707263"/>
                    </a:lnTo>
                    <a:cubicBezTo>
                      <a:pt x="1005292" y="1728344"/>
                      <a:pt x="899708" y="1728344"/>
                      <a:pt x="797346" y="1707263"/>
                    </a:cubicBezTo>
                    <a:lnTo>
                      <a:pt x="699706" y="1876425"/>
                    </a:lnTo>
                    <a:lnTo>
                      <a:pt x="553103" y="1823055"/>
                    </a:lnTo>
                    <a:lnTo>
                      <a:pt x="587020" y="1630695"/>
                    </a:lnTo>
                    <a:cubicBezTo>
                      <a:pt x="495059" y="1581035"/>
                      <a:pt x="414177" y="1513154"/>
                      <a:pt x="349312" y="1431195"/>
                    </a:cubicBezTo>
                    <a:lnTo>
                      <a:pt x="165800" y="1498007"/>
                    </a:lnTo>
                    <a:lnTo>
                      <a:pt x="87794" y="1362870"/>
                    </a:lnTo>
                    <a:lnTo>
                      <a:pt x="237398" y="1237319"/>
                    </a:lnTo>
                    <a:cubicBezTo>
                      <a:pt x="198867" y="1140154"/>
                      <a:pt x="180532" y="1036154"/>
                      <a:pt x="183514" y="931667"/>
                    </a:cubicBezTo>
                    <a:lnTo>
                      <a:pt x="0" y="864865"/>
                    </a:lnTo>
                    <a:lnTo>
                      <a:pt x="27090" y="711194"/>
                    </a:lnTo>
                    <a:lnTo>
                      <a:pt x="222381" y="711199"/>
                    </a:lnTo>
                    <a:cubicBezTo>
                      <a:pt x="255309" y="611994"/>
                      <a:pt x="308100" y="520538"/>
                      <a:pt x="377535" y="442414"/>
                    </a:cubicBezTo>
                    <a:lnTo>
                      <a:pt x="279885" y="273257"/>
                    </a:lnTo>
                    <a:lnTo>
                      <a:pt x="399397" y="172955"/>
                    </a:lnTo>
                    <a:lnTo>
                      <a:pt x="548995" y="298513"/>
                    </a:lnTo>
                    <a:cubicBezTo>
                      <a:pt x="637974" y="243686"/>
                      <a:pt x="737190" y="207568"/>
                      <a:pt x="840588" y="192362"/>
                    </a:cubicBezTo>
                    <a:close/>
                  </a:path>
                </a:pathLst>
              </a:custGeom>
              <a:gradFill>
                <a:gsLst>
                  <a:gs pos="28000">
                    <a:srgbClr val="3D8AF3"/>
                  </a:gs>
                  <a:gs pos="79000">
                    <a:srgbClr val="0239D5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10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rgbClr val="FFFFFF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阿里巴巴普惠体 L" panose="00020600040101010101" pitchFamily="18" charset="-122"/>
                    <a:sym typeface="+mn-lt"/>
                  </a:rPr>
                  <a:t>标题文字</a:t>
                </a:r>
              </a:p>
              <a:p>
                <a:pPr algn="ctr" defTabSz="1375410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rgbClr val="FFFFFF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阿里巴巴普惠体 L" panose="00020600040101010101" pitchFamily="18" charset="-122"/>
                    <a:sym typeface="+mn-lt"/>
                  </a:rPr>
                  <a:t>添加</a:t>
                </a:r>
              </a:p>
            </p:txBody>
          </p:sp>
          <p:sp>
            <p:nvSpPr>
              <p:cNvPr id="20" name="任意多边形 361"/>
              <p:cNvSpPr/>
              <p:nvPr/>
            </p:nvSpPr>
            <p:spPr>
              <a:xfrm>
                <a:off x="8686229" y="3331306"/>
                <a:ext cx="362099" cy="356667"/>
              </a:xfrm>
              <a:custGeom>
                <a:avLst/>
                <a:gdLst>
                  <a:gd name="connsiteX0" fmla="*/ 874495 w 1905000"/>
                  <a:gd name="connsiteY0" fmla="*/ 0 h 1876425"/>
                  <a:gd name="connsiteX1" fmla="*/ 1030506 w 1905000"/>
                  <a:gd name="connsiteY1" fmla="*/ 0 h 1876425"/>
                  <a:gd name="connsiteX2" fmla="*/ 1064413 w 1905000"/>
                  <a:gd name="connsiteY2" fmla="*/ 192362 h 1876425"/>
                  <a:gd name="connsiteX3" fmla="*/ 1356006 w 1905000"/>
                  <a:gd name="connsiteY3" fmla="*/ 298513 h 1876425"/>
                  <a:gd name="connsiteX4" fmla="*/ 1505604 w 1905000"/>
                  <a:gd name="connsiteY4" fmla="*/ 172955 h 1876425"/>
                  <a:gd name="connsiteX5" fmla="*/ 1625115 w 1905000"/>
                  <a:gd name="connsiteY5" fmla="*/ 273257 h 1876425"/>
                  <a:gd name="connsiteX6" fmla="*/ 1527465 w 1905000"/>
                  <a:gd name="connsiteY6" fmla="*/ 442414 h 1876425"/>
                  <a:gd name="connsiteX7" fmla="*/ 1682618 w 1905000"/>
                  <a:gd name="connsiteY7" fmla="*/ 711199 h 1876425"/>
                  <a:gd name="connsiteX8" fmla="*/ 1877910 w 1905000"/>
                  <a:gd name="connsiteY8" fmla="*/ 711194 h 1876425"/>
                  <a:gd name="connsiteX9" fmla="*/ 1905000 w 1905000"/>
                  <a:gd name="connsiteY9" fmla="*/ 864865 h 1876425"/>
                  <a:gd name="connsiteX10" fmla="*/ 1721486 w 1905000"/>
                  <a:gd name="connsiteY10" fmla="*/ 931667 h 1876425"/>
                  <a:gd name="connsiteX11" fmla="*/ 1667602 w 1905000"/>
                  <a:gd name="connsiteY11" fmla="*/ 1237319 h 1876425"/>
                  <a:gd name="connsiteX12" fmla="*/ 1817206 w 1905000"/>
                  <a:gd name="connsiteY12" fmla="*/ 1362870 h 1876425"/>
                  <a:gd name="connsiteX13" fmla="*/ 1739201 w 1905000"/>
                  <a:gd name="connsiteY13" fmla="*/ 1498007 h 1876425"/>
                  <a:gd name="connsiteX14" fmla="*/ 1555689 w 1905000"/>
                  <a:gd name="connsiteY14" fmla="*/ 1431195 h 1876425"/>
                  <a:gd name="connsiteX15" fmla="*/ 1317981 w 1905000"/>
                  <a:gd name="connsiteY15" fmla="*/ 1630695 h 1876425"/>
                  <a:gd name="connsiteX16" fmla="*/ 1351898 w 1905000"/>
                  <a:gd name="connsiteY16" fmla="*/ 1823055 h 1876425"/>
                  <a:gd name="connsiteX17" fmla="*/ 1205295 w 1905000"/>
                  <a:gd name="connsiteY17" fmla="*/ 1876425 h 1876425"/>
                  <a:gd name="connsiteX18" fmla="*/ 1107653 w 1905000"/>
                  <a:gd name="connsiteY18" fmla="*/ 1707263 h 1876425"/>
                  <a:gd name="connsiteX19" fmla="*/ 797346 w 1905000"/>
                  <a:gd name="connsiteY19" fmla="*/ 1707263 h 1876425"/>
                  <a:gd name="connsiteX20" fmla="*/ 699706 w 1905000"/>
                  <a:gd name="connsiteY20" fmla="*/ 1876425 h 1876425"/>
                  <a:gd name="connsiteX21" fmla="*/ 553103 w 1905000"/>
                  <a:gd name="connsiteY21" fmla="*/ 1823055 h 1876425"/>
                  <a:gd name="connsiteX22" fmla="*/ 587020 w 1905000"/>
                  <a:gd name="connsiteY22" fmla="*/ 1630695 h 1876425"/>
                  <a:gd name="connsiteX23" fmla="*/ 349312 w 1905000"/>
                  <a:gd name="connsiteY23" fmla="*/ 1431195 h 1876425"/>
                  <a:gd name="connsiteX24" fmla="*/ 165800 w 1905000"/>
                  <a:gd name="connsiteY24" fmla="*/ 1498007 h 1876425"/>
                  <a:gd name="connsiteX25" fmla="*/ 87794 w 1905000"/>
                  <a:gd name="connsiteY25" fmla="*/ 1362870 h 1876425"/>
                  <a:gd name="connsiteX26" fmla="*/ 237398 w 1905000"/>
                  <a:gd name="connsiteY26" fmla="*/ 1237319 h 1876425"/>
                  <a:gd name="connsiteX27" fmla="*/ 183514 w 1905000"/>
                  <a:gd name="connsiteY27" fmla="*/ 931667 h 1876425"/>
                  <a:gd name="connsiteX28" fmla="*/ 0 w 1905000"/>
                  <a:gd name="connsiteY28" fmla="*/ 864865 h 1876425"/>
                  <a:gd name="connsiteX29" fmla="*/ 27090 w 1905000"/>
                  <a:gd name="connsiteY29" fmla="*/ 711194 h 1876425"/>
                  <a:gd name="connsiteX30" fmla="*/ 222381 w 1905000"/>
                  <a:gd name="connsiteY30" fmla="*/ 711199 h 1876425"/>
                  <a:gd name="connsiteX31" fmla="*/ 377535 w 1905000"/>
                  <a:gd name="connsiteY31" fmla="*/ 442414 h 1876425"/>
                  <a:gd name="connsiteX32" fmla="*/ 279885 w 1905000"/>
                  <a:gd name="connsiteY32" fmla="*/ 273257 h 1876425"/>
                  <a:gd name="connsiteX33" fmla="*/ 399397 w 1905000"/>
                  <a:gd name="connsiteY33" fmla="*/ 172955 h 1876425"/>
                  <a:gd name="connsiteX34" fmla="*/ 548995 w 1905000"/>
                  <a:gd name="connsiteY34" fmla="*/ 298513 h 1876425"/>
                  <a:gd name="connsiteX35" fmla="*/ 840588 w 1905000"/>
                  <a:gd name="connsiteY35" fmla="*/ 192362 h 1876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905000" h="1876425">
                    <a:moveTo>
                      <a:pt x="874495" y="0"/>
                    </a:moveTo>
                    <a:lnTo>
                      <a:pt x="1030506" y="0"/>
                    </a:lnTo>
                    <a:lnTo>
                      <a:pt x="1064413" y="192362"/>
                    </a:lnTo>
                    <a:cubicBezTo>
                      <a:pt x="1167810" y="207568"/>
                      <a:pt x="1267026" y="243686"/>
                      <a:pt x="1356006" y="298513"/>
                    </a:cubicBezTo>
                    <a:lnTo>
                      <a:pt x="1505604" y="172955"/>
                    </a:lnTo>
                    <a:lnTo>
                      <a:pt x="1625115" y="273257"/>
                    </a:lnTo>
                    <a:lnTo>
                      <a:pt x="1527465" y="442414"/>
                    </a:lnTo>
                    <a:cubicBezTo>
                      <a:pt x="1596900" y="520538"/>
                      <a:pt x="1649691" y="611994"/>
                      <a:pt x="1682618" y="711199"/>
                    </a:cubicBezTo>
                    <a:lnTo>
                      <a:pt x="1877910" y="711194"/>
                    </a:lnTo>
                    <a:lnTo>
                      <a:pt x="1905000" y="864865"/>
                    </a:lnTo>
                    <a:lnTo>
                      <a:pt x="1721486" y="931667"/>
                    </a:lnTo>
                    <a:cubicBezTo>
                      <a:pt x="1724468" y="1036154"/>
                      <a:pt x="1706134" y="1140154"/>
                      <a:pt x="1667602" y="1237319"/>
                    </a:cubicBezTo>
                    <a:lnTo>
                      <a:pt x="1817206" y="1362870"/>
                    </a:lnTo>
                    <a:lnTo>
                      <a:pt x="1739201" y="1498007"/>
                    </a:lnTo>
                    <a:lnTo>
                      <a:pt x="1555689" y="1431195"/>
                    </a:lnTo>
                    <a:cubicBezTo>
                      <a:pt x="1490824" y="1513155"/>
                      <a:pt x="1409943" y="1581035"/>
                      <a:pt x="1317981" y="1630695"/>
                    </a:cubicBezTo>
                    <a:lnTo>
                      <a:pt x="1351898" y="1823055"/>
                    </a:lnTo>
                    <a:lnTo>
                      <a:pt x="1205295" y="1876425"/>
                    </a:lnTo>
                    <a:lnTo>
                      <a:pt x="1107653" y="1707263"/>
                    </a:lnTo>
                    <a:cubicBezTo>
                      <a:pt x="1005292" y="1728344"/>
                      <a:pt x="899708" y="1728344"/>
                      <a:pt x="797346" y="1707263"/>
                    </a:cubicBezTo>
                    <a:lnTo>
                      <a:pt x="699706" y="1876425"/>
                    </a:lnTo>
                    <a:lnTo>
                      <a:pt x="553103" y="1823055"/>
                    </a:lnTo>
                    <a:lnTo>
                      <a:pt x="587020" y="1630695"/>
                    </a:lnTo>
                    <a:cubicBezTo>
                      <a:pt x="495059" y="1581035"/>
                      <a:pt x="414177" y="1513154"/>
                      <a:pt x="349312" y="1431195"/>
                    </a:cubicBezTo>
                    <a:lnTo>
                      <a:pt x="165800" y="1498007"/>
                    </a:lnTo>
                    <a:lnTo>
                      <a:pt x="87794" y="1362870"/>
                    </a:lnTo>
                    <a:lnTo>
                      <a:pt x="237398" y="1237319"/>
                    </a:lnTo>
                    <a:cubicBezTo>
                      <a:pt x="198867" y="1140154"/>
                      <a:pt x="180532" y="1036154"/>
                      <a:pt x="183514" y="931667"/>
                    </a:cubicBezTo>
                    <a:lnTo>
                      <a:pt x="0" y="864865"/>
                    </a:lnTo>
                    <a:lnTo>
                      <a:pt x="27090" y="711194"/>
                    </a:lnTo>
                    <a:lnTo>
                      <a:pt x="222381" y="711199"/>
                    </a:lnTo>
                    <a:cubicBezTo>
                      <a:pt x="255309" y="611994"/>
                      <a:pt x="308100" y="520538"/>
                      <a:pt x="377535" y="442414"/>
                    </a:cubicBezTo>
                    <a:lnTo>
                      <a:pt x="279885" y="273257"/>
                    </a:lnTo>
                    <a:lnTo>
                      <a:pt x="399397" y="172955"/>
                    </a:lnTo>
                    <a:lnTo>
                      <a:pt x="548995" y="298513"/>
                    </a:lnTo>
                    <a:cubicBezTo>
                      <a:pt x="637974" y="243686"/>
                      <a:pt x="737190" y="207568"/>
                      <a:pt x="840588" y="192362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21" name="任意多边形 362"/>
              <p:cNvSpPr/>
              <p:nvPr/>
            </p:nvSpPr>
            <p:spPr>
              <a:xfrm>
                <a:off x="7822133" y="3537146"/>
                <a:ext cx="675197" cy="665068"/>
              </a:xfrm>
              <a:custGeom>
                <a:avLst/>
                <a:gdLst>
                  <a:gd name="connsiteX0" fmla="*/ 874495 w 1905000"/>
                  <a:gd name="connsiteY0" fmla="*/ 0 h 1876425"/>
                  <a:gd name="connsiteX1" fmla="*/ 1030506 w 1905000"/>
                  <a:gd name="connsiteY1" fmla="*/ 0 h 1876425"/>
                  <a:gd name="connsiteX2" fmla="*/ 1064413 w 1905000"/>
                  <a:gd name="connsiteY2" fmla="*/ 192362 h 1876425"/>
                  <a:gd name="connsiteX3" fmla="*/ 1356006 w 1905000"/>
                  <a:gd name="connsiteY3" fmla="*/ 298513 h 1876425"/>
                  <a:gd name="connsiteX4" fmla="*/ 1505604 w 1905000"/>
                  <a:gd name="connsiteY4" fmla="*/ 172955 h 1876425"/>
                  <a:gd name="connsiteX5" fmla="*/ 1625115 w 1905000"/>
                  <a:gd name="connsiteY5" fmla="*/ 273257 h 1876425"/>
                  <a:gd name="connsiteX6" fmla="*/ 1527465 w 1905000"/>
                  <a:gd name="connsiteY6" fmla="*/ 442414 h 1876425"/>
                  <a:gd name="connsiteX7" fmla="*/ 1682618 w 1905000"/>
                  <a:gd name="connsiteY7" fmla="*/ 711199 h 1876425"/>
                  <a:gd name="connsiteX8" fmla="*/ 1877910 w 1905000"/>
                  <a:gd name="connsiteY8" fmla="*/ 711194 h 1876425"/>
                  <a:gd name="connsiteX9" fmla="*/ 1905000 w 1905000"/>
                  <a:gd name="connsiteY9" fmla="*/ 864865 h 1876425"/>
                  <a:gd name="connsiteX10" fmla="*/ 1721486 w 1905000"/>
                  <a:gd name="connsiteY10" fmla="*/ 931667 h 1876425"/>
                  <a:gd name="connsiteX11" fmla="*/ 1667602 w 1905000"/>
                  <a:gd name="connsiteY11" fmla="*/ 1237319 h 1876425"/>
                  <a:gd name="connsiteX12" fmla="*/ 1817206 w 1905000"/>
                  <a:gd name="connsiteY12" fmla="*/ 1362870 h 1876425"/>
                  <a:gd name="connsiteX13" fmla="*/ 1739201 w 1905000"/>
                  <a:gd name="connsiteY13" fmla="*/ 1498007 h 1876425"/>
                  <a:gd name="connsiteX14" fmla="*/ 1555689 w 1905000"/>
                  <a:gd name="connsiteY14" fmla="*/ 1431195 h 1876425"/>
                  <a:gd name="connsiteX15" fmla="*/ 1317981 w 1905000"/>
                  <a:gd name="connsiteY15" fmla="*/ 1630695 h 1876425"/>
                  <a:gd name="connsiteX16" fmla="*/ 1351898 w 1905000"/>
                  <a:gd name="connsiteY16" fmla="*/ 1823055 h 1876425"/>
                  <a:gd name="connsiteX17" fmla="*/ 1205295 w 1905000"/>
                  <a:gd name="connsiteY17" fmla="*/ 1876425 h 1876425"/>
                  <a:gd name="connsiteX18" fmla="*/ 1107653 w 1905000"/>
                  <a:gd name="connsiteY18" fmla="*/ 1707263 h 1876425"/>
                  <a:gd name="connsiteX19" fmla="*/ 797346 w 1905000"/>
                  <a:gd name="connsiteY19" fmla="*/ 1707263 h 1876425"/>
                  <a:gd name="connsiteX20" fmla="*/ 699706 w 1905000"/>
                  <a:gd name="connsiteY20" fmla="*/ 1876425 h 1876425"/>
                  <a:gd name="connsiteX21" fmla="*/ 553103 w 1905000"/>
                  <a:gd name="connsiteY21" fmla="*/ 1823055 h 1876425"/>
                  <a:gd name="connsiteX22" fmla="*/ 587020 w 1905000"/>
                  <a:gd name="connsiteY22" fmla="*/ 1630695 h 1876425"/>
                  <a:gd name="connsiteX23" fmla="*/ 349312 w 1905000"/>
                  <a:gd name="connsiteY23" fmla="*/ 1431195 h 1876425"/>
                  <a:gd name="connsiteX24" fmla="*/ 165800 w 1905000"/>
                  <a:gd name="connsiteY24" fmla="*/ 1498007 h 1876425"/>
                  <a:gd name="connsiteX25" fmla="*/ 87794 w 1905000"/>
                  <a:gd name="connsiteY25" fmla="*/ 1362870 h 1876425"/>
                  <a:gd name="connsiteX26" fmla="*/ 237398 w 1905000"/>
                  <a:gd name="connsiteY26" fmla="*/ 1237319 h 1876425"/>
                  <a:gd name="connsiteX27" fmla="*/ 183514 w 1905000"/>
                  <a:gd name="connsiteY27" fmla="*/ 931667 h 1876425"/>
                  <a:gd name="connsiteX28" fmla="*/ 0 w 1905000"/>
                  <a:gd name="connsiteY28" fmla="*/ 864865 h 1876425"/>
                  <a:gd name="connsiteX29" fmla="*/ 27090 w 1905000"/>
                  <a:gd name="connsiteY29" fmla="*/ 711194 h 1876425"/>
                  <a:gd name="connsiteX30" fmla="*/ 222381 w 1905000"/>
                  <a:gd name="connsiteY30" fmla="*/ 711199 h 1876425"/>
                  <a:gd name="connsiteX31" fmla="*/ 377535 w 1905000"/>
                  <a:gd name="connsiteY31" fmla="*/ 442414 h 1876425"/>
                  <a:gd name="connsiteX32" fmla="*/ 279885 w 1905000"/>
                  <a:gd name="connsiteY32" fmla="*/ 273257 h 1876425"/>
                  <a:gd name="connsiteX33" fmla="*/ 399397 w 1905000"/>
                  <a:gd name="connsiteY33" fmla="*/ 172955 h 1876425"/>
                  <a:gd name="connsiteX34" fmla="*/ 548995 w 1905000"/>
                  <a:gd name="connsiteY34" fmla="*/ 298513 h 1876425"/>
                  <a:gd name="connsiteX35" fmla="*/ 840588 w 1905000"/>
                  <a:gd name="connsiteY35" fmla="*/ 192362 h 1876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905000" h="1876425">
                    <a:moveTo>
                      <a:pt x="874495" y="0"/>
                    </a:moveTo>
                    <a:lnTo>
                      <a:pt x="1030506" y="0"/>
                    </a:lnTo>
                    <a:lnTo>
                      <a:pt x="1064413" y="192362"/>
                    </a:lnTo>
                    <a:cubicBezTo>
                      <a:pt x="1167810" y="207568"/>
                      <a:pt x="1267026" y="243686"/>
                      <a:pt x="1356006" y="298513"/>
                    </a:cubicBezTo>
                    <a:lnTo>
                      <a:pt x="1505604" y="172955"/>
                    </a:lnTo>
                    <a:lnTo>
                      <a:pt x="1625115" y="273257"/>
                    </a:lnTo>
                    <a:lnTo>
                      <a:pt x="1527465" y="442414"/>
                    </a:lnTo>
                    <a:cubicBezTo>
                      <a:pt x="1596900" y="520538"/>
                      <a:pt x="1649691" y="611994"/>
                      <a:pt x="1682618" y="711199"/>
                    </a:cubicBezTo>
                    <a:lnTo>
                      <a:pt x="1877910" y="711194"/>
                    </a:lnTo>
                    <a:lnTo>
                      <a:pt x="1905000" y="864865"/>
                    </a:lnTo>
                    <a:lnTo>
                      <a:pt x="1721486" y="931667"/>
                    </a:lnTo>
                    <a:cubicBezTo>
                      <a:pt x="1724468" y="1036154"/>
                      <a:pt x="1706134" y="1140154"/>
                      <a:pt x="1667602" y="1237319"/>
                    </a:cubicBezTo>
                    <a:lnTo>
                      <a:pt x="1817206" y="1362870"/>
                    </a:lnTo>
                    <a:lnTo>
                      <a:pt x="1739201" y="1498007"/>
                    </a:lnTo>
                    <a:lnTo>
                      <a:pt x="1555689" y="1431195"/>
                    </a:lnTo>
                    <a:cubicBezTo>
                      <a:pt x="1490824" y="1513155"/>
                      <a:pt x="1409943" y="1581035"/>
                      <a:pt x="1317981" y="1630695"/>
                    </a:cubicBezTo>
                    <a:lnTo>
                      <a:pt x="1351898" y="1823055"/>
                    </a:lnTo>
                    <a:lnTo>
                      <a:pt x="1205295" y="1876425"/>
                    </a:lnTo>
                    <a:lnTo>
                      <a:pt x="1107653" y="1707263"/>
                    </a:lnTo>
                    <a:cubicBezTo>
                      <a:pt x="1005292" y="1728344"/>
                      <a:pt x="899708" y="1728344"/>
                      <a:pt x="797346" y="1707263"/>
                    </a:cubicBezTo>
                    <a:lnTo>
                      <a:pt x="699706" y="1876425"/>
                    </a:lnTo>
                    <a:lnTo>
                      <a:pt x="553103" y="1823055"/>
                    </a:lnTo>
                    <a:lnTo>
                      <a:pt x="587020" y="1630695"/>
                    </a:lnTo>
                    <a:cubicBezTo>
                      <a:pt x="495059" y="1581035"/>
                      <a:pt x="414177" y="1513154"/>
                      <a:pt x="349312" y="1431195"/>
                    </a:cubicBezTo>
                    <a:lnTo>
                      <a:pt x="165800" y="1498007"/>
                    </a:lnTo>
                    <a:lnTo>
                      <a:pt x="87794" y="1362870"/>
                    </a:lnTo>
                    <a:lnTo>
                      <a:pt x="237398" y="1237319"/>
                    </a:lnTo>
                    <a:cubicBezTo>
                      <a:pt x="198867" y="1140154"/>
                      <a:pt x="180532" y="1036154"/>
                      <a:pt x="183514" y="931667"/>
                    </a:cubicBezTo>
                    <a:lnTo>
                      <a:pt x="0" y="864865"/>
                    </a:lnTo>
                    <a:lnTo>
                      <a:pt x="27090" y="711194"/>
                    </a:lnTo>
                    <a:lnTo>
                      <a:pt x="222381" y="711199"/>
                    </a:lnTo>
                    <a:cubicBezTo>
                      <a:pt x="255309" y="611994"/>
                      <a:pt x="308100" y="520538"/>
                      <a:pt x="377535" y="442414"/>
                    </a:cubicBezTo>
                    <a:lnTo>
                      <a:pt x="279885" y="273257"/>
                    </a:lnTo>
                    <a:lnTo>
                      <a:pt x="399397" y="172955"/>
                    </a:lnTo>
                    <a:lnTo>
                      <a:pt x="548995" y="298513"/>
                    </a:lnTo>
                    <a:cubicBezTo>
                      <a:pt x="637974" y="243686"/>
                      <a:pt x="737190" y="207568"/>
                      <a:pt x="840588" y="192362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 flipV="1">
                <a:off x="9244728" y="3077592"/>
                <a:ext cx="0" cy="792088"/>
              </a:xfrm>
              <a:prstGeom prst="line">
                <a:avLst/>
              </a:prstGeom>
              <a:ln w="12700">
                <a:solidFill>
                  <a:srgbClr val="BABACE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" name="组合 1"/>
              <p:cNvGrpSpPr/>
              <p:nvPr/>
            </p:nvGrpSpPr>
            <p:grpSpPr>
              <a:xfrm>
                <a:off x="8049226" y="1709633"/>
                <a:ext cx="2888314" cy="1273199"/>
                <a:chOff x="8215115" y="2976100"/>
                <a:chExt cx="2888314" cy="1273199"/>
              </a:xfrm>
            </p:grpSpPr>
            <p:sp>
              <p:nvSpPr>
                <p:cNvPr id="31" name="矩形 30"/>
                <p:cNvSpPr/>
                <p:nvPr/>
              </p:nvSpPr>
              <p:spPr>
                <a:xfrm>
                  <a:off x="8215115" y="3354695"/>
                  <a:ext cx="2888314" cy="89460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>
                    <a:lnSpc>
                      <a:spcPct val="150000"/>
                    </a:lnSpc>
                  </a:pPr>
                  <a:r>
                    <a:rPr lang="zh-CN" altLang="en-US" sz="12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  <a:sym typeface="方正兰亭黑_GBK" pitchFamily="2" charset="-122"/>
                    </a:rPr>
                    <a:t>点击此处添加文本内容，如关键词、部分简单介绍等。点击此处添加文本内容，如关键词、部分简单介绍等。</a:t>
                  </a:r>
                </a:p>
              </p:txBody>
            </p:sp>
            <p:sp>
              <p:nvSpPr>
                <p:cNvPr id="32" name="文本框 31"/>
                <p:cNvSpPr txBox="1"/>
                <p:nvPr/>
              </p:nvSpPr>
              <p:spPr>
                <a:xfrm>
                  <a:off x="8220359" y="2976100"/>
                  <a:ext cx="224515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457200"/>
                  <a:r>
                    <a:rPr kumimoji="1" lang="zh-CN" altLang="en-US" sz="2000" dirty="0">
                      <a:gradFill>
                        <a:gsLst>
                          <a:gs pos="28000">
                            <a:srgbClr val="3D8AF3"/>
                          </a:gs>
                          <a:gs pos="79000">
                            <a:srgbClr val="0239D5"/>
                          </a:gs>
                        </a:gsLst>
                        <a:lin ang="2700000" scaled="1"/>
                      </a:gradFill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标题文字添加</a:t>
                  </a:r>
                </a:p>
              </p:txBody>
            </p:sp>
          </p:grpSp>
        </p:grpSp>
      </p:grpSp>
      <p:grpSp>
        <p:nvGrpSpPr>
          <p:cNvPr id="44" name="组合 43"/>
          <p:cNvGrpSpPr/>
          <p:nvPr/>
        </p:nvGrpSpPr>
        <p:grpSpPr>
          <a:xfrm>
            <a:off x="4192708" y="1307278"/>
            <a:ext cx="3783033" cy="4602953"/>
            <a:chOff x="4156105" y="1485078"/>
            <a:chExt cx="3783033" cy="4602953"/>
          </a:xfrm>
        </p:grpSpPr>
        <p:sp>
          <p:nvSpPr>
            <p:cNvPr id="10" name="环形箭头 344"/>
            <p:cNvSpPr/>
            <p:nvPr/>
          </p:nvSpPr>
          <p:spPr>
            <a:xfrm rot="13908429">
              <a:off x="4156105" y="1485078"/>
              <a:ext cx="2880000" cy="2880000"/>
            </a:xfrm>
            <a:prstGeom prst="circularArrow">
              <a:avLst>
                <a:gd name="adj1" fmla="val 4560"/>
                <a:gd name="adj2" fmla="val 604811"/>
                <a:gd name="adj3" fmla="val 20945944"/>
                <a:gd name="adj4" fmla="val 18704280"/>
                <a:gd name="adj5" fmla="val 469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41" name="组合 40"/>
            <p:cNvGrpSpPr/>
            <p:nvPr/>
          </p:nvGrpSpPr>
          <p:grpSpPr>
            <a:xfrm>
              <a:off x="4511856" y="1641601"/>
              <a:ext cx="3427282" cy="4446430"/>
              <a:chOff x="4511856" y="1641601"/>
              <a:chExt cx="3427282" cy="4446430"/>
            </a:xfrm>
          </p:grpSpPr>
          <p:sp>
            <p:nvSpPr>
              <p:cNvPr id="13" name="任意多边形 354"/>
              <p:cNvSpPr/>
              <p:nvPr/>
            </p:nvSpPr>
            <p:spPr>
              <a:xfrm>
                <a:off x="4547828" y="1641601"/>
                <a:ext cx="2772308" cy="2730724"/>
              </a:xfrm>
              <a:custGeom>
                <a:avLst/>
                <a:gdLst>
                  <a:gd name="connsiteX0" fmla="*/ 874495 w 1905000"/>
                  <a:gd name="connsiteY0" fmla="*/ 0 h 1876425"/>
                  <a:gd name="connsiteX1" fmla="*/ 1030506 w 1905000"/>
                  <a:gd name="connsiteY1" fmla="*/ 0 h 1876425"/>
                  <a:gd name="connsiteX2" fmla="*/ 1064413 w 1905000"/>
                  <a:gd name="connsiteY2" fmla="*/ 192362 h 1876425"/>
                  <a:gd name="connsiteX3" fmla="*/ 1356006 w 1905000"/>
                  <a:gd name="connsiteY3" fmla="*/ 298513 h 1876425"/>
                  <a:gd name="connsiteX4" fmla="*/ 1505604 w 1905000"/>
                  <a:gd name="connsiteY4" fmla="*/ 172955 h 1876425"/>
                  <a:gd name="connsiteX5" fmla="*/ 1625115 w 1905000"/>
                  <a:gd name="connsiteY5" fmla="*/ 273257 h 1876425"/>
                  <a:gd name="connsiteX6" fmla="*/ 1527465 w 1905000"/>
                  <a:gd name="connsiteY6" fmla="*/ 442414 h 1876425"/>
                  <a:gd name="connsiteX7" fmla="*/ 1682618 w 1905000"/>
                  <a:gd name="connsiteY7" fmla="*/ 711199 h 1876425"/>
                  <a:gd name="connsiteX8" fmla="*/ 1877910 w 1905000"/>
                  <a:gd name="connsiteY8" fmla="*/ 711194 h 1876425"/>
                  <a:gd name="connsiteX9" fmla="*/ 1905000 w 1905000"/>
                  <a:gd name="connsiteY9" fmla="*/ 864865 h 1876425"/>
                  <a:gd name="connsiteX10" fmla="*/ 1721486 w 1905000"/>
                  <a:gd name="connsiteY10" fmla="*/ 931667 h 1876425"/>
                  <a:gd name="connsiteX11" fmla="*/ 1667602 w 1905000"/>
                  <a:gd name="connsiteY11" fmla="*/ 1237319 h 1876425"/>
                  <a:gd name="connsiteX12" fmla="*/ 1817206 w 1905000"/>
                  <a:gd name="connsiteY12" fmla="*/ 1362870 h 1876425"/>
                  <a:gd name="connsiteX13" fmla="*/ 1739201 w 1905000"/>
                  <a:gd name="connsiteY13" fmla="*/ 1498007 h 1876425"/>
                  <a:gd name="connsiteX14" fmla="*/ 1555689 w 1905000"/>
                  <a:gd name="connsiteY14" fmla="*/ 1431195 h 1876425"/>
                  <a:gd name="connsiteX15" fmla="*/ 1317981 w 1905000"/>
                  <a:gd name="connsiteY15" fmla="*/ 1630695 h 1876425"/>
                  <a:gd name="connsiteX16" fmla="*/ 1351898 w 1905000"/>
                  <a:gd name="connsiteY16" fmla="*/ 1823055 h 1876425"/>
                  <a:gd name="connsiteX17" fmla="*/ 1205295 w 1905000"/>
                  <a:gd name="connsiteY17" fmla="*/ 1876425 h 1876425"/>
                  <a:gd name="connsiteX18" fmla="*/ 1107653 w 1905000"/>
                  <a:gd name="connsiteY18" fmla="*/ 1707263 h 1876425"/>
                  <a:gd name="connsiteX19" fmla="*/ 797346 w 1905000"/>
                  <a:gd name="connsiteY19" fmla="*/ 1707263 h 1876425"/>
                  <a:gd name="connsiteX20" fmla="*/ 699706 w 1905000"/>
                  <a:gd name="connsiteY20" fmla="*/ 1876425 h 1876425"/>
                  <a:gd name="connsiteX21" fmla="*/ 553103 w 1905000"/>
                  <a:gd name="connsiteY21" fmla="*/ 1823055 h 1876425"/>
                  <a:gd name="connsiteX22" fmla="*/ 587020 w 1905000"/>
                  <a:gd name="connsiteY22" fmla="*/ 1630695 h 1876425"/>
                  <a:gd name="connsiteX23" fmla="*/ 349312 w 1905000"/>
                  <a:gd name="connsiteY23" fmla="*/ 1431195 h 1876425"/>
                  <a:gd name="connsiteX24" fmla="*/ 165800 w 1905000"/>
                  <a:gd name="connsiteY24" fmla="*/ 1498007 h 1876425"/>
                  <a:gd name="connsiteX25" fmla="*/ 87794 w 1905000"/>
                  <a:gd name="connsiteY25" fmla="*/ 1362870 h 1876425"/>
                  <a:gd name="connsiteX26" fmla="*/ 237398 w 1905000"/>
                  <a:gd name="connsiteY26" fmla="*/ 1237319 h 1876425"/>
                  <a:gd name="connsiteX27" fmla="*/ 183514 w 1905000"/>
                  <a:gd name="connsiteY27" fmla="*/ 931667 h 1876425"/>
                  <a:gd name="connsiteX28" fmla="*/ 0 w 1905000"/>
                  <a:gd name="connsiteY28" fmla="*/ 864865 h 1876425"/>
                  <a:gd name="connsiteX29" fmla="*/ 27090 w 1905000"/>
                  <a:gd name="connsiteY29" fmla="*/ 711194 h 1876425"/>
                  <a:gd name="connsiteX30" fmla="*/ 222381 w 1905000"/>
                  <a:gd name="connsiteY30" fmla="*/ 711199 h 1876425"/>
                  <a:gd name="connsiteX31" fmla="*/ 377535 w 1905000"/>
                  <a:gd name="connsiteY31" fmla="*/ 442414 h 1876425"/>
                  <a:gd name="connsiteX32" fmla="*/ 279885 w 1905000"/>
                  <a:gd name="connsiteY32" fmla="*/ 273257 h 1876425"/>
                  <a:gd name="connsiteX33" fmla="*/ 399397 w 1905000"/>
                  <a:gd name="connsiteY33" fmla="*/ 172955 h 1876425"/>
                  <a:gd name="connsiteX34" fmla="*/ 548995 w 1905000"/>
                  <a:gd name="connsiteY34" fmla="*/ 298513 h 1876425"/>
                  <a:gd name="connsiteX35" fmla="*/ 840588 w 1905000"/>
                  <a:gd name="connsiteY35" fmla="*/ 192362 h 1876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905000" h="1876425">
                    <a:moveTo>
                      <a:pt x="874495" y="0"/>
                    </a:moveTo>
                    <a:lnTo>
                      <a:pt x="1030506" y="0"/>
                    </a:lnTo>
                    <a:lnTo>
                      <a:pt x="1064413" y="192362"/>
                    </a:lnTo>
                    <a:cubicBezTo>
                      <a:pt x="1167810" y="207568"/>
                      <a:pt x="1267026" y="243686"/>
                      <a:pt x="1356006" y="298513"/>
                    </a:cubicBezTo>
                    <a:lnTo>
                      <a:pt x="1505604" y="172955"/>
                    </a:lnTo>
                    <a:lnTo>
                      <a:pt x="1625115" y="273257"/>
                    </a:lnTo>
                    <a:lnTo>
                      <a:pt x="1527465" y="442414"/>
                    </a:lnTo>
                    <a:cubicBezTo>
                      <a:pt x="1596900" y="520538"/>
                      <a:pt x="1649691" y="611994"/>
                      <a:pt x="1682618" y="711199"/>
                    </a:cubicBezTo>
                    <a:lnTo>
                      <a:pt x="1877910" y="711194"/>
                    </a:lnTo>
                    <a:lnTo>
                      <a:pt x="1905000" y="864865"/>
                    </a:lnTo>
                    <a:lnTo>
                      <a:pt x="1721486" y="931667"/>
                    </a:lnTo>
                    <a:cubicBezTo>
                      <a:pt x="1724468" y="1036154"/>
                      <a:pt x="1706134" y="1140154"/>
                      <a:pt x="1667602" y="1237319"/>
                    </a:cubicBezTo>
                    <a:lnTo>
                      <a:pt x="1817206" y="1362870"/>
                    </a:lnTo>
                    <a:lnTo>
                      <a:pt x="1739201" y="1498007"/>
                    </a:lnTo>
                    <a:lnTo>
                      <a:pt x="1555689" y="1431195"/>
                    </a:lnTo>
                    <a:cubicBezTo>
                      <a:pt x="1490824" y="1513155"/>
                      <a:pt x="1409943" y="1581035"/>
                      <a:pt x="1317981" y="1630695"/>
                    </a:cubicBezTo>
                    <a:lnTo>
                      <a:pt x="1351898" y="1823055"/>
                    </a:lnTo>
                    <a:lnTo>
                      <a:pt x="1205295" y="1876425"/>
                    </a:lnTo>
                    <a:lnTo>
                      <a:pt x="1107653" y="1707263"/>
                    </a:lnTo>
                    <a:cubicBezTo>
                      <a:pt x="1005292" y="1728344"/>
                      <a:pt x="899708" y="1728344"/>
                      <a:pt x="797346" y="1707263"/>
                    </a:cubicBezTo>
                    <a:lnTo>
                      <a:pt x="699706" y="1876425"/>
                    </a:lnTo>
                    <a:lnTo>
                      <a:pt x="553103" y="1823055"/>
                    </a:lnTo>
                    <a:lnTo>
                      <a:pt x="587020" y="1630695"/>
                    </a:lnTo>
                    <a:cubicBezTo>
                      <a:pt x="495059" y="1581035"/>
                      <a:pt x="414177" y="1513154"/>
                      <a:pt x="349312" y="1431195"/>
                    </a:cubicBezTo>
                    <a:lnTo>
                      <a:pt x="165800" y="1498007"/>
                    </a:lnTo>
                    <a:lnTo>
                      <a:pt x="87794" y="1362870"/>
                    </a:lnTo>
                    <a:lnTo>
                      <a:pt x="237398" y="1237319"/>
                    </a:lnTo>
                    <a:cubicBezTo>
                      <a:pt x="198867" y="1140154"/>
                      <a:pt x="180532" y="1036154"/>
                      <a:pt x="183514" y="931667"/>
                    </a:cubicBezTo>
                    <a:lnTo>
                      <a:pt x="0" y="864865"/>
                    </a:lnTo>
                    <a:lnTo>
                      <a:pt x="27090" y="711194"/>
                    </a:lnTo>
                    <a:lnTo>
                      <a:pt x="222381" y="711199"/>
                    </a:lnTo>
                    <a:cubicBezTo>
                      <a:pt x="255309" y="611994"/>
                      <a:pt x="308100" y="520538"/>
                      <a:pt x="377535" y="442414"/>
                    </a:cubicBezTo>
                    <a:lnTo>
                      <a:pt x="279885" y="273257"/>
                    </a:lnTo>
                    <a:lnTo>
                      <a:pt x="399397" y="172955"/>
                    </a:lnTo>
                    <a:lnTo>
                      <a:pt x="548995" y="298513"/>
                    </a:lnTo>
                    <a:cubicBezTo>
                      <a:pt x="637974" y="243686"/>
                      <a:pt x="737190" y="207568"/>
                      <a:pt x="840588" y="192362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410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rgbClr val="FFFFFF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阿里巴巴普惠体 L" panose="00020600040101010101" pitchFamily="18" charset="-122"/>
                    <a:sym typeface="+mn-lt"/>
                  </a:rPr>
                  <a:t>标题文字</a:t>
                </a:r>
                <a:endParaRPr lang="en-US" altLang="zh-CN" b="1" dirty="0">
                  <a:solidFill>
                    <a:srgbClr val="FFFFFF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endParaRPr>
              </a:p>
              <a:p>
                <a:pPr algn="ctr" defTabSz="1375410"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rgbClr val="FFFFFF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阿里巴巴普惠体 L" panose="00020600040101010101" pitchFamily="18" charset="-122"/>
                    <a:sym typeface="+mn-lt"/>
                  </a:rPr>
                  <a:t>添加</a:t>
                </a:r>
              </a:p>
            </p:txBody>
          </p:sp>
          <p:sp>
            <p:nvSpPr>
              <p:cNvPr id="14" name="任意多边形 355"/>
              <p:cNvSpPr/>
              <p:nvPr/>
            </p:nvSpPr>
            <p:spPr>
              <a:xfrm>
                <a:off x="7102053" y="3077592"/>
                <a:ext cx="362099" cy="356667"/>
              </a:xfrm>
              <a:custGeom>
                <a:avLst/>
                <a:gdLst>
                  <a:gd name="connsiteX0" fmla="*/ 874495 w 1905000"/>
                  <a:gd name="connsiteY0" fmla="*/ 0 h 1876425"/>
                  <a:gd name="connsiteX1" fmla="*/ 1030506 w 1905000"/>
                  <a:gd name="connsiteY1" fmla="*/ 0 h 1876425"/>
                  <a:gd name="connsiteX2" fmla="*/ 1064413 w 1905000"/>
                  <a:gd name="connsiteY2" fmla="*/ 192362 h 1876425"/>
                  <a:gd name="connsiteX3" fmla="*/ 1356006 w 1905000"/>
                  <a:gd name="connsiteY3" fmla="*/ 298513 h 1876425"/>
                  <a:gd name="connsiteX4" fmla="*/ 1505604 w 1905000"/>
                  <a:gd name="connsiteY4" fmla="*/ 172955 h 1876425"/>
                  <a:gd name="connsiteX5" fmla="*/ 1625115 w 1905000"/>
                  <a:gd name="connsiteY5" fmla="*/ 273257 h 1876425"/>
                  <a:gd name="connsiteX6" fmla="*/ 1527465 w 1905000"/>
                  <a:gd name="connsiteY6" fmla="*/ 442414 h 1876425"/>
                  <a:gd name="connsiteX7" fmla="*/ 1682618 w 1905000"/>
                  <a:gd name="connsiteY7" fmla="*/ 711199 h 1876425"/>
                  <a:gd name="connsiteX8" fmla="*/ 1877910 w 1905000"/>
                  <a:gd name="connsiteY8" fmla="*/ 711194 h 1876425"/>
                  <a:gd name="connsiteX9" fmla="*/ 1905000 w 1905000"/>
                  <a:gd name="connsiteY9" fmla="*/ 864865 h 1876425"/>
                  <a:gd name="connsiteX10" fmla="*/ 1721486 w 1905000"/>
                  <a:gd name="connsiteY10" fmla="*/ 931667 h 1876425"/>
                  <a:gd name="connsiteX11" fmla="*/ 1667602 w 1905000"/>
                  <a:gd name="connsiteY11" fmla="*/ 1237319 h 1876425"/>
                  <a:gd name="connsiteX12" fmla="*/ 1817206 w 1905000"/>
                  <a:gd name="connsiteY12" fmla="*/ 1362870 h 1876425"/>
                  <a:gd name="connsiteX13" fmla="*/ 1739201 w 1905000"/>
                  <a:gd name="connsiteY13" fmla="*/ 1498007 h 1876425"/>
                  <a:gd name="connsiteX14" fmla="*/ 1555689 w 1905000"/>
                  <a:gd name="connsiteY14" fmla="*/ 1431195 h 1876425"/>
                  <a:gd name="connsiteX15" fmla="*/ 1317981 w 1905000"/>
                  <a:gd name="connsiteY15" fmla="*/ 1630695 h 1876425"/>
                  <a:gd name="connsiteX16" fmla="*/ 1351898 w 1905000"/>
                  <a:gd name="connsiteY16" fmla="*/ 1823055 h 1876425"/>
                  <a:gd name="connsiteX17" fmla="*/ 1205295 w 1905000"/>
                  <a:gd name="connsiteY17" fmla="*/ 1876425 h 1876425"/>
                  <a:gd name="connsiteX18" fmla="*/ 1107653 w 1905000"/>
                  <a:gd name="connsiteY18" fmla="*/ 1707263 h 1876425"/>
                  <a:gd name="connsiteX19" fmla="*/ 797346 w 1905000"/>
                  <a:gd name="connsiteY19" fmla="*/ 1707263 h 1876425"/>
                  <a:gd name="connsiteX20" fmla="*/ 699706 w 1905000"/>
                  <a:gd name="connsiteY20" fmla="*/ 1876425 h 1876425"/>
                  <a:gd name="connsiteX21" fmla="*/ 553103 w 1905000"/>
                  <a:gd name="connsiteY21" fmla="*/ 1823055 h 1876425"/>
                  <a:gd name="connsiteX22" fmla="*/ 587020 w 1905000"/>
                  <a:gd name="connsiteY22" fmla="*/ 1630695 h 1876425"/>
                  <a:gd name="connsiteX23" fmla="*/ 349312 w 1905000"/>
                  <a:gd name="connsiteY23" fmla="*/ 1431195 h 1876425"/>
                  <a:gd name="connsiteX24" fmla="*/ 165800 w 1905000"/>
                  <a:gd name="connsiteY24" fmla="*/ 1498007 h 1876425"/>
                  <a:gd name="connsiteX25" fmla="*/ 87794 w 1905000"/>
                  <a:gd name="connsiteY25" fmla="*/ 1362870 h 1876425"/>
                  <a:gd name="connsiteX26" fmla="*/ 237398 w 1905000"/>
                  <a:gd name="connsiteY26" fmla="*/ 1237319 h 1876425"/>
                  <a:gd name="connsiteX27" fmla="*/ 183514 w 1905000"/>
                  <a:gd name="connsiteY27" fmla="*/ 931667 h 1876425"/>
                  <a:gd name="connsiteX28" fmla="*/ 0 w 1905000"/>
                  <a:gd name="connsiteY28" fmla="*/ 864865 h 1876425"/>
                  <a:gd name="connsiteX29" fmla="*/ 27090 w 1905000"/>
                  <a:gd name="connsiteY29" fmla="*/ 711194 h 1876425"/>
                  <a:gd name="connsiteX30" fmla="*/ 222381 w 1905000"/>
                  <a:gd name="connsiteY30" fmla="*/ 711199 h 1876425"/>
                  <a:gd name="connsiteX31" fmla="*/ 377535 w 1905000"/>
                  <a:gd name="connsiteY31" fmla="*/ 442414 h 1876425"/>
                  <a:gd name="connsiteX32" fmla="*/ 279885 w 1905000"/>
                  <a:gd name="connsiteY32" fmla="*/ 273257 h 1876425"/>
                  <a:gd name="connsiteX33" fmla="*/ 399397 w 1905000"/>
                  <a:gd name="connsiteY33" fmla="*/ 172955 h 1876425"/>
                  <a:gd name="connsiteX34" fmla="*/ 548995 w 1905000"/>
                  <a:gd name="connsiteY34" fmla="*/ 298513 h 1876425"/>
                  <a:gd name="connsiteX35" fmla="*/ 840588 w 1905000"/>
                  <a:gd name="connsiteY35" fmla="*/ 192362 h 1876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905000" h="1876425">
                    <a:moveTo>
                      <a:pt x="874495" y="0"/>
                    </a:moveTo>
                    <a:lnTo>
                      <a:pt x="1030506" y="0"/>
                    </a:lnTo>
                    <a:lnTo>
                      <a:pt x="1064413" y="192362"/>
                    </a:lnTo>
                    <a:cubicBezTo>
                      <a:pt x="1167810" y="207568"/>
                      <a:pt x="1267026" y="243686"/>
                      <a:pt x="1356006" y="298513"/>
                    </a:cubicBezTo>
                    <a:lnTo>
                      <a:pt x="1505604" y="172955"/>
                    </a:lnTo>
                    <a:lnTo>
                      <a:pt x="1625115" y="273257"/>
                    </a:lnTo>
                    <a:lnTo>
                      <a:pt x="1527465" y="442414"/>
                    </a:lnTo>
                    <a:cubicBezTo>
                      <a:pt x="1596900" y="520538"/>
                      <a:pt x="1649691" y="611994"/>
                      <a:pt x="1682618" y="711199"/>
                    </a:cubicBezTo>
                    <a:lnTo>
                      <a:pt x="1877910" y="711194"/>
                    </a:lnTo>
                    <a:lnTo>
                      <a:pt x="1905000" y="864865"/>
                    </a:lnTo>
                    <a:lnTo>
                      <a:pt x="1721486" y="931667"/>
                    </a:lnTo>
                    <a:cubicBezTo>
                      <a:pt x="1724468" y="1036154"/>
                      <a:pt x="1706134" y="1140154"/>
                      <a:pt x="1667602" y="1237319"/>
                    </a:cubicBezTo>
                    <a:lnTo>
                      <a:pt x="1817206" y="1362870"/>
                    </a:lnTo>
                    <a:lnTo>
                      <a:pt x="1739201" y="1498007"/>
                    </a:lnTo>
                    <a:lnTo>
                      <a:pt x="1555689" y="1431195"/>
                    </a:lnTo>
                    <a:cubicBezTo>
                      <a:pt x="1490824" y="1513155"/>
                      <a:pt x="1409943" y="1581035"/>
                      <a:pt x="1317981" y="1630695"/>
                    </a:cubicBezTo>
                    <a:lnTo>
                      <a:pt x="1351898" y="1823055"/>
                    </a:lnTo>
                    <a:lnTo>
                      <a:pt x="1205295" y="1876425"/>
                    </a:lnTo>
                    <a:lnTo>
                      <a:pt x="1107653" y="1707263"/>
                    </a:lnTo>
                    <a:cubicBezTo>
                      <a:pt x="1005292" y="1728344"/>
                      <a:pt x="899708" y="1728344"/>
                      <a:pt x="797346" y="1707263"/>
                    </a:cubicBezTo>
                    <a:lnTo>
                      <a:pt x="699706" y="1876425"/>
                    </a:lnTo>
                    <a:lnTo>
                      <a:pt x="553103" y="1823055"/>
                    </a:lnTo>
                    <a:lnTo>
                      <a:pt x="587020" y="1630695"/>
                    </a:lnTo>
                    <a:cubicBezTo>
                      <a:pt x="495059" y="1581035"/>
                      <a:pt x="414177" y="1513154"/>
                      <a:pt x="349312" y="1431195"/>
                    </a:cubicBezTo>
                    <a:lnTo>
                      <a:pt x="165800" y="1498007"/>
                    </a:lnTo>
                    <a:lnTo>
                      <a:pt x="87794" y="1362870"/>
                    </a:lnTo>
                    <a:lnTo>
                      <a:pt x="237398" y="1237319"/>
                    </a:lnTo>
                    <a:cubicBezTo>
                      <a:pt x="198867" y="1140154"/>
                      <a:pt x="180532" y="1036154"/>
                      <a:pt x="183514" y="931667"/>
                    </a:cubicBezTo>
                    <a:lnTo>
                      <a:pt x="0" y="864865"/>
                    </a:lnTo>
                    <a:lnTo>
                      <a:pt x="27090" y="711194"/>
                    </a:lnTo>
                    <a:lnTo>
                      <a:pt x="222381" y="711199"/>
                    </a:lnTo>
                    <a:cubicBezTo>
                      <a:pt x="255309" y="611994"/>
                      <a:pt x="308100" y="520538"/>
                      <a:pt x="377535" y="442414"/>
                    </a:cubicBezTo>
                    <a:lnTo>
                      <a:pt x="279885" y="273257"/>
                    </a:lnTo>
                    <a:lnTo>
                      <a:pt x="399397" y="172955"/>
                    </a:lnTo>
                    <a:lnTo>
                      <a:pt x="548995" y="298513"/>
                    </a:lnTo>
                    <a:cubicBezTo>
                      <a:pt x="637974" y="243686"/>
                      <a:pt x="737190" y="207568"/>
                      <a:pt x="840588" y="192362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15" name="任意多边形 356"/>
              <p:cNvSpPr/>
              <p:nvPr/>
            </p:nvSpPr>
            <p:spPr>
              <a:xfrm>
                <a:off x="4570230" y="3869680"/>
                <a:ext cx="675197" cy="665068"/>
              </a:xfrm>
              <a:custGeom>
                <a:avLst/>
                <a:gdLst>
                  <a:gd name="connsiteX0" fmla="*/ 874495 w 1905000"/>
                  <a:gd name="connsiteY0" fmla="*/ 0 h 1876425"/>
                  <a:gd name="connsiteX1" fmla="*/ 1030506 w 1905000"/>
                  <a:gd name="connsiteY1" fmla="*/ 0 h 1876425"/>
                  <a:gd name="connsiteX2" fmla="*/ 1064413 w 1905000"/>
                  <a:gd name="connsiteY2" fmla="*/ 192362 h 1876425"/>
                  <a:gd name="connsiteX3" fmla="*/ 1356006 w 1905000"/>
                  <a:gd name="connsiteY3" fmla="*/ 298513 h 1876425"/>
                  <a:gd name="connsiteX4" fmla="*/ 1505604 w 1905000"/>
                  <a:gd name="connsiteY4" fmla="*/ 172955 h 1876425"/>
                  <a:gd name="connsiteX5" fmla="*/ 1625115 w 1905000"/>
                  <a:gd name="connsiteY5" fmla="*/ 273257 h 1876425"/>
                  <a:gd name="connsiteX6" fmla="*/ 1527465 w 1905000"/>
                  <a:gd name="connsiteY6" fmla="*/ 442414 h 1876425"/>
                  <a:gd name="connsiteX7" fmla="*/ 1682618 w 1905000"/>
                  <a:gd name="connsiteY7" fmla="*/ 711199 h 1876425"/>
                  <a:gd name="connsiteX8" fmla="*/ 1877910 w 1905000"/>
                  <a:gd name="connsiteY8" fmla="*/ 711194 h 1876425"/>
                  <a:gd name="connsiteX9" fmla="*/ 1905000 w 1905000"/>
                  <a:gd name="connsiteY9" fmla="*/ 864865 h 1876425"/>
                  <a:gd name="connsiteX10" fmla="*/ 1721486 w 1905000"/>
                  <a:gd name="connsiteY10" fmla="*/ 931667 h 1876425"/>
                  <a:gd name="connsiteX11" fmla="*/ 1667602 w 1905000"/>
                  <a:gd name="connsiteY11" fmla="*/ 1237319 h 1876425"/>
                  <a:gd name="connsiteX12" fmla="*/ 1817206 w 1905000"/>
                  <a:gd name="connsiteY12" fmla="*/ 1362870 h 1876425"/>
                  <a:gd name="connsiteX13" fmla="*/ 1739201 w 1905000"/>
                  <a:gd name="connsiteY13" fmla="*/ 1498007 h 1876425"/>
                  <a:gd name="connsiteX14" fmla="*/ 1555689 w 1905000"/>
                  <a:gd name="connsiteY14" fmla="*/ 1431195 h 1876425"/>
                  <a:gd name="connsiteX15" fmla="*/ 1317981 w 1905000"/>
                  <a:gd name="connsiteY15" fmla="*/ 1630695 h 1876425"/>
                  <a:gd name="connsiteX16" fmla="*/ 1351898 w 1905000"/>
                  <a:gd name="connsiteY16" fmla="*/ 1823055 h 1876425"/>
                  <a:gd name="connsiteX17" fmla="*/ 1205295 w 1905000"/>
                  <a:gd name="connsiteY17" fmla="*/ 1876425 h 1876425"/>
                  <a:gd name="connsiteX18" fmla="*/ 1107653 w 1905000"/>
                  <a:gd name="connsiteY18" fmla="*/ 1707263 h 1876425"/>
                  <a:gd name="connsiteX19" fmla="*/ 797346 w 1905000"/>
                  <a:gd name="connsiteY19" fmla="*/ 1707263 h 1876425"/>
                  <a:gd name="connsiteX20" fmla="*/ 699706 w 1905000"/>
                  <a:gd name="connsiteY20" fmla="*/ 1876425 h 1876425"/>
                  <a:gd name="connsiteX21" fmla="*/ 553103 w 1905000"/>
                  <a:gd name="connsiteY21" fmla="*/ 1823055 h 1876425"/>
                  <a:gd name="connsiteX22" fmla="*/ 587020 w 1905000"/>
                  <a:gd name="connsiteY22" fmla="*/ 1630695 h 1876425"/>
                  <a:gd name="connsiteX23" fmla="*/ 349312 w 1905000"/>
                  <a:gd name="connsiteY23" fmla="*/ 1431195 h 1876425"/>
                  <a:gd name="connsiteX24" fmla="*/ 165800 w 1905000"/>
                  <a:gd name="connsiteY24" fmla="*/ 1498007 h 1876425"/>
                  <a:gd name="connsiteX25" fmla="*/ 87794 w 1905000"/>
                  <a:gd name="connsiteY25" fmla="*/ 1362870 h 1876425"/>
                  <a:gd name="connsiteX26" fmla="*/ 237398 w 1905000"/>
                  <a:gd name="connsiteY26" fmla="*/ 1237319 h 1876425"/>
                  <a:gd name="connsiteX27" fmla="*/ 183514 w 1905000"/>
                  <a:gd name="connsiteY27" fmla="*/ 931667 h 1876425"/>
                  <a:gd name="connsiteX28" fmla="*/ 0 w 1905000"/>
                  <a:gd name="connsiteY28" fmla="*/ 864865 h 1876425"/>
                  <a:gd name="connsiteX29" fmla="*/ 27090 w 1905000"/>
                  <a:gd name="connsiteY29" fmla="*/ 711194 h 1876425"/>
                  <a:gd name="connsiteX30" fmla="*/ 222381 w 1905000"/>
                  <a:gd name="connsiteY30" fmla="*/ 711199 h 1876425"/>
                  <a:gd name="connsiteX31" fmla="*/ 377535 w 1905000"/>
                  <a:gd name="connsiteY31" fmla="*/ 442414 h 1876425"/>
                  <a:gd name="connsiteX32" fmla="*/ 279885 w 1905000"/>
                  <a:gd name="connsiteY32" fmla="*/ 273257 h 1876425"/>
                  <a:gd name="connsiteX33" fmla="*/ 399397 w 1905000"/>
                  <a:gd name="connsiteY33" fmla="*/ 172955 h 1876425"/>
                  <a:gd name="connsiteX34" fmla="*/ 548995 w 1905000"/>
                  <a:gd name="connsiteY34" fmla="*/ 298513 h 1876425"/>
                  <a:gd name="connsiteX35" fmla="*/ 840588 w 1905000"/>
                  <a:gd name="connsiteY35" fmla="*/ 192362 h 1876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905000" h="1876425">
                    <a:moveTo>
                      <a:pt x="874495" y="0"/>
                    </a:moveTo>
                    <a:lnTo>
                      <a:pt x="1030506" y="0"/>
                    </a:lnTo>
                    <a:lnTo>
                      <a:pt x="1064413" y="192362"/>
                    </a:lnTo>
                    <a:cubicBezTo>
                      <a:pt x="1167810" y="207568"/>
                      <a:pt x="1267026" y="243686"/>
                      <a:pt x="1356006" y="298513"/>
                    </a:cubicBezTo>
                    <a:lnTo>
                      <a:pt x="1505604" y="172955"/>
                    </a:lnTo>
                    <a:lnTo>
                      <a:pt x="1625115" y="273257"/>
                    </a:lnTo>
                    <a:lnTo>
                      <a:pt x="1527465" y="442414"/>
                    </a:lnTo>
                    <a:cubicBezTo>
                      <a:pt x="1596900" y="520538"/>
                      <a:pt x="1649691" y="611994"/>
                      <a:pt x="1682618" y="711199"/>
                    </a:cubicBezTo>
                    <a:lnTo>
                      <a:pt x="1877910" y="711194"/>
                    </a:lnTo>
                    <a:lnTo>
                      <a:pt x="1905000" y="864865"/>
                    </a:lnTo>
                    <a:lnTo>
                      <a:pt x="1721486" y="931667"/>
                    </a:lnTo>
                    <a:cubicBezTo>
                      <a:pt x="1724468" y="1036154"/>
                      <a:pt x="1706134" y="1140154"/>
                      <a:pt x="1667602" y="1237319"/>
                    </a:cubicBezTo>
                    <a:lnTo>
                      <a:pt x="1817206" y="1362870"/>
                    </a:lnTo>
                    <a:lnTo>
                      <a:pt x="1739201" y="1498007"/>
                    </a:lnTo>
                    <a:lnTo>
                      <a:pt x="1555689" y="1431195"/>
                    </a:lnTo>
                    <a:cubicBezTo>
                      <a:pt x="1490824" y="1513155"/>
                      <a:pt x="1409943" y="1581035"/>
                      <a:pt x="1317981" y="1630695"/>
                    </a:cubicBezTo>
                    <a:lnTo>
                      <a:pt x="1351898" y="1823055"/>
                    </a:lnTo>
                    <a:lnTo>
                      <a:pt x="1205295" y="1876425"/>
                    </a:lnTo>
                    <a:lnTo>
                      <a:pt x="1107653" y="1707263"/>
                    </a:lnTo>
                    <a:cubicBezTo>
                      <a:pt x="1005292" y="1728344"/>
                      <a:pt x="899708" y="1728344"/>
                      <a:pt x="797346" y="1707263"/>
                    </a:cubicBezTo>
                    <a:lnTo>
                      <a:pt x="699706" y="1876425"/>
                    </a:lnTo>
                    <a:lnTo>
                      <a:pt x="553103" y="1823055"/>
                    </a:lnTo>
                    <a:lnTo>
                      <a:pt x="587020" y="1630695"/>
                    </a:lnTo>
                    <a:cubicBezTo>
                      <a:pt x="495059" y="1581035"/>
                      <a:pt x="414177" y="1513154"/>
                      <a:pt x="349312" y="1431195"/>
                    </a:cubicBezTo>
                    <a:lnTo>
                      <a:pt x="165800" y="1498007"/>
                    </a:lnTo>
                    <a:lnTo>
                      <a:pt x="87794" y="1362870"/>
                    </a:lnTo>
                    <a:lnTo>
                      <a:pt x="237398" y="1237319"/>
                    </a:lnTo>
                    <a:cubicBezTo>
                      <a:pt x="198867" y="1140154"/>
                      <a:pt x="180532" y="1036154"/>
                      <a:pt x="183514" y="931667"/>
                    </a:cubicBezTo>
                    <a:lnTo>
                      <a:pt x="0" y="864865"/>
                    </a:lnTo>
                    <a:lnTo>
                      <a:pt x="27090" y="711194"/>
                    </a:lnTo>
                    <a:lnTo>
                      <a:pt x="222381" y="711199"/>
                    </a:lnTo>
                    <a:cubicBezTo>
                      <a:pt x="255309" y="611994"/>
                      <a:pt x="308100" y="520538"/>
                      <a:pt x="377535" y="442414"/>
                    </a:cubicBezTo>
                    <a:lnTo>
                      <a:pt x="279885" y="273257"/>
                    </a:lnTo>
                    <a:lnTo>
                      <a:pt x="399397" y="172955"/>
                    </a:lnTo>
                    <a:lnTo>
                      <a:pt x="548995" y="298513"/>
                    </a:lnTo>
                    <a:cubicBezTo>
                      <a:pt x="637974" y="243686"/>
                      <a:pt x="737190" y="207568"/>
                      <a:pt x="840588" y="192362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16" name="任意多边形 357"/>
              <p:cNvSpPr/>
              <p:nvPr/>
            </p:nvSpPr>
            <p:spPr>
              <a:xfrm>
                <a:off x="4511856" y="3221640"/>
                <a:ext cx="288000" cy="288000"/>
              </a:xfrm>
              <a:custGeom>
                <a:avLst/>
                <a:gdLst>
                  <a:gd name="connsiteX0" fmla="*/ 874495 w 1905000"/>
                  <a:gd name="connsiteY0" fmla="*/ 0 h 1876425"/>
                  <a:gd name="connsiteX1" fmla="*/ 1030506 w 1905000"/>
                  <a:gd name="connsiteY1" fmla="*/ 0 h 1876425"/>
                  <a:gd name="connsiteX2" fmla="*/ 1064413 w 1905000"/>
                  <a:gd name="connsiteY2" fmla="*/ 192362 h 1876425"/>
                  <a:gd name="connsiteX3" fmla="*/ 1356006 w 1905000"/>
                  <a:gd name="connsiteY3" fmla="*/ 298513 h 1876425"/>
                  <a:gd name="connsiteX4" fmla="*/ 1505604 w 1905000"/>
                  <a:gd name="connsiteY4" fmla="*/ 172955 h 1876425"/>
                  <a:gd name="connsiteX5" fmla="*/ 1625115 w 1905000"/>
                  <a:gd name="connsiteY5" fmla="*/ 273257 h 1876425"/>
                  <a:gd name="connsiteX6" fmla="*/ 1527465 w 1905000"/>
                  <a:gd name="connsiteY6" fmla="*/ 442414 h 1876425"/>
                  <a:gd name="connsiteX7" fmla="*/ 1682618 w 1905000"/>
                  <a:gd name="connsiteY7" fmla="*/ 711199 h 1876425"/>
                  <a:gd name="connsiteX8" fmla="*/ 1877910 w 1905000"/>
                  <a:gd name="connsiteY8" fmla="*/ 711194 h 1876425"/>
                  <a:gd name="connsiteX9" fmla="*/ 1905000 w 1905000"/>
                  <a:gd name="connsiteY9" fmla="*/ 864865 h 1876425"/>
                  <a:gd name="connsiteX10" fmla="*/ 1721486 w 1905000"/>
                  <a:gd name="connsiteY10" fmla="*/ 931667 h 1876425"/>
                  <a:gd name="connsiteX11" fmla="*/ 1667602 w 1905000"/>
                  <a:gd name="connsiteY11" fmla="*/ 1237319 h 1876425"/>
                  <a:gd name="connsiteX12" fmla="*/ 1817206 w 1905000"/>
                  <a:gd name="connsiteY12" fmla="*/ 1362870 h 1876425"/>
                  <a:gd name="connsiteX13" fmla="*/ 1739201 w 1905000"/>
                  <a:gd name="connsiteY13" fmla="*/ 1498007 h 1876425"/>
                  <a:gd name="connsiteX14" fmla="*/ 1555689 w 1905000"/>
                  <a:gd name="connsiteY14" fmla="*/ 1431195 h 1876425"/>
                  <a:gd name="connsiteX15" fmla="*/ 1317981 w 1905000"/>
                  <a:gd name="connsiteY15" fmla="*/ 1630695 h 1876425"/>
                  <a:gd name="connsiteX16" fmla="*/ 1351898 w 1905000"/>
                  <a:gd name="connsiteY16" fmla="*/ 1823055 h 1876425"/>
                  <a:gd name="connsiteX17" fmla="*/ 1205295 w 1905000"/>
                  <a:gd name="connsiteY17" fmla="*/ 1876425 h 1876425"/>
                  <a:gd name="connsiteX18" fmla="*/ 1107653 w 1905000"/>
                  <a:gd name="connsiteY18" fmla="*/ 1707263 h 1876425"/>
                  <a:gd name="connsiteX19" fmla="*/ 797346 w 1905000"/>
                  <a:gd name="connsiteY19" fmla="*/ 1707263 h 1876425"/>
                  <a:gd name="connsiteX20" fmla="*/ 699706 w 1905000"/>
                  <a:gd name="connsiteY20" fmla="*/ 1876425 h 1876425"/>
                  <a:gd name="connsiteX21" fmla="*/ 553103 w 1905000"/>
                  <a:gd name="connsiteY21" fmla="*/ 1823055 h 1876425"/>
                  <a:gd name="connsiteX22" fmla="*/ 587020 w 1905000"/>
                  <a:gd name="connsiteY22" fmla="*/ 1630695 h 1876425"/>
                  <a:gd name="connsiteX23" fmla="*/ 349312 w 1905000"/>
                  <a:gd name="connsiteY23" fmla="*/ 1431195 h 1876425"/>
                  <a:gd name="connsiteX24" fmla="*/ 165800 w 1905000"/>
                  <a:gd name="connsiteY24" fmla="*/ 1498007 h 1876425"/>
                  <a:gd name="connsiteX25" fmla="*/ 87794 w 1905000"/>
                  <a:gd name="connsiteY25" fmla="*/ 1362870 h 1876425"/>
                  <a:gd name="connsiteX26" fmla="*/ 237398 w 1905000"/>
                  <a:gd name="connsiteY26" fmla="*/ 1237319 h 1876425"/>
                  <a:gd name="connsiteX27" fmla="*/ 183514 w 1905000"/>
                  <a:gd name="connsiteY27" fmla="*/ 931667 h 1876425"/>
                  <a:gd name="connsiteX28" fmla="*/ 0 w 1905000"/>
                  <a:gd name="connsiteY28" fmla="*/ 864865 h 1876425"/>
                  <a:gd name="connsiteX29" fmla="*/ 27090 w 1905000"/>
                  <a:gd name="connsiteY29" fmla="*/ 711194 h 1876425"/>
                  <a:gd name="connsiteX30" fmla="*/ 222381 w 1905000"/>
                  <a:gd name="connsiteY30" fmla="*/ 711199 h 1876425"/>
                  <a:gd name="connsiteX31" fmla="*/ 377535 w 1905000"/>
                  <a:gd name="connsiteY31" fmla="*/ 442414 h 1876425"/>
                  <a:gd name="connsiteX32" fmla="*/ 279885 w 1905000"/>
                  <a:gd name="connsiteY32" fmla="*/ 273257 h 1876425"/>
                  <a:gd name="connsiteX33" fmla="*/ 399397 w 1905000"/>
                  <a:gd name="connsiteY33" fmla="*/ 172955 h 1876425"/>
                  <a:gd name="connsiteX34" fmla="*/ 548995 w 1905000"/>
                  <a:gd name="connsiteY34" fmla="*/ 298513 h 1876425"/>
                  <a:gd name="connsiteX35" fmla="*/ 840588 w 1905000"/>
                  <a:gd name="connsiteY35" fmla="*/ 192362 h 1876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905000" h="1876425">
                    <a:moveTo>
                      <a:pt x="874495" y="0"/>
                    </a:moveTo>
                    <a:lnTo>
                      <a:pt x="1030506" y="0"/>
                    </a:lnTo>
                    <a:lnTo>
                      <a:pt x="1064413" y="192362"/>
                    </a:lnTo>
                    <a:cubicBezTo>
                      <a:pt x="1167810" y="207568"/>
                      <a:pt x="1267026" y="243686"/>
                      <a:pt x="1356006" y="298513"/>
                    </a:cubicBezTo>
                    <a:lnTo>
                      <a:pt x="1505604" y="172955"/>
                    </a:lnTo>
                    <a:lnTo>
                      <a:pt x="1625115" y="273257"/>
                    </a:lnTo>
                    <a:lnTo>
                      <a:pt x="1527465" y="442414"/>
                    </a:lnTo>
                    <a:cubicBezTo>
                      <a:pt x="1596900" y="520538"/>
                      <a:pt x="1649691" y="611994"/>
                      <a:pt x="1682618" y="711199"/>
                    </a:cubicBezTo>
                    <a:lnTo>
                      <a:pt x="1877910" y="711194"/>
                    </a:lnTo>
                    <a:lnTo>
                      <a:pt x="1905000" y="864865"/>
                    </a:lnTo>
                    <a:lnTo>
                      <a:pt x="1721486" y="931667"/>
                    </a:lnTo>
                    <a:cubicBezTo>
                      <a:pt x="1724468" y="1036154"/>
                      <a:pt x="1706134" y="1140154"/>
                      <a:pt x="1667602" y="1237319"/>
                    </a:cubicBezTo>
                    <a:lnTo>
                      <a:pt x="1817206" y="1362870"/>
                    </a:lnTo>
                    <a:lnTo>
                      <a:pt x="1739201" y="1498007"/>
                    </a:lnTo>
                    <a:lnTo>
                      <a:pt x="1555689" y="1431195"/>
                    </a:lnTo>
                    <a:cubicBezTo>
                      <a:pt x="1490824" y="1513155"/>
                      <a:pt x="1409943" y="1581035"/>
                      <a:pt x="1317981" y="1630695"/>
                    </a:cubicBezTo>
                    <a:lnTo>
                      <a:pt x="1351898" y="1823055"/>
                    </a:lnTo>
                    <a:lnTo>
                      <a:pt x="1205295" y="1876425"/>
                    </a:lnTo>
                    <a:lnTo>
                      <a:pt x="1107653" y="1707263"/>
                    </a:lnTo>
                    <a:cubicBezTo>
                      <a:pt x="1005292" y="1728344"/>
                      <a:pt x="899708" y="1728344"/>
                      <a:pt x="797346" y="1707263"/>
                    </a:cubicBezTo>
                    <a:lnTo>
                      <a:pt x="699706" y="1876425"/>
                    </a:lnTo>
                    <a:lnTo>
                      <a:pt x="553103" y="1823055"/>
                    </a:lnTo>
                    <a:lnTo>
                      <a:pt x="587020" y="1630695"/>
                    </a:lnTo>
                    <a:cubicBezTo>
                      <a:pt x="495059" y="1581035"/>
                      <a:pt x="414177" y="1513154"/>
                      <a:pt x="349312" y="1431195"/>
                    </a:cubicBezTo>
                    <a:lnTo>
                      <a:pt x="165800" y="1498007"/>
                    </a:lnTo>
                    <a:lnTo>
                      <a:pt x="87794" y="1362870"/>
                    </a:lnTo>
                    <a:lnTo>
                      <a:pt x="237398" y="1237319"/>
                    </a:lnTo>
                    <a:cubicBezTo>
                      <a:pt x="198867" y="1140154"/>
                      <a:pt x="180532" y="1036154"/>
                      <a:pt x="183514" y="931667"/>
                    </a:cubicBezTo>
                    <a:lnTo>
                      <a:pt x="0" y="864865"/>
                    </a:lnTo>
                    <a:lnTo>
                      <a:pt x="27090" y="711194"/>
                    </a:lnTo>
                    <a:lnTo>
                      <a:pt x="222381" y="711199"/>
                    </a:lnTo>
                    <a:cubicBezTo>
                      <a:pt x="255309" y="611994"/>
                      <a:pt x="308100" y="520538"/>
                      <a:pt x="377535" y="442414"/>
                    </a:cubicBezTo>
                    <a:lnTo>
                      <a:pt x="279885" y="273257"/>
                    </a:lnTo>
                    <a:lnTo>
                      <a:pt x="399397" y="172955"/>
                    </a:lnTo>
                    <a:lnTo>
                      <a:pt x="548995" y="298513"/>
                    </a:lnTo>
                    <a:cubicBezTo>
                      <a:pt x="637974" y="243686"/>
                      <a:pt x="737190" y="207568"/>
                      <a:pt x="840588" y="192362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>
                <a:off x="5933982" y="3839175"/>
                <a:ext cx="0" cy="733589"/>
              </a:xfrm>
              <a:prstGeom prst="line">
                <a:avLst/>
              </a:prstGeom>
              <a:ln w="12700">
                <a:solidFill>
                  <a:srgbClr val="BABACE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组合 32"/>
              <p:cNvGrpSpPr/>
              <p:nvPr/>
            </p:nvGrpSpPr>
            <p:grpSpPr>
              <a:xfrm>
                <a:off x="5050824" y="4814832"/>
                <a:ext cx="2888314" cy="1273199"/>
                <a:chOff x="8215115" y="2976100"/>
                <a:chExt cx="2888314" cy="1273199"/>
              </a:xfrm>
            </p:grpSpPr>
            <p:sp>
              <p:nvSpPr>
                <p:cNvPr id="34" name="矩形 33"/>
                <p:cNvSpPr/>
                <p:nvPr/>
              </p:nvSpPr>
              <p:spPr>
                <a:xfrm>
                  <a:off x="8215115" y="3354695"/>
                  <a:ext cx="2888314" cy="89460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>
                    <a:lnSpc>
                      <a:spcPct val="150000"/>
                    </a:lnSpc>
                  </a:pPr>
                  <a:r>
                    <a:rPr lang="zh-CN" altLang="en-US" sz="12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  <a:sym typeface="方正兰亭黑_GBK" pitchFamily="2" charset="-122"/>
                    </a:rPr>
                    <a:t>点击此处添加文本内容，如关键词、部分简单介绍等。点击此处添加文本内容，如关键词、部分简单介绍等。</a:t>
                  </a:r>
                </a:p>
              </p:txBody>
            </p:sp>
            <p:sp>
              <p:nvSpPr>
                <p:cNvPr id="35" name="文本框 34"/>
                <p:cNvSpPr txBox="1"/>
                <p:nvPr/>
              </p:nvSpPr>
              <p:spPr>
                <a:xfrm>
                  <a:off x="8220359" y="2976100"/>
                  <a:ext cx="224515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457200"/>
                  <a:r>
                    <a:rPr kumimoji="1" lang="zh-CN" altLang="en-US" sz="2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标题文字添加</a:t>
                  </a:r>
                </a:p>
              </p:txBody>
            </p:sp>
          </p:grpSp>
        </p:grpSp>
      </p:grpSp>
      <p:grpSp>
        <p:nvGrpSpPr>
          <p:cNvPr id="42" name="组合 41"/>
          <p:cNvGrpSpPr/>
          <p:nvPr/>
        </p:nvGrpSpPr>
        <p:grpSpPr>
          <a:xfrm>
            <a:off x="1156318" y="1662832"/>
            <a:ext cx="3183003" cy="4397701"/>
            <a:chOff x="1119715" y="1840632"/>
            <a:chExt cx="3183003" cy="4397701"/>
          </a:xfrm>
        </p:grpSpPr>
        <p:sp>
          <p:nvSpPr>
            <p:cNvPr id="11" name="环形箭头 345"/>
            <p:cNvSpPr/>
            <p:nvPr/>
          </p:nvSpPr>
          <p:spPr>
            <a:xfrm rot="10205641" flipV="1">
              <a:off x="1422718" y="3348260"/>
              <a:ext cx="2880000" cy="2890073"/>
            </a:xfrm>
            <a:prstGeom prst="circularArrow">
              <a:avLst>
                <a:gd name="adj1" fmla="val 4560"/>
                <a:gd name="adj2" fmla="val 604811"/>
                <a:gd name="adj3" fmla="val 20945944"/>
                <a:gd name="adj4" fmla="val 18342488"/>
                <a:gd name="adj5" fmla="val 4695"/>
              </a:avLst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sp>
          <p:nvSpPr>
            <p:cNvPr id="17" name="任意多边形 358"/>
            <p:cNvSpPr/>
            <p:nvPr/>
          </p:nvSpPr>
          <p:spPr>
            <a:xfrm>
              <a:off x="1775520" y="3839175"/>
              <a:ext cx="1721217" cy="1695399"/>
            </a:xfrm>
            <a:custGeom>
              <a:avLst/>
              <a:gdLst>
                <a:gd name="connsiteX0" fmla="*/ 874495 w 1905000"/>
                <a:gd name="connsiteY0" fmla="*/ 0 h 1876425"/>
                <a:gd name="connsiteX1" fmla="*/ 1030506 w 1905000"/>
                <a:gd name="connsiteY1" fmla="*/ 0 h 1876425"/>
                <a:gd name="connsiteX2" fmla="*/ 1064413 w 1905000"/>
                <a:gd name="connsiteY2" fmla="*/ 192362 h 1876425"/>
                <a:gd name="connsiteX3" fmla="*/ 1356006 w 1905000"/>
                <a:gd name="connsiteY3" fmla="*/ 298513 h 1876425"/>
                <a:gd name="connsiteX4" fmla="*/ 1505604 w 1905000"/>
                <a:gd name="connsiteY4" fmla="*/ 172955 h 1876425"/>
                <a:gd name="connsiteX5" fmla="*/ 1625115 w 1905000"/>
                <a:gd name="connsiteY5" fmla="*/ 273257 h 1876425"/>
                <a:gd name="connsiteX6" fmla="*/ 1527465 w 1905000"/>
                <a:gd name="connsiteY6" fmla="*/ 442414 h 1876425"/>
                <a:gd name="connsiteX7" fmla="*/ 1682618 w 1905000"/>
                <a:gd name="connsiteY7" fmla="*/ 711199 h 1876425"/>
                <a:gd name="connsiteX8" fmla="*/ 1877910 w 1905000"/>
                <a:gd name="connsiteY8" fmla="*/ 711194 h 1876425"/>
                <a:gd name="connsiteX9" fmla="*/ 1905000 w 1905000"/>
                <a:gd name="connsiteY9" fmla="*/ 864865 h 1876425"/>
                <a:gd name="connsiteX10" fmla="*/ 1721486 w 1905000"/>
                <a:gd name="connsiteY10" fmla="*/ 931667 h 1876425"/>
                <a:gd name="connsiteX11" fmla="*/ 1667602 w 1905000"/>
                <a:gd name="connsiteY11" fmla="*/ 1237319 h 1876425"/>
                <a:gd name="connsiteX12" fmla="*/ 1817206 w 1905000"/>
                <a:gd name="connsiteY12" fmla="*/ 1362870 h 1876425"/>
                <a:gd name="connsiteX13" fmla="*/ 1739201 w 1905000"/>
                <a:gd name="connsiteY13" fmla="*/ 1498007 h 1876425"/>
                <a:gd name="connsiteX14" fmla="*/ 1555689 w 1905000"/>
                <a:gd name="connsiteY14" fmla="*/ 1431195 h 1876425"/>
                <a:gd name="connsiteX15" fmla="*/ 1317981 w 1905000"/>
                <a:gd name="connsiteY15" fmla="*/ 1630695 h 1876425"/>
                <a:gd name="connsiteX16" fmla="*/ 1351898 w 1905000"/>
                <a:gd name="connsiteY16" fmla="*/ 1823055 h 1876425"/>
                <a:gd name="connsiteX17" fmla="*/ 1205295 w 1905000"/>
                <a:gd name="connsiteY17" fmla="*/ 1876425 h 1876425"/>
                <a:gd name="connsiteX18" fmla="*/ 1107653 w 1905000"/>
                <a:gd name="connsiteY18" fmla="*/ 1707263 h 1876425"/>
                <a:gd name="connsiteX19" fmla="*/ 797346 w 1905000"/>
                <a:gd name="connsiteY19" fmla="*/ 1707263 h 1876425"/>
                <a:gd name="connsiteX20" fmla="*/ 699706 w 1905000"/>
                <a:gd name="connsiteY20" fmla="*/ 1876425 h 1876425"/>
                <a:gd name="connsiteX21" fmla="*/ 553103 w 1905000"/>
                <a:gd name="connsiteY21" fmla="*/ 1823055 h 1876425"/>
                <a:gd name="connsiteX22" fmla="*/ 587020 w 1905000"/>
                <a:gd name="connsiteY22" fmla="*/ 1630695 h 1876425"/>
                <a:gd name="connsiteX23" fmla="*/ 349312 w 1905000"/>
                <a:gd name="connsiteY23" fmla="*/ 1431195 h 1876425"/>
                <a:gd name="connsiteX24" fmla="*/ 165800 w 1905000"/>
                <a:gd name="connsiteY24" fmla="*/ 1498007 h 1876425"/>
                <a:gd name="connsiteX25" fmla="*/ 87794 w 1905000"/>
                <a:gd name="connsiteY25" fmla="*/ 1362870 h 1876425"/>
                <a:gd name="connsiteX26" fmla="*/ 237398 w 1905000"/>
                <a:gd name="connsiteY26" fmla="*/ 1237319 h 1876425"/>
                <a:gd name="connsiteX27" fmla="*/ 183514 w 1905000"/>
                <a:gd name="connsiteY27" fmla="*/ 931667 h 1876425"/>
                <a:gd name="connsiteX28" fmla="*/ 0 w 1905000"/>
                <a:gd name="connsiteY28" fmla="*/ 864865 h 1876425"/>
                <a:gd name="connsiteX29" fmla="*/ 27090 w 1905000"/>
                <a:gd name="connsiteY29" fmla="*/ 711194 h 1876425"/>
                <a:gd name="connsiteX30" fmla="*/ 222381 w 1905000"/>
                <a:gd name="connsiteY30" fmla="*/ 711199 h 1876425"/>
                <a:gd name="connsiteX31" fmla="*/ 377535 w 1905000"/>
                <a:gd name="connsiteY31" fmla="*/ 442414 h 1876425"/>
                <a:gd name="connsiteX32" fmla="*/ 279885 w 1905000"/>
                <a:gd name="connsiteY32" fmla="*/ 273257 h 1876425"/>
                <a:gd name="connsiteX33" fmla="*/ 399397 w 1905000"/>
                <a:gd name="connsiteY33" fmla="*/ 172955 h 1876425"/>
                <a:gd name="connsiteX34" fmla="*/ 548995 w 1905000"/>
                <a:gd name="connsiteY34" fmla="*/ 298513 h 1876425"/>
                <a:gd name="connsiteX35" fmla="*/ 840588 w 1905000"/>
                <a:gd name="connsiteY35" fmla="*/ 192362 h 1876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905000" h="1876425">
                  <a:moveTo>
                    <a:pt x="874495" y="0"/>
                  </a:moveTo>
                  <a:lnTo>
                    <a:pt x="1030506" y="0"/>
                  </a:lnTo>
                  <a:lnTo>
                    <a:pt x="1064413" y="192362"/>
                  </a:lnTo>
                  <a:cubicBezTo>
                    <a:pt x="1167810" y="207568"/>
                    <a:pt x="1267026" y="243686"/>
                    <a:pt x="1356006" y="298513"/>
                  </a:cubicBezTo>
                  <a:lnTo>
                    <a:pt x="1505604" y="172955"/>
                  </a:lnTo>
                  <a:lnTo>
                    <a:pt x="1625115" y="273257"/>
                  </a:lnTo>
                  <a:lnTo>
                    <a:pt x="1527465" y="442414"/>
                  </a:lnTo>
                  <a:cubicBezTo>
                    <a:pt x="1596900" y="520538"/>
                    <a:pt x="1649691" y="611994"/>
                    <a:pt x="1682618" y="711199"/>
                  </a:cubicBezTo>
                  <a:lnTo>
                    <a:pt x="1877910" y="711194"/>
                  </a:lnTo>
                  <a:lnTo>
                    <a:pt x="1905000" y="864865"/>
                  </a:lnTo>
                  <a:lnTo>
                    <a:pt x="1721486" y="931667"/>
                  </a:lnTo>
                  <a:cubicBezTo>
                    <a:pt x="1724468" y="1036154"/>
                    <a:pt x="1706134" y="1140154"/>
                    <a:pt x="1667602" y="1237319"/>
                  </a:cubicBezTo>
                  <a:lnTo>
                    <a:pt x="1817206" y="1362870"/>
                  </a:lnTo>
                  <a:lnTo>
                    <a:pt x="1739201" y="1498007"/>
                  </a:lnTo>
                  <a:lnTo>
                    <a:pt x="1555689" y="1431195"/>
                  </a:lnTo>
                  <a:cubicBezTo>
                    <a:pt x="1490824" y="1513155"/>
                    <a:pt x="1409943" y="1581035"/>
                    <a:pt x="1317981" y="1630695"/>
                  </a:cubicBezTo>
                  <a:lnTo>
                    <a:pt x="1351898" y="1823055"/>
                  </a:lnTo>
                  <a:lnTo>
                    <a:pt x="1205295" y="1876425"/>
                  </a:lnTo>
                  <a:lnTo>
                    <a:pt x="1107653" y="1707263"/>
                  </a:lnTo>
                  <a:cubicBezTo>
                    <a:pt x="1005292" y="1728344"/>
                    <a:pt x="899708" y="1728344"/>
                    <a:pt x="797346" y="1707263"/>
                  </a:cubicBezTo>
                  <a:lnTo>
                    <a:pt x="699706" y="1876425"/>
                  </a:lnTo>
                  <a:lnTo>
                    <a:pt x="553103" y="1823055"/>
                  </a:lnTo>
                  <a:lnTo>
                    <a:pt x="587020" y="1630695"/>
                  </a:lnTo>
                  <a:cubicBezTo>
                    <a:pt x="495059" y="1581035"/>
                    <a:pt x="414177" y="1513154"/>
                    <a:pt x="349312" y="1431195"/>
                  </a:cubicBezTo>
                  <a:lnTo>
                    <a:pt x="165800" y="1498007"/>
                  </a:lnTo>
                  <a:lnTo>
                    <a:pt x="87794" y="1362870"/>
                  </a:lnTo>
                  <a:lnTo>
                    <a:pt x="237398" y="1237319"/>
                  </a:lnTo>
                  <a:cubicBezTo>
                    <a:pt x="198867" y="1140154"/>
                    <a:pt x="180532" y="1036154"/>
                    <a:pt x="183514" y="931667"/>
                  </a:cubicBezTo>
                  <a:lnTo>
                    <a:pt x="0" y="864865"/>
                  </a:lnTo>
                  <a:lnTo>
                    <a:pt x="27090" y="711194"/>
                  </a:lnTo>
                  <a:lnTo>
                    <a:pt x="222381" y="711199"/>
                  </a:lnTo>
                  <a:cubicBezTo>
                    <a:pt x="255309" y="611994"/>
                    <a:pt x="308100" y="520538"/>
                    <a:pt x="377535" y="442414"/>
                  </a:cubicBezTo>
                  <a:lnTo>
                    <a:pt x="279885" y="273257"/>
                  </a:lnTo>
                  <a:lnTo>
                    <a:pt x="399397" y="172955"/>
                  </a:lnTo>
                  <a:lnTo>
                    <a:pt x="548995" y="298513"/>
                  </a:lnTo>
                  <a:cubicBezTo>
                    <a:pt x="637974" y="243686"/>
                    <a:pt x="737190" y="207568"/>
                    <a:pt x="840588" y="192362"/>
                  </a:cubicBezTo>
                  <a:close/>
                </a:path>
              </a:pathLst>
            </a:cu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375410">
                <a:lnSpc>
                  <a:spcPct val="130000"/>
                </a:lnSpc>
              </a:pPr>
              <a:r>
                <a:rPr lang="zh-CN" altLang="en-US" b="1" dirty="0">
                  <a:solidFill>
                    <a:srgbClr val="FFFFFF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rPr>
                <a:t>标题文字</a:t>
              </a:r>
            </a:p>
            <a:p>
              <a:pPr algn="ctr" defTabSz="1375410">
                <a:lnSpc>
                  <a:spcPct val="130000"/>
                </a:lnSpc>
              </a:pPr>
              <a:r>
                <a:rPr lang="zh-CN" altLang="en-US" b="1" dirty="0">
                  <a:solidFill>
                    <a:srgbClr val="FFFFFF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阿里巴巴普惠体 L" panose="00020600040101010101" pitchFamily="18" charset="-122"/>
                  <a:sym typeface="+mn-lt"/>
                </a:rPr>
                <a:t>添加</a:t>
              </a:r>
            </a:p>
          </p:txBody>
        </p:sp>
        <p:sp>
          <p:nvSpPr>
            <p:cNvPr id="18" name="任意多边形 359"/>
            <p:cNvSpPr/>
            <p:nvPr/>
          </p:nvSpPr>
          <p:spPr>
            <a:xfrm>
              <a:off x="3404579" y="4572764"/>
              <a:ext cx="675197" cy="665068"/>
            </a:xfrm>
            <a:custGeom>
              <a:avLst/>
              <a:gdLst>
                <a:gd name="connsiteX0" fmla="*/ 874495 w 1905000"/>
                <a:gd name="connsiteY0" fmla="*/ 0 h 1876425"/>
                <a:gd name="connsiteX1" fmla="*/ 1030506 w 1905000"/>
                <a:gd name="connsiteY1" fmla="*/ 0 h 1876425"/>
                <a:gd name="connsiteX2" fmla="*/ 1064413 w 1905000"/>
                <a:gd name="connsiteY2" fmla="*/ 192362 h 1876425"/>
                <a:gd name="connsiteX3" fmla="*/ 1356006 w 1905000"/>
                <a:gd name="connsiteY3" fmla="*/ 298513 h 1876425"/>
                <a:gd name="connsiteX4" fmla="*/ 1505604 w 1905000"/>
                <a:gd name="connsiteY4" fmla="*/ 172955 h 1876425"/>
                <a:gd name="connsiteX5" fmla="*/ 1625115 w 1905000"/>
                <a:gd name="connsiteY5" fmla="*/ 273257 h 1876425"/>
                <a:gd name="connsiteX6" fmla="*/ 1527465 w 1905000"/>
                <a:gd name="connsiteY6" fmla="*/ 442414 h 1876425"/>
                <a:gd name="connsiteX7" fmla="*/ 1682618 w 1905000"/>
                <a:gd name="connsiteY7" fmla="*/ 711199 h 1876425"/>
                <a:gd name="connsiteX8" fmla="*/ 1877910 w 1905000"/>
                <a:gd name="connsiteY8" fmla="*/ 711194 h 1876425"/>
                <a:gd name="connsiteX9" fmla="*/ 1905000 w 1905000"/>
                <a:gd name="connsiteY9" fmla="*/ 864865 h 1876425"/>
                <a:gd name="connsiteX10" fmla="*/ 1721486 w 1905000"/>
                <a:gd name="connsiteY10" fmla="*/ 931667 h 1876425"/>
                <a:gd name="connsiteX11" fmla="*/ 1667602 w 1905000"/>
                <a:gd name="connsiteY11" fmla="*/ 1237319 h 1876425"/>
                <a:gd name="connsiteX12" fmla="*/ 1817206 w 1905000"/>
                <a:gd name="connsiteY12" fmla="*/ 1362870 h 1876425"/>
                <a:gd name="connsiteX13" fmla="*/ 1739201 w 1905000"/>
                <a:gd name="connsiteY13" fmla="*/ 1498007 h 1876425"/>
                <a:gd name="connsiteX14" fmla="*/ 1555689 w 1905000"/>
                <a:gd name="connsiteY14" fmla="*/ 1431195 h 1876425"/>
                <a:gd name="connsiteX15" fmla="*/ 1317981 w 1905000"/>
                <a:gd name="connsiteY15" fmla="*/ 1630695 h 1876425"/>
                <a:gd name="connsiteX16" fmla="*/ 1351898 w 1905000"/>
                <a:gd name="connsiteY16" fmla="*/ 1823055 h 1876425"/>
                <a:gd name="connsiteX17" fmla="*/ 1205295 w 1905000"/>
                <a:gd name="connsiteY17" fmla="*/ 1876425 h 1876425"/>
                <a:gd name="connsiteX18" fmla="*/ 1107653 w 1905000"/>
                <a:gd name="connsiteY18" fmla="*/ 1707263 h 1876425"/>
                <a:gd name="connsiteX19" fmla="*/ 797346 w 1905000"/>
                <a:gd name="connsiteY19" fmla="*/ 1707263 h 1876425"/>
                <a:gd name="connsiteX20" fmla="*/ 699706 w 1905000"/>
                <a:gd name="connsiteY20" fmla="*/ 1876425 h 1876425"/>
                <a:gd name="connsiteX21" fmla="*/ 553103 w 1905000"/>
                <a:gd name="connsiteY21" fmla="*/ 1823055 h 1876425"/>
                <a:gd name="connsiteX22" fmla="*/ 587020 w 1905000"/>
                <a:gd name="connsiteY22" fmla="*/ 1630695 h 1876425"/>
                <a:gd name="connsiteX23" fmla="*/ 349312 w 1905000"/>
                <a:gd name="connsiteY23" fmla="*/ 1431195 h 1876425"/>
                <a:gd name="connsiteX24" fmla="*/ 165800 w 1905000"/>
                <a:gd name="connsiteY24" fmla="*/ 1498007 h 1876425"/>
                <a:gd name="connsiteX25" fmla="*/ 87794 w 1905000"/>
                <a:gd name="connsiteY25" fmla="*/ 1362870 h 1876425"/>
                <a:gd name="connsiteX26" fmla="*/ 237398 w 1905000"/>
                <a:gd name="connsiteY26" fmla="*/ 1237319 h 1876425"/>
                <a:gd name="connsiteX27" fmla="*/ 183514 w 1905000"/>
                <a:gd name="connsiteY27" fmla="*/ 931667 h 1876425"/>
                <a:gd name="connsiteX28" fmla="*/ 0 w 1905000"/>
                <a:gd name="connsiteY28" fmla="*/ 864865 h 1876425"/>
                <a:gd name="connsiteX29" fmla="*/ 27090 w 1905000"/>
                <a:gd name="connsiteY29" fmla="*/ 711194 h 1876425"/>
                <a:gd name="connsiteX30" fmla="*/ 222381 w 1905000"/>
                <a:gd name="connsiteY30" fmla="*/ 711199 h 1876425"/>
                <a:gd name="connsiteX31" fmla="*/ 377535 w 1905000"/>
                <a:gd name="connsiteY31" fmla="*/ 442414 h 1876425"/>
                <a:gd name="connsiteX32" fmla="*/ 279885 w 1905000"/>
                <a:gd name="connsiteY32" fmla="*/ 273257 h 1876425"/>
                <a:gd name="connsiteX33" fmla="*/ 399397 w 1905000"/>
                <a:gd name="connsiteY33" fmla="*/ 172955 h 1876425"/>
                <a:gd name="connsiteX34" fmla="*/ 548995 w 1905000"/>
                <a:gd name="connsiteY34" fmla="*/ 298513 h 1876425"/>
                <a:gd name="connsiteX35" fmla="*/ 840588 w 1905000"/>
                <a:gd name="connsiteY35" fmla="*/ 192362 h 1876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905000" h="1876425">
                  <a:moveTo>
                    <a:pt x="874495" y="0"/>
                  </a:moveTo>
                  <a:lnTo>
                    <a:pt x="1030506" y="0"/>
                  </a:lnTo>
                  <a:lnTo>
                    <a:pt x="1064413" y="192362"/>
                  </a:lnTo>
                  <a:cubicBezTo>
                    <a:pt x="1167810" y="207568"/>
                    <a:pt x="1267026" y="243686"/>
                    <a:pt x="1356006" y="298513"/>
                  </a:cubicBezTo>
                  <a:lnTo>
                    <a:pt x="1505604" y="172955"/>
                  </a:lnTo>
                  <a:lnTo>
                    <a:pt x="1625115" y="273257"/>
                  </a:lnTo>
                  <a:lnTo>
                    <a:pt x="1527465" y="442414"/>
                  </a:lnTo>
                  <a:cubicBezTo>
                    <a:pt x="1596900" y="520538"/>
                    <a:pt x="1649691" y="611994"/>
                    <a:pt x="1682618" y="711199"/>
                  </a:cubicBezTo>
                  <a:lnTo>
                    <a:pt x="1877910" y="711194"/>
                  </a:lnTo>
                  <a:lnTo>
                    <a:pt x="1905000" y="864865"/>
                  </a:lnTo>
                  <a:lnTo>
                    <a:pt x="1721486" y="931667"/>
                  </a:lnTo>
                  <a:cubicBezTo>
                    <a:pt x="1724468" y="1036154"/>
                    <a:pt x="1706134" y="1140154"/>
                    <a:pt x="1667602" y="1237319"/>
                  </a:cubicBezTo>
                  <a:lnTo>
                    <a:pt x="1817206" y="1362870"/>
                  </a:lnTo>
                  <a:lnTo>
                    <a:pt x="1739201" y="1498007"/>
                  </a:lnTo>
                  <a:lnTo>
                    <a:pt x="1555689" y="1431195"/>
                  </a:lnTo>
                  <a:cubicBezTo>
                    <a:pt x="1490824" y="1513155"/>
                    <a:pt x="1409943" y="1581035"/>
                    <a:pt x="1317981" y="1630695"/>
                  </a:cubicBezTo>
                  <a:lnTo>
                    <a:pt x="1351898" y="1823055"/>
                  </a:lnTo>
                  <a:lnTo>
                    <a:pt x="1205295" y="1876425"/>
                  </a:lnTo>
                  <a:lnTo>
                    <a:pt x="1107653" y="1707263"/>
                  </a:lnTo>
                  <a:cubicBezTo>
                    <a:pt x="1005292" y="1728344"/>
                    <a:pt x="899708" y="1728344"/>
                    <a:pt x="797346" y="1707263"/>
                  </a:cubicBezTo>
                  <a:lnTo>
                    <a:pt x="699706" y="1876425"/>
                  </a:lnTo>
                  <a:lnTo>
                    <a:pt x="553103" y="1823055"/>
                  </a:lnTo>
                  <a:lnTo>
                    <a:pt x="587020" y="1630695"/>
                  </a:lnTo>
                  <a:cubicBezTo>
                    <a:pt x="495059" y="1581035"/>
                    <a:pt x="414177" y="1513154"/>
                    <a:pt x="349312" y="1431195"/>
                  </a:cubicBezTo>
                  <a:lnTo>
                    <a:pt x="165800" y="1498007"/>
                  </a:lnTo>
                  <a:lnTo>
                    <a:pt x="87794" y="1362870"/>
                  </a:lnTo>
                  <a:lnTo>
                    <a:pt x="237398" y="1237319"/>
                  </a:lnTo>
                  <a:cubicBezTo>
                    <a:pt x="198867" y="1140154"/>
                    <a:pt x="180532" y="1036154"/>
                    <a:pt x="183514" y="931667"/>
                  </a:cubicBezTo>
                  <a:lnTo>
                    <a:pt x="0" y="864865"/>
                  </a:lnTo>
                  <a:lnTo>
                    <a:pt x="27090" y="711194"/>
                  </a:lnTo>
                  <a:lnTo>
                    <a:pt x="222381" y="711199"/>
                  </a:lnTo>
                  <a:cubicBezTo>
                    <a:pt x="255309" y="611994"/>
                    <a:pt x="308100" y="520538"/>
                    <a:pt x="377535" y="442414"/>
                  </a:cubicBezTo>
                  <a:lnTo>
                    <a:pt x="279885" y="273257"/>
                  </a:lnTo>
                  <a:lnTo>
                    <a:pt x="399397" y="172955"/>
                  </a:lnTo>
                  <a:lnTo>
                    <a:pt x="548995" y="298513"/>
                  </a:lnTo>
                  <a:cubicBezTo>
                    <a:pt x="637974" y="243686"/>
                    <a:pt x="737190" y="207568"/>
                    <a:pt x="840588" y="19236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 flipV="1">
              <a:off x="2636128" y="3221640"/>
              <a:ext cx="0" cy="1150685"/>
            </a:xfrm>
            <a:prstGeom prst="line">
              <a:avLst/>
            </a:prstGeom>
            <a:ln w="12700">
              <a:solidFill>
                <a:srgbClr val="BABACE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组合 35"/>
            <p:cNvGrpSpPr/>
            <p:nvPr/>
          </p:nvGrpSpPr>
          <p:grpSpPr>
            <a:xfrm>
              <a:off x="1119715" y="1840632"/>
              <a:ext cx="2888314" cy="1273199"/>
              <a:chOff x="8215115" y="2976100"/>
              <a:chExt cx="2888314" cy="1273199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8215115" y="3354695"/>
                <a:ext cx="2888314" cy="8946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  <a:sym typeface="方正兰亭黑_GBK" pitchFamily="2" charset="-122"/>
                  </a:rPr>
                  <a:t>点击此处添加文本内容，如关键词、部分简单介绍等。点击此处添加文本内容，如关键词、部分简单介绍等。</a:t>
                </a: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8220359" y="2976100"/>
                <a:ext cx="22451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/>
                <a:r>
                  <a:rPr kumimoji="1" lang="zh-CN" altLang="en-US" sz="2000" dirty="0">
                    <a:gradFill>
                      <a:gsLst>
                        <a:gs pos="28000">
                          <a:srgbClr val="3D8AF3"/>
                        </a:gs>
                        <a:gs pos="79000">
                          <a:srgbClr val="0239D5"/>
                        </a:gs>
                      </a:gsLst>
                      <a:lin ang="2700000" scaled="1"/>
                    </a:gra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1182355" y="4814700"/>
            <a:ext cx="1009644" cy="20432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screen"/>
          <a:srcRect r="80004" b="36164"/>
          <a:stretch>
            <a:fillRect/>
          </a:stretch>
        </p:blipFill>
        <p:spPr>
          <a:xfrm>
            <a:off x="762" y="429"/>
            <a:ext cx="1092443" cy="1961722"/>
          </a:xfrm>
          <a:prstGeom prst="rect">
            <a:avLst/>
          </a:prstGeom>
        </p:spPr>
      </p:pic>
      <p:grpSp>
        <p:nvGrpSpPr>
          <p:cNvPr id="39" name="组合 38"/>
          <p:cNvGrpSpPr/>
          <p:nvPr/>
        </p:nvGrpSpPr>
        <p:grpSpPr>
          <a:xfrm>
            <a:off x="432978" y="317504"/>
            <a:ext cx="2005824" cy="568021"/>
            <a:chOff x="2411323" y="2909753"/>
            <a:chExt cx="2708088" cy="766891"/>
          </a:xfrm>
        </p:grpSpPr>
        <p:sp>
          <p:nvSpPr>
            <p:cNvPr id="40" name="椭圆 39"/>
            <p:cNvSpPr/>
            <p:nvPr/>
          </p:nvSpPr>
          <p:spPr>
            <a:xfrm>
              <a:off x="2411323" y="2909753"/>
              <a:ext cx="766892" cy="766891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381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1" name="文本框 40"/>
            <p:cNvSpPr txBox="1"/>
            <p:nvPr>
              <p:custDataLst>
                <p:tags r:id="rId1"/>
              </p:custDataLst>
            </p:nvPr>
          </p:nvSpPr>
          <p:spPr>
            <a:xfrm>
              <a:off x="3387913" y="3031588"/>
              <a:ext cx="1731498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/>
              <a:r>
                <a:rPr lang="zh-CN" altLang="en-US" sz="2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业务介绍</a:t>
              </a:r>
            </a:p>
          </p:txBody>
        </p:sp>
        <p:sp>
          <p:nvSpPr>
            <p:cNvPr id="42" name="文本框 38"/>
            <p:cNvSpPr txBox="1"/>
            <p:nvPr>
              <p:custDataLst>
                <p:tags r:id="rId2"/>
              </p:custDataLst>
            </p:nvPr>
          </p:nvSpPr>
          <p:spPr>
            <a:xfrm>
              <a:off x="2411323" y="3031588"/>
              <a:ext cx="766892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优设标题黑" panose="00000500000000000000" pitchFamily="2" charset="-122"/>
                  <a:ea typeface="优设标题黑" panose="00000500000000000000" pitchFamily="2" charset="-122"/>
                </a:rPr>
                <a:t>04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6184460" y="1294367"/>
            <a:ext cx="3831183" cy="1976272"/>
            <a:chOff x="6184460" y="1294367"/>
            <a:chExt cx="3831183" cy="1976272"/>
          </a:xfrm>
        </p:grpSpPr>
        <p:sp>
          <p:nvSpPr>
            <p:cNvPr id="10" name="Oval 6"/>
            <p:cNvSpPr/>
            <p:nvPr/>
          </p:nvSpPr>
          <p:spPr>
            <a:xfrm>
              <a:off x="6184460" y="1611703"/>
              <a:ext cx="531813" cy="531812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12700"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cxnSp>
          <p:nvCxnSpPr>
            <p:cNvPr id="32" name="Curved Connector 39"/>
            <p:cNvCxnSpPr>
              <a:stCxn id="10" idx="5"/>
              <a:endCxn id="11" idx="0"/>
            </p:cNvCxnSpPr>
            <p:nvPr/>
          </p:nvCxnSpPr>
          <p:spPr>
            <a:xfrm rot="16200000" flipH="1">
              <a:off x="6539966" y="2164057"/>
              <a:ext cx="1205007" cy="1008157"/>
            </a:xfrm>
            <a:prstGeom prst="curvedConnector3">
              <a:avLst>
                <a:gd name="adj1" fmla="val 50000"/>
              </a:avLst>
            </a:prstGeom>
            <a:ln w="25400" cap="flat" cmpd="sng">
              <a:solidFill>
                <a:schemeClr val="tx1">
                  <a:lumMod val="75000"/>
                  <a:lumOff val="25000"/>
                </a:schemeClr>
              </a:solidFill>
              <a:prstDash val="sysDot"/>
              <a:bevel/>
              <a:headEnd type="none" w="med" len="med"/>
              <a:tailEnd type="none" w="med" len="med"/>
            </a:ln>
          </p:spPr>
        </p:cxnSp>
        <p:sp>
          <p:nvSpPr>
            <p:cNvPr id="35" name="Freeform 9"/>
            <p:cNvSpPr>
              <a:spLocks noEditPoints="1"/>
            </p:cNvSpPr>
            <p:nvPr/>
          </p:nvSpPr>
          <p:spPr>
            <a:xfrm>
              <a:off x="6316223" y="1754578"/>
              <a:ext cx="269875" cy="271462"/>
            </a:xfrm>
            <a:custGeom>
              <a:avLst/>
              <a:gdLst/>
              <a:ahLst/>
              <a:cxnLst>
                <a:cxn ang="0">
                  <a:pos x="405548911" y="718604737"/>
                </a:cxn>
                <a:cxn ang="0">
                  <a:pos x="113837642" y="426893468"/>
                </a:cxn>
                <a:cxn ang="0">
                  <a:pos x="170758773" y="249022152"/>
                </a:cxn>
                <a:cxn ang="0">
                  <a:pos x="241907300" y="184986168"/>
                </a:cxn>
                <a:cxn ang="0">
                  <a:pos x="270366710" y="177871316"/>
                </a:cxn>
                <a:cxn ang="0">
                  <a:pos x="305940973" y="192101021"/>
                </a:cxn>
                <a:cxn ang="0">
                  <a:pos x="291711268" y="256137005"/>
                </a:cxn>
                <a:cxn ang="0">
                  <a:pos x="241907300" y="305940973"/>
                </a:cxn>
                <a:cxn ang="0">
                  <a:pos x="206333036" y="426893468"/>
                </a:cxn>
                <a:cxn ang="0">
                  <a:pos x="263251858" y="569190521"/>
                </a:cxn>
                <a:cxn ang="0">
                  <a:pos x="405548911" y="626111653"/>
                </a:cxn>
                <a:cxn ang="0">
                  <a:pos x="554963126" y="569190521"/>
                </a:cxn>
                <a:cxn ang="0">
                  <a:pos x="611881947" y="426893468"/>
                </a:cxn>
                <a:cxn ang="0">
                  <a:pos x="569192832" y="305940973"/>
                </a:cxn>
                <a:cxn ang="0">
                  <a:pos x="533618568" y="263251858"/>
                </a:cxn>
                <a:cxn ang="0">
                  <a:pos x="526503716" y="206330726"/>
                </a:cxn>
                <a:cxn ang="0">
                  <a:pos x="562077979" y="184986168"/>
                </a:cxn>
                <a:cxn ang="0">
                  <a:pos x="590537389" y="199215874"/>
                </a:cxn>
                <a:cxn ang="0">
                  <a:pos x="640341358" y="249022152"/>
                </a:cxn>
                <a:cxn ang="0">
                  <a:pos x="704377342" y="426893468"/>
                </a:cxn>
                <a:cxn ang="0">
                  <a:pos x="405548911" y="718604737"/>
                </a:cxn>
                <a:cxn ang="0">
                  <a:pos x="405548911" y="462467732"/>
                </a:cxn>
                <a:cxn ang="0">
                  <a:pos x="362859795" y="419778616"/>
                </a:cxn>
                <a:cxn ang="0">
                  <a:pos x="362859795" y="120952495"/>
                </a:cxn>
                <a:cxn ang="0">
                  <a:pos x="405548911" y="78263379"/>
                </a:cxn>
                <a:cxn ang="0">
                  <a:pos x="455355189" y="120952495"/>
                </a:cxn>
                <a:cxn ang="0">
                  <a:pos x="455355189" y="419778616"/>
                </a:cxn>
                <a:cxn ang="0">
                  <a:pos x="405548911" y="462467732"/>
                </a:cxn>
                <a:cxn ang="0">
                  <a:pos x="412663763" y="0"/>
                </a:cxn>
                <a:cxn ang="0">
                  <a:pos x="0" y="412663763"/>
                </a:cxn>
                <a:cxn ang="0">
                  <a:pos x="412663763" y="832442380"/>
                </a:cxn>
                <a:cxn ang="0">
                  <a:pos x="832444690" y="412663763"/>
                </a:cxn>
                <a:cxn ang="0">
                  <a:pos x="412663763" y="0"/>
                </a:cxn>
              </a:cxnLst>
              <a:rect l="0" t="0" r="0" b="0"/>
              <a:pathLst>
                <a:path w="117" h="117">
                  <a:moveTo>
                    <a:pt x="57" y="101"/>
                  </a:moveTo>
                  <a:cubicBezTo>
                    <a:pt x="35" y="101"/>
                    <a:pt x="16" y="82"/>
                    <a:pt x="16" y="60"/>
                  </a:cubicBezTo>
                  <a:cubicBezTo>
                    <a:pt x="16" y="50"/>
                    <a:pt x="19" y="42"/>
                    <a:pt x="24" y="35"/>
                  </a:cubicBezTo>
                  <a:cubicBezTo>
                    <a:pt x="27" y="31"/>
                    <a:pt x="30" y="28"/>
                    <a:pt x="34" y="26"/>
                  </a:cubicBezTo>
                  <a:cubicBezTo>
                    <a:pt x="35" y="25"/>
                    <a:pt x="36" y="25"/>
                    <a:pt x="38" y="25"/>
                  </a:cubicBezTo>
                  <a:cubicBezTo>
                    <a:pt x="39" y="25"/>
                    <a:pt x="41" y="26"/>
                    <a:pt x="43" y="27"/>
                  </a:cubicBezTo>
                  <a:cubicBezTo>
                    <a:pt x="45" y="30"/>
                    <a:pt x="44" y="34"/>
                    <a:pt x="41" y="36"/>
                  </a:cubicBezTo>
                  <a:cubicBezTo>
                    <a:pt x="38" y="38"/>
                    <a:pt x="36" y="40"/>
                    <a:pt x="34" y="43"/>
                  </a:cubicBezTo>
                  <a:cubicBezTo>
                    <a:pt x="31" y="47"/>
                    <a:pt x="29" y="53"/>
                    <a:pt x="29" y="60"/>
                  </a:cubicBezTo>
                  <a:cubicBezTo>
                    <a:pt x="29" y="68"/>
                    <a:pt x="32" y="75"/>
                    <a:pt x="37" y="80"/>
                  </a:cubicBezTo>
                  <a:cubicBezTo>
                    <a:pt x="42" y="85"/>
                    <a:pt x="49" y="88"/>
                    <a:pt x="57" y="88"/>
                  </a:cubicBezTo>
                  <a:cubicBezTo>
                    <a:pt x="65" y="88"/>
                    <a:pt x="72" y="85"/>
                    <a:pt x="78" y="80"/>
                  </a:cubicBezTo>
                  <a:cubicBezTo>
                    <a:pt x="83" y="75"/>
                    <a:pt x="86" y="68"/>
                    <a:pt x="86" y="60"/>
                  </a:cubicBezTo>
                  <a:cubicBezTo>
                    <a:pt x="86" y="53"/>
                    <a:pt x="84" y="47"/>
                    <a:pt x="80" y="43"/>
                  </a:cubicBezTo>
                  <a:cubicBezTo>
                    <a:pt x="79" y="41"/>
                    <a:pt x="77" y="39"/>
                    <a:pt x="75" y="37"/>
                  </a:cubicBezTo>
                  <a:cubicBezTo>
                    <a:pt x="73" y="35"/>
                    <a:pt x="72" y="31"/>
                    <a:pt x="74" y="29"/>
                  </a:cubicBezTo>
                  <a:cubicBezTo>
                    <a:pt x="76" y="27"/>
                    <a:pt x="77" y="26"/>
                    <a:pt x="79" y="26"/>
                  </a:cubicBezTo>
                  <a:cubicBezTo>
                    <a:pt x="81" y="26"/>
                    <a:pt x="82" y="27"/>
                    <a:pt x="83" y="28"/>
                  </a:cubicBezTo>
                  <a:cubicBezTo>
                    <a:pt x="86" y="30"/>
                    <a:pt x="88" y="32"/>
                    <a:pt x="90" y="35"/>
                  </a:cubicBezTo>
                  <a:cubicBezTo>
                    <a:pt x="96" y="42"/>
                    <a:pt x="99" y="51"/>
                    <a:pt x="99" y="60"/>
                  </a:cubicBezTo>
                  <a:cubicBezTo>
                    <a:pt x="99" y="82"/>
                    <a:pt x="80" y="101"/>
                    <a:pt x="57" y="101"/>
                  </a:cubicBezTo>
                  <a:moveTo>
                    <a:pt x="57" y="65"/>
                  </a:moveTo>
                  <a:cubicBezTo>
                    <a:pt x="54" y="65"/>
                    <a:pt x="51" y="62"/>
                    <a:pt x="51" y="59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51" y="14"/>
                    <a:pt x="54" y="11"/>
                    <a:pt x="57" y="11"/>
                  </a:cubicBezTo>
                  <a:cubicBezTo>
                    <a:pt x="61" y="11"/>
                    <a:pt x="64" y="14"/>
                    <a:pt x="64" y="17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62"/>
                    <a:pt x="61" y="65"/>
                    <a:pt x="57" y="65"/>
                  </a:cubicBezTo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7"/>
                    <a:pt x="58" y="117"/>
                  </a:cubicBezTo>
                  <a:cubicBezTo>
                    <a:pt x="90" y="117"/>
                    <a:pt x="117" y="90"/>
                    <a:pt x="117" y="58"/>
                  </a:cubicBezTo>
                  <a:cubicBezTo>
                    <a:pt x="117" y="26"/>
                    <a:pt x="90" y="0"/>
                    <a:pt x="58" y="0"/>
                  </a:cubicBezTo>
                </a:path>
              </a:pathLst>
            </a:custGeom>
            <a:solidFill>
              <a:sysClr val="window" lastClr="FFFFFF"/>
            </a:solidFill>
            <a:ln w="9525"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7142469" y="1294367"/>
              <a:ext cx="2873174" cy="920422"/>
              <a:chOff x="8108617" y="2128336"/>
              <a:chExt cx="2873174" cy="920422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8108617" y="2128336"/>
                <a:ext cx="19307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zh-CN" altLang="en-US" sz="2000" dirty="0">
                    <a:gradFill>
                      <a:gsLst>
                        <a:gs pos="28000">
                          <a:srgbClr val="3D8AF3"/>
                        </a:gs>
                        <a:gs pos="79000">
                          <a:srgbClr val="0239D5"/>
                        </a:gs>
                      </a:gsLst>
                      <a:lin ang="2700000" scaled="1"/>
                    </a:gra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输入标题内容</a:t>
                </a: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8112975" y="2474947"/>
                <a:ext cx="2868816" cy="573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点击此处加入文本内容，可以编辑文本内容</a:t>
                </a:r>
                <a:endPara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字体大小。点击此处加入文本内容，</a:t>
                </a: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7236973" y="2968789"/>
            <a:ext cx="3822059" cy="2002064"/>
            <a:chOff x="7236973" y="2968789"/>
            <a:chExt cx="3822059" cy="2002064"/>
          </a:xfrm>
        </p:grpSpPr>
        <p:cxnSp>
          <p:nvCxnSpPr>
            <p:cNvPr id="33" name="Curved Connector 41"/>
            <p:cNvCxnSpPr>
              <a:endCxn id="11" idx="0"/>
            </p:cNvCxnSpPr>
            <p:nvPr/>
          </p:nvCxnSpPr>
          <p:spPr>
            <a:xfrm rot="-5400000" flipH="1">
              <a:off x="7635435" y="4100903"/>
              <a:ext cx="881063" cy="858837"/>
            </a:xfrm>
            <a:prstGeom prst="curvedConnector3">
              <a:avLst>
                <a:gd name="adj1" fmla="val 50000"/>
              </a:avLst>
            </a:prstGeom>
            <a:ln w="25400" cap="flat" cmpd="sng">
              <a:solidFill>
                <a:schemeClr val="tx1">
                  <a:lumMod val="75000"/>
                  <a:lumOff val="25000"/>
                </a:schemeClr>
              </a:solidFill>
              <a:prstDash val="sysDot"/>
              <a:bevel/>
              <a:headEnd type="none" w="med" len="med"/>
              <a:tailEnd type="none" w="med" len="med"/>
            </a:ln>
          </p:spPr>
        </p:cxnSp>
        <p:grpSp>
          <p:nvGrpSpPr>
            <p:cNvPr id="64" name="组合 63"/>
            <p:cNvGrpSpPr/>
            <p:nvPr/>
          </p:nvGrpSpPr>
          <p:grpSpPr>
            <a:xfrm>
              <a:off x="7236973" y="2968789"/>
              <a:ext cx="3822059" cy="1121001"/>
              <a:chOff x="7236973" y="2968789"/>
              <a:chExt cx="3822059" cy="1121001"/>
            </a:xfrm>
          </p:grpSpPr>
          <p:sp>
            <p:nvSpPr>
              <p:cNvPr id="11" name="Oval 4"/>
              <p:cNvSpPr/>
              <p:nvPr/>
            </p:nvSpPr>
            <p:spPr>
              <a:xfrm>
                <a:off x="7236973" y="3270640"/>
                <a:ext cx="819150" cy="81915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>
                <a:noFill/>
              </a:ln>
            </p:spPr>
            <p:txBody>
              <a:bodyPr anchor="ctr"/>
              <a:lstStyle/>
              <a:p>
                <a:pPr algn="ctr">
                  <a:lnSpc>
                    <a:spcPct val="130000"/>
                  </a:lnSpc>
                  <a:buFont typeface="Arial" panose="020B0604020202020204" pitchFamily="34" charset="0"/>
                  <a:buNone/>
                </a:pPr>
                <a:endParaRPr lang="en-US" altLang="zh-CN" sz="2800" dirty="0">
                  <a:solidFill>
                    <a:srgbClr val="F2F2F2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37" name="Freeform 73"/>
              <p:cNvSpPr>
                <a:spLocks noEditPoints="1"/>
              </p:cNvSpPr>
              <p:nvPr/>
            </p:nvSpPr>
            <p:spPr>
              <a:xfrm>
                <a:off x="7438365" y="3489543"/>
                <a:ext cx="416365" cy="470048"/>
              </a:xfrm>
              <a:custGeom>
                <a:avLst/>
                <a:gdLst/>
                <a:ahLst/>
                <a:cxnLst>
                  <a:cxn ang="0">
                    <a:pos x="786242555" y="393990353"/>
                  </a:cxn>
                  <a:cxn ang="0">
                    <a:pos x="769866386" y="393990353"/>
                  </a:cxn>
                  <a:cxn ang="0">
                    <a:pos x="769866386" y="393990353"/>
                  </a:cxn>
                  <a:cxn ang="0">
                    <a:pos x="671582737" y="439452861"/>
                  </a:cxn>
                  <a:cxn ang="0">
                    <a:pos x="671582737" y="606140520"/>
                  </a:cxn>
                  <a:cxn ang="0">
                    <a:pos x="687964233" y="621293048"/>
                  </a:cxn>
                  <a:cxn ang="0">
                    <a:pos x="687964233" y="1682043880"/>
                  </a:cxn>
                  <a:cxn ang="0">
                    <a:pos x="769866386" y="1757811445"/>
                  </a:cxn>
                  <a:cxn ang="0">
                    <a:pos x="868144708" y="1682043880"/>
                  </a:cxn>
                  <a:cxn ang="0">
                    <a:pos x="868144708" y="621293048"/>
                  </a:cxn>
                  <a:cxn ang="0">
                    <a:pos x="884526204" y="606140520"/>
                  </a:cxn>
                  <a:cxn ang="0">
                    <a:pos x="884526204" y="439452861"/>
                  </a:cxn>
                  <a:cxn ang="0">
                    <a:pos x="786242555" y="393990353"/>
                  </a:cxn>
                  <a:cxn ang="0">
                    <a:pos x="573304416" y="196997637"/>
                  </a:cxn>
                  <a:cxn ang="0">
                    <a:pos x="524165255" y="212150166"/>
                  </a:cxn>
                  <a:cxn ang="0">
                    <a:pos x="524165255" y="833443215"/>
                  </a:cxn>
                  <a:cxn ang="0">
                    <a:pos x="573304416" y="863753193"/>
                  </a:cxn>
                  <a:cxn ang="0">
                    <a:pos x="622443576" y="833443215"/>
                  </a:cxn>
                  <a:cxn ang="0">
                    <a:pos x="622443576" y="742523121"/>
                  </a:cxn>
                  <a:cxn ang="0">
                    <a:pos x="540541423" y="530372955"/>
                  </a:cxn>
                  <a:cxn ang="0">
                    <a:pos x="622443576" y="318222788"/>
                  </a:cxn>
                  <a:cxn ang="0">
                    <a:pos x="622443576" y="212150166"/>
                  </a:cxn>
                  <a:cxn ang="0">
                    <a:pos x="573304416" y="196997637"/>
                  </a:cxn>
                  <a:cxn ang="0">
                    <a:pos x="982804526" y="196997637"/>
                  </a:cxn>
                  <a:cxn ang="0">
                    <a:pos x="917283869" y="212150166"/>
                  </a:cxn>
                  <a:cxn ang="0">
                    <a:pos x="917283869" y="318222788"/>
                  </a:cxn>
                  <a:cxn ang="0">
                    <a:pos x="1015567518" y="530372955"/>
                  </a:cxn>
                  <a:cxn ang="0">
                    <a:pos x="917283869" y="742523121"/>
                  </a:cxn>
                  <a:cxn ang="0">
                    <a:pos x="917283869" y="833443215"/>
                  </a:cxn>
                  <a:cxn ang="0">
                    <a:pos x="982804526" y="863753193"/>
                  </a:cxn>
                  <a:cxn ang="0">
                    <a:pos x="1031943686" y="833443215"/>
                  </a:cxn>
                  <a:cxn ang="0">
                    <a:pos x="1031943686" y="212150166"/>
                  </a:cxn>
                  <a:cxn ang="0">
                    <a:pos x="982804526" y="196997637"/>
                  </a:cxn>
                  <a:cxn ang="0">
                    <a:pos x="360360949" y="0"/>
                  </a:cxn>
                  <a:cxn ang="0">
                    <a:pos x="311221788" y="15152528"/>
                  </a:cxn>
                  <a:cxn ang="0">
                    <a:pos x="311221788" y="1045593381"/>
                  </a:cxn>
                  <a:cxn ang="0">
                    <a:pos x="360360949" y="1060745910"/>
                  </a:cxn>
                  <a:cxn ang="0">
                    <a:pos x="409500110" y="1045593381"/>
                  </a:cxn>
                  <a:cxn ang="0">
                    <a:pos x="409500110" y="939520758"/>
                  </a:cxn>
                  <a:cxn ang="0">
                    <a:pos x="229319635" y="530372955"/>
                  </a:cxn>
                  <a:cxn ang="0">
                    <a:pos x="409500110" y="106072622"/>
                  </a:cxn>
                  <a:cxn ang="0">
                    <a:pos x="409500110" y="15152528"/>
                  </a:cxn>
                  <a:cxn ang="0">
                    <a:pos x="360360949" y="0"/>
                  </a:cxn>
                  <a:cxn ang="0">
                    <a:pos x="1195747992" y="0"/>
                  </a:cxn>
                  <a:cxn ang="0">
                    <a:pos x="1146608832" y="15152528"/>
                  </a:cxn>
                  <a:cxn ang="0">
                    <a:pos x="1146608832" y="106072622"/>
                  </a:cxn>
                  <a:cxn ang="0">
                    <a:pos x="1326789306" y="530372955"/>
                  </a:cxn>
                  <a:cxn ang="0">
                    <a:pos x="1146608832" y="939520758"/>
                  </a:cxn>
                  <a:cxn ang="0">
                    <a:pos x="1146608832" y="1045593381"/>
                  </a:cxn>
                  <a:cxn ang="0">
                    <a:pos x="1195747992" y="1060745910"/>
                  </a:cxn>
                  <a:cxn ang="0">
                    <a:pos x="1244887153" y="1045593381"/>
                  </a:cxn>
                  <a:cxn ang="0">
                    <a:pos x="1244887153" y="15152528"/>
                  </a:cxn>
                  <a:cxn ang="0">
                    <a:pos x="1195747992" y="0"/>
                  </a:cxn>
                </a:cxnLst>
                <a:rect l="0" t="0" r="0" b="0"/>
                <a:pathLst>
                  <a:path w="95" h="116">
                    <a:moveTo>
                      <a:pt x="48" y="26"/>
                    </a:moveTo>
                    <a:cubicBezTo>
                      <a:pt x="48" y="26"/>
                      <a:pt x="48" y="26"/>
                      <a:pt x="47" y="26"/>
                    </a:cubicBezTo>
                    <a:cubicBezTo>
                      <a:pt x="47" y="26"/>
                      <a:pt x="47" y="26"/>
                      <a:pt x="47" y="26"/>
                    </a:cubicBezTo>
                    <a:cubicBezTo>
                      <a:pt x="45" y="26"/>
                      <a:pt x="42" y="27"/>
                      <a:pt x="41" y="29"/>
                    </a:cubicBezTo>
                    <a:cubicBezTo>
                      <a:pt x="38" y="32"/>
                      <a:pt x="38" y="37"/>
                      <a:pt x="41" y="40"/>
                    </a:cubicBezTo>
                    <a:cubicBezTo>
                      <a:pt x="41" y="41"/>
                      <a:pt x="42" y="41"/>
                      <a:pt x="42" y="41"/>
                    </a:cubicBezTo>
                    <a:cubicBezTo>
                      <a:pt x="42" y="111"/>
                      <a:pt x="42" y="111"/>
                      <a:pt x="42" y="111"/>
                    </a:cubicBezTo>
                    <a:cubicBezTo>
                      <a:pt x="42" y="114"/>
                      <a:pt x="44" y="116"/>
                      <a:pt x="47" y="116"/>
                    </a:cubicBezTo>
                    <a:cubicBezTo>
                      <a:pt x="50" y="116"/>
                      <a:pt x="53" y="114"/>
                      <a:pt x="53" y="111"/>
                    </a:cubicBezTo>
                    <a:cubicBezTo>
                      <a:pt x="53" y="41"/>
                      <a:pt x="53" y="41"/>
                      <a:pt x="53" y="41"/>
                    </a:cubicBezTo>
                    <a:cubicBezTo>
                      <a:pt x="53" y="41"/>
                      <a:pt x="53" y="41"/>
                      <a:pt x="54" y="40"/>
                    </a:cubicBezTo>
                    <a:cubicBezTo>
                      <a:pt x="57" y="37"/>
                      <a:pt x="57" y="32"/>
                      <a:pt x="54" y="29"/>
                    </a:cubicBezTo>
                    <a:cubicBezTo>
                      <a:pt x="52" y="27"/>
                      <a:pt x="50" y="26"/>
                      <a:pt x="48" y="26"/>
                    </a:cubicBezTo>
                    <a:moveTo>
                      <a:pt x="35" y="13"/>
                    </a:moveTo>
                    <a:cubicBezTo>
                      <a:pt x="34" y="13"/>
                      <a:pt x="32" y="13"/>
                      <a:pt x="32" y="14"/>
                    </a:cubicBezTo>
                    <a:cubicBezTo>
                      <a:pt x="20" y="26"/>
                      <a:pt x="20" y="44"/>
                      <a:pt x="32" y="55"/>
                    </a:cubicBezTo>
                    <a:cubicBezTo>
                      <a:pt x="32" y="56"/>
                      <a:pt x="34" y="57"/>
                      <a:pt x="35" y="57"/>
                    </a:cubicBezTo>
                    <a:cubicBezTo>
                      <a:pt x="36" y="57"/>
                      <a:pt x="37" y="56"/>
                      <a:pt x="38" y="55"/>
                    </a:cubicBezTo>
                    <a:cubicBezTo>
                      <a:pt x="40" y="53"/>
                      <a:pt x="40" y="50"/>
                      <a:pt x="38" y="49"/>
                    </a:cubicBezTo>
                    <a:cubicBezTo>
                      <a:pt x="34" y="45"/>
                      <a:pt x="33" y="40"/>
                      <a:pt x="33" y="35"/>
                    </a:cubicBezTo>
                    <a:cubicBezTo>
                      <a:pt x="33" y="30"/>
                      <a:pt x="34" y="25"/>
                      <a:pt x="38" y="21"/>
                    </a:cubicBezTo>
                    <a:cubicBezTo>
                      <a:pt x="40" y="19"/>
                      <a:pt x="40" y="16"/>
                      <a:pt x="38" y="14"/>
                    </a:cubicBezTo>
                    <a:cubicBezTo>
                      <a:pt x="37" y="13"/>
                      <a:pt x="36" y="13"/>
                      <a:pt x="35" y="13"/>
                    </a:cubicBezTo>
                    <a:moveTo>
                      <a:pt x="60" y="13"/>
                    </a:moveTo>
                    <a:cubicBezTo>
                      <a:pt x="59" y="13"/>
                      <a:pt x="57" y="13"/>
                      <a:pt x="56" y="14"/>
                    </a:cubicBezTo>
                    <a:cubicBezTo>
                      <a:pt x="55" y="16"/>
                      <a:pt x="55" y="19"/>
                      <a:pt x="56" y="21"/>
                    </a:cubicBezTo>
                    <a:cubicBezTo>
                      <a:pt x="60" y="25"/>
                      <a:pt x="62" y="30"/>
                      <a:pt x="62" y="35"/>
                    </a:cubicBezTo>
                    <a:cubicBezTo>
                      <a:pt x="62" y="40"/>
                      <a:pt x="60" y="45"/>
                      <a:pt x="56" y="49"/>
                    </a:cubicBezTo>
                    <a:cubicBezTo>
                      <a:pt x="55" y="50"/>
                      <a:pt x="55" y="53"/>
                      <a:pt x="56" y="55"/>
                    </a:cubicBezTo>
                    <a:cubicBezTo>
                      <a:pt x="57" y="56"/>
                      <a:pt x="59" y="57"/>
                      <a:pt x="60" y="57"/>
                    </a:cubicBezTo>
                    <a:cubicBezTo>
                      <a:pt x="61" y="57"/>
                      <a:pt x="62" y="56"/>
                      <a:pt x="63" y="55"/>
                    </a:cubicBezTo>
                    <a:cubicBezTo>
                      <a:pt x="75" y="44"/>
                      <a:pt x="75" y="26"/>
                      <a:pt x="63" y="14"/>
                    </a:cubicBezTo>
                    <a:cubicBezTo>
                      <a:pt x="62" y="13"/>
                      <a:pt x="61" y="13"/>
                      <a:pt x="60" y="13"/>
                    </a:cubicBezTo>
                    <a:moveTo>
                      <a:pt x="22" y="0"/>
                    </a:moveTo>
                    <a:cubicBezTo>
                      <a:pt x="21" y="0"/>
                      <a:pt x="19" y="0"/>
                      <a:pt x="19" y="1"/>
                    </a:cubicBezTo>
                    <a:cubicBezTo>
                      <a:pt x="0" y="20"/>
                      <a:pt x="0" y="50"/>
                      <a:pt x="19" y="69"/>
                    </a:cubicBezTo>
                    <a:cubicBezTo>
                      <a:pt x="19" y="69"/>
                      <a:pt x="21" y="70"/>
                      <a:pt x="22" y="70"/>
                    </a:cubicBezTo>
                    <a:cubicBezTo>
                      <a:pt x="23" y="70"/>
                      <a:pt x="24" y="69"/>
                      <a:pt x="25" y="69"/>
                    </a:cubicBezTo>
                    <a:cubicBezTo>
                      <a:pt x="27" y="67"/>
                      <a:pt x="27" y="64"/>
                      <a:pt x="25" y="62"/>
                    </a:cubicBezTo>
                    <a:cubicBezTo>
                      <a:pt x="17" y="55"/>
                      <a:pt x="14" y="45"/>
                      <a:pt x="14" y="35"/>
                    </a:cubicBezTo>
                    <a:cubicBezTo>
                      <a:pt x="14" y="25"/>
                      <a:pt x="17" y="15"/>
                      <a:pt x="25" y="7"/>
                    </a:cubicBezTo>
                    <a:cubicBezTo>
                      <a:pt x="27" y="6"/>
                      <a:pt x="27" y="3"/>
                      <a:pt x="25" y="1"/>
                    </a:cubicBezTo>
                    <a:cubicBezTo>
                      <a:pt x="24" y="0"/>
                      <a:pt x="23" y="0"/>
                      <a:pt x="22" y="0"/>
                    </a:cubicBezTo>
                    <a:moveTo>
                      <a:pt x="73" y="0"/>
                    </a:moveTo>
                    <a:cubicBezTo>
                      <a:pt x="72" y="0"/>
                      <a:pt x="71" y="0"/>
                      <a:pt x="70" y="1"/>
                    </a:cubicBezTo>
                    <a:cubicBezTo>
                      <a:pt x="68" y="3"/>
                      <a:pt x="68" y="6"/>
                      <a:pt x="70" y="7"/>
                    </a:cubicBezTo>
                    <a:cubicBezTo>
                      <a:pt x="77" y="15"/>
                      <a:pt x="81" y="25"/>
                      <a:pt x="81" y="35"/>
                    </a:cubicBezTo>
                    <a:cubicBezTo>
                      <a:pt x="81" y="45"/>
                      <a:pt x="77" y="55"/>
                      <a:pt x="70" y="62"/>
                    </a:cubicBezTo>
                    <a:cubicBezTo>
                      <a:pt x="68" y="64"/>
                      <a:pt x="68" y="67"/>
                      <a:pt x="70" y="69"/>
                    </a:cubicBezTo>
                    <a:cubicBezTo>
                      <a:pt x="71" y="69"/>
                      <a:pt x="72" y="70"/>
                      <a:pt x="73" y="70"/>
                    </a:cubicBezTo>
                    <a:cubicBezTo>
                      <a:pt x="74" y="70"/>
                      <a:pt x="75" y="69"/>
                      <a:pt x="76" y="69"/>
                    </a:cubicBezTo>
                    <a:cubicBezTo>
                      <a:pt x="95" y="50"/>
                      <a:pt x="95" y="20"/>
                      <a:pt x="76" y="1"/>
                    </a:cubicBezTo>
                    <a:cubicBezTo>
                      <a:pt x="75" y="0"/>
                      <a:pt x="74" y="0"/>
                      <a:pt x="73" y="0"/>
                    </a:cubicBezTo>
                  </a:path>
                </a:pathLst>
              </a:custGeom>
              <a:solidFill>
                <a:sysClr val="window" lastClr="FFFFFF"/>
              </a:solidFill>
              <a:ln w="9525"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grpSp>
            <p:nvGrpSpPr>
              <p:cNvPr id="49" name="组合 48"/>
              <p:cNvGrpSpPr/>
              <p:nvPr/>
            </p:nvGrpSpPr>
            <p:grpSpPr>
              <a:xfrm>
                <a:off x="8185858" y="2968789"/>
                <a:ext cx="2873174" cy="920422"/>
                <a:chOff x="8108617" y="2128336"/>
                <a:chExt cx="2873174" cy="920422"/>
              </a:xfrm>
            </p:grpSpPr>
            <p:sp>
              <p:nvSpPr>
                <p:cNvPr id="50" name="文本框 49"/>
                <p:cNvSpPr txBox="1"/>
                <p:nvPr/>
              </p:nvSpPr>
              <p:spPr>
                <a:xfrm>
                  <a:off x="8108617" y="2128336"/>
                  <a:ext cx="193073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zh-CN" altLang="en-US" sz="2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输入标题内容</a:t>
                  </a:r>
                </a:p>
              </p:txBody>
            </p:sp>
            <p:sp>
              <p:nvSpPr>
                <p:cNvPr id="51" name="矩形 50"/>
                <p:cNvSpPr/>
                <p:nvPr/>
              </p:nvSpPr>
              <p:spPr>
                <a:xfrm>
                  <a:off x="8112975" y="2474947"/>
                  <a:ext cx="2868816" cy="57381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  <a:defRPr/>
                  </a:pPr>
                  <a:r>
                    <a:rPr lang="zh-CN" altLang="en-US" sz="11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点击此处加入文本内容，可以编辑文本内容</a:t>
                  </a:r>
                  <a:endParaRPr lang="en-US" altLang="zh-CN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endParaRPr>
                </a:p>
                <a:p>
                  <a:pPr>
                    <a:lnSpc>
                      <a:spcPct val="150000"/>
                    </a:lnSpc>
                    <a:defRPr/>
                  </a:pPr>
                  <a:r>
                    <a:rPr lang="zh-CN" altLang="en-US" sz="11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字体大小。点击此处加入文本内容，</a:t>
                  </a:r>
                </a:p>
              </p:txBody>
            </p:sp>
          </p:grpSp>
        </p:grpSp>
      </p:grpSp>
      <p:grpSp>
        <p:nvGrpSpPr>
          <p:cNvPr id="66" name="组合 65"/>
          <p:cNvGrpSpPr/>
          <p:nvPr/>
        </p:nvGrpSpPr>
        <p:grpSpPr>
          <a:xfrm>
            <a:off x="8214873" y="4820742"/>
            <a:ext cx="3544686" cy="920422"/>
            <a:chOff x="8214873" y="4820742"/>
            <a:chExt cx="3544686" cy="920422"/>
          </a:xfrm>
        </p:grpSpPr>
        <p:sp>
          <p:nvSpPr>
            <p:cNvPr id="14" name="Oval 15"/>
            <p:cNvSpPr/>
            <p:nvPr/>
          </p:nvSpPr>
          <p:spPr>
            <a:xfrm>
              <a:off x="8214873" y="5034353"/>
              <a:ext cx="531812" cy="531812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12700"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sp>
          <p:nvSpPr>
            <p:cNvPr id="38" name="Freeform 12"/>
            <p:cNvSpPr>
              <a:spLocks noEditPoints="1"/>
            </p:cNvSpPr>
            <p:nvPr/>
          </p:nvSpPr>
          <p:spPr>
            <a:xfrm>
              <a:off x="8354573" y="5188340"/>
              <a:ext cx="252412" cy="241300"/>
            </a:xfrm>
            <a:custGeom>
              <a:avLst/>
              <a:gdLst/>
              <a:ahLst/>
              <a:cxnLst>
                <a:cxn ang="0">
                  <a:pos x="100101438" y="541922457"/>
                </a:cxn>
                <a:cxn ang="0">
                  <a:pos x="71500034" y="520531298"/>
                </a:cxn>
                <a:cxn ang="0">
                  <a:pos x="71500034" y="221048139"/>
                </a:cxn>
                <a:cxn ang="0">
                  <a:pos x="100101438" y="199656980"/>
                </a:cxn>
                <a:cxn ang="0">
                  <a:pos x="550552120" y="199656980"/>
                </a:cxn>
                <a:cxn ang="0">
                  <a:pos x="586302137" y="221048139"/>
                </a:cxn>
                <a:cxn ang="0">
                  <a:pos x="586302137" y="520531298"/>
                </a:cxn>
                <a:cxn ang="0">
                  <a:pos x="550552120" y="541922457"/>
                </a:cxn>
                <a:cxn ang="0">
                  <a:pos x="100101438" y="541922457"/>
                </a:cxn>
                <a:cxn ang="0">
                  <a:pos x="200200560" y="128349264"/>
                </a:cxn>
                <a:cxn ang="0">
                  <a:pos x="200200560" y="99828490"/>
                </a:cxn>
                <a:cxn ang="0">
                  <a:pos x="228801963" y="71305403"/>
                </a:cxn>
                <a:cxn ang="0">
                  <a:pos x="679252645" y="71305403"/>
                </a:cxn>
                <a:cxn ang="0">
                  <a:pos x="707854049" y="99828490"/>
                </a:cxn>
                <a:cxn ang="0">
                  <a:pos x="707854049" y="392182033"/>
                </a:cxn>
                <a:cxn ang="0">
                  <a:pos x="679252645" y="413573192"/>
                </a:cxn>
                <a:cxn ang="0">
                  <a:pos x="657804488" y="413573192"/>
                </a:cxn>
                <a:cxn ang="0">
                  <a:pos x="657804488" y="221048139"/>
                </a:cxn>
                <a:cxn ang="0">
                  <a:pos x="550552120" y="128349264"/>
                </a:cxn>
                <a:cxn ang="0">
                  <a:pos x="200200560" y="128349264"/>
                </a:cxn>
                <a:cxn ang="0">
                  <a:pos x="679252645" y="0"/>
                </a:cxn>
                <a:cxn ang="0">
                  <a:pos x="228801963" y="0"/>
                </a:cxn>
                <a:cxn ang="0">
                  <a:pos x="128700525" y="99828490"/>
                </a:cxn>
                <a:cxn ang="0">
                  <a:pos x="128700525" y="128349264"/>
                </a:cxn>
                <a:cxn ang="0">
                  <a:pos x="100101438" y="128349264"/>
                </a:cxn>
                <a:cxn ang="0">
                  <a:pos x="0" y="221048139"/>
                </a:cxn>
                <a:cxn ang="0">
                  <a:pos x="0" y="520531298"/>
                </a:cxn>
                <a:cxn ang="0">
                  <a:pos x="100101438" y="613230173"/>
                </a:cxn>
                <a:cxn ang="0">
                  <a:pos x="278851524" y="613230173"/>
                </a:cxn>
                <a:cxn ang="0">
                  <a:pos x="278851524" y="663142106"/>
                </a:cxn>
                <a:cxn ang="0">
                  <a:pos x="185901016" y="663142106"/>
                </a:cxn>
                <a:cxn ang="0">
                  <a:pos x="150150999" y="698797120"/>
                </a:cxn>
                <a:cxn ang="0">
                  <a:pos x="185901016" y="741579437"/>
                </a:cxn>
                <a:cxn ang="0">
                  <a:pos x="471903471" y="741579437"/>
                </a:cxn>
                <a:cxn ang="0">
                  <a:pos x="507653488" y="698797120"/>
                </a:cxn>
                <a:cxn ang="0">
                  <a:pos x="471903471" y="663142106"/>
                </a:cxn>
                <a:cxn ang="0">
                  <a:pos x="378952963" y="663142106"/>
                </a:cxn>
                <a:cxn ang="0">
                  <a:pos x="378952963" y="613230173"/>
                </a:cxn>
                <a:cxn ang="0">
                  <a:pos x="550552120" y="613230173"/>
                </a:cxn>
                <a:cxn ang="0">
                  <a:pos x="657804488" y="520531298"/>
                </a:cxn>
                <a:cxn ang="0">
                  <a:pos x="657804488" y="484878596"/>
                </a:cxn>
                <a:cxn ang="0">
                  <a:pos x="679252645" y="484878596"/>
                </a:cxn>
                <a:cxn ang="0">
                  <a:pos x="779354083" y="392182033"/>
                </a:cxn>
                <a:cxn ang="0">
                  <a:pos x="779354083" y="99828490"/>
                </a:cxn>
                <a:cxn ang="0">
                  <a:pos x="679252645" y="0"/>
                </a:cxn>
              </a:cxnLst>
              <a:rect l="0" t="0" r="0" b="0"/>
              <a:pathLst>
                <a:path w="109" h="104">
                  <a:moveTo>
                    <a:pt x="14" y="76"/>
                  </a:moveTo>
                  <a:cubicBezTo>
                    <a:pt x="12" y="76"/>
                    <a:pt x="10" y="74"/>
                    <a:pt x="10" y="73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0"/>
                    <a:pt x="12" y="28"/>
                    <a:pt x="14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0" y="28"/>
                    <a:pt x="82" y="30"/>
                    <a:pt x="82" y="3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2" y="74"/>
                    <a:pt x="80" y="76"/>
                    <a:pt x="77" y="76"/>
                  </a:cubicBezTo>
                  <a:cubicBezTo>
                    <a:pt x="14" y="76"/>
                    <a:pt x="14" y="76"/>
                    <a:pt x="14" y="76"/>
                  </a:cubicBezTo>
                  <a:moveTo>
                    <a:pt x="28" y="18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28" y="12"/>
                    <a:pt x="29" y="10"/>
                    <a:pt x="32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8" y="10"/>
                    <a:pt x="99" y="12"/>
                    <a:pt x="99" y="14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6"/>
                    <a:pt x="98" y="58"/>
                    <a:pt x="95" y="58"/>
                  </a:cubicBezTo>
                  <a:cubicBezTo>
                    <a:pt x="92" y="58"/>
                    <a:pt x="92" y="58"/>
                    <a:pt x="92" y="58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23"/>
                    <a:pt x="85" y="18"/>
                    <a:pt x="77" y="18"/>
                  </a:cubicBezTo>
                  <a:cubicBezTo>
                    <a:pt x="28" y="18"/>
                    <a:pt x="28" y="18"/>
                    <a:pt x="28" y="18"/>
                  </a:cubicBezTo>
                  <a:moveTo>
                    <a:pt x="95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24" y="0"/>
                    <a:pt x="18" y="6"/>
                    <a:pt x="18" y="1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7" y="18"/>
                    <a:pt x="0" y="23"/>
                    <a:pt x="0" y="31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81"/>
                    <a:pt x="7" y="86"/>
                    <a:pt x="14" y="86"/>
                  </a:cubicBezTo>
                  <a:cubicBezTo>
                    <a:pt x="39" y="86"/>
                    <a:pt x="39" y="86"/>
                    <a:pt x="39" y="86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3" y="93"/>
                    <a:pt x="21" y="95"/>
                    <a:pt x="21" y="98"/>
                  </a:cubicBezTo>
                  <a:cubicBezTo>
                    <a:pt x="21" y="101"/>
                    <a:pt x="23" y="104"/>
                    <a:pt x="26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71" y="101"/>
                    <a:pt x="71" y="98"/>
                  </a:cubicBezTo>
                  <a:cubicBezTo>
                    <a:pt x="71" y="95"/>
                    <a:pt x="68" y="93"/>
                    <a:pt x="66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3" y="86"/>
                    <a:pt x="53" y="86"/>
                    <a:pt x="53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85" y="86"/>
                    <a:pt x="92" y="81"/>
                    <a:pt x="92" y="73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5" y="68"/>
                    <a:pt x="95" y="68"/>
                    <a:pt x="95" y="68"/>
                  </a:cubicBezTo>
                  <a:cubicBezTo>
                    <a:pt x="103" y="68"/>
                    <a:pt x="109" y="63"/>
                    <a:pt x="109" y="55"/>
                  </a:cubicBezTo>
                  <a:cubicBezTo>
                    <a:pt x="109" y="14"/>
                    <a:pt x="109" y="14"/>
                    <a:pt x="109" y="14"/>
                  </a:cubicBezTo>
                  <a:cubicBezTo>
                    <a:pt x="109" y="6"/>
                    <a:pt x="103" y="0"/>
                    <a:pt x="95" y="0"/>
                  </a:cubicBezTo>
                </a:path>
              </a:pathLst>
            </a:custGeom>
            <a:solidFill>
              <a:sysClr val="window" lastClr="FFFFFF"/>
            </a:solidFill>
            <a:ln w="9525"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8886385" y="4820742"/>
              <a:ext cx="2873174" cy="920422"/>
              <a:chOff x="8108617" y="2128336"/>
              <a:chExt cx="2873174" cy="920422"/>
            </a:xfrm>
          </p:grpSpPr>
          <p:sp>
            <p:nvSpPr>
              <p:cNvPr id="53" name="文本框 52"/>
              <p:cNvSpPr txBox="1"/>
              <p:nvPr/>
            </p:nvSpPr>
            <p:spPr>
              <a:xfrm>
                <a:off x="8108617" y="2128336"/>
                <a:ext cx="19307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zh-CN" altLang="en-US" sz="2000" dirty="0">
                    <a:gradFill>
                      <a:gsLst>
                        <a:gs pos="28000">
                          <a:srgbClr val="3D8AF3"/>
                        </a:gs>
                        <a:gs pos="79000">
                          <a:srgbClr val="0239D5"/>
                        </a:gs>
                      </a:gsLst>
                      <a:lin ang="2700000" scaled="1"/>
                    </a:gra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输入标题内容</a:t>
                </a: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8112975" y="2474947"/>
                <a:ext cx="2868816" cy="573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点击此处加入文本内容，可以编辑文本内容</a:t>
                </a:r>
                <a:endPara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字体大小。点击此处加入文本内容，</a:t>
                </a: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2483998" y="1878402"/>
            <a:ext cx="3907617" cy="2110254"/>
            <a:chOff x="2483998" y="1878402"/>
            <a:chExt cx="3907617" cy="2110254"/>
          </a:xfrm>
        </p:grpSpPr>
        <p:sp>
          <p:nvSpPr>
            <p:cNvPr id="31" name="Freeform 37"/>
            <p:cNvSpPr/>
            <p:nvPr/>
          </p:nvSpPr>
          <p:spPr>
            <a:xfrm>
              <a:off x="3192023" y="1878402"/>
              <a:ext cx="3013075" cy="946639"/>
            </a:xfrm>
            <a:custGeom>
              <a:avLst/>
              <a:gdLst/>
              <a:ahLst/>
              <a:cxnLst>
                <a:cxn ang="0">
                  <a:pos x="0" y="844008"/>
                </a:cxn>
                <a:cxn ang="0">
                  <a:pos x="935711" y="58208"/>
                </a:cxn>
                <a:cxn ang="0">
                  <a:pos x="2955999" y="58208"/>
                </a:cxn>
              </a:cxnLst>
              <a:rect l="0" t="0" r="0" b="0"/>
              <a:pathLst>
                <a:path w="2955851" h="845092">
                  <a:moveTo>
                    <a:pt x="0" y="845092"/>
                  </a:moveTo>
                  <a:cubicBezTo>
                    <a:pt x="221511" y="517254"/>
                    <a:pt x="443023" y="189417"/>
                    <a:pt x="935665" y="58282"/>
                  </a:cubicBezTo>
                  <a:cubicBezTo>
                    <a:pt x="1428307" y="-72853"/>
                    <a:pt x="2955851" y="58282"/>
                    <a:pt x="2955851" y="58282"/>
                  </a:cubicBezTo>
                </a:path>
              </a:pathLst>
            </a:custGeom>
            <a:noFill/>
            <a:ln w="25400" cap="flat" cmpd="sng">
              <a:solidFill>
                <a:schemeClr val="tx1">
                  <a:lumMod val="75000"/>
                  <a:lumOff val="25000"/>
                </a:schemeClr>
              </a:solidFill>
              <a:prstDash val="sysDot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lnSpc>
                  <a:spcPct val="130000"/>
                </a:lnSpc>
              </a:pPr>
              <a:endParaRPr lang="zh-CN" altLang="en-US" dirty="0">
                <a:solidFill>
                  <a:prstClr val="black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2483998" y="2659453"/>
              <a:ext cx="3907617" cy="1329203"/>
              <a:chOff x="2483998" y="2659453"/>
              <a:chExt cx="3907617" cy="1329203"/>
            </a:xfrm>
          </p:grpSpPr>
          <p:sp>
            <p:nvSpPr>
              <p:cNvPr id="12" name="Oval 12"/>
              <p:cNvSpPr/>
              <p:nvPr/>
            </p:nvSpPr>
            <p:spPr>
              <a:xfrm>
                <a:off x="2483998" y="2659453"/>
                <a:ext cx="819150" cy="81756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>
                <a:noFill/>
              </a:ln>
            </p:spPr>
            <p:txBody>
              <a:bodyPr anchor="ctr"/>
              <a:lstStyle/>
              <a:p>
                <a:pPr algn="ctr">
                  <a:lnSpc>
                    <a:spcPct val="130000"/>
                  </a:lnSpc>
                  <a:buFont typeface="Arial" panose="020B0604020202020204" pitchFamily="34" charset="0"/>
                  <a:buNone/>
                </a:pPr>
                <a:endParaRPr lang="en-US" altLang="zh-CN" sz="2800" dirty="0">
                  <a:solidFill>
                    <a:srgbClr val="F2F2F2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36" name="Freeform 10"/>
              <p:cNvSpPr>
                <a:spLocks noEditPoints="1"/>
              </p:cNvSpPr>
              <p:nvPr/>
            </p:nvSpPr>
            <p:spPr>
              <a:xfrm>
                <a:off x="2596710" y="2838840"/>
                <a:ext cx="595313" cy="431800"/>
              </a:xfrm>
              <a:custGeom>
                <a:avLst/>
                <a:gdLst/>
                <a:ahLst/>
                <a:cxnLst>
                  <a:cxn ang="0">
                    <a:pos x="909491562" y="890655822"/>
                  </a:cxn>
                  <a:cxn ang="0">
                    <a:pos x="755048655" y="957874511"/>
                  </a:cxn>
                  <a:cxn ang="0">
                    <a:pos x="755048655" y="1260364075"/>
                  </a:cxn>
                  <a:cxn ang="0">
                    <a:pos x="909491562" y="1327582764"/>
                  </a:cxn>
                  <a:cxn ang="0">
                    <a:pos x="1063934470" y="1260364075"/>
                  </a:cxn>
                  <a:cxn ang="0">
                    <a:pos x="1063934470" y="957874511"/>
                  </a:cxn>
                  <a:cxn ang="0">
                    <a:pos x="909491562" y="890655822"/>
                  </a:cxn>
                  <a:cxn ang="0">
                    <a:pos x="909491562" y="470536286"/>
                  </a:cxn>
                  <a:cxn ang="0">
                    <a:pos x="377527107" y="688999756"/>
                  </a:cxn>
                  <a:cxn ang="0">
                    <a:pos x="377527107" y="857046478"/>
                  </a:cxn>
                  <a:cxn ang="0">
                    <a:pos x="463323162" y="890655822"/>
                  </a:cxn>
                  <a:cxn ang="0">
                    <a:pos x="549124777" y="857046478"/>
                  </a:cxn>
                  <a:cxn ang="0">
                    <a:pos x="909491562" y="722609101"/>
                  </a:cxn>
                  <a:cxn ang="0">
                    <a:pos x="1269858347" y="857046478"/>
                  </a:cxn>
                  <a:cxn ang="0">
                    <a:pos x="1355659962" y="890655822"/>
                  </a:cxn>
                  <a:cxn ang="0">
                    <a:pos x="1441456017" y="857046478"/>
                  </a:cxn>
                  <a:cxn ang="0">
                    <a:pos x="1441456017" y="688999756"/>
                  </a:cxn>
                  <a:cxn ang="0">
                    <a:pos x="909491562" y="470536286"/>
                  </a:cxn>
                  <a:cxn ang="0">
                    <a:pos x="909491562" y="0"/>
                  </a:cxn>
                  <a:cxn ang="0">
                    <a:pos x="34320646" y="369708253"/>
                  </a:cxn>
                  <a:cxn ang="0">
                    <a:pos x="34320646" y="520947569"/>
                  </a:cxn>
                  <a:cxn ang="0">
                    <a:pos x="120122261" y="554562379"/>
                  </a:cxn>
                  <a:cxn ang="0">
                    <a:pos x="205923877" y="520947569"/>
                  </a:cxn>
                  <a:cxn ang="0">
                    <a:pos x="909491562" y="235265410"/>
                  </a:cxn>
                  <a:cxn ang="0">
                    <a:pos x="1630219571" y="520947569"/>
                  </a:cxn>
                  <a:cxn ang="0">
                    <a:pos x="1716021187" y="554562379"/>
                  </a:cxn>
                  <a:cxn ang="0">
                    <a:pos x="1784662479" y="520947569"/>
                  </a:cxn>
                  <a:cxn ang="0">
                    <a:pos x="1784662479" y="369708253"/>
                  </a:cxn>
                  <a:cxn ang="0">
                    <a:pos x="909491562" y="0"/>
                  </a:cxn>
                </a:cxnLst>
                <a:rect l="0" t="0" r="0" b="0"/>
                <a:pathLst>
                  <a:path w="107" h="79">
                    <a:moveTo>
                      <a:pt x="53" y="53"/>
                    </a:moveTo>
                    <a:cubicBezTo>
                      <a:pt x="50" y="53"/>
                      <a:pt x="46" y="55"/>
                      <a:pt x="44" y="57"/>
                    </a:cubicBezTo>
                    <a:cubicBezTo>
                      <a:pt x="39" y="62"/>
                      <a:pt x="39" y="70"/>
                      <a:pt x="44" y="75"/>
                    </a:cubicBezTo>
                    <a:cubicBezTo>
                      <a:pt x="46" y="77"/>
                      <a:pt x="50" y="79"/>
                      <a:pt x="53" y="79"/>
                    </a:cubicBezTo>
                    <a:cubicBezTo>
                      <a:pt x="56" y="79"/>
                      <a:pt x="59" y="77"/>
                      <a:pt x="62" y="75"/>
                    </a:cubicBezTo>
                    <a:cubicBezTo>
                      <a:pt x="67" y="70"/>
                      <a:pt x="67" y="62"/>
                      <a:pt x="62" y="57"/>
                    </a:cubicBezTo>
                    <a:cubicBezTo>
                      <a:pt x="59" y="55"/>
                      <a:pt x="56" y="53"/>
                      <a:pt x="53" y="53"/>
                    </a:cubicBezTo>
                    <a:moveTo>
                      <a:pt x="53" y="28"/>
                    </a:moveTo>
                    <a:cubicBezTo>
                      <a:pt x="42" y="28"/>
                      <a:pt x="31" y="32"/>
                      <a:pt x="22" y="41"/>
                    </a:cubicBezTo>
                    <a:cubicBezTo>
                      <a:pt x="19" y="44"/>
                      <a:pt x="19" y="48"/>
                      <a:pt x="22" y="51"/>
                    </a:cubicBezTo>
                    <a:cubicBezTo>
                      <a:pt x="24" y="53"/>
                      <a:pt x="25" y="53"/>
                      <a:pt x="27" y="53"/>
                    </a:cubicBezTo>
                    <a:cubicBezTo>
                      <a:pt x="29" y="53"/>
                      <a:pt x="31" y="53"/>
                      <a:pt x="32" y="51"/>
                    </a:cubicBezTo>
                    <a:cubicBezTo>
                      <a:pt x="38" y="45"/>
                      <a:pt x="46" y="43"/>
                      <a:pt x="53" y="43"/>
                    </a:cubicBezTo>
                    <a:cubicBezTo>
                      <a:pt x="61" y="43"/>
                      <a:pt x="68" y="45"/>
                      <a:pt x="74" y="51"/>
                    </a:cubicBezTo>
                    <a:cubicBezTo>
                      <a:pt x="76" y="53"/>
                      <a:pt x="77" y="53"/>
                      <a:pt x="79" y="53"/>
                    </a:cubicBezTo>
                    <a:cubicBezTo>
                      <a:pt x="81" y="53"/>
                      <a:pt x="83" y="53"/>
                      <a:pt x="84" y="51"/>
                    </a:cubicBezTo>
                    <a:cubicBezTo>
                      <a:pt x="87" y="48"/>
                      <a:pt x="87" y="44"/>
                      <a:pt x="84" y="41"/>
                    </a:cubicBezTo>
                    <a:cubicBezTo>
                      <a:pt x="76" y="32"/>
                      <a:pt x="65" y="28"/>
                      <a:pt x="53" y="28"/>
                    </a:cubicBezTo>
                    <a:moveTo>
                      <a:pt x="53" y="0"/>
                    </a:moveTo>
                    <a:cubicBezTo>
                      <a:pt x="35" y="0"/>
                      <a:pt x="16" y="7"/>
                      <a:pt x="2" y="22"/>
                    </a:cubicBezTo>
                    <a:cubicBezTo>
                      <a:pt x="0" y="24"/>
                      <a:pt x="0" y="28"/>
                      <a:pt x="2" y="31"/>
                    </a:cubicBezTo>
                    <a:cubicBezTo>
                      <a:pt x="3" y="32"/>
                      <a:pt x="5" y="33"/>
                      <a:pt x="7" y="33"/>
                    </a:cubicBezTo>
                    <a:cubicBezTo>
                      <a:pt x="9" y="33"/>
                      <a:pt x="10" y="32"/>
                      <a:pt x="12" y="31"/>
                    </a:cubicBezTo>
                    <a:cubicBezTo>
                      <a:pt x="23" y="20"/>
                      <a:pt x="38" y="14"/>
                      <a:pt x="53" y="14"/>
                    </a:cubicBezTo>
                    <a:cubicBezTo>
                      <a:pt x="68" y="14"/>
                      <a:pt x="83" y="20"/>
                      <a:pt x="95" y="31"/>
                    </a:cubicBezTo>
                    <a:cubicBezTo>
                      <a:pt x="96" y="32"/>
                      <a:pt x="98" y="33"/>
                      <a:pt x="100" y="33"/>
                    </a:cubicBezTo>
                    <a:cubicBezTo>
                      <a:pt x="101" y="33"/>
                      <a:pt x="103" y="32"/>
                      <a:pt x="104" y="31"/>
                    </a:cubicBezTo>
                    <a:cubicBezTo>
                      <a:pt x="107" y="28"/>
                      <a:pt x="107" y="24"/>
                      <a:pt x="104" y="22"/>
                    </a:cubicBezTo>
                    <a:cubicBezTo>
                      <a:pt x="90" y="7"/>
                      <a:pt x="72" y="0"/>
                      <a:pt x="53" y="0"/>
                    </a:cubicBezTo>
                  </a:path>
                </a:pathLst>
              </a:custGeom>
              <a:solidFill>
                <a:sysClr val="window" lastClr="FFFFFF"/>
              </a:solidFill>
              <a:ln w="9525"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grpSp>
            <p:nvGrpSpPr>
              <p:cNvPr id="55" name="组合 54"/>
              <p:cNvGrpSpPr/>
              <p:nvPr/>
            </p:nvGrpSpPr>
            <p:grpSpPr>
              <a:xfrm>
                <a:off x="3518441" y="3068234"/>
                <a:ext cx="2873174" cy="920422"/>
                <a:chOff x="8108617" y="2128336"/>
                <a:chExt cx="2873174" cy="920422"/>
              </a:xfrm>
            </p:grpSpPr>
            <p:sp>
              <p:nvSpPr>
                <p:cNvPr id="56" name="文本框 55"/>
                <p:cNvSpPr txBox="1"/>
                <p:nvPr/>
              </p:nvSpPr>
              <p:spPr>
                <a:xfrm>
                  <a:off x="8108617" y="2128336"/>
                  <a:ext cx="193073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defRPr/>
                  </a:pPr>
                  <a:r>
                    <a:rPr lang="zh-CN" altLang="en-US" sz="2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输入标题内容</a:t>
                  </a:r>
                </a:p>
              </p:txBody>
            </p:sp>
            <p:sp>
              <p:nvSpPr>
                <p:cNvPr id="57" name="矩形 56"/>
                <p:cNvSpPr/>
                <p:nvPr/>
              </p:nvSpPr>
              <p:spPr>
                <a:xfrm>
                  <a:off x="8112975" y="2474947"/>
                  <a:ext cx="2868816" cy="57381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  <a:defRPr/>
                  </a:pPr>
                  <a:r>
                    <a:rPr lang="zh-CN" altLang="en-US" sz="11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点击此处加入文本内容，可以编辑文本内容</a:t>
                  </a:r>
                  <a:endParaRPr lang="en-US" altLang="zh-CN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endParaRPr>
                </a:p>
                <a:p>
                  <a:pPr>
                    <a:lnSpc>
                      <a:spcPct val="150000"/>
                    </a:lnSpc>
                    <a:defRPr/>
                  </a:pPr>
                  <a:r>
                    <a:rPr lang="zh-CN" altLang="en-US" sz="11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字体大小。点击此处加入文本内容，</a:t>
                  </a:r>
                </a:p>
              </p:txBody>
            </p:sp>
          </p:grpSp>
        </p:grpSp>
      </p:grpSp>
      <p:grpSp>
        <p:nvGrpSpPr>
          <p:cNvPr id="2" name="组合 1"/>
          <p:cNvGrpSpPr/>
          <p:nvPr/>
        </p:nvGrpSpPr>
        <p:grpSpPr>
          <a:xfrm>
            <a:off x="1247335" y="3333442"/>
            <a:ext cx="3863774" cy="2201000"/>
            <a:chOff x="1247335" y="3333442"/>
            <a:chExt cx="3863774" cy="2201000"/>
          </a:xfrm>
        </p:grpSpPr>
        <p:sp>
          <p:nvSpPr>
            <p:cNvPr id="13" name="Oval 13"/>
            <p:cNvSpPr/>
            <p:nvPr/>
          </p:nvSpPr>
          <p:spPr>
            <a:xfrm>
              <a:off x="1247335" y="4369190"/>
              <a:ext cx="819150" cy="819150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12700"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cxnSp>
          <p:nvCxnSpPr>
            <p:cNvPr id="30" name="Curved Connector 33"/>
            <p:cNvCxnSpPr/>
            <p:nvPr/>
          </p:nvCxnSpPr>
          <p:spPr>
            <a:xfrm rot="5400000" flipH="1" flipV="1">
              <a:off x="1654474" y="3453298"/>
              <a:ext cx="1066800" cy="827088"/>
            </a:xfrm>
            <a:prstGeom prst="curvedConnector3">
              <a:avLst>
                <a:gd name="adj1" fmla="val 50000"/>
              </a:avLst>
            </a:prstGeom>
            <a:ln w="25400" cap="flat" cmpd="sng">
              <a:solidFill>
                <a:schemeClr val="tx1">
                  <a:lumMod val="75000"/>
                  <a:lumOff val="25000"/>
                </a:schemeClr>
              </a:solidFill>
              <a:prstDash val="sysDot"/>
              <a:bevel/>
              <a:headEnd type="none" w="med" len="med"/>
              <a:tailEnd type="none" w="med" len="med"/>
            </a:ln>
          </p:spPr>
        </p:cxnSp>
        <p:sp>
          <p:nvSpPr>
            <p:cNvPr id="34" name="Freeform 7"/>
            <p:cNvSpPr>
              <a:spLocks noEditPoints="1"/>
            </p:cNvSpPr>
            <p:nvPr/>
          </p:nvSpPr>
          <p:spPr>
            <a:xfrm>
              <a:off x="1485460" y="4569215"/>
              <a:ext cx="342900" cy="401638"/>
            </a:xfrm>
            <a:custGeom>
              <a:avLst/>
              <a:gdLst/>
              <a:ahLst/>
              <a:cxnLst>
                <a:cxn ang="0">
                  <a:pos x="625374098" y="300437490"/>
                </a:cxn>
                <a:cxn ang="0">
                  <a:pos x="572378801" y="346656327"/>
                </a:cxn>
                <a:cxn ang="0">
                  <a:pos x="572378801" y="439097764"/>
                </a:cxn>
                <a:cxn ang="0">
                  <a:pos x="487582197" y="439097764"/>
                </a:cxn>
                <a:cxn ang="0">
                  <a:pos x="445183895" y="496875072"/>
                </a:cxn>
                <a:cxn ang="0">
                  <a:pos x="487582197" y="543097672"/>
                </a:cxn>
                <a:cxn ang="0">
                  <a:pos x="572378801" y="543097672"/>
                </a:cxn>
                <a:cxn ang="0">
                  <a:pos x="572378801" y="635539109"/>
                </a:cxn>
                <a:cxn ang="0">
                  <a:pos x="625374098" y="693312655"/>
                </a:cxn>
                <a:cxn ang="0">
                  <a:pos x="667772400" y="635539109"/>
                </a:cxn>
                <a:cxn ang="0">
                  <a:pos x="667772400" y="543097672"/>
                </a:cxn>
                <a:cxn ang="0">
                  <a:pos x="752569005" y="543097672"/>
                </a:cxn>
                <a:cxn ang="0">
                  <a:pos x="805567743" y="496875072"/>
                </a:cxn>
                <a:cxn ang="0">
                  <a:pos x="752569005" y="439097764"/>
                </a:cxn>
                <a:cxn ang="0">
                  <a:pos x="667772400" y="439097764"/>
                </a:cxn>
                <a:cxn ang="0">
                  <a:pos x="667772400" y="346656327"/>
                </a:cxn>
                <a:cxn ang="0">
                  <a:pos x="625374098" y="300437490"/>
                </a:cxn>
                <a:cxn ang="0">
                  <a:pos x="105997476" y="1143968891"/>
                </a:cxn>
                <a:cxn ang="0">
                  <a:pos x="95397040" y="1132414182"/>
                </a:cxn>
                <a:cxn ang="0">
                  <a:pos x="84796604" y="1097746291"/>
                </a:cxn>
                <a:cxn ang="0">
                  <a:pos x="95397040" y="1063082164"/>
                </a:cxn>
                <a:cxn ang="0">
                  <a:pos x="233192383" y="912863418"/>
                </a:cxn>
                <a:cxn ang="0">
                  <a:pos x="243789377" y="901308709"/>
                </a:cxn>
                <a:cxn ang="0">
                  <a:pos x="264990249" y="912863418"/>
                </a:cxn>
                <a:cxn ang="0">
                  <a:pos x="264990249" y="935972837"/>
                </a:cxn>
                <a:cxn ang="0">
                  <a:pos x="127194906" y="1086191582"/>
                </a:cxn>
                <a:cxn ang="0">
                  <a:pos x="116594470" y="1097746291"/>
                </a:cxn>
                <a:cxn ang="0">
                  <a:pos x="127194906" y="1109301001"/>
                </a:cxn>
                <a:cxn ang="0">
                  <a:pos x="127194906" y="1132414182"/>
                </a:cxn>
                <a:cxn ang="0">
                  <a:pos x="105997476" y="1143968891"/>
                </a:cxn>
                <a:cxn ang="0">
                  <a:pos x="614777104" y="831976691"/>
                </a:cxn>
                <a:cxn ang="0">
                  <a:pos x="392185156" y="727980545"/>
                </a:cxn>
                <a:cxn ang="0">
                  <a:pos x="296788116" y="485320363"/>
                </a:cxn>
                <a:cxn ang="0">
                  <a:pos x="392185156" y="242660181"/>
                </a:cxn>
                <a:cxn ang="0">
                  <a:pos x="614777104" y="138664036"/>
                </a:cxn>
                <a:cxn ang="0">
                  <a:pos x="847966046" y="242660181"/>
                </a:cxn>
                <a:cxn ang="0">
                  <a:pos x="932762650" y="485320363"/>
                </a:cxn>
                <a:cxn ang="0">
                  <a:pos x="847966046" y="727980545"/>
                </a:cxn>
                <a:cxn ang="0">
                  <a:pos x="614777104" y="831976691"/>
                </a:cxn>
                <a:cxn ang="0">
                  <a:pos x="614777104" y="0"/>
                </a:cxn>
                <a:cxn ang="0">
                  <a:pos x="180193645" y="485320363"/>
                </a:cxn>
                <a:cxn ang="0">
                  <a:pos x="264990249" y="762644673"/>
                </a:cxn>
                <a:cxn ang="0">
                  <a:pos x="42398302" y="1005304855"/>
                </a:cxn>
                <a:cxn ang="0">
                  <a:pos x="42398302" y="1190187728"/>
                </a:cxn>
                <a:cxn ang="0">
                  <a:pos x="127194906" y="1236410327"/>
                </a:cxn>
                <a:cxn ang="0">
                  <a:pos x="211991511" y="1190187728"/>
                </a:cxn>
                <a:cxn ang="0">
                  <a:pos x="423983023" y="970640727"/>
                </a:cxn>
                <a:cxn ang="0">
                  <a:pos x="455780889" y="935972837"/>
                </a:cxn>
                <a:cxn ang="0">
                  <a:pos x="614777104" y="970640727"/>
                </a:cxn>
                <a:cxn ang="0">
                  <a:pos x="1059957557" y="485320363"/>
                </a:cxn>
                <a:cxn ang="0">
                  <a:pos x="614777104" y="0"/>
                </a:cxn>
              </a:cxnLst>
              <a:rect l="0" t="0" r="0" b="0"/>
              <a:pathLst>
                <a:path w="100" h="107">
                  <a:moveTo>
                    <a:pt x="59" y="26"/>
                  </a:moveTo>
                  <a:cubicBezTo>
                    <a:pt x="56" y="26"/>
                    <a:pt x="54" y="28"/>
                    <a:pt x="54" y="30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4" y="38"/>
                    <a:pt x="42" y="40"/>
                    <a:pt x="42" y="43"/>
                  </a:cubicBezTo>
                  <a:cubicBezTo>
                    <a:pt x="42" y="45"/>
                    <a:pt x="44" y="47"/>
                    <a:pt x="46" y="47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54" y="58"/>
                    <a:pt x="56" y="60"/>
                    <a:pt x="59" y="60"/>
                  </a:cubicBezTo>
                  <a:cubicBezTo>
                    <a:pt x="61" y="60"/>
                    <a:pt x="63" y="58"/>
                    <a:pt x="63" y="55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4" y="47"/>
                    <a:pt x="76" y="45"/>
                    <a:pt x="76" y="43"/>
                  </a:cubicBezTo>
                  <a:cubicBezTo>
                    <a:pt x="76" y="40"/>
                    <a:pt x="74" y="38"/>
                    <a:pt x="71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28"/>
                    <a:pt x="61" y="26"/>
                    <a:pt x="59" y="26"/>
                  </a:cubicBezTo>
                  <a:moveTo>
                    <a:pt x="10" y="99"/>
                  </a:moveTo>
                  <a:cubicBezTo>
                    <a:pt x="10" y="99"/>
                    <a:pt x="9" y="99"/>
                    <a:pt x="9" y="98"/>
                  </a:cubicBezTo>
                  <a:cubicBezTo>
                    <a:pt x="8" y="97"/>
                    <a:pt x="8" y="96"/>
                    <a:pt x="8" y="95"/>
                  </a:cubicBezTo>
                  <a:cubicBezTo>
                    <a:pt x="8" y="94"/>
                    <a:pt x="8" y="93"/>
                    <a:pt x="9" y="92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78"/>
                    <a:pt x="23" y="78"/>
                    <a:pt x="23" y="78"/>
                  </a:cubicBezTo>
                  <a:cubicBezTo>
                    <a:pt x="24" y="78"/>
                    <a:pt x="24" y="78"/>
                    <a:pt x="25" y="79"/>
                  </a:cubicBezTo>
                  <a:cubicBezTo>
                    <a:pt x="25" y="79"/>
                    <a:pt x="25" y="80"/>
                    <a:pt x="25" y="81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2" y="97"/>
                    <a:pt x="12" y="98"/>
                    <a:pt x="12" y="98"/>
                  </a:cubicBezTo>
                  <a:cubicBezTo>
                    <a:pt x="11" y="99"/>
                    <a:pt x="11" y="99"/>
                    <a:pt x="10" y="99"/>
                  </a:cubicBezTo>
                  <a:moveTo>
                    <a:pt x="58" y="72"/>
                  </a:moveTo>
                  <a:cubicBezTo>
                    <a:pt x="50" y="72"/>
                    <a:pt x="43" y="69"/>
                    <a:pt x="37" y="63"/>
                  </a:cubicBezTo>
                  <a:cubicBezTo>
                    <a:pt x="32" y="58"/>
                    <a:pt x="28" y="50"/>
                    <a:pt x="28" y="42"/>
                  </a:cubicBezTo>
                  <a:cubicBezTo>
                    <a:pt x="28" y="34"/>
                    <a:pt x="32" y="26"/>
                    <a:pt x="37" y="21"/>
                  </a:cubicBezTo>
                  <a:cubicBezTo>
                    <a:pt x="43" y="15"/>
                    <a:pt x="50" y="12"/>
                    <a:pt x="58" y="12"/>
                  </a:cubicBezTo>
                  <a:cubicBezTo>
                    <a:pt x="67" y="12"/>
                    <a:pt x="74" y="15"/>
                    <a:pt x="80" y="21"/>
                  </a:cubicBezTo>
                  <a:cubicBezTo>
                    <a:pt x="85" y="26"/>
                    <a:pt x="88" y="34"/>
                    <a:pt x="88" y="42"/>
                  </a:cubicBezTo>
                  <a:cubicBezTo>
                    <a:pt x="88" y="50"/>
                    <a:pt x="85" y="58"/>
                    <a:pt x="80" y="63"/>
                  </a:cubicBezTo>
                  <a:cubicBezTo>
                    <a:pt x="74" y="69"/>
                    <a:pt x="67" y="72"/>
                    <a:pt x="58" y="72"/>
                  </a:cubicBezTo>
                  <a:moveTo>
                    <a:pt x="58" y="0"/>
                  </a:moveTo>
                  <a:cubicBezTo>
                    <a:pt x="35" y="0"/>
                    <a:pt x="17" y="19"/>
                    <a:pt x="17" y="42"/>
                  </a:cubicBezTo>
                  <a:cubicBezTo>
                    <a:pt x="17" y="51"/>
                    <a:pt x="20" y="59"/>
                    <a:pt x="25" y="66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0" y="91"/>
                    <a:pt x="0" y="99"/>
                    <a:pt x="4" y="103"/>
                  </a:cubicBezTo>
                  <a:cubicBezTo>
                    <a:pt x="6" y="106"/>
                    <a:pt x="9" y="107"/>
                    <a:pt x="12" y="107"/>
                  </a:cubicBezTo>
                  <a:cubicBezTo>
                    <a:pt x="15" y="107"/>
                    <a:pt x="18" y="106"/>
                    <a:pt x="20" y="103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8" y="83"/>
                    <a:pt x="53" y="84"/>
                    <a:pt x="58" y="84"/>
                  </a:cubicBezTo>
                  <a:cubicBezTo>
                    <a:pt x="81" y="84"/>
                    <a:pt x="100" y="65"/>
                    <a:pt x="100" y="42"/>
                  </a:cubicBezTo>
                  <a:cubicBezTo>
                    <a:pt x="100" y="19"/>
                    <a:pt x="81" y="0"/>
                    <a:pt x="58" y="0"/>
                  </a:cubicBezTo>
                </a:path>
              </a:pathLst>
            </a:custGeom>
            <a:solidFill>
              <a:sysClr val="window" lastClr="FFFFFF"/>
            </a:solidFill>
            <a:ln w="9525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2237935" y="4614020"/>
              <a:ext cx="2873174" cy="920422"/>
              <a:chOff x="8108617" y="2128336"/>
              <a:chExt cx="2873174" cy="920422"/>
            </a:xfrm>
          </p:grpSpPr>
          <p:sp>
            <p:nvSpPr>
              <p:cNvPr id="59" name="文本框 58"/>
              <p:cNvSpPr txBox="1"/>
              <p:nvPr/>
            </p:nvSpPr>
            <p:spPr>
              <a:xfrm>
                <a:off x="8108617" y="2128336"/>
                <a:ext cx="19307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zh-CN" altLang="en-US" sz="2000" dirty="0">
                    <a:gradFill>
                      <a:gsLst>
                        <a:gs pos="28000">
                          <a:srgbClr val="3D8AF3"/>
                        </a:gs>
                        <a:gs pos="79000">
                          <a:srgbClr val="0239D5"/>
                        </a:gs>
                      </a:gsLst>
                      <a:lin ang="2700000" scaled="1"/>
                    </a:gra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输入标题内容</a:t>
                </a:r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8112975" y="2474947"/>
                <a:ext cx="2868816" cy="573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点击此处加入文本内容，可以编辑文本内容</a:t>
                </a:r>
                <a:endPara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字体大小。点击此处加入文本内容，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感谢您下载办公资源网平台上提供的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作品，为了您和办公资源以及原创作者的利益，请勿复制、传播、销售，否则将承担法律责任！办公资源将对作品进行维权，按照传播下载次数进行十倍的索取赔偿！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阿里巴巴普惠体 L" panose="00020600040101010101" pitchFamily="18" charset="-122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在办公资源出售的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(RF: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阿里巴巴普惠体 L" panose="00020600040101010101" pitchFamily="18" charset="-122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的保护，作品的所有权、版权和著作权归办公资源所有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模板素材的使用权。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阿里巴巴普惠体 L" panose="00020600040101010101" pitchFamily="18" charset="-122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不得将办公资源的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阿里巴巴普惠体 L" panose="00020600040101010101" pitchFamily="18" charset="-122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阿里巴巴普惠体 L" panose="00020600040101010101" pitchFamily="18" charset="-122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阿里巴巴普惠体 L" panose="00020600040101010101" pitchFamily="18" charset="-122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4913993" y="0"/>
            <a:ext cx="7982857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01055" y="1948300"/>
            <a:ext cx="32519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8000" i="1" dirty="0">
                <a:solidFill>
                  <a:srgbClr val="FFFFFF">
                    <a:alpha val="1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STAFF</a:t>
            </a:r>
            <a:endParaRPr lang="zh-CN" altLang="en-US" sz="8000" i="1" dirty="0">
              <a:solidFill>
                <a:srgbClr val="FFFFFF">
                  <a:alpha val="1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23269" y="3416910"/>
            <a:ext cx="59855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8000" i="1" dirty="0">
                <a:solidFill>
                  <a:srgbClr val="FFFFFF">
                    <a:alpha val="1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INDUCTION</a:t>
            </a:r>
            <a:endParaRPr lang="zh-CN" altLang="en-US" sz="8000" i="1" dirty="0">
              <a:solidFill>
                <a:srgbClr val="FFFFFF">
                  <a:alpha val="1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01055" y="2796838"/>
            <a:ext cx="52566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6000" b="1" dirty="0">
                <a:solidFill>
                  <a:srgbClr val="FFFFFF"/>
                </a:solidFill>
                <a:effectLst>
                  <a:outerShdw blurRad="127000" sx="101000" sy="101000" algn="ctr" rotWithShape="0">
                    <a:prstClr val="black">
                      <a:alpha val="40000"/>
                    </a:prst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sym typeface="微软雅黑 Light" panose="020B0502040204020203" pitchFamily="34" charset="-122"/>
              </a:rPr>
              <a:t>谢谢各位倾听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80069" y="3829487"/>
            <a:ext cx="3819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 Light" panose="020B0502040204020203" pitchFamily="34" charset="-122"/>
              </a:rPr>
              <a:t>让更多人实现向往的生活</a:t>
            </a:r>
          </a:p>
        </p:txBody>
      </p:sp>
      <p:sp>
        <p:nvSpPr>
          <p:cNvPr id="20" name="矩形: 圆角 19"/>
          <p:cNvSpPr/>
          <p:nvPr/>
        </p:nvSpPr>
        <p:spPr bwMode="auto">
          <a:xfrm>
            <a:off x="728536" y="2301710"/>
            <a:ext cx="1740550" cy="405914"/>
          </a:xfrm>
          <a:prstGeom prst="roundRect">
            <a:avLst>
              <a:gd name="adj" fmla="val 42103"/>
            </a:avLst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00B0F0"/>
                    </a:gs>
                    <a:gs pos="100000">
                      <a:srgbClr val="1E53C0"/>
                    </a:gs>
                  </a:gsLst>
                  <a:lin ang="0" scaled="0"/>
                </a:gradFill>
                <a:effectLst/>
                <a:uLnTx/>
                <a:uFillTx/>
                <a:latin typeface="优设标题黑" panose="00000500000000000000" pitchFamily="2" charset="-122"/>
                <a:ea typeface="优设标题黑" panose="00000500000000000000" pitchFamily="2" charset="-122"/>
              </a:rPr>
              <a:t>某某公司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99743" y="6006048"/>
            <a:ext cx="1169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100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 Light" panose="020B0502040204020203" pitchFamily="34" charset="-122"/>
              </a:rPr>
              <a:t>20XX.XX</a:t>
            </a:r>
            <a:endParaRPr lang="zh-CN" altLang="en-US" sz="1100" dirty="0"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思源黑体 CN Light" panose="020B0300000000000000" pitchFamily="34" charset="-122"/>
              <a:ea typeface="思源黑体 CN Light" panose="020B0300000000000000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680069" y="613612"/>
            <a:ext cx="2032145" cy="568908"/>
            <a:chOff x="729744" y="613612"/>
            <a:chExt cx="2032145" cy="568908"/>
          </a:xfrm>
        </p:grpSpPr>
        <p:grpSp>
          <p:nvGrpSpPr>
            <p:cNvPr id="23" name="组合 22"/>
            <p:cNvGrpSpPr/>
            <p:nvPr/>
          </p:nvGrpSpPr>
          <p:grpSpPr>
            <a:xfrm>
              <a:off x="729744" y="613612"/>
              <a:ext cx="568910" cy="568908"/>
              <a:chOff x="5563850" y="852395"/>
              <a:chExt cx="987688" cy="987686"/>
            </a:xfrm>
            <a:solidFill>
              <a:srgbClr val="BA1E34"/>
            </a:solidFill>
          </p:grpSpPr>
          <p:sp>
            <p:nvSpPr>
              <p:cNvPr id="25" name="椭圆 24"/>
              <p:cNvSpPr/>
              <p:nvPr/>
            </p:nvSpPr>
            <p:spPr bwMode="auto">
              <a:xfrm>
                <a:off x="5563850" y="852395"/>
                <a:ext cx="987688" cy="987686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" name="形状"/>
              <p:cNvSpPr>
                <a:spLocks noChangeAspect="1"/>
              </p:cNvSpPr>
              <p:nvPr/>
            </p:nvSpPr>
            <p:spPr bwMode="auto">
              <a:xfrm>
                <a:off x="5813009" y="1029264"/>
                <a:ext cx="609685" cy="602384"/>
              </a:xfrm>
              <a:custGeom>
                <a:avLst/>
                <a:gdLst>
                  <a:gd name="T0" fmla="*/ 6254 w 6602"/>
                  <a:gd name="T1" fmla="*/ 2053 h 6533"/>
                  <a:gd name="T2" fmla="*/ 5214 w 6602"/>
                  <a:gd name="T3" fmla="*/ 1885 h 6533"/>
                  <a:gd name="T4" fmla="*/ 5214 w 6602"/>
                  <a:gd name="T5" fmla="*/ 901 h 6533"/>
                  <a:gd name="T6" fmla="*/ 4937 w 6602"/>
                  <a:gd name="T7" fmla="*/ 624 h 6533"/>
                  <a:gd name="T8" fmla="*/ 3966 w 6602"/>
                  <a:gd name="T9" fmla="*/ 624 h 6533"/>
                  <a:gd name="T10" fmla="*/ 3966 w 6602"/>
                  <a:gd name="T11" fmla="*/ 277 h 6533"/>
                  <a:gd name="T12" fmla="*/ 3689 w 6602"/>
                  <a:gd name="T13" fmla="*/ 0 h 6533"/>
                  <a:gd name="T14" fmla="*/ 1538 w 6602"/>
                  <a:gd name="T15" fmla="*/ 0 h 6533"/>
                  <a:gd name="T16" fmla="*/ 1261 w 6602"/>
                  <a:gd name="T17" fmla="*/ 277 h 6533"/>
                  <a:gd name="T18" fmla="*/ 1261 w 6602"/>
                  <a:gd name="T19" fmla="*/ 624 h 6533"/>
                  <a:gd name="T20" fmla="*/ 277 w 6602"/>
                  <a:gd name="T21" fmla="*/ 624 h 6533"/>
                  <a:gd name="T22" fmla="*/ 0 w 6602"/>
                  <a:gd name="T23" fmla="*/ 901 h 6533"/>
                  <a:gd name="T24" fmla="*/ 0 w 6602"/>
                  <a:gd name="T25" fmla="*/ 6256 h 6533"/>
                  <a:gd name="T26" fmla="*/ 277 w 6602"/>
                  <a:gd name="T27" fmla="*/ 6533 h 6533"/>
                  <a:gd name="T28" fmla="*/ 4937 w 6602"/>
                  <a:gd name="T29" fmla="*/ 6533 h 6533"/>
                  <a:gd name="T30" fmla="*/ 5214 w 6602"/>
                  <a:gd name="T31" fmla="*/ 6269 h 6533"/>
                  <a:gd name="T32" fmla="*/ 5214 w 6602"/>
                  <a:gd name="T33" fmla="*/ 4377 h 6533"/>
                  <a:gd name="T34" fmla="*/ 6254 w 6602"/>
                  <a:gd name="T35" fmla="*/ 3329 h 6533"/>
                  <a:gd name="T36" fmla="*/ 6254 w 6602"/>
                  <a:gd name="T37" fmla="*/ 2053 h 6533"/>
                  <a:gd name="T38" fmla="*/ 1803 w 6602"/>
                  <a:gd name="T39" fmla="*/ 555 h 6533"/>
                  <a:gd name="T40" fmla="*/ 3412 w 6602"/>
                  <a:gd name="T41" fmla="*/ 555 h 6533"/>
                  <a:gd name="T42" fmla="*/ 3412 w 6602"/>
                  <a:gd name="T43" fmla="*/ 1248 h 6533"/>
                  <a:gd name="T44" fmla="*/ 1803 w 6602"/>
                  <a:gd name="T45" fmla="*/ 1248 h 6533"/>
                  <a:gd name="T46" fmla="*/ 1803 w 6602"/>
                  <a:gd name="T47" fmla="*/ 555 h 6533"/>
                  <a:gd name="T48" fmla="*/ 4660 w 6602"/>
                  <a:gd name="T49" fmla="*/ 5992 h 6533"/>
                  <a:gd name="T50" fmla="*/ 555 w 6602"/>
                  <a:gd name="T51" fmla="*/ 5992 h 6533"/>
                  <a:gd name="T52" fmla="*/ 555 w 6602"/>
                  <a:gd name="T53" fmla="*/ 1179 h 6533"/>
                  <a:gd name="T54" fmla="*/ 1263 w 6602"/>
                  <a:gd name="T55" fmla="*/ 1179 h 6533"/>
                  <a:gd name="T56" fmla="*/ 1263 w 6602"/>
                  <a:gd name="T57" fmla="*/ 1512 h 6533"/>
                  <a:gd name="T58" fmla="*/ 1540 w 6602"/>
                  <a:gd name="T59" fmla="*/ 1789 h 6533"/>
                  <a:gd name="T60" fmla="*/ 3691 w 6602"/>
                  <a:gd name="T61" fmla="*/ 1789 h 6533"/>
                  <a:gd name="T62" fmla="*/ 3968 w 6602"/>
                  <a:gd name="T63" fmla="*/ 1512 h 6533"/>
                  <a:gd name="T64" fmla="*/ 3968 w 6602"/>
                  <a:gd name="T65" fmla="*/ 1179 h 6533"/>
                  <a:gd name="T66" fmla="*/ 4661 w 6602"/>
                  <a:gd name="T67" fmla="*/ 1179 h 6533"/>
                  <a:gd name="T68" fmla="*/ 4664 w 6602"/>
                  <a:gd name="T69" fmla="*/ 2368 h 6533"/>
                  <a:gd name="T70" fmla="*/ 3189 w 6602"/>
                  <a:gd name="T71" fmla="*/ 3843 h 6533"/>
                  <a:gd name="T72" fmla="*/ 2953 w 6602"/>
                  <a:gd name="T73" fmla="*/ 4231 h 6533"/>
                  <a:gd name="T74" fmla="*/ 2593 w 6602"/>
                  <a:gd name="T75" fmla="*/ 5381 h 6533"/>
                  <a:gd name="T76" fmla="*/ 2940 w 6602"/>
                  <a:gd name="T77" fmla="*/ 5715 h 6533"/>
                  <a:gd name="T78" fmla="*/ 4091 w 6602"/>
                  <a:gd name="T79" fmla="*/ 5355 h 6533"/>
                  <a:gd name="T80" fmla="*/ 4479 w 6602"/>
                  <a:gd name="T81" fmla="*/ 5119 h 6533"/>
                  <a:gd name="T82" fmla="*/ 4659 w 6602"/>
                  <a:gd name="T83" fmla="*/ 4937 h 6533"/>
                  <a:gd name="T84" fmla="*/ 4659 w 6602"/>
                  <a:gd name="T85" fmla="*/ 5992 h 6533"/>
                  <a:gd name="T86" fmla="*/ 4660 w 6602"/>
                  <a:gd name="T87" fmla="*/ 5992 h 6533"/>
                  <a:gd name="T88" fmla="*/ 5881 w 6602"/>
                  <a:gd name="T89" fmla="*/ 2941 h 6533"/>
                  <a:gd name="T90" fmla="*/ 4092 w 6602"/>
                  <a:gd name="T91" fmla="*/ 4731 h 6533"/>
                  <a:gd name="T92" fmla="*/ 3925 w 6602"/>
                  <a:gd name="T93" fmla="*/ 4841 h 6533"/>
                  <a:gd name="T94" fmla="*/ 3273 w 6602"/>
                  <a:gd name="T95" fmla="*/ 5049 h 6533"/>
                  <a:gd name="T96" fmla="*/ 3468 w 6602"/>
                  <a:gd name="T97" fmla="*/ 4397 h 6533"/>
                  <a:gd name="T98" fmla="*/ 3578 w 6602"/>
                  <a:gd name="T99" fmla="*/ 4217 h 6533"/>
                  <a:gd name="T100" fmla="*/ 5381 w 6602"/>
                  <a:gd name="T101" fmla="*/ 2428 h 6533"/>
                  <a:gd name="T102" fmla="*/ 5881 w 6602"/>
                  <a:gd name="T103" fmla="*/ 2428 h 6533"/>
                  <a:gd name="T104" fmla="*/ 5881 w 6602"/>
                  <a:gd name="T105" fmla="*/ 2941 h 6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602" h="6533">
                    <a:moveTo>
                      <a:pt x="6254" y="2053"/>
                    </a:moveTo>
                    <a:cubicBezTo>
                      <a:pt x="6088" y="1887"/>
                      <a:pt x="5689" y="1656"/>
                      <a:pt x="5214" y="1885"/>
                    </a:cubicBezTo>
                    <a:lnTo>
                      <a:pt x="5214" y="901"/>
                    </a:lnTo>
                    <a:cubicBezTo>
                      <a:pt x="5214" y="749"/>
                      <a:pt x="5089" y="624"/>
                      <a:pt x="4937" y="624"/>
                    </a:cubicBezTo>
                    <a:lnTo>
                      <a:pt x="3966" y="624"/>
                    </a:lnTo>
                    <a:lnTo>
                      <a:pt x="3966" y="277"/>
                    </a:lnTo>
                    <a:cubicBezTo>
                      <a:pt x="3966" y="125"/>
                      <a:pt x="3841" y="0"/>
                      <a:pt x="3689" y="0"/>
                    </a:cubicBezTo>
                    <a:lnTo>
                      <a:pt x="1538" y="0"/>
                    </a:lnTo>
                    <a:cubicBezTo>
                      <a:pt x="1386" y="0"/>
                      <a:pt x="1261" y="125"/>
                      <a:pt x="1261" y="277"/>
                    </a:cubicBezTo>
                    <a:lnTo>
                      <a:pt x="1261" y="624"/>
                    </a:lnTo>
                    <a:lnTo>
                      <a:pt x="277" y="624"/>
                    </a:lnTo>
                    <a:cubicBezTo>
                      <a:pt x="125" y="624"/>
                      <a:pt x="0" y="749"/>
                      <a:pt x="0" y="901"/>
                    </a:cubicBezTo>
                    <a:lnTo>
                      <a:pt x="0" y="6256"/>
                    </a:lnTo>
                    <a:cubicBezTo>
                      <a:pt x="0" y="6408"/>
                      <a:pt x="125" y="6533"/>
                      <a:pt x="277" y="6533"/>
                    </a:cubicBezTo>
                    <a:lnTo>
                      <a:pt x="4937" y="6533"/>
                    </a:lnTo>
                    <a:cubicBezTo>
                      <a:pt x="5089" y="6533"/>
                      <a:pt x="5214" y="6423"/>
                      <a:pt x="5214" y="6269"/>
                    </a:cubicBezTo>
                    <a:lnTo>
                      <a:pt x="5214" y="4377"/>
                    </a:lnTo>
                    <a:lnTo>
                      <a:pt x="6254" y="3329"/>
                    </a:lnTo>
                    <a:cubicBezTo>
                      <a:pt x="6602" y="2983"/>
                      <a:pt x="6602" y="2400"/>
                      <a:pt x="6254" y="2053"/>
                    </a:cubicBezTo>
                    <a:close/>
                    <a:moveTo>
                      <a:pt x="1803" y="555"/>
                    </a:moveTo>
                    <a:lnTo>
                      <a:pt x="3412" y="555"/>
                    </a:lnTo>
                    <a:lnTo>
                      <a:pt x="3412" y="1248"/>
                    </a:lnTo>
                    <a:lnTo>
                      <a:pt x="1803" y="1248"/>
                    </a:lnTo>
                    <a:lnTo>
                      <a:pt x="1803" y="555"/>
                    </a:lnTo>
                    <a:close/>
                    <a:moveTo>
                      <a:pt x="4660" y="5992"/>
                    </a:moveTo>
                    <a:lnTo>
                      <a:pt x="555" y="5992"/>
                    </a:lnTo>
                    <a:lnTo>
                      <a:pt x="555" y="1179"/>
                    </a:lnTo>
                    <a:lnTo>
                      <a:pt x="1263" y="1179"/>
                    </a:lnTo>
                    <a:lnTo>
                      <a:pt x="1263" y="1512"/>
                    </a:lnTo>
                    <a:cubicBezTo>
                      <a:pt x="1263" y="1664"/>
                      <a:pt x="1388" y="1789"/>
                      <a:pt x="1540" y="1789"/>
                    </a:cubicBezTo>
                    <a:lnTo>
                      <a:pt x="3691" y="1789"/>
                    </a:lnTo>
                    <a:cubicBezTo>
                      <a:pt x="3829" y="1789"/>
                      <a:pt x="3955" y="1664"/>
                      <a:pt x="3968" y="1512"/>
                    </a:cubicBezTo>
                    <a:lnTo>
                      <a:pt x="3968" y="1179"/>
                    </a:lnTo>
                    <a:lnTo>
                      <a:pt x="4661" y="1179"/>
                    </a:lnTo>
                    <a:cubicBezTo>
                      <a:pt x="4661" y="1179"/>
                      <a:pt x="4663" y="2356"/>
                      <a:pt x="4664" y="2368"/>
                    </a:cubicBezTo>
                    <a:lnTo>
                      <a:pt x="3189" y="3843"/>
                    </a:lnTo>
                    <a:cubicBezTo>
                      <a:pt x="3079" y="3953"/>
                      <a:pt x="2995" y="4079"/>
                      <a:pt x="2953" y="4231"/>
                    </a:cubicBezTo>
                    <a:lnTo>
                      <a:pt x="2593" y="5381"/>
                    </a:lnTo>
                    <a:cubicBezTo>
                      <a:pt x="2519" y="5693"/>
                      <a:pt x="2831" y="5769"/>
                      <a:pt x="2940" y="5715"/>
                    </a:cubicBezTo>
                    <a:lnTo>
                      <a:pt x="4091" y="5355"/>
                    </a:lnTo>
                    <a:cubicBezTo>
                      <a:pt x="4229" y="5313"/>
                      <a:pt x="4368" y="5229"/>
                      <a:pt x="4479" y="5119"/>
                    </a:cubicBezTo>
                    <a:lnTo>
                      <a:pt x="4659" y="4937"/>
                    </a:lnTo>
                    <a:lnTo>
                      <a:pt x="4659" y="5992"/>
                    </a:lnTo>
                    <a:lnTo>
                      <a:pt x="4660" y="5992"/>
                    </a:lnTo>
                    <a:close/>
                    <a:moveTo>
                      <a:pt x="5881" y="2941"/>
                    </a:moveTo>
                    <a:lnTo>
                      <a:pt x="4092" y="4731"/>
                    </a:lnTo>
                    <a:cubicBezTo>
                      <a:pt x="4050" y="4787"/>
                      <a:pt x="3994" y="4828"/>
                      <a:pt x="3925" y="4841"/>
                    </a:cubicBezTo>
                    <a:lnTo>
                      <a:pt x="3273" y="5049"/>
                    </a:lnTo>
                    <a:lnTo>
                      <a:pt x="3468" y="4397"/>
                    </a:lnTo>
                    <a:cubicBezTo>
                      <a:pt x="3496" y="4328"/>
                      <a:pt x="3537" y="4259"/>
                      <a:pt x="3578" y="4217"/>
                    </a:cubicBezTo>
                    <a:lnTo>
                      <a:pt x="5381" y="2428"/>
                    </a:lnTo>
                    <a:cubicBezTo>
                      <a:pt x="5596" y="2219"/>
                      <a:pt x="5825" y="2359"/>
                      <a:pt x="5881" y="2428"/>
                    </a:cubicBezTo>
                    <a:cubicBezTo>
                      <a:pt x="6020" y="2567"/>
                      <a:pt x="6020" y="2801"/>
                      <a:pt x="5881" y="294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B0F0"/>
                  </a:gs>
                  <a:gs pos="100000">
                    <a:srgbClr val="1E53C0"/>
                  </a:gs>
                </a:gsLst>
                <a:lin ang="0" scaled="0"/>
              </a:gradFill>
              <a:ln>
                <a:noFill/>
              </a:ln>
            </p:spPr>
          </p:sp>
        </p:grpSp>
        <p:sp>
          <p:nvSpPr>
            <p:cNvPr id="24" name="文本框 23"/>
            <p:cNvSpPr txBox="1"/>
            <p:nvPr/>
          </p:nvSpPr>
          <p:spPr>
            <a:xfrm>
              <a:off x="1424718" y="728789"/>
              <a:ext cx="13371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YOUR LOGO</a:t>
              </a:r>
              <a:endParaRPr lang="zh-CN" altLang="en-US" sz="16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 flipH="1">
            <a:off x="-1080407" y="0"/>
            <a:ext cx="7982857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674350" y="6044148"/>
            <a:ext cx="1169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100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 Light" panose="020B0502040204020203" pitchFamily="34" charset="-122"/>
              </a:rPr>
              <a:t>20XX.XX</a:t>
            </a:r>
            <a:endParaRPr lang="zh-CN" altLang="en-US" sz="1100" dirty="0"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思源黑体 CN Light" panose="020B0300000000000000" pitchFamily="34" charset="-122"/>
              <a:ea typeface="思源黑体 CN Light" panose="020B0300000000000000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310579" y="1174285"/>
            <a:ext cx="2891429" cy="830997"/>
            <a:chOff x="650486" y="1241762"/>
            <a:chExt cx="2891429" cy="830997"/>
          </a:xfrm>
        </p:grpSpPr>
        <p:sp>
          <p:nvSpPr>
            <p:cNvPr id="29" name="矩形 28"/>
            <p:cNvSpPr/>
            <p:nvPr/>
          </p:nvSpPr>
          <p:spPr>
            <a:xfrm>
              <a:off x="650486" y="1241762"/>
              <a:ext cx="178117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目录</a:t>
              </a:r>
              <a:endParaRPr lang="zh-CN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L" panose="00020600040101010101" pitchFamily="18" charset="-122"/>
                <a:ea typeface="阿里巴巴普惠体 L" panose="00020600040101010101" pitchFamily="18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2172629" y="1597252"/>
              <a:ext cx="13692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站酷小薇LOGO体" panose="02010600010101010101" pitchFamily="2" charset="-122"/>
                  <a:ea typeface="站酷小薇LOGO体" panose="02010600010101010101" pitchFamily="2" charset="-122"/>
                </a:rPr>
                <a:t>CONTENTS</a:t>
              </a:r>
              <a:endPara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站酷小薇LOGO体" panose="02010600010101010101" pitchFamily="2" charset="-122"/>
                <a:ea typeface="站酷小薇LOGO体" panose="02010600010101010101" pitchFamily="2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993322" y="2360772"/>
            <a:ext cx="2290703" cy="510363"/>
            <a:chOff x="1472003" y="2428249"/>
            <a:chExt cx="2290703" cy="510363"/>
          </a:xfrm>
        </p:grpSpPr>
        <p:grpSp>
          <p:nvGrpSpPr>
            <p:cNvPr id="32" name="组合 31"/>
            <p:cNvGrpSpPr/>
            <p:nvPr/>
          </p:nvGrpSpPr>
          <p:grpSpPr>
            <a:xfrm>
              <a:off x="1472003" y="2428249"/>
              <a:ext cx="519632" cy="498272"/>
              <a:chOff x="1449504" y="2212189"/>
              <a:chExt cx="589907" cy="565659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1461632" y="2212189"/>
                <a:ext cx="565659" cy="565659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1449504" y="2285690"/>
                <a:ext cx="58990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</a:rPr>
                  <a:t>01</a:t>
                </a:r>
                <a:endParaRPr kumimoji="0" lang="zh-CN" altLang="en-US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2335196" y="2428269"/>
              <a:ext cx="1427510" cy="510343"/>
              <a:chOff x="2291071" y="2220335"/>
              <a:chExt cx="1620567" cy="579362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2291071" y="2220335"/>
                <a:ext cx="1369286" cy="419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dist">
                  <a:defRPr/>
                </a:pPr>
                <a:r>
                  <a:rPr lang="zh-CN" altLang="en-US" kern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公司介绍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2310023" y="2555116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dist"/>
                <a:r>
                  <a:rPr lang="en-US" altLang="zh-CN" sz="800" kern="0" spc="-3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COMPANY INTRODUCTION</a:t>
                </a: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7993322" y="3272462"/>
            <a:ext cx="2290704" cy="510364"/>
            <a:chOff x="1472003" y="3252577"/>
            <a:chExt cx="2290704" cy="510364"/>
          </a:xfrm>
        </p:grpSpPr>
        <p:grpSp>
          <p:nvGrpSpPr>
            <p:cNvPr id="39" name="组合 38"/>
            <p:cNvGrpSpPr/>
            <p:nvPr/>
          </p:nvGrpSpPr>
          <p:grpSpPr>
            <a:xfrm>
              <a:off x="1472003" y="3252577"/>
              <a:ext cx="519632" cy="498272"/>
              <a:chOff x="1449504" y="3147999"/>
              <a:chExt cx="589907" cy="565659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1461632" y="3147999"/>
                <a:ext cx="565659" cy="565659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1449504" y="3216831"/>
                <a:ext cx="58990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</a:rPr>
                  <a:t>02</a:t>
                </a:r>
                <a:endParaRPr kumimoji="0" lang="zh-CN" altLang="en-US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2335196" y="3252595"/>
              <a:ext cx="1427511" cy="510346"/>
              <a:chOff x="2291071" y="3156143"/>
              <a:chExt cx="1620568" cy="579365"/>
            </a:xfrm>
          </p:grpSpPr>
          <p:sp>
            <p:nvSpPr>
              <p:cNvPr id="41" name="文本框 40"/>
              <p:cNvSpPr txBox="1"/>
              <p:nvPr/>
            </p:nvSpPr>
            <p:spPr>
              <a:xfrm>
                <a:off x="2291071" y="3156143"/>
                <a:ext cx="1369286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dist">
                  <a:defRPr/>
                </a:pPr>
                <a:r>
                  <a:rPr lang="zh-CN" altLang="en-US" kern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制度介绍</a:t>
                </a: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2310024" y="3490927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dist"/>
                <a:r>
                  <a:rPr lang="en-US" altLang="zh-CN" sz="800" kern="0" spc="-3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INTRODUCTION OF THE SYSTEM</a:t>
                </a: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7993322" y="4184153"/>
            <a:ext cx="2291806" cy="510364"/>
            <a:chOff x="1472003" y="4076905"/>
            <a:chExt cx="2291806" cy="510364"/>
          </a:xfrm>
        </p:grpSpPr>
        <p:grpSp>
          <p:nvGrpSpPr>
            <p:cNvPr id="46" name="组合 45"/>
            <p:cNvGrpSpPr/>
            <p:nvPr/>
          </p:nvGrpSpPr>
          <p:grpSpPr>
            <a:xfrm>
              <a:off x="1472003" y="4076905"/>
              <a:ext cx="519632" cy="498272"/>
              <a:chOff x="1449504" y="4083809"/>
              <a:chExt cx="589907" cy="565659"/>
            </a:xfrm>
          </p:grpSpPr>
          <p:sp>
            <p:nvSpPr>
              <p:cNvPr id="50" name="椭圆 49"/>
              <p:cNvSpPr/>
              <p:nvPr/>
            </p:nvSpPr>
            <p:spPr>
              <a:xfrm>
                <a:off x="1461632" y="4083809"/>
                <a:ext cx="565659" cy="565659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51" name="文本框 50"/>
              <p:cNvSpPr txBox="1"/>
              <p:nvPr/>
            </p:nvSpPr>
            <p:spPr>
              <a:xfrm>
                <a:off x="1449504" y="4152640"/>
                <a:ext cx="58990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</a:rPr>
                  <a:t>03</a:t>
                </a:r>
                <a:endParaRPr kumimoji="0" lang="zh-CN" altLang="en-US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2335197" y="4076924"/>
              <a:ext cx="1428612" cy="510345"/>
              <a:chOff x="2291072" y="4091954"/>
              <a:chExt cx="1621818" cy="579364"/>
            </a:xfrm>
          </p:grpSpPr>
          <p:sp>
            <p:nvSpPr>
              <p:cNvPr id="48" name="文本框 47"/>
              <p:cNvSpPr txBox="1"/>
              <p:nvPr/>
            </p:nvSpPr>
            <p:spPr>
              <a:xfrm>
                <a:off x="2291072" y="4091954"/>
                <a:ext cx="137015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dist">
                  <a:defRPr/>
                </a:pPr>
                <a:r>
                  <a:rPr lang="zh-CN" altLang="en-US" kern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产品介绍</a:t>
                </a: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2310023" y="4426737"/>
                <a:ext cx="1602867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dist"/>
                <a:r>
                  <a:rPr lang="en-US" altLang="zh-CN" sz="800" kern="0" spc="-3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PRODUCT INTRODUCTION</a:t>
                </a: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7993322" y="5095843"/>
            <a:ext cx="2290703" cy="510363"/>
            <a:chOff x="1472003" y="4901233"/>
            <a:chExt cx="2290703" cy="510363"/>
          </a:xfrm>
        </p:grpSpPr>
        <p:grpSp>
          <p:nvGrpSpPr>
            <p:cNvPr id="53" name="组合 52"/>
            <p:cNvGrpSpPr/>
            <p:nvPr/>
          </p:nvGrpSpPr>
          <p:grpSpPr>
            <a:xfrm>
              <a:off x="1472003" y="4901233"/>
              <a:ext cx="519632" cy="498272"/>
              <a:chOff x="1449504" y="5019618"/>
              <a:chExt cx="589907" cy="565659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1461632" y="5019618"/>
                <a:ext cx="565659" cy="565659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1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>
                <a:off x="1449504" y="5099124"/>
                <a:ext cx="58990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优设标题黑" panose="00000500000000000000" pitchFamily="2" charset="-122"/>
                    <a:ea typeface="优设标题黑" panose="00000500000000000000" pitchFamily="2" charset="-122"/>
                  </a:rPr>
                  <a:t>04</a:t>
                </a:r>
                <a:endParaRPr kumimoji="0" lang="zh-CN" altLang="en-US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优设标题黑" panose="00000500000000000000" pitchFamily="2" charset="-122"/>
                  <a:ea typeface="优设标题黑" panose="00000500000000000000" pitchFamily="2" charset="-122"/>
                </a:endParaRP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2335197" y="4901252"/>
              <a:ext cx="1427509" cy="510344"/>
              <a:chOff x="2291072" y="5027764"/>
              <a:chExt cx="1620566" cy="579363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2291072" y="5027764"/>
                <a:ext cx="1370157" cy="41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dist">
                  <a:defRPr/>
                </a:pPr>
                <a:r>
                  <a:rPr lang="zh-CN" altLang="en-US" kern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业务介绍</a:t>
                </a: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2310023" y="5362546"/>
                <a:ext cx="1601615" cy="244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dist"/>
                <a:r>
                  <a:rPr lang="en-US" altLang="zh-CN" sz="800" kern="0" spc="-3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BUSINESS INTRODUCTION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4913993" y="0"/>
            <a:ext cx="7982857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1543108" y="4687098"/>
            <a:ext cx="2990792" cy="0"/>
          </a:xfrm>
          <a:prstGeom prst="line">
            <a:avLst/>
          </a:prstGeom>
          <a:noFill/>
          <a:ln w="15875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35" name="文本框 34"/>
          <p:cNvSpPr txBox="1"/>
          <p:nvPr/>
        </p:nvSpPr>
        <p:spPr>
          <a:xfrm>
            <a:off x="1392506" y="4723118"/>
            <a:ext cx="32919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rPr>
              <a:t>公司介绍</a:t>
            </a:r>
          </a:p>
        </p:txBody>
      </p:sp>
      <p:sp>
        <p:nvSpPr>
          <p:cNvPr id="36" name="矩形 35"/>
          <p:cNvSpPr/>
          <p:nvPr/>
        </p:nvSpPr>
        <p:spPr>
          <a:xfrm>
            <a:off x="1399463" y="772886"/>
            <a:ext cx="2016899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胡晓波真帅体" panose="02010600030101010101" pitchFamily="2" charset="-122"/>
                <a:ea typeface="胡晓波真帅体" panose="02010600030101010101" pitchFamily="2" charset="-122"/>
              </a:rPr>
              <a:t>A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4" cstate="screen"/>
          <a:srcRect l="26978" t="4781" r="23943" b="3058"/>
          <a:stretch>
            <a:fillRect/>
          </a:stretch>
        </p:blipFill>
        <p:spPr>
          <a:xfrm flipH="1">
            <a:off x="6195511" y="1383868"/>
            <a:ext cx="2903621" cy="4684294"/>
          </a:xfrm>
          <a:custGeom>
            <a:avLst/>
            <a:gdLst>
              <a:gd name="connsiteX0" fmla="*/ 2903621 w 2903621"/>
              <a:gd name="connsiteY0" fmla="*/ 0 h 4684294"/>
              <a:gd name="connsiteX1" fmla="*/ 0 w 2903621"/>
              <a:gd name="connsiteY1" fmla="*/ 0 h 4684294"/>
              <a:gd name="connsiteX2" fmla="*/ 0 w 2903621"/>
              <a:gd name="connsiteY2" fmla="*/ 4684294 h 4684294"/>
              <a:gd name="connsiteX3" fmla="*/ 2903621 w 2903621"/>
              <a:gd name="connsiteY3" fmla="*/ 4684294 h 468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3621" h="4684294">
                <a:moveTo>
                  <a:pt x="2903621" y="0"/>
                </a:moveTo>
                <a:lnTo>
                  <a:pt x="0" y="0"/>
                </a:lnTo>
                <a:lnTo>
                  <a:pt x="0" y="4684294"/>
                </a:lnTo>
                <a:lnTo>
                  <a:pt x="2903621" y="4684294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4" cstate="screen"/>
          <a:srcRect l="28921" t="2297" r="22042" b="5619"/>
          <a:stretch>
            <a:fillRect/>
          </a:stretch>
        </p:blipFill>
        <p:spPr>
          <a:xfrm flipH="1">
            <a:off x="583590" y="1383868"/>
            <a:ext cx="2903621" cy="4684294"/>
          </a:xfrm>
          <a:custGeom>
            <a:avLst/>
            <a:gdLst>
              <a:gd name="connsiteX0" fmla="*/ 2903621 w 2903621"/>
              <a:gd name="connsiteY0" fmla="*/ 0 h 4684294"/>
              <a:gd name="connsiteX1" fmla="*/ 0 w 2903621"/>
              <a:gd name="connsiteY1" fmla="*/ 0 h 4684294"/>
              <a:gd name="connsiteX2" fmla="*/ 0 w 2903621"/>
              <a:gd name="connsiteY2" fmla="*/ 4684294 h 4684294"/>
              <a:gd name="connsiteX3" fmla="*/ 2903621 w 2903621"/>
              <a:gd name="connsiteY3" fmla="*/ 4684294 h 468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3621" h="4684294">
                <a:moveTo>
                  <a:pt x="2903621" y="0"/>
                </a:moveTo>
                <a:lnTo>
                  <a:pt x="0" y="0"/>
                </a:lnTo>
                <a:lnTo>
                  <a:pt x="0" y="4684294"/>
                </a:lnTo>
                <a:lnTo>
                  <a:pt x="2903621" y="4684294"/>
                </a:lnTo>
                <a:close/>
              </a:path>
            </a:pathLst>
          </a:custGeom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11182355" y="4814700"/>
            <a:ext cx="1009644" cy="20432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6" cstate="screen"/>
          <a:srcRect r="80004" b="36164"/>
          <a:stretch>
            <a:fillRect/>
          </a:stretch>
        </p:blipFill>
        <p:spPr>
          <a:xfrm>
            <a:off x="762" y="429"/>
            <a:ext cx="1092443" cy="1961722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2732171" y="1383869"/>
            <a:ext cx="3192379" cy="4696088"/>
            <a:chOff x="2732171" y="1383869"/>
            <a:chExt cx="3192379" cy="4696088"/>
          </a:xfrm>
        </p:grpSpPr>
        <p:sp>
          <p:nvSpPr>
            <p:cNvPr id="13" name="矩形 12"/>
            <p:cNvSpPr/>
            <p:nvPr/>
          </p:nvSpPr>
          <p:spPr>
            <a:xfrm>
              <a:off x="2732171" y="1383869"/>
              <a:ext cx="3192379" cy="4696088"/>
            </a:xfrm>
            <a:prstGeom prst="rect">
              <a:avLst/>
            </a:prstGeom>
            <a:gradFill flip="none" rotWithShape="1">
              <a:gsLst>
                <a:gs pos="0">
                  <a:srgbClr val="04AFF0"/>
                </a:gs>
                <a:gs pos="100000">
                  <a:srgbClr val="1C59F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L" panose="00020600040101010101" pitchFamily="18" charset="-122"/>
                <a:ea typeface="阿里巴巴普惠体 L" panose="00020600040101010101" pitchFamily="18" charset="-122"/>
              </a:endParaRPr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2603" y="2197126"/>
              <a:ext cx="651514" cy="651514"/>
            </a:xfrm>
            <a:prstGeom prst="rect">
              <a:avLst/>
            </a:prstGeom>
          </p:spPr>
        </p:pic>
        <p:grpSp>
          <p:nvGrpSpPr>
            <p:cNvPr id="15" name="组合 14"/>
            <p:cNvGrpSpPr/>
            <p:nvPr/>
          </p:nvGrpSpPr>
          <p:grpSpPr>
            <a:xfrm>
              <a:off x="3113525" y="3301926"/>
              <a:ext cx="2429670" cy="1664565"/>
              <a:chOff x="3113525" y="3301926"/>
              <a:chExt cx="2429670" cy="1664565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3312698" y="3301926"/>
                <a:ext cx="20313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3113525" y="3938196"/>
                <a:ext cx="2429670" cy="1028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单击此处键入文本单击此处键入文单击此处键入文本</a:t>
                </a:r>
                <a:endPara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8407934" y="1383868"/>
            <a:ext cx="3192379" cy="4684295"/>
            <a:chOff x="8407934" y="1383868"/>
            <a:chExt cx="3192379" cy="4684295"/>
          </a:xfrm>
        </p:grpSpPr>
        <p:sp>
          <p:nvSpPr>
            <p:cNvPr id="19" name="矩形 18"/>
            <p:cNvSpPr/>
            <p:nvPr/>
          </p:nvSpPr>
          <p:spPr>
            <a:xfrm>
              <a:off x="8407934" y="1383868"/>
              <a:ext cx="3192379" cy="468429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L" panose="00020600040101010101" pitchFamily="18" charset="-122"/>
                <a:ea typeface="阿里巴巴普惠体 L" panose="00020600040101010101" pitchFamily="18" charset="-122"/>
              </a:endParaRPr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8366" y="2185333"/>
              <a:ext cx="651514" cy="651514"/>
            </a:xfrm>
            <a:prstGeom prst="rect">
              <a:avLst/>
            </a:prstGeom>
          </p:spPr>
        </p:pic>
        <p:grpSp>
          <p:nvGrpSpPr>
            <p:cNvPr id="21" name="组合 20"/>
            <p:cNvGrpSpPr/>
            <p:nvPr/>
          </p:nvGrpSpPr>
          <p:grpSpPr>
            <a:xfrm>
              <a:off x="8789288" y="3301926"/>
              <a:ext cx="2429670" cy="1664565"/>
              <a:chOff x="3113525" y="3301926"/>
              <a:chExt cx="2429670" cy="1664565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3312698" y="3301926"/>
                <a:ext cx="20313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3113525" y="3938196"/>
                <a:ext cx="2429670" cy="1028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单击此处键入文本单击此处键入文单击此处键入文本</a:t>
                </a:r>
                <a:endPara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432978" y="317504"/>
            <a:ext cx="2005824" cy="568021"/>
            <a:chOff x="2411323" y="2909753"/>
            <a:chExt cx="2708088" cy="766891"/>
          </a:xfrm>
        </p:grpSpPr>
        <p:sp>
          <p:nvSpPr>
            <p:cNvPr id="29" name="椭圆 28"/>
            <p:cNvSpPr/>
            <p:nvPr/>
          </p:nvSpPr>
          <p:spPr>
            <a:xfrm>
              <a:off x="2411323" y="2909753"/>
              <a:ext cx="766892" cy="766891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381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0" name="文本框 29"/>
            <p:cNvSpPr txBox="1"/>
            <p:nvPr>
              <p:custDataLst>
                <p:tags r:id="rId1"/>
              </p:custDataLst>
            </p:nvPr>
          </p:nvSpPr>
          <p:spPr>
            <a:xfrm>
              <a:off x="3387913" y="3031588"/>
              <a:ext cx="1731498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/>
              <a:r>
                <a:rPr lang="zh-CN" altLang="en-US" sz="2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公司介绍</a:t>
              </a:r>
            </a:p>
          </p:txBody>
        </p:sp>
        <p:sp>
          <p:nvSpPr>
            <p:cNvPr id="31" name="文本框 38"/>
            <p:cNvSpPr txBox="1"/>
            <p:nvPr>
              <p:custDataLst>
                <p:tags r:id="rId2"/>
              </p:custDataLst>
            </p:nvPr>
          </p:nvSpPr>
          <p:spPr>
            <a:xfrm>
              <a:off x="2411323" y="3031588"/>
              <a:ext cx="766892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优设标题黑" panose="00000500000000000000" pitchFamily="2" charset="-122"/>
                  <a:ea typeface="优设标题黑" panose="00000500000000000000" pitchFamily="2" charset="-122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1182355" y="4814700"/>
            <a:ext cx="1009644" cy="20432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screen"/>
          <a:srcRect r="80004" b="36164"/>
          <a:stretch>
            <a:fillRect/>
          </a:stretch>
        </p:blipFill>
        <p:spPr>
          <a:xfrm>
            <a:off x="762" y="429"/>
            <a:ext cx="1092443" cy="196172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32978" y="317504"/>
            <a:ext cx="2005824" cy="568021"/>
            <a:chOff x="2411323" y="2909753"/>
            <a:chExt cx="2708088" cy="766891"/>
          </a:xfrm>
        </p:grpSpPr>
        <p:sp>
          <p:nvSpPr>
            <p:cNvPr id="7" name="椭圆 6"/>
            <p:cNvSpPr/>
            <p:nvPr/>
          </p:nvSpPr>
          <p:spPr>
            <a:xfrm>
              <a:off x="2411323" y="2909753"/>
              <a:ext cx="766892" cy="766891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381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"/>
              </p:custDataLst>
            </p:nvPr>
          </p:nvSpPr>
          <p:spPr>
            <a:xfrm>
              <a:off x="3387913" y="3031588"/>
              <a:ext cx="1731498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/>
              <a:r>
                <a:rPr lang="zh-CN" altLang="en-US" sz="2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公司介绍</a:t>
              </a:r>
            </a:p>
          </p:txBody>
        </p:sp>
        <p:sp>
          <p:nvSpPr>
            <p:cNvPr id="9" name="文本框 38"/>
            <p:cNvSpPr txBox="1"/>
            <p:nvPr>
              <p:custDataLst>
                <p:tags r:id="rId2"/>
              </p:custDataLst>
            </p:nvPr>
          </p:nvSpPr>
          <p:spPr>
            <a:xfrm>
              <a:off x="2411323" y="3031588"/>
              <a:ext cx="766892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优设标题黑" panose="00000500000000000000" pitchFamily="2" charset="-122"/>
                  <a:ea typeface="优设标题黑" panose="00000500000000000000" pitchFamily="2" charset="-122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endParaRPr>
            </a:p>
          </p:txBody>
        </p:sp>
      </p:grpSp>
      <p:sp>
        <p:nvSpPr>
          <p:cNvPr id="23" name="Freeform 5"/>
          <p:cNvSpPr/>
          <p:nvPr/>
        </p:nvSpPr>
        <p:spPr bwMode="auto">
          <a:xfrm>
            <a:off x="828109" y="1662039"/>
            <a:ext cx="4129540" cy="1769596"/>
          </a:xfrm>
          <a:custGeom>
            <a:avLst/>
            <a:gdLst>
              <a:gd name="T0" fmla="*/ 1513 w 1513"/>
              <a:gd name="T1" fmla="*/ 324 h 648"/>
              <a:gd name="T2" fmla="*/ 1189 w 1513"/>
              <a:gd name="T3" fmla="*/ 648 h 648"/>
              <a:gd name="T4" fmla="*/ 1027 w 1513"/>
              <a:gd name="T5" fmla="*/ 605 h 648"/>
              <a:gd name="T6" fmla="*/ 933 w 1513"/>
              <a:gd name="T7" fmla="*/ 554 h 648"/>
              <a:gd name="T8" fmla="*/ 581 w 1513"/>
              <a:gd name="T9" fmla="*/ 554 h 648"/>
              <a:gd name="T10" fmla="*/ 486 w 1513"/>
              <a:gd name="T11" fmla="*/ 605 h 648"/>
              <a:gd name="T12" fmla="*/ 324 w 1513"/>
              <a:gd name="T13" fmla="*/ 648 h 648"/>
              <a:gd name="T14" fmla="*/ 0 w 1513"/>
              <a:gd name="T15" fmla="*/ 324 h 648"/>
              <a:gd name="T16" fmla="*/ 324 w 1513"/>
              <a:gd name="T17" fmla="*/ 0 h 648"/>
              <a:gd name="T18" fmla="*/ 486 w 1513"/>
              <a:gd name="T19" fmla="*/ 44 h 648"/>
              <a:gd name="T20" fmla="*/ 581 w 1513"/>
              <a:gd name="T21" fmla="*/ 95 h 648"/>
              <a:gd name="T22" fmla="*/ 933 w 1513"/>
              <a:gd name="T23" fmla="*/ 95 h 648"/>
              <a:gd name="T24" fmla="*/ 1027 w 1513"/>
              <a:gd name="T25" fmla="*/ 44 h 648"/>
              <a:gd name="T26" fmla="*/ 1189 w 1513"/>
              <a:gd name="T27" fmla="*/ 0 h 648"/>
              <a:gd name="T28" fmla="*/ 1513 w 1513"/>
              <a:gd name="T2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13" h="648">
                <a:moveTo>
                  <a:pt x="1513" y="324"/>
                </a:moveTo>
                <a:cubicBezTo>
                  <a:pt x="1513" y="503"/>
                  <a:pt x="1368" y="648"/>
                  <a:pt x="1189" y="648"/>
                </a:cubicBezTo>
                <a:cubicBezTo>
                  <a:pt x="1130" y="648"/>
                  <a:pt x="1075" y="633"/>
                  <a:pt x="1027" y="605"/>
                </a:cubicBezTo>
                <a:cubicBezTo>
                  <a:pt x="996" y="591"/>
                  <a:pt x="965" y="573"/>
                  <a:pt x="933" y="554"/>
                </a:cubicBezTo>
                <a:cubicBezTo>
                  <a:pt x="825" y="488"/>
                  <a:pt x="689" y="488"/>
                  <a:pt x="581" y="554"/>
                </a:cubicBezTo>
                <a:cubicBezTo>
                  <a:pt x="549" y="573"/>
                  <a:pt x="517" y="591"/>
                  <a:pt x="486" y="605"/>
                </a:cubicBezTo>
                <a:cubicBezTo>
                  <a:pt x="439" y="633"/>
                  <a:pt x="383" y="648"/>
                  <a:pt x="324" y="648"/>
                </a:cubicBezTo>
                <a:cubicBezTo>
                  <a:pt x="145" y="648"/>
                  <a:pt x="0" y="503"/>
                  <a:pt x="0" y="324"/>
                </a:cubicBezTo>
                <a:cubicBezTo>
                  <a:pt x="0" y="145"/>
                  <a:pt x="145" y="0"/>
                  <a:pt x="324" y="0"/>
                </a:cubicBezTo>
                <a:cubicBezTo>
                  <a:pt x="383" y="0"/>
                  <a:pt x="439" y="16"/>
                  <a:pt x="486" y="44"/>
                </a:cubicBezTo>
                <a:cubicBezTo>
                  <a:pt x="517" y="58"/>
                  <a:pt x="549" y="75"/>
                  <a:pt x="581" y="95"/>
                </a:cubicBezTo>
                <a:cubicBezTo>
                  <a:pt x="689" y="161"/>
                  <a:pt x="825" y="161"/>
                  <a:pt x="933" y="95"/>
                </a:cubicBezTo>
                <a:cubicBezTo>
                  <a:pt x="965" y="75"/>
                  <a:pt x="996" y="58"/>
                  <a:pt x="1027" y="44"/>
                </a:cubicBezTo>
                <a:cubicBezTo>
                  <a:pt x="1075" y="16"/>
                  <a:pt x="1130" y="0"/>
                  <a:pt x="1189" y="0"/>
                </a:cubicBezTo>
                <a:cubicBezTo>
                  <a:pt x="1368" y="0"/>
                  <a:pt x="1513" y="145"/>
                  <a:pt x="1513" y="324"/>
                </a:cubicBezTo>
                <a:close/>
              </a:path>
            </a:pathLst>
          </a:custGeom>
          <a:gradFill>
            <a:gsLst>
              <a:gs pos="17000">
                <a:srgbClr val="3D8AF3"/>
              </a:gs>
              <a:gs pos="79000">
                <a:srgbClr val="0239D5"/>
              </a:gs>
            </a:gsLst>
            <a:lin ang="3600000" scaled="0"/>
          </a:gra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EFEFE"/>
                </a:gs>
              </a:gsLst>
              <a:lin ang="3600000" scaled="0"/>
            </a:gradFill>
          </a:ln>
          <a:effectLst>
            <a:outerShdw blurRad="381000" dist="1270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dirty="0">
              <a:latin typeface="阿里巴巴普惠体 L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27" name="Freeform 5"/>
          <p:cNvSpPr/>
          <p:nvPr/>
        </p:nvSpPr>
        <p:spPr bwMode="auto">
          <a:xfrm>
            <a:off x="7234352" y="1662039"/>
            <a:ext cx="4129540" cy="1769596"/>
          </a:xfrm>
          <a:custGeom>
            <a:avLst/>
            <a:gdLst>
              <a:gd name="T0" fmla="*/ 1513 w 1513"/>
              <a:gd name="T1" fmla="*/ 324 h 648"/>
              <a:gd name="T2" fmla="*/ 1189 w 1513"/>
              <a:gd name="T3" fmla="*/ 648 h 648"/>
              <a:gd name="T4" fmla="*/ 1027 w 1513"/>
              <a:gd name="T5" fmla="*/ 605 h 648"/>
              <a:gd name="T6" fmla="*/ 933 w 1513"/>
              <a:gd name="T7" fmla="*/ 554 h 648"/>
              <a:gd name="T8" fmla="*/ 581 w 1513"/>
              <a:gd name="T9" fmla="*/ 554 h 648"/>
              <a:gd name="T10" fmla="*/ 486 w 1513"/>
              <a:gd name="T11" fmla="*/ 605 h 648"/>
              <a:gd name="T12" fmla="*/ 324 w 1513"/>
              <a:gd name="T13" fmla="*/ 648 h 648"/>
              <a:gd name="T14" fmla="*/ 0 w 1513"/>
              <a:gd name="T15" fmla="*/ 324 h 648"/>
              <a:gd name="T16" fmla="*/ 324 w 1513"/>
              <a:gd name="T17" fmla="*/ 0 h 648"/>
              <a:gd name="T18" fmla="*/ 486 w 1513"/>
              <a:gd name="T19" fmla="*/ 44 h 648"/>
              <a:gd name="T20" fmla="*/ 581 w 1513"/>
              <a:gd name="T21" fmla="*/ 95 h 648"/>
              <a:gd name="T22" fmla="*/ 933 w 1513"/>
              <a:gd name="T23" fmla="*/ 95 h 648"/>
              <a:gd name="T24" fmla="*/ 1027 w 1513"/>
              <a:gd name="T25" fmla="*/ 44 h 648"/>
              <a:gd name="T26" fmla="*/ 1189 w 1513"/>
              <a:gd name="T27" fmla="*/ 0 h 648"/>
              <a:gd name="T28" fmla="*/ 1513 w 1513"/>
              <a:gd name="T29" fmla="*/ 324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13" h="648">
                <a:moveTo>
                  <a:pt x="1513" y="324"/>
                </a:moveTo>
                <a:cubicBezTo>
                  <a:pt x="1513" y="503"/>
                  <a:pt x="1368" y="648"/>
                  <a:pt x="1189" y="648"/>
                </a:cubicBezTo>
                <a:cubicBezTo>
                  <a:pt x="1130" y="648"/>
                  <a:pt x="1075" y="633"/>
                  <a:pt x="1027" y="605"/>
                </a:cubicBezTo>
                <a:cubicBezTo>
                  <a:pt x="996" y="591"/>
                  <a:pt x="965" y="573"/>
                  <a:pt x="933" y="554"/>
                </a:cubicBezTo>
                <a:cubicBezTo>
                  <a:pt x="825" y="488"/>
                  <a:pt x="689" y="488"/>
                  <a:pt x="581" y="554"/>
                </a:cubicBezTo>
                <a:cubicBezTo>
                  <a:pt x="549" y="573"/>
                  <a:pt x="517" y="591"/>
                  <a:pt x="486" y="605"/>
                </a:cubicBezTo>
                <a:cubicBezTo>
                  <a:pt x="439" y="633"/>
                  <a:pt x="383" y="648"/>
                  <a:pt x="324" y="648"/>
                </a:cubicBezTo>
                <a:cubicBezTo>
                  <a:pt x="145" y="648"/>
                  <a:pt x="0" y="503"/>
                  <a:pt x="0" y="324"/>
                </a:cubicBezTo>
                <a:cubicBezTo>
                  <a:pt x="0" y="145"/>
                  <a:pt x="145" y="0"/>
                  <a:pt x="324" y="0"/>
                </a:cubicBezTo>
                <a:cubicBezTo>
                  <a:pt x="383" y="0"/>
                  <a:pt x="439" y="16"/>
                  <a:pt x="486" y="44"/>
                </a:cubicBezTo>
                <a:cubicBezTo>
                  <a:pt x="517" y="58"/>
                  <a:pt x="549" y="75"/>
                  <a:pt x="581" y="95"/>
                </a:cubicBezTo>
                <a:cubicBezTo>
                  <a:pt x="689" y="161"/>
                  <a:pt x="825" y="161"/>
                  <a:pt x="933" y="95"/>
                </a:cubicBezTo>
                <a:cubicBezTo>
                  <a:pt x="965" y="75"/>
                  <a:pt x="996" y="58"/>
                  <a:pt x="1027" y="44"/>
                </a:cubicBezTo>
                <a:cubicBezTo>
                  <a:pt x="1075" y="16"/>
                  <a:pt x="1130" y="0"/>
                  <a:pt x="1189" y="0"/>
                </a:cubicBezTo>
                <a:cubicBezTo>
                  <a:pt x="1368" y="0"/>
                  <a:pt x="1513" y="145"/>
                  <a:pt x="1513" y="324"/>
                </a:cubicBezTo>
                <a:close/>
              </a:path>
            </a:pathLst>
          </a:custGeom>
          <a:gradFill>
            <a:gsLst>
              <a:gs pos="20000">
                <a:srgbClr val="3D8AF3"/>
              </a:gs>
              <a:gs pos="78000">
                <a:srgbClr val="0239D5"/>
              </a:gs>
            </a:gsLst>
            <a:lin ang="3600000" scaled="0"/>
          </a:gra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EFEFE"/>
                </a:gs>
              </a:gsLst>
              <a:lin ang="3600000" scaled="0"/>
            </a:gradFill>
          </a:ln>
          <a:effectLst>
            <a:outerShdw blurRad="381000" dist="1270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dirty="0">
              <a:latin typeface="阿里巴巴普惠体 L" panose="00020600040101010101" pitchFamily="18" charset="-122"/>
              <a:cs typeface="+mn-ea"/>
              <a:sym typeface="+mn-lt"/>
            </a:endParaRPr>
          </a:p>
        </p:txBody>
      </p:sp>
      <p:grpSp>
        <p:nvGrpSpPr>
          <p:cNvPr id="34" name="Group 32"/>
          <p:cNvGrpSpPr/>
          <p:nvPr/>
        </p:nvGrpSpPr>
        <p:grpSpPr>
          <a:xfrm>
            <a:off x="5352111" y="1606285"/>
            <a:ext cx="1487780" cy="1881105"/>
            <a:chOff x="5352111" y="1568049"/>
            <a:chExt cx="1487780" cy="1881105"/>
          </a:xfrm>
        </p:grpSpPr>
        <p:grpSp>
          <p:nvGrpSpPr>
            <p:cNvPr id="35" name="Group 31"/>
            <p:cNvGrpSpPr/>
            <p:nvPr/>
          </p:nvGrpSpPr>
          <p:grpSpPr>
            <a:xfrm>
              <a:off x="5352111" y="2080145"/>
              <a:ext cx="1487780" cy="856912"/>
              <a:chOff x="5352111" y="2054539"/>
              <a:chExt cx="1487780" cy="856912"/>
            </a:xfrm>
          </p:grpSpPr>
          <p:sp>
            <p:nvSpPr>
              <p:cNvPr id="44" name="TextBox 133"/>
              <p:cNvSpPr txBox="1"/>
              <p:nvPr/>
            </p:nvSpPr>
            <p:spPr>
              <a:xfrm>
                <a:off x="5352111" y="2054539"/>
                <a:ext cx="148778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ysClr val="windowText" lastClr="00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+mn-lt"/>
                  </a:rPr>
                  <a:t>SWOT</a:t>
                </a:r>
              </a:p>
            </p:txBody>
          </p:sp>
          <p:sp>
            <p:nvSpPr>
              <p:cNvPr id="45" name="TextBox 134"/>
              <p:cNvSpPr txBox="1"/>
              <p:nvPr/>
            </p:nvSpPr>
            <p:spPr>
              <a:xfrm>
                <a:off x="5410716" y="2665230"/>
                <a:ext cx="137056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ysClr val="windowText" lastClr="00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  <a:sym typeface="+mn-lt"/>
                  </a:rPr>
                  <a:t>A N A L Y S I S.</a:t>
                </a:r>
              </a:p>
            </p:txBody>
          </p:sp>
        </p:grpSp>
        <p:grpSp>
          <p:nvGrpSpPr>
            <p:cNvPr id="36" name="Group 26"/>
            <p:cNvGrpSpPr/>
            <p:nvPr/>
          </p:nvGrpSpPr>
          <p:grpSpPr>
            <a:xfrm>
              <a:off x="5909310" y="3086865"/>
              <a:ext cx="373380" cy="362289"/>
              <a:chOff x="5920743" y="3086865"/>
              <a:chExt cx="373380" cy="362289"/>
            </a:xfrm>
          </p:grpSpPr>
          <p:cxnSp>
            <p:nvCxnSpPr>
              <p:cNvPr id="41" name="Straight Connector 136"/>
              <p:cNvCxnSpPr/>
              <p:nvPr/>
            </p:nvCxnSpPr>
            <p:spPr>
              <a:xfrm flipV="1">
                <a:off x="6107433" y="3086865"/>
                <a:ext cx="0" cy="362289"/>
              </a:xfrm>
              <a:prstGeom prst="line">
                <a:avLst/>
              </a:prstGeom>
              <a:ln w="28575">
                <a:solidFill>
                  <a:srgbClr val="6A6A7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154"/>
              <p:cNvCxnSpPr/>
              <p:nvPr/>
            </p:nvCxnSpPr>
            <p:spPr>
              <a:xfrm flipV="1">
                <a:off x="5920743" y="3086865"/>
                <a:ext cx="0" cy="193918"/>
              </a:xfrm>
              <a:prstGeom prst="line">
                <a:avLst/>
              </a:prstGeom>
              <a:ln w="28575">
                <a:solidFill>
                  <a:srgbClr val="6A6A7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156"/>
              <p:cNvCxnSpPr/>
              <p:nvPr/>
            </p:nvCxnSpPr>
            <p:spPr>
              <a:xfrm flipV="1">
                <a:off x="6294123" y="3086865"/>
                <a:ext cx="0" cy="193918"/>
              </a:xfrm>
              <a:prstGeom prst="line">
                <a:avLst/>
              </a:prstGeom>
              <a:ln w="28575">
                <a:solidFill>
                  <a:srgbClr val="6A6A7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157"/>
            <p:cNvGrpSpPr/>
            <p:nvPr/>
          </p:nvGrpSpPr>
          <p:grpSpPr>
            <a:xfrm rot="10800000">
              <a:off x="5909310" y="1568049"/>
              <a:ext cx="373380" cy="362289"/>
              <a:chOff x="5920743" y="3086865"/>
              <a:chExt cx="373380" cy="362289"/>
            </a:xfrm>
          </p:grpSpPr>
          <p:cxnSp>
            <p:nvCxnSpPr>
              <p:cNvPr id="38" name="Straight Connector 158"/>
              <p:cNvCxnSpPr/>
              <p:nvPr/>
            </p:nvCxnSpPr>
            <p:spPr>
              <a:xfrm flipV="1">
                <a:off x="6107433" y="3086865"/>
                <a:ext cx="0" cy="362289"/>
              </a:xfrm>
              <a:prstGeom prst="line">
                <a:avLst/>
              </a:prstGeom>
              <a:ln w="28575">
                <a:solidFill>
                  <a:srgbClr val="6A6A7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159"/>
              <p:cNvCxnSpPr/>
              <p:nvPr/>
            </p:nvCxnSpPr>
            <p:spPr>
              <a:xfrm flipV="1">
                <a:off x="5920743" y="3086865"/>
                <a:ext cx="0" cy="193918"/>
              </a:xfrm>
              <a:prstGeom prst="line">
                <a:avLst/>
              </a:prstGeom>
              <a:ln w="28575">
                <a:solidFill>
                  <a:srgbClr val="6A6A7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160"/>
              <p:cNvCxnSpPr/>
              <p:nvPr/>
            </p:nvCxnSpPr>
            <p:spPr>
              <a:xfrm flipV="1">
                <a:off x="6294123" y="3086865"/>
                <a:ext cx="0" cy="193918"/>
              </a:xfrm>
              <a:prstGeom prst="line">
                <a:avLst/>
              </a:prstGeom>
              <a:ln w="28575">
                <a:solidFill>
                  <a:srgbClr val="6A6A7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组合 71"/>
          <p:cNvGrpSpPr/>
          <p:nvPr/>
        </p:nvGrpSpPr>
        <p:grpSpPr>
          <a:xfrm>
            <a:off x="774345" y="1759222"/>
            <a:ext cx="1920150" cy="3956975"/>
            <a:chOff x="727800" y="1759222"/>
            <a:chExt cx="1920150" cy="3956975"/>
          </a:xfrm>
        </p:grpSpPr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900330" y="1759222"/>
              <a:ext cx="1575090" cy="1576681"/>
            </a:xfrm>
            <a:prstGeom prst="ellipse">
              <a:avLst/>
            </a:prstGeom>
            <a:gradFill flip="none" rotWithShape="1"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  <a:tileRect/>
            </a:gradFill>
            <a:ln w="19050" cap="flat">
              <a:solidFill>
                <a:schemeClr val="bg1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id-ID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+mn-lt"/>
                </a:rPr>
                <a:t>S</a:t>
              </a:r>
              <a:endPara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1" name="Isosceles Triangle 137"/>
            <p:cNvSpPr/>
            <p:nvPr/>
          </p:nvSpPr>
          <p:spPr>
            <a:xfrm rot="10800000">
              <a:off x="1587325" y="3651992"/>
              <a:ext cx="201100" cy="11094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dirty="0"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grpSp>
          <p:nvGrpSpPr>
            <p:cNvPr id="46" name="Group 168"/>
            <p:cNvGrpSpPr/>
            <p:nvPr/>
          </p:nvGrpSpPr>
          <p:grpSpPr>
            <a:xfrm>
              <a:off x="1534685" y="3905230"/>
              <a:ext cx="306381" cy="304267"/>
              <a:chOff x="7021513" y="2532063"/>
              <a:chExt cx="230188" cy="228600"/>
            </a:xfrm>
            <a:solidFill>
              <a:srgbClr val="6A6A73"/>
            </a:solidFill>
          </p:grpSpPr>
          <p:sp>
            <p:nvSpPr>
              <p:cNvPr id="47" name="Freeform 3758"/>
              <p:cNvSpPr/>
              <p:nvPr/>
            </p:nvSpPr>
            <p:spPr bwMode="auto">
              <a:xfrm>
                <a:off x="7021513" y="2601913"/>
                <a:ext cx="144463" cy="158750"/>
              </a:xfrm>
              <a:custGeom>
                <a:avLst/>
                <a:gdLst>
                  <a:gd name="T0" fmla="*/ 243 w 455"/>
                  <a:gd name="T1" fmla="*/ 406 h 496"/>
                  <a:gd name="T2" fmla="*/ 215 w 455"/>
                  <a:gd name="T3" fmla="*/ 425 h 496"/>
                  <a:gd name="T4" fmla="*/ 187 w 455"/>
                  <a:gd name="T5" fmla="*/ 435 h 496"/>
                  <a:gd name="T6" fmla="*/ 159 w 455"/>
                  <a:gd name="T7" fmla="*/ 435 h 496"/>
                  <a:gd name="T8" fmla="*/ 135 w 455"/>
                  <a:gd name="T9" fmla="*/ 427 h 496"/>
                  <a:gd name="T10" fmla="*/ 115 w 455"/>
                  <a:gd name="T11" fmla="*/ 412 h 496"/>
                  <a:gd name="T12" fmla="*/ 74 w 455"/>
                  <a:gd name="T13" fmla="*/ 369 h 496"/>
                  <a:gd name="T14" fmla="*/ 64 w 455"/>
                  <a:gd name="T15" fmla="*/ 346 h 496"/>
                  <a:gd name="T16" fmla="*/ 60 w 455"/>
                  <a:gd name="T17" fmla="*/ 321 h 496"/>
                  <a:gd name="T18" fmla="*/ 63 w 455"/>
                  <a:gd name="T19" fmla="*/ 297 h 496"/>
                  <a:gd name="T20" fmla="*/ 74 w 455"/>
                  <a:gd name="T21" fmla="*/ 273 h 496"/>
                  <a:gd name="T22" fmla="*/ 250 w 455"/>
                  <a:gd name="T23" fmla="*/ 95 h 496"/>
                  <a:gd name="T24" fmla="*/ 279 w 455"/>
                  <a:gd name="T25" fmla="*/ 71 h 496"/>
                  <a:gd name="T26" fmla="*/ 308 w 455"/>
                  <a:gd name="T27" fmla="*/ 61 h 496"/>
                  <a:gd name="T28" fmla="*/ 336 w 455"/>
                  <a:gd name="T29" fmla="*/ 61 h 496"/>
                  <a:gd name="T30" fmla="*/ 365 w 455"/>
                  <a:gd name="T31" fmla="*/ 72 h 496"/>
                  <a:gd name="T32" fmla="*/ 391 w 455"/>
                  <a:gd name="T33" fmla="*/ 96 h 496"/>
                  <a:gd name="T34" fmla="*/ 409 w 455"/>
                  <a:gd name="T35" fmla="*/ 114 h 496"/>
                  <a:gd name="T36" fmla="*/ 426 w 455"/>
                  <a:gd name="T37" fmla="*/ 119 h 496"/>
                  <a:gd name="T38" fmla="*/ 442 w 455"/>
                  <a:gd name="T39" fmla="*/ 112 h 496"/>
                  <a:gd name="T40" fmla="*/ 452 w 455"/>
                  <a:gd name="T41" fmla="*/ 98 h 496"/>
                  <a:gd name="T42" fmla="*/ 454 w 455"/>
                  <a:gd name="T43" fmla="*/ 81 h 496"/>
                  <a:gd name="T44" fmla="*/ 435 w 455"/>
                  <a:gd name="T45" fmla="*/ 55 h 496"/>
                  <a:gd name="T46" fmla="*/ 394 w 455"/>
                  <a:gd name="T47" fmla="*/ 20 h 496"/>
                  <a:gd name="T48" fmla="*/ 346 w 455"/>
                  <a:gd name="T49" fmla="*/ 2 h 496"/>
                  <a:gd name="T50" fmla="*/ 306 w 455"/>
                  <a:gd name="T51" fmla="*/ 0 h 496"/>
                  <a:gd name="T52" fmla="*/ 259 w 455"/>
                  <a:gd name="T53" fmla="*/ 15 h 496"/>
                  <a:gd name="T54" fmla="*/ 225 w 455"/>
                  <a:gd name="T55" fmla="*/ 36 h 496"/>
                  <a:gd name="T56" fmla="*/ 43 w 455"/>
                  <a:gd name="T57" fmla="*/ 217 h 496"/>
                  <a:gd name="T58" fmla="*/ 17 w 455"/>
                  <a:gd name="T59" fmla="*/ 253 h 496"/>
                  <a:gd name="T60" fmla="*/ 3 w 455"/>
                  <a:gd name="T61" fmla="*/ 293 h 496"/>
                  <a:gd name="T62" fmla="*/ 1 w 455"/>
                  <a:gd name="T63" fmla="*/ 335 h 496"/>
                  <a:gd name="T64" fmla="*/ 11 w 455"/>
                  <a:gd name="T65" fmla="*/ 377 h 496"/>
                  <a:gd name="T66" fmla="*/ 32 w 455"/>
                  <a:gd name="T67" fmla="*/ 414 h 496"/>
                  <a:gd name="T68" fmla="*/ 82 w 455"/>
                  <a:gd name="T69" fmla="*/ 465 h 496"/>
                  <a:gd name="T70" fmla="*/ 118 w 455"/>
                  <a:gd name="T71" fmla="*/ 485 h 496"/>
                  <a:gd name="T72" fmla="*/ 158 w 455"/>
                  <a:gd name="T73" fmla="*/ 495 h 496"/>
                  <a:gd name="T74" fmla="*/ 180 w 455"/>
                  <a:gd name="T75" fmla="*/ 496 h 496"/>
                  <a:gd name="T76" fmla="*/ 225 w 455"/>
                  <a:gd name="T77" fmla="*/ 486 h 496"/>
                  <a:gd name="T78" fmla="*/ 269 w 455"/>
                  <a:gd name="T79" fmla="*/ 463 h 496"/>
                  <a:gd name="T80" fmla="*/ 389 w 455"/>
                  <a:gd name="T81" fmla="*/ 346 h 496"/>
                  <a:gd name="T82" fmla="*/ 398 w 455"/>
                  <a:gd name="T83" fmla="*/ 331 h 496"/>
                  <a:gd name="T84" fmla="*/ 396 w 455"/>
                  <a:gd name="T85" fmla="*/ 314 h 496"/>
                  <a:gd name="T86" fmla="*/ 385 w 455"/>
                  <a:gd name="T87" fmla="*/ 300 h 496"/>
                  <a:gd name="T88" fmla="*/ 368 w 455"/>
                  <a:gd name="T89" fmla="*/ 294 h 496"/>
                  <a:gd name="T90" fmla="*/ 352 w 455"/>
                  <a:gd name="T91" fmla="*/ 300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55" h="496">
                    <a:moveTo>
                      <a:pt x="347" y="303"/>
                    </a:moveTo>
                    <a:lnTo>
                      <a:pt x="253" y="397"/>
                    </a:lnTo>
                    <a:lnTo>
                      <a:pt x="243" y="406"/>
                    </a:lnTo>
                    <a:lnTo>
                      <a:pt x="235" y="413"/>
                    </a:lnTo>
                    <a:lnTo>
                      <a:pt x="225" y="420"/>
                    </a:lnTo>
                    <a:lnTo>
                      <a:pt x="215" y="425"/>
                    </a:lnTo>
                    <a:lnTo>
                      <a:pt x="206" y="429"/>
                    </a:lnTo>
                    <a:lnTo>
                      <a:pt x="196" y="433"/>
                    </a:lnTo>
                    <a:lnTo>
                      <a:pt x="187" y="435"/>
                    </a:lnTo>
                    <a:lnTo>
                      <a:pt x="176" y="436"/>
                    </a:lnTo>
                    <a:lnTo>
                      <a:pt x="167" y="436"/>
                    </a:lnTo>
                    <a:lnTo>
                      <a:pt x="159" y="435"/>
                    </a:lnTo>
                    <a:lnTo>
                      <a:pt x="151" y="434"/>
                    </a:lnTo>
                    <a:lnTo>
                      <a:pt x="143" y="431"/>
                    </a:lnTo>
                    <a:lnTo>
                      <a:pt x="135" y="427"/>
                    </a:lnTo>
                    <a:lnTo>
                      <a:pt x="128" y="423"/>
                    </a:lnTo>
                    <a:lnTo>
                      <a:pt x="121" y="419"/>
                    </a:lnTo>
                    <a:lnTo>
                      <a:pt x="115" y="412"/>
                    </a:lnTo>
                    <a:lnTo>
                      <a:pt x="85" y="382"/>
                    </a:lnTo>
                    <a:lnTo>
                      <a:pt x="79" y="376"/>
                    </a:lnTo>
                    <a:lnTo>
                      <a:pt x="74" y="369"/>
                    </a:lnTo>
                    <a:lnTo>
                      <a:pt x="70" y="362"/>
                    </a:lnTo>
                    <a:lnTo>
                      <a:pt x="66" y="354"/>
                    </a:lnTo>
                    <a:lnTo>
                      <a:pt x="64" y="346"/>
                    </a:lnTo>
                    <a:lnTo>
                      <a:pt x="62" y="338"/>
                    </a:lnTo>
                    <a:lnTo>
                      <a:pt x="61" y="330"/>
                    </a:lnTo>
                    <a:lnTo>
                      <a:pt x="60" y="321"/>
                    </a:lnTo>
                    <a:lnTo>
                      <a:pt x="61" y="313"/>
                    </a:lnTo>
                    <a:lnTo>
                      <a:pt x="62" y="305"/>
                    </a:lnTo>
                    <a:lnTo>
                      <a:pt x="63" y="297"/>
                    </a:lnTo>
                    <a:lnTo>
                      <a:pt x="66" y="288"/>
                    </a:lnTo>
                    <a:lnTo>
                      <a:pt x="70" y="280"/>
                    </a:lnTo>
                    <a:lnTo>
                      <a:pt x="74" y="273"/>
                    </a:lnTo>
                    <a:lnTo>
                      <a:pt x="79" y="267"/>
                    </a:lnTo>
                    <a:lnTo>
                      <a:pt x="85" y="260"/>
                    </a:lnTo>
                    <a:lnTo>
                      <a:pt x="250" y="95"/>
                    </a:lnTo>
                    <a:lnTo>
                      <a:pt x="259" y="85"/>
                    </a:lnTo>
                    <a:lnTo>
                      <a:pt x="269" y="78"/>
                    </a:lnTo>
                    <a:lnTo>
                      <a:pt x="279" y="71"/>
                    </a:lnTo>
                    <a:lnTo>
                      <a:pt x="288" y="67"/>
                    </a:lnTo>
                    <a:lnTo>
                      <a:pt x="298" y="63"/>
                    </a:lnTo>
                    <a:lnTo>
                      <a:pt x="308" y="61"/>
                    </a:lnTo>
                    <a:lnTo>
                      <a:pt x="316" y="60"/>
                    </a:lnTo>
                    <a:lnTo>
                      <a:pt x="326" y="60"/>
                    </a:lnTo>
                    <a:lnTo>
                      <a:pt x="336" y="61"/>
                    </a:lnTo>
                    <a:lnTo>
                      <a:pt x="345" y="64"/>
                    </a:lnTo>
                    <a:lnTo>
                      <a:pt x="355" y="67"/>
                    </a:lnTo>
                    <a:lnTo>
                      <a:pt x="365" y="72"/>
                    </a:lnTo>
                    <a:lnTo>
                      <a:pt x="374" y="80"/>
                    </a:lnTo>
                    <a:lnTo>
                      <a:pt x="383" y="87"/>
                    </a:lnTo>
                    <a:lnTo>
                      <a:pt x="391" y="96"/>
                    </a:lnTo>
                    <a:lnTo>
                      <a:pt x="400" y="107"/>
                    </a:lnTo>
                    <a:lnTo>
                      <a:pt x="404" y="111"/>
                    </a:lnTo>
                    <a:lnTo>
                      <a:pt x="409" y="114"/>
                    </a:lnTo>
                    <a:lnTo>
                      <a:pt x="414" y="117"/>
                    </a:lnTo>
                    <a:lnTo>
                      <a:pt x="420" y="119"/>
                    </a:lnTo>
                    <a:lnTo>
                      <a:pt x="426" y="119"/>
                    </a:lnTo>
                    <a:lnTo>
                      <a:pt x="431" y="117"/>
                    </a:lnTo>
                    <a:lnTo>
                      <a:pt x="437" y="115"/>
                    </a:lnTo>
                    <a:lnTo>
                      <a:pt x="442" y="112"/>
                    </a:lnTo>
                    <a:lnTo>
                      <a:pt x="447" y="109"/>
                    </a:lnTo>
                    <a:lnTo>
                      <a:pt x="450" y="104"/>
                    </a:lnTo>
                    <a:lnTo>
                      <a:pt x="452" y="98"/>
                    </a:lnTo>
                    <a:lnTo>
                      <a:pt x="454" y="93"/>
                    </a:lnTo>
                    <a:lnTo>
                      <a:pt x="455" y="87"/>
                    </a:lnTo>
                    <a:lnTo>
                      <a:pt x="454" y="81"/>
                    </a:lnTo>
                    <a:lnTo>
                      <a:pt x="451" y="76"/>
                    </a:lnTo>
                    <a:lnTo>
                      <a:pt x="448" y="70"/>
                    </a:lnTo>
                    <a:lnTo>
                      <a:pt x="435" y="55"/>
                    </a:lnTo>
                    <a:lnTo>
                      <a:pt x="422" y="41"/>
                    </a:lnTo>
                    <a:lnTo>
                      <a:pt x="409" y="30"/>
                    </a:lnTo>
                    <a:lnTo>
                      <a:pt x="394" y="20"/>
                    </a:lnTo>
                    <a:lnTo>
                      <a:pt x="378" y="12"/>
                    </a:lnTo>
                    <a:lnTo>
                      <a:pt x="362" y="6"/>
                    </a:lnTo>
                    <a:lnTo>
                      <a:pt x="346" y="2"/>
                    </a:lnTo>
                    <a:lnTo>
                      <a:pt x="330" y="0"/>
                    </a:lnTo>
                    <a:lnTo>
                      <a:pt x="318" y="0"/>
                    </a:lnTo>
                    <a:lnTo>
                      <a:pt x="306" y="0"/>
                    </a:lnTo>
                    <a:lnTo>
                      <a:pt x="291" y="3"/>
                    </a:lnTo>
                    <a:lnTo>
                      <a:pt x="276" y="7"/>
                    </a:lnTo>
                    <a:lnTo>
                      <a:pt x="259" y="15"/>
                    </a:lnTo>
                    <a:lnTo>
                      <a:pt x="242" y="23"/>
                    </a:lnTo>
                    <a:lnTo>
                      <a:pt x="234" y="30"/>
                    </a:lnTo>
                    <a:lnTo>
                      <a:pt x="225" y="36"/>
                    </a:lnTo>
                    <a:lnTo>
                      <a:pt x="217" y="43"/>
                    </a:lnTo>
                    <a:lnTo>
                      <a:pt x="208" y="52"/>
                    </a:lnTo>
                    <a:lnTo>
                      <a:pt x="43" y="217"/>
                    </a:lnTo>
                    <a:lnTo>
                      <a:pt x="32" y="229"/>
                    </a:lnTo>
                    <a:lnTo>
                      <a:pt x="23" y="241"/>
                    </a:lnTo>
                    <a:lnTo>
                      <a:pt x="17" y="253"/>
                    </a:lnTo>
                    <a:lnTo>
                      <a:pt x="11" y="265"/>
                    </a:lnTo>
                    <a:lnTo>
                      <a:pt x="6" y="279"/>
                    </a:lnTo>
                    <a:lnTo>
                      <a:pt x="3" y="293"/>
                    </a:lnTo>
                    <a:lnTo>
                      <a:pt x="1" y="307"/>
                    </a:lnTo>
                    <a:lnTo>
                      <a:pt x="0" y="321"/>
                    </a:lnTo>
                    <a:lnTo>
                      <a:pt x="1" y="335"/>
                    </a:lnTo>
                    <a:lnTo>
                      <a:pt x="3" y="350"/>
                    </a:lnTo>
                    <a:lnTo>
                      <a:pt x="6" y="363"/>
                    </a:lnTo>
                    <a:lnTo>
                      <a:pt x="11" y="377"/>
                    </a:lnTo>
                    <a:lnTo>
                      <a:pt x="17" y="390"/>
                    </a:lnTo>
                    <a:lnTo>
                      <a:pt x="23" y="403"/>
                    </a:lnTo>
                    <a:lnTo>
                      <a:pt x="32" y="414"/>
                    </a:lnTo>
                    <a:lnTo>
                      <a:pt x="43" y="425"/>
                    </a:lnTo>
                    <a:lnTo>
                      <a:pt x="73" y="455"/>
                    </a:lnTo>
                    <a:lnTo>
                      <a:pt x="82" y="465"/>
                    </a:lnTo>
                    <a:lnTo>
                      <a:pt x="93" y="472"/>
                    </a:lnTo>
                    <a:lnTo>
                      <a:pt x="105" y="480"/>
                    </a:lnTo>
                    <a:lnTo>
                      <a:pt x="118" y="485"/>
                    </a:lnTo>
                    <a:lnTo>
                      <a:pt x="131" y="491"/>
                    </a:lnTo>
                    <a:lnTo>
                      <a:pt x="144" y="494"/>
                    </a:lnTo>
                    <a:lnTo>
                      <a:pt x="158" y="495"/>
                    </a:lnTo>
                    <a:lnTo>
                      <a:pt x="172" y="496"/>
                    </a:lnTo>
                    <a:lnTo>
                      <a:pt x="176" y="496"/>
                    </a:lnTo>
                    <a:lnTo>
                      <a:pt x="180" y="496"/>
                    </a:lnTo>
                    <a:lnTo>
                      <a:pt x="195" y="494"/>
                    </a:lnTo>
                    <a:lnTo>
                      <a:pt x="210" y="491"/>
                    </a:lnTo>
                    <a:lnTo>
                      <a:pt x="225" y="486"/>
                    </a:lnTo>
                    <a:lnTo>
                      <a:pt x="240" y="480"/>
                    </a:lnTo>
                    <a:lnTo>
                      <a:pt x="255" y="472"/>
                    </a:lnTo>
                    <a:lnTo>
                      <a:pt x="269" y="463"/>
                    </a:lnTo>
                    <a:lnTo>
                      <a:pt x="282" y="452"/>
                    </a:lnTo>
                    <a:lnTo>
                      <a:pt x="295" y="440"/>
                    </a:lnTo>
                    <a:lnTo>
                      <a:pt x="389" y="346"/>
                    </a:lnTo>
                    <a:lnTo>
                      <a:pt x="394" y="342"/>
                    </a:lnTo>
                    <a:lnTo>
                      <a:pt x="396" y="336"/>
                    </a:lnTo>
                    <a:lnTo>
                      <a:pt x="398" y="331"/>
                    </a:lnTo>
                    <a:lnTo>
                      <a:pt x="399" y="324"/>
                    </a:lnTo>
                    <a:lnTo>
                      <a:pt x="398" y="319"/>
                    </a:lnTo>
                    <a:lnTo>
                      <a:pt x="396" y="314"/>
                    </a:lnTo>
                    <a:lnTo>
                      <a:pt x="394" y="308"/>
                    </a:lnTo>
                    <a:lnTo>
                      <a:pt x="389" y="303"/>
                    </a:lnTo>
                    <a:lnTo>
                      <a:pt x="385" y="300"/>
                    </a:lnTo>
                    <a:lnTo>
                      <a:pt x="380" y="297"/>
                    </a:lnTo>
                    <a:lnTo>
                      <a:pt x="374" y="295"/>
                    </a:lnTo>
                    <a:lnTo>
                      <a:pt x="368" y="294"/>
                    </a:lnTo>
                    <a:lnTo>
                      <a:pt x="362" y="295"/>
                    </a:lnTo>
                    <a:lnTo>
                      <a:pt x="357" y="297"/>
                    </a:lnTo>
                    <a:lnTo>
                      <a:pt x="352" y="300"/>
                    </a:lnTo>
                    <a:lnTo>
                      <a:pt x="347" y="303"/>
                    </a:lnTo>
                    <a:lnTo>
                      <a:pt x="347" y="30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dirty="0"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48" name="Freeform 3759"/>
              <p:cNvSpPr/>
              <p:nvPr/>
            </p:nvSpPr>
            <p:spPr bwMode="auto">
              <a:xfrm>
                <a:off x="7116763" y="2532063"/>
                <a:ext cx="134938" cy="155575"/>
              </a:xfrm>
              <a:custGeom>
                <a:avLst/>
                <a:gdLst>
                  <a:gd name="T0" fmla="*/ 342 w 424"/>
                  <a:gd name="T1" fmla="*/ 40 h 490"/>
                  <a:gd name="T2" fmla="*/ 305 w 424"/>
                  <a:gd name="T3" fmla="*/ 17 h 490"/>
                  <a:gd name="T4" fmla="*/ 263 w 424"/>
                  <a:gd name="T5" fmla="*/ 3 h 490"/>
                  <a:gd name="T6" fmla="*/ 220 w 424"/>
                  <a:gd name="T7" fmla="*/ 1 h 490"/>
                  <a:gd name="T8" fmla="*/ 180 w 424"/>
                  <a:gd name="T9" fmla="*/ 10 h 490"/>
                  <a:gd name="T10" fmla="*/ 144 w 424"/>
                  <a:gd name="T11" fmla="*/ 35 h 490"/>
                  <a:gd name="T12" fmla="*/ 29 w 424"/>
                  <a:gd name="T13" fmla="*/ 153 h 490"/>
                  <a:gd name="T14" fmla="*/ 27 w 424"/>
                  <a:gd name="T15" fmla="*/ 170 h 490"/>
                  <a:gd name="T16" fmla="*/ 36 w 424"/>
                  <a:gd name="T17" fmla="*/ 186 h 490"/>
                  <a:gd name="T18" fmla="*/ 51 w 424"/>
                  <a:gd name="T19" fmla="*/ 194 h 490"/>
                  <a:gd name="T20" fmla="*/ 68 w 424"/>
                  <a:gd name="T21" fmla="*/ 193 h 490"/>
                  <a:gd name="T22" fmla="*/ 186 w 424"/>
                  <a:gd name="T23" fmla="*/ 78 h 490"/>
                  <a:gd name="T24" fmla="*/ 206 w 424"/>
                  <a:gd name="T25" fmla="*/ 64 h 490"/>
                  <a:gd name="T26" fmla="*/ 231 w 424"/>
                  <a:gd name="T27" fmla="*/ 60 h 490"/>
                  <a:gd name="T28" fmla="*/ 256 w 424"/>
                  <a:gd name="T29" fmla="*/ 63 h 490"/>
                  <a:gd name="T30" fmla="*/ 280 w 424"/>
                  <a:gd name="T31" fmla="*/ 72 h 490"/>
                  <a:gd name="T32" fmla="*/ 303 w 424"/>
                  <a:gd name="T33" fmla="*/ 86 h 490"/>
                  <a:gd name="T34" fmla="*/ 345 w 424"/>
                  <a:gd name="T35" fmla="*/ 128 h 490"/>
                  <a:gd name="T36" fmla="*/ 358 w 424"/>
                  <a:gd name="T37" fmla="*/ 149 h 490"/>
                  <a:gd name="T38" fmla="*/ 363 w 424"/>
                  <a:gd name="T39" fmla="*/ 169 h 490"/>
                  <a:gd name="T40" fmla="*/ 362 w 424"/>
                  <a:gd name="T41" fmla="*/ 190 h 490"/>
                  <a:gd name="T42" fmla="*/ 354 w 424"/>
                  <a:gd name="T43" fmla="*/ 211 h 490"/>
                  <a:gd name="T44" fmla="*/ 339 w 424"/>
                  <a:gd name="T45" fmla="*/ 230 h 490"/>
                  <a:gd name="T46" fmla="*/ 144 w 424"/>
                  <a:gd name="T47" fmla="*/ 421 h 490"/>
                  <a:gd name="T48" fmla="*/ 116 w 424"/>
                  <a:gd name="T49" fmla="*/ 428 h 490"/>
                  <a:gd name="T50" fmla="*/ 91 w 424"/>
                  <a:gd name="T51" fmla="*/ 425 h 490"/>
                  <a:gd name="T52" fmla="*/ 70 w 424"/>
                  <a:gd name="T53" fmla="*/ 416 h 490"/>
                  <a:gd name="T54" fmla="*/ 55 w 424"/>
                  <a:gd name="T55" fmla="*/ 401 h 490"/>
                  <a:gd name="T56" fmla="*/ 41 w 424"/>
                  <a:gd name="T57" fmla="*/ 389 h 490"/>
                  <a:gd name="T58" fmla="*/ 24 w 424"/>
                  <a:gd name="T59" fmla="*/ 388 h 490"/>
                  <a:gd name="T60" fmla="*/ 9 w 424"/>
                  <a:gd name="T61" fmla="*/ 395 h 490"/>
                  <a:gd name="T62" fmla="*/ 0 w 424"/>
                  <a:gd name="T63" fmla="*/ 411 h 490"/>
                  <a:gd name="T64" fmla="*/ 3 w 424"/>
                  <a:gd name="T65" fmla="*/ 428 h 490"/>
                  <a:gd name="T66" fmla="*/ 23 w 424"/>
                  <a:gd name="T67" fmla="*/ 454 h 490"/>
                  <a:gd name="T68" fmla="*/ 58 w 424"/>
                  <a:gd name="T69" fmla="*/ 478 h 490"/>
                  <a:gd name="T70" fmla="*/ 100 w 424"/>
                  <a:gd name="T71" fmla="*/ 488 h 490"/>
                  <a:gd name="T72" fmla="*/ 126 w 424"/>
                  <a:gd name="T73" fmla="*/ 488 h 490"/>
                  <a:gd name="T74" fmla="*/ 161 w 424"/>
                  <a:gd name="T75" fmla="*/ 480 h 490"/>
                  <a:gd name="T76" fmla="*/ 192 w 424"/>
                  <a:gd name="T77" fmla="*/ 462 h 490"/>
                  <a:gd name="T78" fmla="*/ 392 w 424"/>
                  <a:gd name="T79" fmla="*/ 262 h 490"/>
                  <a:gd name="T80" fmla="*/ 413 w 424"/>
                  <a:gd name="T81" fmla="*/ 228 h 490"/>
                  <a:gd name="T82" fmla="*/ 423 w 424"/>
                  <a:gd name="T83" fmla="*/ 189 h 490"/>
                  <a:gd name="T84" fmla="*/ 421 w 424"/>
                  <a:gd name="T85" fmla="*/ 151 h 490"/>
                  <a:gd name="T86" fmla="*/ 407 w 424"/>
                  <a:gd name="T87" fmla="*/ 113 h 490"/>
                  <a:gd name="T88" fmla="*/ 382 w 424"/>
                  <a:gd name="T89" fmla="*/ 8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24" h="490">
                    <a:moveTo>
                      <a:pt x="382" y="80"/>
                    </a:moveTo>
                    <a:lnTo>
                      <a:pt x="352" y="50"/>
                    </a:lnTo>
                    <a:lnTo>
                      <a:pt x="342" y="40"/>
                    </a:lnTo>
                    <a:lnTo>
                      <a:pt x="330" y="32"/>
                    </a:lnTo>
                    <a:lnTo>
                      <a:pt x="318" y="23"/>
                    </a:lnTo>
                    <a:lnTo>
                      <a:pt x="305" y="17"/>
                    </a:lnTo>
                    <a:lnTo>
                      <a:pt x="291" y="11"/>
                    </a:lnTo>
                    <a:lnTo>
                      <a:pt x="277" y="6"/>
                    </a:lnTo>
                    <a:lnTo>
                      <a:pt x="263" y="3"/>
                    </a:lnTo>
                    <a:lnTo>
                      <a:pt x="249" y="1"/>
                    </a:lnTo>
                    <a:lnTo>
                      <a:pt x="235" y="0"/>
                    </a:lnTo>
                    <a:lnTo>
                      <a:pt x="220" y="1"/>
                    </a:lnTo>
                    <a:lnTo>
                      <a:pt x="206" y="2"/>
                    </a:lnTo>
                    <a:lnTo>
                      <a:pt x="194" y="6"/>
                    </a:lnTo>
                    <a:lnTo>
                      <a:pt x="180" y="10"/>
                    </a:lnTo>
                    <a:lnTo>
                      <a:pt x="168" y="17"/>
                    </a:lnTo>
                    <a:lnTo>
                      <a:pt x="155" y="25"/>
                    </a:lnTo>
                    <a:lnTo>
                      <a:pt x="144" y="35"/>
                    </a:lnTo>
                    <a:lnTo>
                      <a:pt x="36" y="143"/>
                    </a:lnTo>
                    <a:lnTo>
                      <a:pt x="32" y="149"/>
                    </a:lnTo>
                    <a:lnTo>
                      <a:pt x="29" y="153"/>
                    </a:lnTo>
                    <a:lnTo>
                      <a:pt x="27" y="159"/>
                    </a:lnTo>
                    <a:lnTo>
                      <a:pt x="26" y="165"/>
                    </a:lnTo>
                    <a:lnTo>
                      <a:pt x="27" y="170"/>
                    </a:lnTo>
                    <a:lnTo>
                      <a:pt x="29" y="176"/>
                    </a:lnTo>
                    <a:lnTo>
                      <a:pt x="32" y="181"/>
                    </a:lnTo>
                    <a:lnTo>
                      <a:pt x="36" y="186"/>
                    </a:lnTo>
                    <a:lnTo>
                      <a:pt x="40" y="189"/>
                    </a:lnTo>
                    <a:lnTo>
                      <a:pt x="46" y="193"/>
                    </a:lnTo>
                    <a:lnTo>
                      <a:pt x="51" y="194"/>
                    </a:lnTo>
                    <a:lnTo>
                      <a:pt x="56" y="195"/>
                    </a:lnTo>
                    <a:lnTo>
                      <a:pt x="63" y="195"/>
                    </a:lnTo>
                    <a:lnTo>
                      <a:pt x="68" y="193"/>
                    </a:lnTo>
                    <a:lnTo>
                      <a:pt x="73" y="189"/>
                    </a:lnTo>
                    <a:lnTo>
                      <a:pt x="78" y="186"/>
                    </a:lnTo>
                    <a:lnTo>
                      <a:pt x="186" y="78"/>
                    </a:lnTo>
                    <a:lnTo>
                      <a:pt x="192" y="72"/>
                    </a:lnTo>
                    <a:lnTo>
                      <a:pt x="200" y="67"/>
                    </a:lnTo>
                    <a:lnTo>
                      <a:pt x="206" y="64"/>
                    </a:lnTo>
                    <a:lnTo>
                      <a:pt x="215" y="62"/>
                    </a:lnTo>
                    <a:lnTo>
                      <a:pt x="223" y="61"/>
                    </a:lnTo>
                    <a:lnTo>
                      <a:pt x="231" y="60"/>
                    </a:lnTo>
                    <a:lnTo>
                      <a:pt x="239" y="60"/>
                    </a:lnTo>
                    <a:lnTo>
                      <a:pt x="247" y="61"/>
                    </a:lnTo>
                    <a:lnTo>
                      <a:pt x="256" y="63"/>
                    </a:lnTo>
                    <a:lnTo>
                      <a:pt x="264" y="65"/>
                    </a:lnTo>
                    <a:lnTo>
                      <a:pt x="273" y="68"/>
                    </a:lnTo>
                    <a:lnTo>
                      <a:pt x="280" y="72"/>
                    </a:lnTo>
                    <a:lnTo>
                      <a:pt x="289" y="77"/>
                    </a:lnTo>
                    <a:lnTo>
                      <a:pt x="295" y="81"/>
                    </a:lnTo>
                    <a:lnTo>
                      <a:pt x="303" y="86"/>
                    </a:lnTo>
                    <a:lnTo>
                      <a:pt x="309" y="93"/>
                    </a:lnTo>
                    <a:lnTo>
                      <a:pt x="339" y="123"/>
                    </a:lnTo>
                    <a:lnTo>
                      <a:pt x="345" y="128"/>
                    </a:lnTo>
                    <a:lnTo>
                      <a:pt x="350" y="135"/>
                    </a:lnTo>
                    <a:lnTo>
                      <a:pt x="354" y="141"/>
                    </a:lnTo>
                    <a:lnTo>
                      <a:pt x="358" y="149"/>
                    </a:lnTo>
                    <a:lnTo>
                      <a:pt x="361" y="155"/>
                    </a:lnTo>
                    <a:lnTo>
                      <a:pt x="362" y="162"/>
                    </a:lnTo>
                    <a:lnTo>
                      <a:pt x="363" y="169"/>
                    </a:lnTo>
                    <a:lnTo>
                      <a:pt x="364" y="176"/>
                    </a:lnTo>
                    <a:lnTo>
                      <a:pt x="363" y="184"/>
                    </a:lnTo>
                    <a:lnTo>
                      <a:pt x="362" y="190"/>
                    </a:lnTo>
                    <a:lnTo>
                      <a:pt x="361" y="198"/>
                    </a:lnTo>
                    <a:lnTo>
                      <a:pt x="358" y="204"/>
                    </a:lnTo>
                    <a:lnTo>
                      <a:pt x="354" y="211"/>
                    </a:lnTo>
                    <a:lnTo>
                      <a:pt x="350" y="218"/>
                    </a:lnTo>
                    <a:lnTo>
                      <a:pt x="345" y="224"/>
                    </a:lnTo>
                    <a:lnTo>
                      <a:pt x="339" y="230"/>
                    </a:lnTo>
                    <a:lnTo>
                      <a:pt x="159" y="410"/>
                    </a:lnTo>
                    <a:lnTo>
                      <a:pt x="152" y="417"/>
                    </a:lnTo>
                    <a:lnTo>
                      <a:pt x="144" y="421"/>
                    </a:lnTo>
                    <a:lnTo>
                      <a:pt x="138" y="424"/>
                    </a:lnTo>
                    <a:lnTo>
                      <a:pt x="130" y="427"/>
                    </a:lnTo>
                    <a:lnTo>
                      <a:pt x="116" y="428"/>
                    </a:lnTo>
                    <a:lnTo>
                      <a:pt x="106" y="428"/>
                    </a:lnTo>
                    <a:lnTo>
                      <a:pt x="98" y="427"/>
                    </a:lnTo>
                    <a:lnTo>
                      <a:pt x="91" y="425"/>
                    </a:lnTo>
                    <a:lnTo>
                      <a:pt x="83" y="423"/>
                    </a:lnTo>
                    <a:lnTo>
                      <a:pt x="77" y="420"/>
                    </a:lnTo>
                    <a:lnTo>
                      <a:pt x="70" y="416"/>
                    </a:lnTo>
                    <a:lnTo>
                      <a:pt x="65" y="411"/>
                    </a:lnTo>
                    <a:lnTo>
                      <a:pt x="59" y="406"/>
                    </a:lnTo>
                    <a:lnTo>
                      <a:pt x="55" y="401"/>
                    </a:lnTo>
                    <a:lnTo>
                      <a:pt x="51" y="395"/>
                    </a:lnTo>
                    <a:lnTo>
                      <a:pt x="47" y="392"/>
                    </a:lnTo>
                    <a:lnTo>
                      <a:pt x="41" y="389"/>
                    </a:lnTo>
                    <a:lnTo>
                      <a:pt x="36" y="388"/>
                    </a:lnTo>
                    <a:lnTo>
                      <a:pt x="31" y="387"/>
                    </a:lnTo>
                    <a:lnTo>
                      <a:pt x="24" y="388"/>
                    </a:lnTo>
                    <a:lnTo>
                      <a:pt x="19" y="389"/>
                    </a:lnTo>
                    <a:lnTo>
                      <a:pt x="13" y="392"/>
                    </a:lnTo>
                    <a:lnTo>
                      <a:pt x="9" y="395"/>
                    </a:lnTo>
                    <a:lnTo>
                      <a:pt x="5" y="401"/>
                    </a:lnTo>
                    <a:lnTo>
                      <a:pt x="3" y="405"/>
                    </a:lnTo>
                    <a:lnTo>
                      <a:pt x="0" y="411"/>
                    </a:lnTo>
                    <a:lnTo>
                      <a:pt x="0" y="417"/>
                    </a:lnTo>
                    <a:lnTo>
                      <a:pt x="0" y="422"/>
                    </a:lnTo>
                    <a:lnTo>
                      <a:pt x="3" y="428"/>
                    </a:lnTo>
                    <a:lnTo>
                      <a:pt x="5" y="434"/>
                    </a:lnTo>
                    <a:lnTo>
                      <a:pt x="13" y="444"/>
                    </a:lnTo>
                    <a:lnTo>
                      <a:pt x="23" y="454"/>
                    </a:lnTo>
                    <a:lnTo>
                      <a:pt x="34" y="463"/>
                    </a:lnTo>
                    <a:lnTo>
                      <a:pt x="46" y="471"/>
                    </a:lnTo>
                    <a:lnTo>
                      <a:pt x="58" y="478"/>
                    </a:lnTo>
                    <a:lnTo>
                      <a:pt x="71" y="482"/>
                    </a:lnTo>
                    <a:lnTo>
                      <a:pt x="85" y="486"/>
                    </a:lnTo>
                    <a:lnTo>
                      <a:pt x="100" y="488"/>
                    </a:lnTo>
                    <a:lnTo>
                      <a:pt x="107" y="488"/>
                    </a:lnTo>
                    <a:lnTo>
                      <a:pt x="113" y="490"/>
                    </a:lnTo>
                    <a:lnTo>
                      <a:pt x="126" y="488"/>
                    </a:lnTo>
                    <a:lnTo>
                      <a:pt x="138" y="486"/>
                    </a:lnTo>
                    <a:lnTo>
                      <a:pt x="150" y="484"/>
                    </a:lnTo>
                    <a:lnTo>
                      <a:pt x="161" y="480"/>
                    </a:lnTo>
                    <a:lnTo>
                      <a:pt x="172" y="475"/>
                    </a:lnTo>
                    <a:lnTo>
                      <a:pt x="183" y="468"/>
                    </a:lnTo>
                    <a:lnTo>
                      <a:pt x="192" y="462"/>
                    </a:lnTo>
                    <a:lnTo>
                      <a:pt x="201" y="453"/>
                    </a:lnTo>
                    <a:lnTo>
                      <a:pt x="382" y="273"/>
                    </a:lnTo>
                    <a:lnTo>
                      <a:pt x="392" y="262"/>
                    </a:lnTo>
                    <a:lnTo>
                      <a:pt x="399" y="251"/>
                    </a:lnTo>
                    <a:lnTo>
                      <a:pt x="407" y="240"/>
                    </a:lnTo>
                    <a:lnTo>
                      <a:pt x="413" y="228"/>
                    </a:lnTo>
                    <a:lnTo>
                      <a:pt x="418" y="215"/>
                    </a:lnTo>
                    <a:lnTo>
                      <a:pt x="421" y="202"/>
                    </a:lnTo>
                    <a:lnTo>
                      <a:pt x="423" y="189"/>
                    </a:lnTo>
                    <a:lnTo>
                      <a:pt x="424" y="176"/>
                    </a:lnTo>
                    <a:lnTo>
                      <a:pt x="423" y="164"/>
                    </a:lnTo>
                    <a:lnTo>
                      <a:pt x="421" y="151"/>
                    </a:lnTo>
                    <a:lnTo>
                      <a:pt x="418" y="138"/>
                    </a:lnTo>
                    <a:lnTo>
                      <a:pt x="413" y="125"/>
                    </a:lnTo>
                    <a:lnTo>
                      <a:pt x="407" y="113"/>
                    </a:lnTo>
                    <a:lnTo>
                      <a:pt x="399" y="101"/>
                    </a:lnTo>
                    <a:lnTo>
                      <a:pt x="392" y="91"/>
                    </a:lnTo>
                    <a:lnTo>
                      <a:pt x="382" y="80"/>
                    </a:lnTo>
                    <a:lnTo>
                      <a:pt x="382" y="8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dirty="0"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727800" y="4446249"/>
              <a:ext cx="1920150" cy="1269948"/>
              <a:chOff x="828441" y="4446249"/>
              <a:chExt cx="1920150" cy="1269948"/>
            </a:xfrm>
          </p:grpSpPr>
          <p:sp>
            <p:nvSpPr>
              <p:cNvPr id="58" name="矩形 57"/>
              <p:cNvSpPr/>
              <p:nvPr/>
            </p:nvSpPr>
            <p:spPr>
              <a:xfrm>
                <a:off x="1439703" y="4446249"/>
                <a:ext cx="6976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2000" kern="0" dirty="0">
                    <a:gradFill>
                      <a:gsLst>
                        <a:gs pos="28000">
                          <a:srgbClr val="07AEF0"/>
                        </a:gs>
                        <a:gs pos="100000">
                          <a:srgbClr val="1B66F2"/>
                        </a:gs>
                      </a:gsLst>
                      <a:lin ang="2700000" scaled="1"/>
                    </a:gra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优势</a:t>
                </a:r>
              </a:p>
            </p:txBody>
          </p:sp>
          <p:sp>
            <p:nvSpPr>
              <p:cNvPr id="59" name="文本框 58"/>
              <p:cNvSpPr txBox="1"/>
              <p:nvPr/>
            </p:nvSpPr>
            <p:spPr>
              <a:xfrm>
                <a:off x="828441" y="4821593"/>
                <a:ext cx="192015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3082512" y="1759222"/>
            <a:ext cx="1920150" cy="3956975"/>
            <a:chOff x="3082512" y="1759222"/>
            <a:chExt cx="1920150" cy="3956975"/>
          </a:xfrm>
        </p:grpSpPr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3254972" y="1759222"/>
              <a:ext cx="1575230" cy="157668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flat">
              <a:solidFill>
                <a:schemeClr val="bg1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id-ID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+mn-lt"/>
                </a:rPr>
                <a:t>W</a:t>
              </a:r>
              <a:endPara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0" name="Isosceles Triangle 21"/>
            <p:cNvSpPr/>
            <p:nvPr/>
          </p:nvSpPr>
          <p:spPr>
            <a:xfrm rot="10800000">
              <a:off x="3942038" y="3651992"/>
              <a:ext cx="201100" cy="11094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dirty="0"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grpSp>
          <p:nvGrpSpPr>
            <p:cNvPr id="49" name="Group 171"/>
            <p:cNvGrpSpPr/>
            <p:nvPr/>
          </p:nvGrpSpPr>
          <p:grpSpPr>
            <a:xfrm>
              <a:off x="3869708" y="3887366"/>
              <a:ext cx="345758" cy="339995"/>
              <a:chOff x="6443663" y="2484438"/>
              <a:chExt cx="285750" cy="280987"/>
            </a:xfrm>
            <a:solidFill>
              <a:srgbClr val="6A6A73"/>
            </a:solidFill>
          </p:grpSpPr>
          <p:sp>
            <p:nvSpPr>
              <p:cNvPr id="50" name="Freeform 3837"/>
              <p:cNvSpPr/>
              <p:nvPr/>
            </p:nvSpPr>
            <p:spPr bwMode="auto">
              <a:xfrm>
                <a:off x="6486525" y="2498725"/>
                <a:ext cx="42863" cy="42863"/>
              </a:xfrm>
              <a:custGeom>
                <a:avLst/>
                <a:gdLst>
                  <a:gd name="T0" fmla="*/ 84 w 135"/>
                  <a:gd name="T1" fmla="*/ 127 h 136"/>
                  <a:gd name="T2" fmla="*/ 89 w 135"/>
                  <a:gd name="T3" fmla="*/ 130 h 136"/>
                  <a:gd name="T4" fmla="*/ 95 w 135"/>
                  <a:gd name="T5" fmla="*/ 133 h 136"/>
                  <a:gd name="T6" fmla="*/ 100 w 135"/>
                  <a:gd name="T7" fmla="*/ 134 h 136"/>
                  <a:gd name="T8" fmla="*/ 105 w 135"/>
                  <a:gd name="T9" fmla="*/ 136 h 136"/>
                  <a:gd name="T10" fmla="*/ 112 w 135"/>
                  <a:gd name="T11" fmla="*/ 134 h 136"/>
                  <a:gd name="T12" fmla="*/ 117 w 135"/>
                  <a:gd name="T13" fmla="*/ 133 h 136"/>
                  <a:gd name="T14" fmla="*/ 122 w 135"/>
                  <a:gd name="T15" fmla="*/ 130 h 136"/>
                  <a:gd name="T16" fmla="*/ 127 w 135"/>
                  <a:gd name="T17" fmla="*/ 127 h 136"/>
                  <a:gd name="T18" fmla="*/ 131 w 135"/>
                  <a:gd name="T19" fmla="*/ 122 h 136"/>
                  <a:gd name="T20" fmla="*/ 133 w 135"/>
                  <a:gd name="T21" fmla="*/ 116 h 136"/>
                  <a:gd name="T22" fmla="*/ 135 w 135"/>
                  <a:gd name="T23" fmla="*/ 111 h 136"/>
                  <a:gd name="T24" fmla="*/ 135 w 135"/>
                  <a:gd name="T25" fmla="*/ 106 h 136"/>
                  <a:gd name="T26" fmla="*/ 135 w 135"/>
                  <a:gd name="T27" fmla="*/ 100 h 136"/>
                  <a:gd name="T28" fmla="*/ 133 w 135"/>
                  <a:gd name="T29" fmla="*/ 94 h 136"/>
                  <a:gd name="T30" fmla="*/ 131 w 135"/>
                  <a:gd name="T31" fmla="*/ 89 h 136"/>
                  <a:gd name="T32" fmla="*/ 127 w 135"/>
                  <a:gd name="T33" fmla="*/ 84 h 136"/>
                  <a:gd name="T34" fmla="*/ 52 w 135"/>
                  <a:gd name="T35" fmla="*/ 9 h 136"/>
                  <a:gd name="T36" fmla="*/ 47 w 135"/>
                  <a:gd name="T37" fmla="*/ 5 h 136"/>
                  <a:gd name="T38" fmla="*/ 42 w 135"/>
                  <a:gd name="T39" fmla="*/ 3 h 136"/>
                  <a:gd name="T40" fmla="*/ 36 w 135"/>
                  <a:gd name="T41" fmla="*/ 0 h 136"/>
                  <a:gd name="T42" fmla="*/ 30 w 135"/>
                  <a:gd name="T43" fmla="*/ 0 h 136"/>
                  <a:gd name="T44" fmla="*/ 25 w 135"/>
                  <a:gd name="T45" fmla="*/ 0 h 136"/>
                  <a:gd name="T46" fmla="*/ 19 w 135"/>
                  <a:gd name="T47" fmla="*/ 3 h 136"/>
                  <a:gd name="T48" fmla="*/ 14 w 135"/>
                  <a:gd name="T49" fmla="*/ 5 h 136"/>
                  <a:gd name="T50" fmla="*/ 9 w 135"/>
                  <a:gd name="T51" fmla="*/ 9 h 136"/>
                  <a:gd name="T52" fmla="*/ 6 w 135"/>
                  <a:gd name="T53" fmla="*/ 13 h 136"/>
                  <a:gd name="T54" fmla="*/ 2 w 135"/>
                  <a:gd name="T55" fmla="*/ 19 h 136"/>
                  <a:gd name="T56" fmla="*/ 1 w 135"/>
                  <a:gd name="T57" fmla="*/ 25 h 136"/>
                  <a:gd name="T58" fmla="*/ 0 w 135"/>
                  <a:gd name="T59" fmla="*/ 30 h 136"/>
                  <a:gd name="T60" fmla="*/ 1 w 135"/>
                  <a:gd name="T61" fmla="*/ 36 h 136"/>
                  <a:gd name="T62" fmla="*/ 2 w 135"/>
                  <a:gd name="T63" fmla="*/ 41 h 136"/>
                  <a:gd name="T64" fmla="*/ 6 w 135"/>
                  <a:gd name="T65" fmla="*/ 47 h 136"/>
                  <a:gd name="T66" fmla="*/ 9 w 135"/>
                  <a:gd name="T67" fmla="*/ 52 h 136"/>
                  <a:gd name="T68" fmla="*/ 84 w 135"/>
                  <a:gd name="T69" fmla="*/ 12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5" h="136">
                    <a:moveTo>
                      <a:pt x="84" y="127"/>
                    </a:moveTo>
                    <a:lnTo>
                      <a:pt x="89" y="130"/>
                    </a:lnTo>
                    <a:lnTo>
                      <a:pt x="95" y="133"/>
                    </a:lnTo>
                    <a:lnTo>
                      <a:pt x="100" y="134"/>
                    </a:lnTo>
                    <a:lnTo>
                      <a:pt x="105" y="136"/>
                    </a:lnTo>
                    <a:lnTo>
                      <a:pt x="112" y="134"/>
                    </a:lnTo>
                    <a:lnTo>
                      <a:pt x="117" y="133"/>
                    </a:lnTo>
                    <a:lnTo>
                      <a:pt x="122" y="130"/>
                    </a:lnTo>
                    <a:lnTo>
                      <a:pt x="127" y="127"/>
                    </a:lnTo>
                    <a:lnTo>
                      <a:pt x="131" y="122"/>
                    </a:lnTo>
                    <a:lnTo>
                      <a:pt x="133" y="116"/>
                    </a:lnTo>
                    <a:lnTo>
                      <a:pt x="135" y="111"/>
                    </a:lnTo>
                    <a:lnTo>
                      <a:pt x="135" y="106"/>
                    </a:lnTo>
                    <a:lnTo>
                      <a:pt x="135" y="100"/>
                    </a:lnTo>
                    <a:lnTo>
                      <a:pt x="133" y="94"/>
                    </a:lnTo>
                    <a:lnTo>
                      <a:pt x="131" y="89"/>
                    </a:lnTo>
                    <a:lnTo>
                      <a:pt x="127" y="84"/>
                    </a:lnTo>
                    <a:lnTo>
                      <a:pt x="52" y="9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19" y="3"/>
                    </a:lnTo>
                    <a:lnTo>
                      <a:pt x="14" y="5"/>
                    </a:lnTo>
                    <a:lnTo>
                      <a:pt x="9" y="9"/>
                    </a:lnTo>
                    <a:lnTo>
                      <a:pt x="6" y="13"/>
                    </a:lnTo>
                    <a:lnTo>
                      <a:pt x="2" y="19"/>
                    </a:lnTo>
                    <a:lnTo>
                      <a:pt x="1" y="25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84" y="12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dirty="0"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51" name="Freeform 3838"/>
              <p:cNvSpPr/>
              <p:nvPr/>
            </p:nvSpPr>
            <p:spPr bwMode="auto">
              <a:xfrm>
                <a:off x="6543675" y="2484438"/>
                <a:ext cx="19050" cy="47625"/>
              </a:xfrm>
              <a:custGeom>
                <a:avLst/>
                <a:gdLst>
                  <a:gd name="T0" fmla="*/ 30 w 60"/>
                  <a:gd name="T1" fmla="*/ 151 h 151"/>
                  <a:gd name="T2" fmla="*/ 37 w 60"/>
                  <a:gd name="T3" fmla="*/ 149 h 151"/>
                  <a:gd name="T4" fmla="*/ 42 w 60"/>
                  <a:gd name="T5" fmla="*/ 148 h 151"/>
                  <a:gd name="T6" fmla="*/ 48 w 60"/>
                  <a:gd name="T7" fmla="*/ 145 h 151"/>
                  <a:gd name="T8" fmla="*/ 52 w 60"/>
                  <a:gd name="T9" fmla="*/ 142 h 151"/>
                  <a:gd name="T10" fmla="*/ 55 w 60"/>
                  <a:gd name="T11" fmla="*/ 138 h 151"/>
                  <a:gd name="T12" fmla="*/ 58 w 60"/>
                  <a:gd name="T13" fmla="*/ 132 h 151"/>
                  <a:gd name="T14" fmla="*/ 60 w 60"/>
                  <a:gd name="T15" fmla="*/ 127 h 151"/>
                  <a:gd name="T16" fmla="*/ 60 w 60"/>
                  <a:gd name="T17" fmla="*/ 120 h 151"/>
                  <a:gd name="T18" fmla="*/ 60 w 60"/>
                  <a:gd name="T19" fmla="*/ 30 h 151"/>
                  <a:gd name="T20" fmla="*/ 60 w 60"/>
                  <a:gd name="T21" fmla="*/ 24 h 151"/>
                  <a:gd name="T22" fmla="*/ 58 w 60"/>
                  <a:gd name="T23" fmla="*/ 19 h 151"/>
                  <a:gd name="T24" fmla="*/ 55 w 60"/>
                  <a:gd name="T25" fmla="*/ 13 h 151"/>
                  <a:gd name="T26" fmla="*/ 52 w 60"/>
                  <a:gd name="T27" fmla="*/ 9 h 151"/>
                  <a:gd name="T28" fmla="*/ 48 w 60"/>
                  <a:gd name="T29" fmla="*/ 6 h 151"/>
                  <a:gd name="T30" fmla="*/ 42 w 60"/>
                  <a:gd name="T31" fmla="*/ 3 h 151"/>
                  <a:gd name="T32" fmla="*/ 37 w 60"/>
                  <a:gd name="T33" fmla="*/ 0 h 151"/>
                  <a:gd name="T34" fmla="*/ 30 w 60"/>
                  <a:gd name="T35" fmla="*/ 0 h 151"/>
                  <a:gd name="T36" fmla="*/ 25 w 60"/>
                  <a:gd name="T37" fmla="*/ 0 h 151"/>
                  <a:gd name="T38" fmla="*/ 19 w 60"/>
                  <a:gd name="T39" fmla="*/ 3 h 151"/>
                  <a:gd name="T40" fmla="*/ 14 w 60"/>
                  <a:gd name="T41" fmla="*/ 6 h 151"/>
                  <a:gd name="T42" fmla="*/ 9 w 60"/>
                  <a:gd name="T43" fmla="*/ 9 h 151"/>
                  <a:gd name="T44" fmla="*/ 6 w 60"/>
                  <a:gd name="T45" fmla="*/ 13 h 151"/>
                  <a:gd name="T46" fmla="*/ 2 w 60"/>
                  <a:gd name="T47" fmla="*/ 19 h 151"/>
                  <a:gd name="T48" fmla="*/ 1 w 60"/>
                  <a:gd name="T49" fmla="*/ 24 h 151"/>
                  <a:gd name="T50" fmla="*/ 0 w 60"/>
                  <a:gd name="T51" fmla="*/ 30 h 151"/>
                  <a:gd name="T52" fmla="*/ 0 w 60"/>
                  <a:gd name="T53" fmla="*/ 120 h 151"/>
                  <a:gd name="T54" fmla="*/ 1 w 60"/>
                  <a:gd name="T55" fmla="*/ 127 h 151"/>
                  <a:gd name="T56" fmla="*/ 2 w 60"/>
                  <a:gd name="T57" fmla="*/ 132 h 151"/>
                  <a:gd name="T58" fmla="*/ 6 w 60"/>
                  <a:gd name="T59" fmla="*/ 138 h 151"/>
                  <a:gd name="T60" fmla="*/ 9 w 60"/>
                  <a:gd name="T61" fmla="*/ 142 h 151"/>
                  <a:gd name="T62" fmla="*/ 14 w 60"/>
                  <a:gd name="T63" fmla="*/ 145 h 151"/>
                  <a:gd name="T64" fmla="*/ 19 w 60"/>
                  <a:gd name="T65" fmla="*/ 148 h 151"/>
                  <a:gd name="T66" fmla="*/ 25 w 60"/>
                  <a:gd name="T67" fmla="*/ 149 h 151"/>
                  <a:gd name="T68" fmla="*/ 30 w 60"/>
                  <a:gd name="T69" fmla="*/ 151 h 151"/>
                  <a:gd name="T70" fmla="*/ 30 w 60"/>
                  <a:gd name="T71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0" h="151">
                    <a:moveTo>
                      <a:pt x="30" y="151"/>
                    </a:moveTo>
                    <a:lnTo>
                      <a:pt x="37" y="149"/>
                    </a:lnTo>
                    <a:lnTo>
                      <a:pt x="42" y="148"/>
                    </a:lnTo>
                    <a:lnTo>
                      <a:pt x="48" y="145"/>
                    </a:lnTo>
                    <a:lnTo>
                      <a:pt x="52" y="142"/>
                    </a:lnTo>
                    <a:lnTo>
                      <a:pt x="55" y="138"/>
                    </a:lnTo>
                    <a:lnTo>
                      <a:pt x="58" y="132"/>
                    </a:lnTo>
                    <a:lnTo>
                      <a:pt x="60" y="127"/>
                    </a:lnTo>
                    <a:lnTo>
                      <a:pt x="60" y="120"/>
                    </a:lnTo>
                    <a:lnTo>
                      <a:pt x="60" y="30"/>
                    </a:lnTo>
                    <a:lnTo>
                      <a:pt x="60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9"/>
                    </a:lnTo>
                    <a:lnTo>
                      <a:pt x="48" y="6"/>
                    </a:lnTo>
                    <a:lnTo>
                      <a:pt x="42" y="3"/>
                    </a:lnTo>
                    <a:lnTo>
                      <a:pt x="37" y="0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19" y="3"/>
                    </a:lnTo>
                    <a:lnTo>
                      <a:pt x="14" y="6"/>
                    </a:lnTo>
                    <a:lnTo>
                      <a:pt x="9" y="9"/>
                    </a:lnTo>
                    <a:lnTo>
                      <a:pt x="6" y="13"/>
                    </a:lnTo>
                    <a:lnTo>
                      <a:pt x="2" y="19"/>
                    </a:lnTo>
                    <a:lnTo>
                      <a:pt x="1" y="24"/>
                    </a:lnTo>
                    <a:lnTo>
                      <a:pt x="0" y="30"/>
                    </a:lnTo>
                    <a:lnTo>
                      <a:pt x="0" y="120"/>
                    </a:lnTo>
                    <a:lnTo>
                      <a:pt x="1" y="127"/>
                    </a:lnTo>
                    <a:lnTo>
                      <a:pt x="2" y="132"/>
                    </a:lnTo>
                    <a:lnTo>
                      <a:pt x="6" y="138"/>
                    </a:lnTo>
                    <a:lnTo>
                      <a:pt x="9" y="142"/>
                    </a:lnTo>
                    <a:lnTo>
                      <a:pt x="14" y="145"/>
                    </a:lnTo>
                    <a:lnTo>
                      <a:pt x="19" y="148"/>
                    </a:lnTo>
                    <a:lnTo>
                      <a:pt x="25" y="149"/>
                    </a:lnTo>
                    <a:lnTo>
                      <a:pt x="30" y="151"/>
                    </a:lnTo>
                    <a:lnTo>
                      <a:pt x="30" y="15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dirty="0"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52" name="Freeform 3839"/>
              <p:cNvSpPr/>
              <p:nvPr/>
            </p:nvSpPr>
            <p:spPr bwMode="auto">
              <a:xfrm>
                <a:off x="6467475" y="2555875"/>
                <a:ext cx="47625" cy="19050"/>
              </a:xfrm>
              <a:custGeom>
                <a:avLst/>
                <a:gdLst>
                  <a:gd name="T0" fmla="*/ 30 w 150"/>
                  <a:gd name="T1" fmla="*/ 60 h 60"/>
                  <a:gd name="T2" fmla="*/ 120 w 150"/>
                  <a:gd name="T3" fmla="*/ 60 h 60"/>
                  <a:gd name="T4" fmla="*/ 127 w 150"/>
                  <a:gd name="T5" fmla="*/ 59 h 60"/>
                  <a:gd name="T6" fmla="*/ 132 w 150"/>
                  <a:gd name="T7" fmla="*/ 57 h 60"/>
                  <a:gd name="T8" fmla="*/ 137 w 150"/>
                  <a:gd name="T9" fmla="*/ 54 h 60"/>
                  <a:gd name="T10" fmla="*/ 142 w 150"/>
                  <a:gd name="T11" fmla="*/ 51 h 60"/>
                  <a:gd name="T12" fmla="*/ 145 w 150"/>
                  <a:gd name="T13" fmla="*/ 47 h 60"/>
                  <a:gd name="T14" fmla="*/ 148 w 150"/>
                  <a:gd name="T15" fmla="*/ 41 h 60"/>
                  <a:gd name="T16" fmla="*/ 150 w 150"/>
                  <a:gd name="T17" fmla="*/ 36 h 60"/>
                  <a:gd name="T18" fmla="*/ 150 w 150"/>
                  <a:gd name="T19" fmla="*/ 30 h 60"/>
                  <a:gd name="T20" fmla="*/ 150 w 150"/>
                  <a:gd name="T21" fmla="*/ 23 h 60"/>
                  <a:gd name="T22" fmla="*/ 148 w 150"/>
                  <a:gd name="T23" fmla="*/ 18 h 60"/>
                  <a:gd name="T24" fmla="*/ 145 w 150"/>
                  <a:gd name="T25" fmla="*/ 12 h 60"/>
                  <a:gd name="T26" fmla="*/ 142 w 150"/>
                  <a:gd name="T27" fmla="*/ 8 h 60"/>
                  <a:gd name="T28" fmla="*/ 137 w 150"/>
                  <a:gd name="T29" fmla="*/ 5 h 60"/>
                  <a:gd name="T30" fmla="*/ 132 w 150"/>
                  <a:gd name="T31" fmla="*/ 2 h 60"/>
                  <a:gd name="T32" fmla="*/ 127 w 150"/>
                  <a:gd name="T33" fmla="*/ 1 h 60"/>
                  <a:gd name="T34" fmla="*/ 120 w 150"/>
                  <a:gd name="T35" fmla="*/ 0 h 60"/>
                  <a:gd name="T36" fmla="*/ 30 w 150"/>
                  <a:gd name="T37" fmla="*/ 0 h 60"/>
                  <a:gd name="T38" fmla="*/ 24 w 150"/>
                  <a:gd name="T39" fmla="*/ 1 h 60"/>
                  <a:gd name="T40" fmla="*/ 18 w 150"/>
                  <a:gd name="T41" fmla="*/ 2 h 60"/>
                  <a:gd name="T42" fmla="*/ 13 w 150"/>
                  <a:gd name="T43" fmla="*/ 5 h 60"/>
                  <a:gd name="T44" fmla="*/ 9 w 150"/>
                  <a:gd name="T45" fmla="*/ 8 h 60"/>
                  <a:gd name="T46" fmla="*/ 5 w 150"/>
                  <a:gd name="T47" fmla="*/ 12 h 60"/>
                  <a:gd name="T48" fmla="*/ 2 w 150"/>
                  <a:gd name="T49" fmla="*/ 18 h 60"/>
                  <a:gd name="T50" fmla="*/ 1 w 150"/>
                  <a:gd name="T51" fmla="*/ 23 h 60"/>
                  <a:gd name="T52" fmla="*/ 0 w 150"/>
                  <a:gd name="T53" fmla="*/ 30 h 60"/>
                  <a:gd name="T54" fmla="*/ 1 w 150"/>
                  <a:gd name="T55" fmla="*/ 36 h 60"/>
                  <a:gd name="T56" fmla="*/ 2 w 150"/>
                  <a:gd name="T57" fmla="*/ 41 h 60"/>
                  <a:gd name="T58" fmla="*/ 5 w 150"/>
                  <a:gd name="T59" fmla="*/ 47 h 60"/>
                  <a:gd name="T60" fmla="*/ 9 w 150"/>
                  <a:gd name="T61" fmla="*/ 51 h 60"/>
                  <a:gd name="T62" fmla="*/ 13 w 150"/>
                  <a:gd name="T63" fmla="*/ 54 h 60"/>
                  <a:gd name="T64" fmla="*/ 18 w 150"/>
                  <a:gd name="T65" fmla="*/ 57 h 60"/>
                  <a:gd name="T66" fmla="*/ 24 w 150"/>
                  <a:gd name="T67" fmla="*/ 59 h 60"/>
                  <a:gd name="T68" fmla="*/ 30 w 150"/>
                  <a:gd name="T69" fmla="*/ 60 h 60"/>
                  <a:gd name="T70" fmla="*/ 30 w 150"/>
                  <a:gd name="T71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0" h="60">
                    <a:moveTo>
                      <a:pt x="30" y="60"/>
                    </a:moveTo>
                    <a:lnTo>
                      <a:pt x="120" y="60"/>
                    </a:lnTo>
                    <a:lnTo>
                      <a:pt x="127" y="59"/>
                    </a:lnTo>
                    <a:lnTo>
                      <a:pt x="132" y="57"/>
                    </a:lnTo>
                    <a:lnTo>
                      <a:pt x="137" y="54"/>
                    </a:lnTo>
                    <a:lnTo>
                      <a:pt x="142" y="51"/>
                    </a:lnTo>
                    <a:lnTo>
                      <a:pt x="145" y="47"/>
                    </a:lnTo>
                    <a:lnTo>
                      <a:pt x="148" y="41"/>
                    </a:lnTo>
                    <a:lnTo>
                      <a:pt x="150" y="36"/>
                    </a:lnTo>
                    <a:lnTo>
                      <a:pt x="150" y="30"/>
                    </a:lnTo>
                    <a:lnTo>
                      <a:pt x="150" y="23"/>
                    </a:lnTo>
                    <a:lnTo>
                      <a:pt x="148" y="18"/>
                    </a:lnTo>
                    <a:lnTo>
                      <a:pt x="145" y="12"/>
                    </a:lnTo>
                    <a:lnTo>
                      <a:pt x="142" y="8"/>
                    </a:lnTo>
                    <a:lnTo>
                      <a:pt x="137" y="5"/>
                    </a:lnTo>
                    <a:lnTo>
                      <a:pt x="132" y="2"/>
                    </a:lnTo>
                    <a:lnTo>
                      <a:pt x="127" y="1"/>
                    </a:lnTo>
                    <a:lnTo>
                      <a:pt x="120" y="0"/>
                    </a:lnTo>
                    <a:lnTo>
                      <a:pt x="30" y="0"/>
                    </a:lnTo>
                    <a:lnTo>
                      <a:pt x="24" y="1"/>
                    </a:lnTo>
                    <a:lnTo>
                      <a:pt x="18" y="2"/>
                    </a:lnTo>
                    <a:lnTo>
                      <a:pt x="13" y="5"/>
                    </a:lnTo>
                    <a:lnTo>
                      <a:pt x="9" y="8"/>
                    </a:lnTo>
                    <a:lnTo>
                      <a:pt x="5" y="12"/>
                    </a:lnTo>
                    <a:lnTo>
                      <a:pt x="2" y="18"/>
                    </a:lnTo>
                    <a:lnTo>
                      <a:pt x="1" y="23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0" y="6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dirty="0"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53" name="Freeform 3840"/>
              <p:cNvSpPr/>
              <p:nvPr/>
            </p:nvSpPr>
            <p:spPr bwMode="auto">
              <a:xfrm>
                <a:off x="6443663" y="2622550"/>
                <a:ext cx="142875" cy="142875"/>
              </a:xfrm>
              <a:custGeom>
                <a:avLst/>
                <a:gdLst>
                  <a:gd name="T0" fmla="*/ 279 w 450"/>
                  <a:gd name="T1" fmla="*/ 355 h 451"/>
                  <a:gd name="T2" fmla="*/ 261 w 450"/>
                  <a:gd name="T3" fmla="*/ 370 h 451"/>
                  <a:gd name="T4" fmla="*/ 241 w 450"/>
                  <a:gd name="T5" fmla="*/ 381 h 451"/>
                  <a:gd name="T6" fmla="*/ 222 w 450"/>
                  <a:gd name="T7" fmla="*/ 388 h 451"/>
                  <a:gd name="T8" fmla="*/ 203 w 450"/>
                  <a:gd name="T9" fmla="*/ 391 h 451"/>
                  <a:gd name="T10" fmla="*/ 183 w 450"/>
                  <a:gd name="T11" fmla="*/ 388 h 451"/>
                  <a:gd name="T12" fmla="*/ 164 w 450"/>
                  <a:gd name="T13" fmla="*/ 381 h 451"/>
                  <a:gd name="T14" fmla="*/ 145 w 450"/>
                  <a:gd name="T15" fmla="*/ 370 h 451"/>
                  <a:gd name="T16" fmla="*/ 127 w 450"/>
                  <a:gd name="T17" fmla="*/ 355 h 451"/>
                  <a:gd name="T18" fmla="*/ 88 w 450"/>
                  <a:gd name="T19" fmla="*/ 315 h 451"/>
                  <a:gd name="T20" fmla="*/ 74 w 450"/>
                  <a:gd name="T21" fmla="*/ 296 h 451"/>
                  <a:gd name="T22" fmla="*/ 65 w 450"/>
                  <a:gd name="T23" fmla="*/ 277 h 451"/>
                  <a:gd name="T24" fmla="*/ 60 w 450"/>
                  <a:gd name="T25" fmla="*/ 257 h 451"/>
                  <a:gd name="T26" fmla="*/ 60 w 450"/>
                  <a:gd name="T27" fmla="*/ 238 h 451"/>
                  <a:gd name="T28" fmla="*/ 65 w 450"/>
                  <a:gd name="T29" fmla="*/ 218 h 451"/>
                  <a:gd name="T30" fmla="*/ 74 w 450"/>
                  <a:gd name="T31" fmla="*/ 199 h 451"/>
                  <a:gd name="T32" fmla="*/ 88 w 450"/>
                  <a:gd name="T33" fmla="*/ 181 h 451"/>
                  <a:gd name="T34" fmla="*/ 217 w 450"/>
                  <a:gd name="T35" fmla="*/ 51 h 451"/>
                  <a:gd name="T36" fmla="*/ 223 w 450"/>
                  <a:gd name="T37" fmla="*/ 42 h 451"/>
                  <a:gd name="T38" fmla="*/ 225 w 450"/>
                  <a:gd name="T39" fmla="*/ 30 h 451"/>
                  <a:gd name="T40" fmla="*/ 223 w 450"/>
                  <a:gd name="T41" fmla="*/ 19 h 451"/>
                  <a:gd name="T42" fmla="*/ 217 w 450"/>
                  <a:gd name="T43" fmla="*/ 8 h 451"/>
                  <a:gd name="T44" fmla="*/ 207 w 450"/>
                  <a:gd name="T45" fmla="*/ 2 h 451"/>
                  <a:gd name="T46" fmla="*/ 195 w 450"/>
                  <a:gd name="T47" fmla="*/ 0 h 451"/>
                  <a:gd name="T48" fmla="*/ 184 w 450"/>
                  <a:gd name="T49" fmla="*/ 2 h 451"/>
                  <a:gd name="T50" fmla="*/ 174 w 450"/>
                  <a:gd name="T51" fmla="*/ 8 h 451"/>
                  <a:gd name="T52" fmla="*/ 41 w 450"/>
                  <a:gd name="T53" fmla="*/ 142 h 451"/>
                  <a:gd name="T54" fmla="*/ 20 w 450"/>
                  <a:gd name="T55" fmla="*/ 171 h 451"/>
                  <a:gd name="T56" fmla="*/ 8 w 450"/>
                  <a:gd name="T57" fmla="*/ 201 h 451"/>
                  <a:gd name="T58" fmla="*/ 1 w 450"/>
                  <a:gd name="T59" fmla="*/ 232 h 451"/>
                  <a:gd name="T60" fmla="*/ 1 w 450"/>
                  <a:gd name="T61" fmla="*/ 263 h 451"/>
                  <a:gd name="T62" fmla="*/ 8 w 450"/>
                  <a:gd name="T63" fmla="*/ 294 h 451"/>
                  <a:gd name="T64" fmla="*/ 20 w 450"/>
                  <a:gd name="T65" fmla="*/ 324 h 451"/>
                  <a:gd name="T66" fmla="*/ 41 w 450"/>
                  <a:gd name="T67" fmla="*/ 352 h 451"/>
                  <a:gd name="T68" fmla="*/ 84 w 450"/>
                  <a:gd name="T69" fmla="*/ 396 h 451"/>
                  <a:gd name="T70" fmla="*/ 112 w 450"/>
                  <a:gd name="T71" fmla="*/ 420 h 451"/>
                  <a:gd name="T72" fmla="*/ 142 w 450"/>
                  <a:gd name="T73" fmla="*/ 437 h 451"/>
                  <a:gd name="T74" fmla="*/ 172 w 450"/>
                  <a:gd name="T75" fmla="*/ 448 h 451"/>
                  <a:gd name="T76" fmla="*/ 203 w 450"/>
                  <a:gd name="T77" fmla="*/ 451 h 451"/>
                  <a:gd name="T78" fmla="*/ 234 w 450"/>
                  <a:gd name="T79" fmla="*/ 448 h 451"/>
                  <a:gd name="T80" fmla="*/ 264 w 450"/>
                  <a:gd name="T81" fmla="*/ 437 h 451"/>
                  <a:gd name="T82" fmla="*/ 294 w 450"/>
                  <a:gd name="T83" fmla="*/ 420 h 451"/>
                  <a:gd name="T84" fmla="*/ 322 w 450"/>
                  <a:gd name="T85" fmla="*/ 396 h 451"/>
                  <a:gd name="T86" fmla="*/ 446 w 450"/>
                  <a:gd name="T87" fmla="*/ 272 h 451"/>
                  <a:gd name="T88" fmla="*/ 450 w 450"/>
                  <a:gd name="T89" fmla="*/ 261 h 451"/>
                  <a:gd name="T90" fmla="*/ 450 w 450"/>
                  <a:gd name="T91" fmla="*/ 250 h 451"/>
                  <a:gd name="T92" fmla="*/ 446 w 450"/>
                  <a:gd name="T93" fmla="*/ 239 h 451"/>
                  <a:gd name="T94" fmla="*/ 438 w 450"/>
                  <a:gd name="T95" fmla="*/ 230 h 451"/>
                  <a:gd name="T96" fmla="*/ 427 w 450"/>
                  <a:gd name="T97" fmla="*/ 226 h 451"/>
                  <a:gd name="T98" fmla="*/ 415 w 450"/>
                  <a:gd name="T99" fmla="*/ 226 h 451"/>
                  <a:gd name="T100" fmla="*/ 404 w 450"/>
                  <a:gd name="T101" fmla="*/ 230 h 451"/>
                  <a:gd name="T102" fmla="*/ 399 w 450"/>
                  <a:gd name="T103" fmla="*/ 233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50" h="451">
                    <a:moveTo>
                      <a:pt x="399" y="233"/>
                    </a:moveTo>
                    <a:lnTo>
                      <a:pt x="279" y="355"/>
                    </a:lnTo>
                    <a:lnTo>
                      <a:pt x="270" y="362"/>
                    </a:lnTo>
                    <a:lnTo>
                      <a:pt x="261" y="370"/>
                    </a:lnTo>
                    <a:lnTo>
                      <a:pt x="251" y="376"/>
                    </a:lnTo>
                    <a:lnTo>
                      <a:pt x="241" y="381"/>
                    </a:lnTo>
                    <a:lnTo>
                      <a:pt x="232" y="386"/>
                    </a:lnTo>
                    <a:lnTo>
                      <a:pt x="222" y="388"/>
                    </a:lnTo>
                    <a:lnTo>
                      <a:pt x="212" y="390"/>
                    </a:lnTo>
                    <a:lnTo>
                      <a:pt x="203" y="391"/>
                    </a:lnTo>
                    <a:lnTo>
                      <a:pt x="193" y="390"/>
                    </a:lnTo>
                    <a:lnTo>
                      <a:pt x="183" y="388"/>
                    </a:lnTo>
                    <a:lnTo>
                      <a:pt x="174" y="386"/>
                    </a:lnTo>
                    <a:lnTo>
                      <a:pt x="164" y="381"/>
                    </a:lnTo>
                    <a:lnTo>
                      <a:pt x="154" y="376"/>
                    </a:lnTo>
                    <a:lnTo>
                      <a:pt x="145" y="370"/>
                    </a:lnTo>
                    <a:lnTo>
                      <a:pt x="135" y="363"/>
                    </a:lnTo>
                    <a:lnTo>
                      <a:pt x="127" y="355"/>
                    </a:lnTo>
                    <a:lnTo>
                      <a:pt x="97" y="325"/>
                    </a:lnTo>
                    <a:lnTo>
                      <a:pt x="88" y="315"/>
                    </a:lnTo>
                    <a:lnTo>
                      <a:pt x="80" y="305"/>
                    </a:lnTo>
                    <a:lnTo>
                      <a:pt x="74" y="296"/>
                    </a:lnTo>
                    <a:lnTo>
                      <a:pt x="69" y="287"/>
                    </a:lnTo>
                    <a:lnTo>
                      <a:pt x="65" y="277"/>
                    </a:lnTo>
                    <a:lnTo>
                      <a:pt x="62" y="268"/>
                    </a:lnTo>
                    <a:lnTo>
                      <a:pt x="60" y="257"/>
                    </a:lnTo>
                    <a:lnTo>
                      <a:pt x="60" y="247"/>
                    </a:lnTo>
                    <a:lnTo>
                      <a:pt x="60" y="238"/>
                    </a:lnTo>
                    <a:lnTo>
                      <a:pt x="62" y="228"/>
                    </a:lnTo>
                    <a:lnTo>
                      <a:pt x="65" y="218"/>
                    </a:lnTo>
                    <a:lnTo>
                      <a:pt x="69" y="209"/>
                    </a:lnTo>
                    <a:lnTo>
                      <a:pt x="74" y="199"/>
                    </a:lnTo>
                    <a:lnTo>
                      <a:pt x="80" y="190"/>
                    </a:lnTo>
                    <a:lnTo>
                      <a:pt x="88" y="181"/>
                    </a:lnTo>
                    <a:lnTo>
                      <a:pt x="97" y="171"/>
                    </a:lnTo>
                    <a:lnTo>
                      <a:pt x="217" y="51"/>
                    </a:lnTo>
                    <a:lnTo>
                      <a:pt x="221" y="47"/>
                    </a:lnTo>
                    <a:lnTo>
                      <a:pt x="223" y="42"/>
                    </a:lnTo>
                    <a:lnTo>
                      <a:pt x="225" y="35"/>
                    </a:lnTo>
                    <a:lnTo>
                      <a:pt x="225" y="30"/>
                    </a:lnTo>
                    <a:lnTo>
                      <a:pt x="225" y="24"/>
                    </a:lnTo>
                    <a:lnTo>
                      <a:pt x="223" y="19"/>
                    </a:lnTo>
                    <a:lnTo>
                      <a:pt x="221" y="14"/>
                    </a:lnTo>
                    <a:lnTo>
                      <a:pt x="217" y="8"/>
                    </a:lnTo>
                    <a:lnTo>
                      <a:pt x="212" y="5"/>
                    </a:lnTo>
                    <a:lnTo>
                      <a:pt x="207" y="2"/>
                    </a:lnTo>
                    <a:lnTo>
                      <a:pt x="202" y="1"/>
                    </a:lnTo>
                    <a:lnTo>
                      <a:pt x="195" y="0"/>
                    </a:lnTo>
                    <a:lnTo>
                      <a:pt x="190" y="1"/>
                    </a:lnTo>
                    <a:lnTo>
                      <a:pt x="184" y="2"/>
                    </a:lnTo>
                    <a:lnTo>
                      <a:pt x="179" y="5"/>
                    </a:lnTo>
                    <a:lnTo>
                      <a:pt x="174" y="8"/>
                    </a:lnTo>
                    <a:lnTo>
                      <a:pt x="54" y="128"/>
                    </a:lnTo>
                    <a:lnTo>
                      <a:pt x="41" y="142"/>
                    </a:lnTo>
                    <a:lnTo>
                      <a:pt x="30" y="157"/>
                    </a:lnTo>
                    <a:lnTo>
                      <a:pt x="20" y="171"/>
                    </a:lnTo>
                    <a:lnTo>
                      <a:pt x="13" y="186"/>
                    </a:lnTo>
                    <a:lnTo>
                      <a:pt x="8" y="201"/>
                    </a:lnTo>
                    <a:lnTo>
                      <a:pt x="3" y="216"/>
                    </a:lnTo>
                    <a:lnTo>
                      <a:pt x="1" y="232"/>
                    </a:lnTo>
                    <a:lnTo>
                      <a:pt x="0" y="247"/>
                    </a:lnTo>
                    <a:lnTo>
                      <a:pt x="1" y="263"/>
                    </a:lnTo>
                    <a:lnTo>
                      <a:pt x="3" y="278"/>
                    </a:lnTo>
                    <a:lnTo>
                      <a:pt x="8" y="294"/>
                    </a:lnTo>
                    <a:lnTo>
                      <a:pt x="13" y="310"/>
                    </a:lnTo>
                    <a:lnTo>
                      <a:pt x="20" y="324"/>
                    </a:lnTo>
                    <a:lnTo>
                      <a:pt x="30" y="339"/>
                    </a:lnTo>
                    <a:lnTo>
                      <a:pt x="41" y="352"/>
                    </a:lnTo>
                    <a:lnTo>
                      <a:pt x="54" y="366"/>
                    </a:lnTo>
                    <a:lnTo>
                      <a:pt x="84" y="396"/>
                    </a:lnTo>
                    <a:lnTo>
                      <a:pt x="98" y="409"/>
                    </a:lnTo>
                    <a:lnTo>
                      <a:pt x="112" y="420"/>
                    </a:lnTo>
                    <a:lnTo>
                      <a:pt x="127" y="430"/>
                    </a:lnTo>
                    <a:lnTo>
                      <a:pt x="142" y="437"/>
                    </a:lnTo>
                    <a:lnTo>
                      <a:pt x="157" y="444"/>
                    </a:lnTo>
                    <a:lnTo>
                      <a:pt x="172" y="448"/>
                    </a:lnTo>
                    <a:lnTo>
                      <a:pt x="188" y="450"/>
                    </a:lnTo>
                    <a:lnTo>
                      <a:pt x="203" y="451"/>
                    </a:lnTo>
                    <a:lnTo>
                      <a:pt x="219" y="450"/>
                    </a:lnTo>
                    <a:lnTo>
                      <a:pt x="234" y="448"/>
                    </a:lnTo>
                    <a:lnTo>
                      <a:pt x="249" y="444"/>
                    </a:lnTo>
                    <a:lnTo>
                      <a:pt x="264" y="437"/>
                    </a:lnTo>
                    <a:lnTo>
                      <a:pt x="279" y="430"/>
                    </a:lnTo>
                    <a:lnTo>
                      <a:pt x="294" y="420"/>
                    </a:lnTo>
                    <a:lnTo>
                      <a:pt x="308" y="409"/>
                    </a:lnTo>
                    <a:lnTo>
                      <a:pt x="322" y="396"/>
                    </a:lnTo>
                    <a:lnTo>
                      <a:pt x="442" y="276"/>
                    </a:lnTo>
                    <a:lnTo>
                      <a:pt x="446" y="272"/>
                    </a:lnTo>
                    <a:lnTo>
                      <a:pt x="448" y="267"/>
                    </a:lnTo>
                    <a:lnTo>
                      <a:pt x="450" y="261"/>
                    </a:lnTo>
                    <a:lnTo>
                      <a:pt x="450" y="255"/>
                    </a:lnTo>
                    <a:lnTo>
                      <a:pt x="450" y="250"/>
                    </a:lnTo>
                    <a:lnTo>
                      <a:pt x="448" y="244"/>
                    </a:lnTo>
                    <a:lnTo>
                      <a:pt x="446" y="239"/>
                    </a:lnTo>
                    <a:lnTo>
                      <a:pt x="442" y="235"/>
                    </a:lnTo>
                    <a:lnTo>
                      <a:pt x="438" y="230"/>
                    </a:lnTo>
                    <a:lnTo>
                      <a:pt x="432" y="227"/>
                    </a:lnTo>
                    <a:lnTo>
                      <a:pt x="427" y="226"/>
                    </a:lnTo>
                    <a:lnTo>
                      <a:pt x="420" y="225"/>
                    </a:lnTo>
                    <a:lnTo>
                      <a:pt x="415" y="226"/>
                    </a:lnTo>
                    <a:lnTo>
                      <a:pt x="410" y="227"/>
                    </a:lnTo>
                    <a:lnTo>
                      <a:pt x="404" y="230"/>
                    </a:lnTo>
                    <a:lnTo>
                      <a:pt x="399" y="235"/>
                    </a:lnTo>
                    <a:lnTo>
                      <a:pt x="399" y="23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dirty="0"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54" name="Freeform 3841"/>
              <p:cNvSpPr/>
              <p:nvPr/>
            </p:nvSpPr>
            <p:spPr bwMode="auto">
              <a:xfrm>
                <a:off x="6615113" y="2555875"/>
                <a:ext cx="114300" cy="133350"/>
              </a:xfrm>
              <a:custGeom>
                <a:avLst/>
                <a:gdLst>
                  <a:gd name="T0" fmla="*/ 30 w 361"/>
                  <a:gd name="T1" fmla="*/ 0 h 420"/>
                  <a:gd name="T2" fmla="*/ 19 w 361"/>
                  <a:gd name="T3" fmla="*/ 2 h 420"/>
                  <a:gd name="T4" fmla="*/ 9 w 361"/>
                  <a:gd name="T5" fmla="*/ 8 h 420"/>
                  <a:gd name="T6" fmla="*/ 3 w 361"/>
                  <a:gd name="T7" fmla="*/ 18 h 420"/>
                  <a:gd name="T8" fmla="*/ 0 w 361"/>
                  <a:gd name="T9" fmla="*/ 30 h 420"/>
                  <a:gd name="T10" fmla="*/ 3 w 361"/>
                  <a:gd name="T11" fmla="*/ 41 h 420"/>
                  <a:gd name="T12" fmla="*/ 9 w 361"/>
                  <a:gd name="T13" fmla="*/ 51 h 420"/>
                  <a:gd name="T14" fmla="*/ 19 w 361"/>
                  <a:gd name="T15" fmla="*/ 57 h 420"/>
                  <a:gd name="T16" fmla="*/ 30 w 361"/>
                  <a:gd name="T17" fmla="*/ 60 h 420"/>
                  <a:gd name="T18" fmla="*/ 205 w 361"/>
                  <a:gd name="T19" fmla="*/ 61 h 420"/>
                  <a:gd name="T20" fmla="*/ 225 w 361"/>
                  <a:gd name="T21" fmla="*/ 65 h 420"/>
                  <a:gd name="T22" fmla="*/ 243 w 361"/>
                  <a:gd name="T23" fmla="*/ 75 h 420"/>
                  <a:gd name="T24" fmla="*/ 260 w 361"/>
                  <a:gd name="T25" fmla="*/ 89 h 420"/>
                  <a:gd name="T26" fmla="*/ 275 w 361"/>
                  <a:gd name="T27" fmla="*/ 106 h 420"/>
                  <a:gd name="T28" fmla="*/ 287 w 361"/>
                  <a:gd name="T29" fmla="*/ 125 h 420"/>
                  <a:gd name="T30" fmla="*/ 296 w 361"/>
                  <a:gd name="T31" fmla="*/ 145 h 420"/>
                  <a:gd name="T32" fmla="*/ 300 w 361"/>
                  <a:gd name="T33" fmla="*/ 168 h 420"/>
                  <a:gd name="T34" fmla="*/ 301 w 361"/>
                  <a:gd name="T35" fmla="*/ 255 h 420"/>
                  <a:gd name="T36" fmla="*/ 299 w 361"/>
                  <a:gd name="T37" fmla="*/ 275 h 420"/>
                  <a:gd name="T38" fmla="*/ 292 w 361"/>
                  <a:gd name="T39" fmla="*/ 295 h 420"/>
                  <a:gd name="T40" fmla="*/ 282 w 361"/>
                  <a:gd name="T41" fmla="*/ 313 h 420"/>
                  <a:gd name="T42" fmla="*/ 269 w 361"/>
                  <a:gd name="T43" fmla="*/ 329 h 420"/>
                  <a:gd name="T44" fmla="*/ 254 w 361"/>
                  <a:gd name="T45" fmla="*/ 342 h 420"/>
                  <a:gd name="T46" fmla="*/ 236 w 361"/>
                  <a:gd name="T47" fmla="*/ 351 h 420"/>
                  <a:gd name="T48" fmla="*/ 216 w 361"/>
                  <a:gd name="T49" fmla="*/ 358 h 420"/>
                  <a:gd name="T50" fmla="*/ 196 w 361"/>
                  <a:gd name="T51" fmla="*/ 360 h 420"/>
                  <a:gd name="T52" fmla="*/ 24 w 361"/>
                  <a:gd name="T53" fmla="*/ 361 h 420"/>
                  <a:gd name="T54" fmla="*/ 13 w 361"/>
                  <a:gd name="T55" fmla="*/ 365 h 420"/>
                  <a:gd name="T56" fmla="*/ 5 w 361"/>
                  <a:gd name="T57" fmla="*/ 374 h 420"/>
                  <a:gd name="T58" fmla="*/ 1 w 361"/>
                  <a:gd name="T59" fmla="*/ 384 h 420"/>
                  <a:gd name="T60" fmla="*/ 1 w 361"/>
                  <a:gd name="T61" fmla="*/ 396 h 420"/>
                  <a:gd name="T62" fmla="*/ 5 w 361"/>
                  <a:gd name="T63" fmla="*/ 407 h 420"/>
                  <a:gd name="T64" fmla="*/ 13 w 361"/>
                  <a:gd name="T65" fmla="*/ 416 h 420"/>
                  <a:gd name="T66" fmla="*/ 24 w 361"/>
                  <a:gd name="T67" fmla="*/ 420 h 420"/>
                  <a:gd name="T68" fmla="*/ 196 w 361"/>
                  <a:gd name="T69" fmla="*/ 420 h 420"/>
                  <a:gd name="T70" fmla="*/ 228 w 361"/>
                  <a:gd name="T71" fmla="*/ 417 h 420"/>
                  <a:gd name="T72" fmla="*/ 259 w 361"/>
                  <a:gd name="T73" fmla="*/ 407 h 420"/>
                  <a:gd name="T74" fmla="*/ 287 w 361"/>
                  <a:gd name="T75" fmla="*/ 392 h 420"/>
                  <a:gd name="T76" fmla="*/ 312 w 361"/>
                  <a:gd name="T77" fmla="*/ 372 h 420"/>
                  <a:gd name="T78" fmla="*/ 332 w 361"/>
                  <a:gd name="T79" fmla="*/ 347 h 420"/>
                  <a:gd name="T80" fmla="*/ 347 w 361"/>
                  <a:gd name="T81" fmla="*/ 319 h 420"/>
                  <a:gd name="T82" fmla="*/ 357 w 361"/>
                  <a:gd name="T83" fmla="*/ 288 h 420"/>
                  <a:gd name="T84" fmla="*/ 361 w 361"/>
                  <a:gd name="T85" fmla="*/ 255 h 420"/>
                  <a:gd name="T86" fmla="*/ 360 w 361"/>
                  <a:gd name="T87" fmla="*/ 163 h 420"/>
                  <a:gd name="T88" fmla="*/ 353 w 361"/>
                  <a:gd name="T89" fmla="*/ 130 h 420"/>
                  <a:gd name="T90" fmla="*/ 342 w 361"/>
                  <a:gd name="T91" fmla="*/ 99 h 420"/>
                  <a:gd name="T92" fmla="*/ 323 w 361"/>
                  <a:gd name="T93" fmla="*/ 70 h 420"/>
                  <a:gd name="T94" fmla="*/ 302 w 361"/>
                  <a:gd name="T95" fmla="*/ 45 h 420"/>
                  <a:gd name="T96" fmla="*/ 275 w 361"/>
                  <a:gd name="T97" fmla="*/ 24 h 420"/>
                  <a:gd name="T98" fmla="*/ 246 w 361"/>
                  <a:gd name="T99" fmla="*/ 9 h 420"/>
                  <a:gd name="T100" fmla="*/ 213 w 361"/>
                  <a:gd name="T101" fmla="*/ 1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61" h="420">
                    <a:moveTo>
                      <a:pt x="196" y="0"/>
                    </a:moveTo>
                    <a:lnTo>
                      <a:pt x="30" y="0"/>
                    </a:lnTo>
                    <a:lnTo>
                      <a:pt x="24" y="1"/>
                    </a:lnTo>
                    <a:lnTo>
                      <a:pt x="19" y="2"/>
                    </a:lnTo>
                    <a:lnTo>
                      <a:pt x="13" y="5"/>
                    </a:lnTo>
                    <a:lnTo>
                      <a:pt x="9" y="8"/>
                    </a:lnTo>
                    <a:lnTo>
                      <a:pt x="5" y="12"/>
                    </a:lnTo>
                    <a:lnTo>
                      <a:pt x="3" y="18"/>
                    </a:lnTo>
                    <a:lnTo>
                      <a:pt x="1" y="23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196" y="60"/>
                    </a:lnTo>
                    <a:lnTo>
                      <a:pt x="205" y="61"/>
                    </a:lnTo>
                    <a:lnTo>
                      <a:pt x="215" y="62"/>
                    </a:lnTo>
                    <a:lnTo>
                      <a:pt x="225" y="65"/>
                    </a:lnTo>
                    <a:lnTo>
                      <a:pt x="234" y="69"/>
                    </a:lnTo>
                    <a:lnTo>
                      <a:pt x="243" y="75"/>
                    </a:lnTo>
                    <a:lnTo>
                      <a:pt x="252" y="81"/>
                    </a:lnTo>
                    <a:lnTo>
                      <a:pt x="260" y="89"/>
                    </a:lnTo>
                    <a:lnTo>
                      <a:pt x="268" y="97"/>
                    </a:lnTo>
                    <a:lnTo>
                      <a:pt x="275" y="106"/>
                    </a:lnTo>
                    <a:lnTo>
                      <a:pt x="282" y="114"/>
                    </a:lnTo>
                    <a:lnTo>
                      <a:pt x="287" y="125"/>
                    </a:lnTo>
                    <a:lnTo>
                      <a:pt x="291" y="135"/>
                    </a:lnTo>
                    <a:lnTo>
                      <a:pt x="296" y="145"/>
                    </a:lnTo>
                    <a:lnTo>
                      <a:pt x="298" y="156"/>
                    </a:lnTo>
                    <a:lnTo>
                      <a:pt x="300" y="168"/>
                    </a:lnTo>
                    <a:lnTo>
                      <a:pt x="301" y="179"/>
                    </a:lnTo>
                    <a:lnTo>
                      <a:pt x="301" y="255"/>
                    </a:lnTo>
                    <a:lnTo>
                      <a:pt x="300" y="265"/>
                    </a:lnTo>
                    <a:lnTo>
                      <a:pt x="299" y="275"/>
                    </a:lnTo>
                    <a:lnTo>
                      <a:pt x="296" y="286"/>
                    </a:lnTo>
                    <a:lnTo>
                      <a:pt x="292" y="295"/>
                    </a:lnTo>
                    <a:lnTo>
                      <a:pt x="287" y="304"/>
                    </a:lnTo>
                    <a:lnTo>
                      <a:pt x="282" y="313"/>
                    </a:lnTo>
                    <a:lnTo>
                      <a:pt x="276" y="321"/>
                    </a:lnTo>
                    <a:lnTo>
                      <a:pt x="269" y="329"/>
                    </a:lnTo>
                    <a:lnTo>
                      <a:pt x="261" y="335"/>
                    </a:lnTo>
                    <a:lnTo>
                      <a:pt x="254" y="342"/>
                    </a:lnTo>
                    <a:lnTo>
                      <a:pt x="244" y="347"/>
                    </a:lnTo>
                    <a:lnTo>
                      <a:pt x="236" y="351"/>
                    </a:lnTo>
                    <a:lnTo>
                      <a:pt x="226" y="356"/>
                    </a:lnTo>
                    <a:lnTo>
                      <a:pt x="216" y="358"/>
                    </a:lnTo>
                    <a:lnTo>
                      <a:pt x="205" y="360"/>
                    </a:lnTo>
                    <a:lnTo>
                      <a:pt x="196" y="360"/>
                    </a:lnTo>
                    <a:lnTo>
                      <a:pt x="30" y="360"/>
                    </a:lnTo>
                    <a:lnTo>
                      <a:pt x="24" y="361"/>
                    </a:lnTo>
                    <a:lnTo>
                      <a:pt x="19" y="362"/>
                    </a:lnTo>
                    <a:lnTo>
                      <a:pt x="13" y="365"/>
                    </a:lnTo>
                    <a:lnTo>
                      <a:pt x="9" y="368"/>
                    </a:lnTo>
                    <a:lnTo>
                      <a:pt x="5" y="374"/>
                    </a:lnTo>
                    <a:lnTo>
                      <a:pt x="3" y="378"/>
                    </a:lnTo>
                    <a:lnTo>
                      <a:pt x="1" y="384"/>
                    </a:lnTo>
                    <a:lnTo>
                      <a:pt x="0" y="390"/>
                    </a:lnTo>
                    <a:lnTo>
                      <a:pt x="1" y="396"/>
                    </a:lnTo>
                    <a:lnTo>
                      <a:pt x="3" y="402"/>
                    </a:lnTo>
                    <a:lnTo>
                      <a:pt x="5" y="407"/>
                    </a:lnTo>
                    <a:lnTo>
                      <a:pt x="9" y="411"/>
                    </a:lnTo>
                    <a:lnTo>
                      <a:pt x="13" y="416"/>
                    </a:lnTo>
                    <a:lnTo>
                      <a:pt x="19" y="418"/>
                    </a:lnTo>
                    <a:lnTo>
                      <a:pt x="24" y="420"/>
                    </a:lnTo>
                    <a:lnTo>
                      <a:pt x="30" y="420"/>
                    </a:lnTo>
                    <a:lnTo>
                      <a:pt x="196" y="420"/>
                    </a:lnTo>
                    <a:lnTo>
                      <a:pt x="212" y="419"/>
                    </a:lnTo>
                    <a:lnTo>
                      <a:pt x="228" y="417"/>
                    </a:lnTo>
                    <a:lnTo>
                      <a:pt x="244" y="412"/>
                    </a:lnTo>
                    <a:lnTo>
                      <a:pt x="259" y="407"/>
                    </a:lnTo>
                    <a:lnTo>
                      <a:pt x="273" y="400"/>
                    </a:lnTo>
                    <a:lnTo>
                      <a:pt x="287" y="392"/>
                    </a:lnTo>
                    <a:lnTo>
                      <a:pt x="300" y="382"/>
                    </a:lnTo>
                    <a:lnTo>
                      <a:pt x="312" y="372"/>
                    </a:lnTo>
                    <a:lnTo>
                      <a:pt x="322" y="360"/>
                    </a:lnTo>
                    <a:lnTo>
                      <a:pt x="332" y="347"/>
                    </a:lnTo>
                    <a:lnTo>
                      <a:pt x="341" y="333"/>
                    </a:lnTo>
                    <a:lnTo>
                      <a:pt x="347" y="319"/>
                    </a:lnTo>
                    <a:lnTo>
                      <a:pt x="353" y="303"/>
                    </a:lnTo>
                    <a:lnTo>
                      <a:pt x="357" y="288"/>
                    </a:lnTo>
                    <a:lnTo>
                      <a:pt x="360" y="272"/>
                    </a:lnTo>
                    <a:lnTo>
                      <a:pt x="361" y="255"/>
                    </a:lnTo>
                    <a:lnTo>
                      <a:pt x="361" y="179"/>
                    </a:lnTo>
                    <a:lnTo>
                      <a:pt x="360" y="163"/>
                    </a:lnTo>
                    <a:lnTo>
                      <a:pt x="358" y="146"/>
                    </a:lnTo>
                    <a:lnTo>
                      <a:pt x="353" y="130"/>
                    </a:lnTo>
                    <a:lnTo>
                      <a:pt x="348" y="115"/>
                    </a:lnTo>
                    <a:lnTo>
                      <a:pt x="342" y="99"/>
                    </a:lnTo>
                    <a:lnTo>
                      <a:pt x="333" y="85"/>
                    </a:lnTo>
                    <a:lnTo>
                      <a:pt x="323" y="70"/>
                    </a:lnTo>
                    <a:lnTo>
                      <a:pt x="314" y="57"/>
                    </a:lnTo>
                    <a:lnTo>
                      <a:pt x="302" y="45"/>
                    </a:lnTo>
                    <a:lnTo>
                      <a:pt x="289" y="34"/>
                    </a:lnTo>
                    <a:lnTo>
                      <a:pt x="275" y="24"/>
                    </a:lnTo>
                    <a:lnTo>
                      <a:pt x="261" y="16"/>
                    </a:lnTo>
                    <a:lnTo>
                      <a:pt x="246" y="9"/>
                    </a:lnTo>
                    <a:lnTo>
                      <a:pt x="229" y="4"/>
                    </a:lnTo>
                    <a:lnTo>
                      <a:pt x="213" y="1"/>
                    </a:lnTo>
                    <a:lnTo>
                      <a:pt x="19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dirty="0"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3082512" y="4446249"/>
              <a:ext cx="1920150" cy="1269948"/>
              <a:chOff x="828441" y="4446249"/>
              <a:chExt cx="1920150" cy="1269948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1410849" y="4446249"/>
                <a:ext cx="7553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20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劣势 </a:t>
                </a:r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828441" y="4821593"/>
                <a:ext cx="192015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74" name="组合 73"/>
          <p:cNvGrpSpPr/>
          <p:nvPr/>
        </p:nvGrpSpPr>
        <p:grpSpPr>
          <a:xfrm>
            <a:off x="7170483" y="1759222"/>
            <a:ext cx="1920150" cy="3956975"/>
            <a:chOff x="7170483" y="1759222"/>
            <a:chExt cx="1920150" cy="3956975"/>
          </a:xfrm>
        </p:grpSpPr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7343013" y="1759222"/>
              <a:ext cx="1575090" cy="1576681"/>
            </a:xfrm>
            <a:prstGeom prst="ellipse">
              <a:avLst/>
            </a:prstGeom>
            <a:gradFill flip="none" rotWithShape="1"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  <a:tileRect/>
            </a:gradFill>
            <a:ln w="19050" cap="flat">
              <a:solidFill>
                <a:schemeClr val="bg1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id-ID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+mn-lt"/>
                </a:rPr>
                <a:t>O</a:t>
              </a:r>
              <a:endPara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3" name="Isosceles Triangle 139"/>
            <p:cNvSpPr/>
            <p:nvPr/>
          </p:nvSpPr>
          <p:spPr>
            <a:xfrm rot="10800000">
              <a:off x="8030008" y="3651992"/>
              <a:ext cx="201100" cy="11094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dirty="0"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55" name="Freeform 4404"/>
            <p:cNvSpPr>
              <a:spLocks noEditPoints="1"/>
            </p:cNvSpPr>
            <p:nvPr/>
          </p:nvSpPr>
          <p:spPr bwMode="auto">
            <a:xfrm>
              <a:off x="8026577" y="3943198"/>
              <a:ext cx="207963" cy="284163"/>
            </a:xfrm>
            <a:custGeom>
              <a:avLst/>
              <a:gdLst>
                <a:gd name="T0" fmla="*/ 337 w 658"/>
                <a:gd name="T1" fmla="*/ 615 h 896"/>
                <a:gd name="T2" fmla="*/ 327 w 658"/>
                <a:gd name="T3" fmla="*/ 613 h 896"/>
                <a:gd name="T4" fmla="*/ 219 w 658"/>
                <a:gd name="T5" fmla="*/ 717 h 896"/>
                <a:gd name="T6" fmla="*/ 106 w 658"/>
                <a:gd name="T7" fmla="*/ 664 h 896"/>
                <a:gd name="T8" fmla="*/ 115 w 658"/>
                <a:gd name="T9" fmla="*/ 619 h 896"/>
                <a:gd name="T10" fmla="*/ 143 w 658"/>
                <a:gd name="T11" fmla="*/ 562 h 896"/>
                <a:gd name="T12" fmla="*/ 203 w 658"/>
                <a:gd name="T13" fmla="*/ 501 h 896"/>
                <a:gd name="T14" fmla="*/ 261 w 658"/>
                <a:gd name="T15" fmla="*/ 473 h 896"/>
                <a:gd name="T16" fmla="*/ 306 w 658"/>
                <a:gd name="T17" fmla="*/ 464 h 896"/>
                <a:gd name="T18" fmla="*/ 352 w 658"/>
                <a:gd name="T19" fmla="*/ 464 h 896"/>
                <a:gd name="T20" fmla="*/ 397 w 658"/>
                <a:gd name="T21" fmla="*/ 473 h 896"/>
                <a:gd name="T22" fmla="*/ 438 w 658"/>
                <a:gd name="T23" fmla="*/ 489 h 896"/>
                <a:gd name="T24" fmla="*/ 489 w 658"/>
                <a:gd name="T25" fmla="*/ 527 h 896"/>
                <a:gd name="T26" fmla="*/ 536 w 658"/>
                <a:gd name="T27" fmla="*/ 599 h 896"/>
                <a:gd name="T28" fmla="*/ 549 w 658"/>
                <a:gd name="T29" fmla="*/ 641 h 896"/>
                <a:gd name="T30" fmla="*/ 554 w 658"/>
                <a:gd name="T31" fmla="*/ 687 h 896"/>
                <a:gd name="T32" fmla="*/ 127 w 658"/>
                <a:gd name="T33" fmla="*/ 308 h 896"/>
                <a:gd name="T34" fmla="*/ 109 w 658"/>
                <a:gd name="T35" fmla="*/ 253 h 896"/>
                <a:gd name="T36" fmla="*/ 105 w 658"/>
                <a:gd name="T37" fmla="*/ 29 h 896"/>
                <a:gd name="T38" fmla="*/ 551 w 658"/>
                <a:gd name="T39" fmla="*/ 238 h 896"/>
                <a:gd name="T40" fmla="*/ 537 w 658"/>
                <a:gd name="T41" fmla="*/ 295 h 896"/>
                <a:gd name="T42" fmla="*/ 643 w 658"/>
                <a:gd name="T43" fmla="*/ 866 h 896"/>
                <a:gd name="T44" fmla="*/ 582 w 658"/>
                <a:gd name="T45" fmla="*/ 666 h 896"/>
                <a:gd name="T46" fmla="*/ 564 w 658"/>
                <a:gd name="T47" fmla="*/ 588 h 896"/>
                <a:gd name="T48" fmla="*/ 526 w 658"/>
                <a:gd name="T49" fmla="*/ 523 h 896"/>
                <a:gd name="T50" fmla="*/ 469 w 658"/>
                <a:gd name="T51" fmla="*/ 473 h 896"/>
                <a:gd name="T52" fmla="*/ 436 w 658"/>
                <a:gd name="T53" fmla="*/ 441 h 896"/>
                <a:gd name="T54" fmla="*/ 504 w 658"/>
                <a:gd name="T55" fmla="*/ 395 h 896"/>
                <a:gd name="T56" fmla="*/ 554 w 658"/>
                <a:gd name="T57" fmla="*/ 333 h 896"/>
                <a:gd name="T58" fmla="*/ 578 w 658"/>
                <a:gd name="T59" fmla="*/ 264 h 896"/>
                <a:gd name="T60" fmla="*/ 584 w 658"/>
                <a:gd name="T61" fmla="*/ 29 h 896"/>
                <a:gd name="T62" fmla="*/ 652 w 658"/>
                <a:gd name="T63" fmla="*/ 27 h 896"/>
                <a:gd name="T64" fmla="*/ 658 w 658"/>
                <a:gd name="T65" fmla="*/ 17 h 896"/>
                <a:gd name="T66" fmla="*/ 655 w 658"/>
                <a:gd name="T67" fmla="*/ 6 h 896"/>
                <a:gd name="T68" fmla="*/ 647 w 658"/>
                <a:gd name="T69" fmla="*/ 0 h 896"/>
                <a:gd name="T70" fmla="*/ 15 w 658"/>
                <a:gd name="T71" fmla="*/ 0 h 896"/>
                <a:gd name="T72" fmla="*/ 5 w 658"/>
                <a:gd name="T73" fmla="*/ 4 h 896"/>
                <a:gd name="T74" fmla="*/ 0 w 658"/>
                <a:gd name="T75" fmla="*/ 14 h 896"/>
                <a:gd name="T76" fmla="*/ 5 w 658"/>
                <a:gd name="T77" fmla="*/ 26 h 896"/>
                <a:gd name="T78" fmla="*/ 15 w 658"/>
                <a:gd name="T79" fmla="*/ 29 h 896"/>
                <a:gd name="T80" fmla="*/ 77 w 658"/>
                <a:gd name="T81" fmla="*/ 245 h 896"/>
                <a:gd name="T82" fmla="*/ 96 w 658"/>
                <a:gd name="T83" fmla="*/ 312 h 896"/>
                <a:gd name="T84" fmla="*/ 137 w 658"/>
                <a:gd name="T85" fmla="*/ 378 h 896"/>
                <a:gd name="T86" fmla="*/ 204 w 658"/>
                <a:gd name="T87" fmla="*/ 431 h 896"/>
                <a:gd name="T88" fmla="*/ 207 w 658"/>
                <a:gd name="T89" fmla="*/ 464 h 896"/>
                <a:gd name="T90" fmla="*/ 146 w 658"/>
                <a:gd name="T91" fmla="*/ 510 h 896"/>
                <a:gd name="T92" fmla="*/ 102 w 658"/>
                <a:gd name="T93" fmla="*/ 572 h 896"/>
                <a:gd name="T94" fmla="*/ 78 w 658"/>
                <a:gd name="T95" fmla="*/ 647 h 896"/>
                <a:gd name="T96" fmla="*/ 75 w 658"/>
                <a:gd name="T97" fmla="*/ 866 h 896"/>
                <a:gd name="T98" fmla="*/ 7 w 658"/>
                <a:gd name="T99" fmla="*/ 870 h 896"/>
                <a:gd name="T100" fmla="*/ 0 w 658"/>
                <a:gd name="T101" fmla="*/ 879 h 896"/>
                <a:gd name="T102" fmla="*/ 2 w 658"/>
                <a:gd name="T103" fmla="*/ 890 h 896"/>
                <a:gd name="T104" fmla="*/ 12 w 658"/>
                <a:gd name="T105" fmla="*/ 896 h 896"/>
                <a:gd name="T106" fmla="*/ 643 w 658"/>
                <a:gd name="T107" fmla="*/ 896 h 896"/>
                <a:gd name="T108" fmla="*/ 654 w 658"/>
                <a:gd name="T109" fmla="*/ 892 h 896"/>
                <a:gd name="T110" fmla="*/ 658 w 658"/>
                <a:gd name="T111" fmla="*/ 881 h 896"/>
                <a:gd name="T112" fmla="*/ 654 w 658"/>
                <a:gd name="T113" fmla="*/ 872 h 896"/>
                <a:gd name="T114" fmla="*/ 643 w 658"/>
                <a:gd name="T115" fmla="*/ 86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58" h="896">
                  <a:moveTo>
                    <a:pt x="554" y="717"/>
                  </a:moveTo>
                  <a:lnTo>
                    <a:pt x="440" y="717"/>
                  </a:lnTo>
                  <a:lnTo>
                    <a:pt x="340" y="617"/>
                  </a:lnTo>
                  <a:lnTo>
                    <a:pt x="337" y="615"/>
                  </a:lnTo>
                  <a:lnTo>
                    <a:pt x="335" y="614"/>
                  </a:lnTo>
                  <a:lnTo>
                    <a:pt x="332" y="613"/>
                  </a:lnTo>
                  <a:lnTo>
                    <a:pt x="329" y="613"/>
                  </a:lnTo>
                  <a:lnTo>
                    <a:pt x="327" y="613"/>
                  </a:lnTo>
                  <a:lnTo>
                    <a:pt x="323" y="614"/>
                  </a:lnTo>
                  <a:lnTo>
                    <a:pt x="321" y="615"/>
                  </a:lnTo>
                  <a:lnTo>
                    <a:pt x="318" y="617"/>
                  </a:lnTo>
                  <a:lnTo>
                    <a:pt x="219" y="717"/>
                  </a:lnTo>
                  <a:lnTo>
                    <a:pt x="105" y="717"/>
                  </a:lnTo>
                  <a:lnTo>
                    <a:pt x="105" y="687"/>
                  </a:lnTo>
                  <a:lnTo>
                    <a:pt x="105" y="676"/>
                  </a:lnTo>
                  <a:lnTo>
                    <a:pt x="106" y="664"/>
                  </a:lnTo>
                  <a:lnTo>
                    <a:pt x="107" y="652"/>
                  </a:lnTo>
                  <a:lnTo>
                    <a:pt x="109" y="642"/>
                  </a:lnTo>
                  <a:lnTo>
                    <a:pt x="112" y="630"/>
                  </a:lnTo>
                  <a:lnTo>
                    <a:pt x="115" y="619"/>
                  </a:lnTo>
                  <a:lnTo>
                    <a:pt x="118" y="610"/>
                  </a:lnTo>
                  <a:lnTo>
                    <a:pt x="122" y="599"/>
                  </a:lnTo>
                  <a:lnTo>
                    <a:pt x="132" y="580"/>
                  </a:lnTo>
                  <a:lnTo>
                    <a:pt x="143" y="562"/>
                  </a:lnTo>
                  <a:lnTo>
                    <a:pt x="156" y="543"/>
                  </a:lnTo>
                  <a:lnTo>
                    <a:pt x="169" y="528"/>
                  </a:lnTo>
                  <a:lnTo>
                    <a:pt x="185" y="513"/>
                  </a:lnTo>
                  <a:lnTo>
                    <a:pt x="203" y="501"/>
                  </a:lnTo>
                  <a:lnTo>
                    <a:pt x="222" y="490"/>
                  </a:lnTo>
                  <a:lnTo>
                    <a:pt x="241" y="480"/>
                  </a:lnTo>
                  <a:lnTo>
                    <a:pt x="252" y="476"/>
                  </a:lnTo>
                  <a:lnTo>
                    <a:pt x="261" y="473"/>
                  </a:lnTo>
                  <a:lnTo>
                    <a:pt x="272" y="470"/>
                  </a:lnTo>
                  <a:lnTo>
                    <a:pt x="284" y="467"/>
                  </a:lnTo>
                  <a:lnTo>
                    <a:pt x="295" y="465"/>
                  </a:lnTo>
                  <a:lnTo>
                    <a:pt x="306" y="464"/>
                  </a:lnTo>
                  <a:lnTo>
                    <a:pt x="317" y="463"/>
                  </a:lnTo>
                  <a:lnTo>
                    <a:pt x="329" y="463"/>
                  </a:lnTo>
                  <a:lnTo>
                    <a:pt x="341" y="463"/>
                  </a:lnTo>
                  <a:lnTo>
                    <a:pt x="352" y="464"/>
                  </a:lnTo>
                  <a:lnTo>
                    <a:pt x="364" y="465"/>
                  </a:lnTo>
                  <a:lnTo>
                    <a:pt x="376" y="467"/>
                  </a:lnTo>
                  <a:lnTo>
                    <a:pt x="387" y="470"/>
                  </a:lnTo>
                  <a:lnTo>
                    <a:pt x="397" y="473"/>
                  </a:lnTo>
                  <a:lnTo>
                    <a:pt x="408" y="476"/>
                  </a:lnTo>
                  <a:lnTo>
                    <a:pt x="418" y="480"/>
                  </a:lnTo>
                  <a:lnTo>
                    <a:pt x="428" y="485"/>
                  </a:lnTo>
                  <a:lnTo>
                    <a:pt x="438" y="489"/>
                  </a:lnTo>
                  <a:lnTo>
                    <a:pt x="447" y="494"/>
                  </a:lnTo>
                  <a:lnTo>
                    <a:pt x="456" y="501"/>
                  </a:lnTo>
                  <a:lnTo>
                    <a:pt x="473" y="513"/>
                  </a:lnTo>
                  <a:lnTo>
                    <a:pt x="489" y="527"/>
                  </a:lnTo>
                  <a:lnTo>
                    <a:pt x="503" y="543"/>
                  </a:lnTo>
                  <a:lnTo>
                    <a:pt x="516" y="560"/>
                  </a:lnTo>
                  <a:lnTo>
                    <a:pt x="527" y="579"/>
                  </a:lnTo>
                  <a:lnTo>
                    <a:pt x="536" y="599"/>
                  </a:lnTo>
                  <a:lnTo>
                    <a:pt x="540" y="609"/>
                  </a:lnTo>
                  <a:lnTo>
                    <a:pt x="544" y="619"/>
                  </a:lnTo>
                  <a:lnTo>
                    <a:pt x="546" y="630"/>
                  </a:lnTo>
                  <a:lnTo>
                    <a:pt x="549" y="641"/>
                  </a:lnTo>
                  <a:lnTo>
                    <a:pt x="551" y="652"/>
                  </a:lnTo>
                  <a:lnTo>
                    <a:pt x="552" y="664"/>
                  </a:lnTo>
                  <a:lnTo>
                    <a:pt x="554" y="675"/>
                  </a:lnTo>
                  <a:lnTo>
                    <a:pt x="554" y="687"/>
                  </a:lnTo>
                  <a:lnTo>
                    <a:pt x="554" y="717"/>
                  </a:lnTo>
                  <a:close/>
                  <a:moveTo>
                    <a:pt x="135" y="321"/>
                  </a:moveTo>
                  <a:lnTo>
                    <a:pt x="133" y="321"/>
                  </a:lnTo>
                  <a:lnTo>
                    <a:pt x="127" y="308"/>
                  </a:lnTo>
                  <a:lnTo>
                    <a:pt x="121" y="295"/>
                  </a:lnTo>
                  <a:lnTo>
                    <a:pt x="116" y="281"/>
                  </a:lnTo>
                  <a:lnTo>
                    <a:pt x="113" y="267"/>
                  </a:lnTo>
                  <a:lnTo>
                    <a:pt x="109" y="253"/>
                  </a:lnTo>
                  <a:lnTo>
                    <a:pt x="106" y="238"/>
                  </a:lnTo>
                  <a:lnTo>
                    <a:pt x="105" y="223"/>
                  </a:lnTo>
                  <a:lnTo>
                    <a:pt x="105" y="208"/>
                  </a:lnTo>
                  <a:lnTo>
                    <a:pt x="105" y="29"/>
                  </a:lnTo>
                  <a:lnTo>
                    <a:pt x="554" y="29"/>
                  </a:lnTo>
                  <a:lnTo>
                    <a:pt x="554" y="208"/>
                  </a:lnTo>
                  <a:lnTo>
                    <a:pt x="554" y="223"/>
                  </a:lnTo>
                  <a:lnTo>
                    <a:pt x="551" y="238"/>
                  </a:lnTo>
                  <a:lnTo>
                    <a:pt x="549" y="253"/>
                  </a:lnTo>
                  <a:lnTo>
                    <a:pt x="546" y="267"/>
                  </a:lnTo>
                  <a:lnTo>
                    <a:pt x="542" y="281"/>
                  </a:lnTo>
                  <a:lnTo>
                    <a:pt x="537" y="295"/>
                  </a:lnTo>
                  <a:lnTo>
                    <a:pt x="531" y="308"/>
                  </a:lnTo>
                  <a:lnTo>
                    <a:pt x="525" y="321"/>
                  </a:lnTo>
                  <a:lnTo>
                    <a:pt x="135" y="321"/>
                  </a:lnTo>
                  <a:close/>
                  <a:moveTo>
                    <a:pt x="643" y="866"/>
                  </a:moveTo>
                  <a:lnTo>
                    <a:pt x="584" y="866"/>
                  </a:lnTo>
                  <a:lnTo>
                    <a:pt x="584" y="732"/>
                  </a:lnTo>
                  <a:lnTo>
                    <a:pt x="584" y="687"/>
                  </a:lnTo>
                  <a:lnTo>
                    <a:pt x="582" y="666"/>
                  </a:lnTo>
                  <a:lnTo>
                    <a:pt x="580" y="646"/>
                  </a:lnTo>
                  <a:lnTo>
                    <a:pt x="576" y="626"/>
                  </a:lnTo>
                  <a:lnTo>
                    <a:pt x="571" y="606"/>
                  </a:lnTo>
                  <a:lnTo>
                    <a:pt x="564" y="588"/>
                  </a:lnTo>
                  <a:lnTo>
                    <a:pt x="557" y="570"/>
                  </a:lnTo>
                  <a:lnTo>
                    <a:pt x="547" y="554"/>
                  </a:lnTo>
                  <a:lnTo>
                    <a:pt x="537" y="538"/>
                  </a:lnTo>
                  <a:lnTo>
                    <a:pt x="526" y="523"/>
                  </a:lnTo>
                  <a:lnTo>
                    <a:pt x="513" y="509"/>
                  </a:lnTo>
                  <a:lnTo>
                    <a:pt x="499" y="496"/>
                  </a:lnTo>
                  <a:lnTo>
                    <a:pt x="485" y="483"/>
                  </a:lnTo>
                  <a:lnTo>
                    <a:pt x="469" y="473"/>
                  </a:lnTo>
                  <a:lnTo>
                    <a:pt x="453" y="463"/>
                  </a:lnTo>
                  <a:lnTo>
                    <a:pt x="435" y="455"/>
                  </a:lnTo>
                  <a:lnTo>
                    <a:pt x="417" y="448"/>
                  </a:lnTo>
                  <a:lnTo>
                    <a:pt x="436" y="441"/>
                  </a:lnTo>
                  <a:lnTo>
                    <a:pt x="455" y="431"/>
                  </a:lnTo>
                  <a:lnTo>
                    <a:pt x="472" y="420"/>
                  </a:lnTo>
                  <a:lnTo>
                    <a:pt x="489" y="409"/>
                  </a:lnTo>
                  <a:lnTo>
                    <a:pt x="504" y="395"/>
                  </a:lnTo>
                  <a:lnTo>
                    <a:pt x="519" y="381"/>
                  </a:lnTo>
                  <a:lnTo>
                    <a:pt x="532" y="365"/>
                  </a:lnTo>
                  <a:lnTo>
                    <a:pt x="544" y="348"/>
                  </a:lnTo>
                  <a:lnTo>
                    <a:pt x="554" y="333"/>
                  </a:lnTo>
                  <a:lnTo>
                    <a:pt x="561" y="317"/>
                  </a:lnTo>
                  <a:lnTo>
                    <a:pt x="567" y="299"/>
                  </a:lnTo>
                  <a:lnTo>
                    <a:pt x="573" y="282"/>
                  </a:lnTo>
                  <a:lnTo>
                    <a:pt x="578" y="264"/>
                  </a:lnTo>
                  <a:lnTo>
                    <a:pt x="580" y="246"/>
                  </a:lnTo>
                  <a:lnTo>
                    <a:pt x="582" y="228"/>
                  </a:lnTo>
                  <a:lnTo>
                    <a:pt x="584" y="208"/>
                  </a:lnTo>
                  <a:lnTo>
                    <a:pt x="584" y="29"/>
                  </a:lnTo>
                  <a:lnTo>
                    <a:pt x="643" y="29"/>
                  </a:lnTo>
                  <a:lnTo>
                    <a:pt x="647" y="29"/>
                  </a:lnTo>
                  <a:lnTo>
                    <a:pt x="649" y="28"/>
                  </a:lnTo>
                  <a:lnTo>
                    <a:pt x="652" y="27"/>
                  </a:lnTo>
                  <a:lnTo>
                    <a:pt x="654" y="26"/>
                  </a:lnTo>
                  <a:lnTo>
                    <a:pt x="655" y="23"/>
                  </a:lnTo>
                  <a:lnTo>
                    <a:pt x="657" y="20"/>
                  </a:lnTo>
                  <a:lnTo>
                    <a:pt x="658" y="17"/>
                  </a:lnTo>
                  <a:lnTo>
                    <a:pt x="658" y="14"/>
                  </a:lnTo>
                  <a:lnTo>
                    <a:pt x="658" y="12"/>
                  </a:lnTo>
                  <a:lnTo>
                    <a:pt x="657" y="8"/>
                  </a:lnTo>
                  <a:lnTo>
                    <a:pt x="655" y="6"/>
                  </a:lnTo>
                  <a:lnTo>
                    <a:pt x="654" y="4"/>
                  </a:lnTo>
                  <a:lnTo>
                    <a:pt x="652" y="2"/>
                  </a:lnTo>
                  <a:lnTo>
                    <a:pt x="649" y="1"/>
                  </a:lnTo>
                  <a:lnTo>
                    <a:pt x="647" y="0"/>
                  </a:lnTo>
                  <a:lnTo>
                    <a:pt x="643" y="0"/>
                  </a:lnTo>
                  <a:lnTo>
                    <a:pt x="569" y="0"/>
                  </a:lnTo>
                  <a:lnTo>
                    <a:pt x="90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2" y="23"/>
                  </a:lnTo>
                  <a:lnTo>
                    <a:pt x="5" y="26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2" y="29"/>
                  </a:lnTo>
                  <a:lnTo>
                    <a:pt x="15" y="29"/>
                  </a:lnTo>
                  <a:lnTo>
                    <a:pt x="75" y="29"/>
                  </a:lnTo>
                  <a:lnTo>
                    <a:pt x="75" y="208"/>
                  </a:lnTo>
                  <a:lnTo>
                    <a:pt x="75" y="227"/>
                  </a:lnTo>
                  <a:lnTo>
                    <a:pt x="77" y="245"/>
                  </a:lnTo>
                  <a:lnTo>
                    <a:pt x="81" y="263"/>
                  </a:lnTo>
                  <a:lnTo>
                    <a:pt x="85" y="280"/>
                  </a:lnTo>
                  <a:lnTo>
                    <a:pt x="89" y="296"/>
                  </a:lnTo>
                  <a:lnTo>
                    <a:pt x="96" y="312"/>
                  </a:lnTo>
                  <a:lnTo>
                    <a:pt x="103" y="328"/>
                  </a:lnTo>
                  <a:lnTo>
                    <a:pt x="112" y="343"/>
                  </a:lnTo>
                  <a:lnTo>
                    <a:pt x="124" y="361"/>
                  </a:lnTo>
                  <a:lnTo>
                    <a:pt x="137" y="378"/>
                  </a:lnTo>
                  <a:lnTo>
                    <a:pt x="152" y="394"/>
                  </a:lnTo>
                  <a:lnTo>
                    <a:pt x="168" y="407"/>
                  </a:lnTo>
                  <a:lnTo>
                    <a:pt x="185" y="420"/>
                  </a:lnTo>
                  <a:lnTo>
                    <a:pt x="204" y="431"/>
                  </a:lnTo>
                  <a:lnTo>
                    <a:pt x="222" y="441"/>
                  </a:lnTo>
                  <a:lnTo>
                    <a:pt x="242" y="448"/>
                  </a:lnTo>
                  <a:lnTo>
                    <a:pt x="224" y="456"/>
                  </a:lnTo>
                  <a:lnTo>
                    <a:pt x="207" y="464"/>
                  </a:lnTo>
                  <a:lnTo>
                    <a:pt x="190" y="474"/>
                  </a:lnTo>
                  <a:lnTo>
                    <a:pt x="175" y="485"/>
                  </a:lnTo>
                  <a:lnTo>
                    <a:pt x="160" y="497"/>
                  </a:lnTo>
                  <a:lnTo>
                    <a:pt x="146" y="510"/>
                  </a:lnTo>
                  <a:lnTo>
                    <a:pt x="133" y="524"/>
                  </a:lnTo>
                  <a:lnTo>
                    <a:pt x="121" y="539"/>
                  </a:lnTo>
                  <a:lnTo>
                    <a:pt x="112" y="555"/>
                  </a:lnTo>
                  <a:lnTo>
                    <a:pt x="102" y="572"/>
                  </a:lnTo>
                  <a:lnTo>
                    <a:pt x="93" y="589"/>
                  </a:lnTo>
                  <a:lnTo>
                    <a:pt x="87" y="609"/>
                  </a:lnTo>
                  <a:lnTo>
                    <a:pt x="82" y="627"/>
                  </a:lnTo>
                  <a:lnTo>
                    <a:pt x="78" y="647"/>
                  </a:lnTo>
                  <a:lnTo>
                    <a:pt x="76" y="666"/>
                  </a:lnTo>
                  <a:lnTo>
                    <a:pt x="75" y="687"/>
                  </a:lnTo>
                  <a:lnTo>
                    <a:pt x="75" y="732"/>
                  </a:lnTo>
                  <a:lnTo>
                    <a:pt x="75" y="866"/>
                  </a:lnTo>
                  <a:lnTo>
                    <a:pt x="15" y="866"/>
                  </a:lnTo>
                  <a:lnTo>
                    <a:pt x="12" y="866"/>
                  </a:lnTo>
                  <a:lnTo>
                    <a:pt x="9" y="868"/>
                  </a:lnTo>
                  <a:lnTo>
                    <a:pt x="7" y="870"/>
                  </a:lnTo>
                  <a:lnTo>
                    <a:pt x="5" y="872"/>
                  </a:lnTo>
                  <a:lnTo>
                    <a:pt x="2" y="874"/>
                  </a:lnTo>
                  <a:lnTo>
                    <a:pt x="1" y="876"/>
                  </a:lnTo>
                  <a:lnTo>
                    <a:pt x="0" y="879"/>
                  </a:lnTo>
                  <a:lnTo>
                    <a:pt x="0" y="881"/>
                  </a:lnTo>
                  <a:lnTo>
                    <a:pt x="0" y="885"/>
                  </a:lnTo>
                  <a:lnTo>
                    <a:pt x="1" y="888"/>
                  </a:lnTo>
                  <a:lnTo>
                    <a:pt x="2" y="890"/>
                  </a:lnTo>
                  <a:lnTo>
                    <a:pt x="5" y="892"/>
                  </a:lnTo>
                  <a:lnTo>
                    <a:pt x="7" y="894"/>
                  </a:lnTo>
                  <a:lnTo>
                    <a:pt x="9" y="895"/>
                  </a:lnTo>
                  <a:lnTo>
                    <a:pt x="12" y="896"/>
                  </a:lnTo>
                  <a:lnTo>
                    <a:pt x="15" y="896"/>
                  </a:lnTo>
                  <a:lnTo>
                    <a:pt x="90" y="896"/>
                  </a:lnTo>
                  <a:lnTo>
                    <a:pt x="569" y="896"/>
                  </a:lnTo>
                  <a:lnTo>
                    <a:pt x="643" y="896"/>
                  </a:lnTo>
                  <a:lnTo>
                    <a:pt x="647" y="896"/>
                  </a:lnTo>
                  <a:lnTo>
                    <a:pt x="649" y="895"/>
                  </a:lnTo>
                  <a:lnTo>
                    <a:pt x="652" y="894"/>
                  </a:lnTo>
                  <a:lnTo>
                    <a:pt x="654" y="892"/>
                  </a:lnTo>
                  <a:lnTo>
                    <a:pt x="655" y="890"/>
                  </a:lnTo>
                  <a:lnTo>
                    <a:pt x="657" y="888"/>
                  </a:lnTo>
                  <a:lnTo>
                    <a:pt x="658" y="885"/>
                  </a:lnTo>
                  <a:lnTo>
                    <a:pt x="658" y="881"/>
                  </a:lnTo>
                  <a:lnTo>
                    <a:pt x="658" y="879"/>
                  </a:lnTo>
                  <a:lnTo>
                    <a:pt x="657" y="876"/>
                  </a:lnTo>
                  <a:lnTo>
                    <a:pt x="655" y="874"/>
                  </a:lnTo>
                  <a:lnTo>
                    <a:pt x="654" y="872"/>
                  </a:lnTo>
                  <a:lnTo>
                    <a:pt x="652" y="870"/>
                  </a:lnTo>
                  <a:lnTo>
                    <a:pt x="649" y="868"/>
                  </a:lnTo>
                  <a:lnTo>
                    <a:pt x="647" y="866"/>
                  </a:lnTo>
                  <a:lnTo>
                    <a:pt x="643" y="866"/>
                  </a:lnTo>
                  <a:close/>
                </a:path>
              </a:pathLst>
            </a:custGeom>
            <a:solidFill>
              <a:srgbClr val="6A6A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dirty="0"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grpSp>
          <p:nvGrpSpPr>
            <p:cNvPr id="66" name="组合 65"/>
            <p:cNvGrpSpPr/>
            <p:nvPr/>
          </p:nvGrpSpPr>
          <p:grpSpPr>
            <a:xfrm>
              <a:off x="7170483" y="4446249"/>
              <a:ext cx="1920150" cy="1269948"/>
              <a:chOff x="828441" y="4446249"/>
              <a:chExt cx="1920150" cy="1269948"/>
            </a:xfrm>
          </p:grpSpPr>
          <p:sp>
            <p:nvSpPr>
              <p:cNvPr id="67" name="矩形 66"/>
              <p:cNvSpPr/>
              <p:nvPr/>
            </p:nvSpPr>
            <p:spPr>
              <a:xfrm>
                <a:off x="1439703" y="4446249"/>
                <a:ext cx="6976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2000" kern="0" dirty="0">
                    <a:gradFill>
                      <a:gsLst>
                        <a:gs pos="28000">
                          <a:srgbClr val="07AEF0"/>
                        </a:gs>
                        <a:gs pos="100000">
                          <a:srgbClr val="1B66F2"/>
                        </a:gs>
                      </a:gsLst>
                      <a:lin ang="2700000" scaled="1"/>
                    </a:gra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机会</a:t>
                </a:r>
              </a:p>
            </p:txBody>
          </p:sp>
          <p:sp>
            <p:nvSpPr>
              <p:cNvPr id="68" name="文本框 67"/>
              <p:cNvSpPr txBox="1"/>
              <p:nvPr/>
            </p:nvSpPr>
            <p:spPr>
              <a:xfrm>
                <a:off x="828441" y="4821593"/>
                <a:ext cx="192015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75" name="组合 74"/>
          <p:cNvGrpSpPr/>
          <p:nvPr/>
        </p:nvGrpSpPr>
        <p:grpSpPr>
          <a:xfrm>
            <a:off x="9544050" y="1759222"/>
            <a:ext cx="1920150" cy="3956975"/>
            <a:chOff x="9544050" y="1759222"/>
            <a:chExt cx="1920150" cy="3956975"/>
          </a:xfrm>
        </p:grpSpPr>
        <p:sp>
          <p:nvSpPr>
            <p:cNvPr id="28" name="Oval 6"/>
            <p:cNvSpPr>
              <a:spLocks noChangeArrowheads="1"/>
            </p:cNvSpPr>
            <p:nvPr/>
          </p:nvSpPr>
          <p:spPr bwMode="auto">
            <a:xfrm>
              <a:off x="9716510" y="1759222"/>
              <a:ext cx="1575230" cy="157668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 cap="flat">
              <a:solidFill>
                <a:schemeClr val="bg1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id-ID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+mn-lt"/>
                </a:rPr>
                <a:t>T</a:t>
              </a:r>
              <a:endPara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2" name="Isosceles Triangle 138"/>
            <p:cNvSpPr/>
            <p:nvPr/>
          </p:nvSpPr>
          <p:spPr>
            <a:xfrm rot="10800000">
              <a:off x="10403575" y="3675880"/>
              <a:ext cx="201100" cy="11094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dirty="0"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56" name="Freeform 3763"/>
            <p:cNvSpPr/>
            <p:nvPr/>
          </p:nvSpPr>
          <p:spPr bwMode="auto">
            <a:xfrm>
              <a:off x="10432688" y="3914488"/>
              <a:ext cx="142875" cy="285750"/>
            </a:xfrm>
            <a:custGeom>
              <a:avLst/>
              <a:gdLst>
                <a:gd name="T0" fmla="*/ 435 w 450"/>
                <a:gd name="T1" fmla="*/ 300 h 901"/>
                <a:gd name="T2" fmla="*/ 268 w 450"/>
                <a:gd name="T3" fmla="*/ 300 h 901"/>
                <a:gd name="T4" fmla="*/ 448 w 450"/>
                <a:gd name="T5" fmla="*/ 22 h 901"/>
                <a:gd name="T6" fmla="*/ 449 w 450"/>
                <a:gd name="T7" fmla="*/ 19 h 901"/>
                <a:gd name="T8" fmla="*/ 450 w 450"/>
                <a:gd name="T9" fmla="*/ 15 h 901"/>
                <a:gd name="T10" fmla="*/ 449 w 450"/>
                <a:gd name="T11" fmla="*/ 11 h 901"/>
                <a:gd name="T12" fmla="*/ 448 w 450"/>
                <a:gd name="T13" fmla="*/ 7 h 901"/>
                <a:gd name="T14" fmla="*/ 446 w 450"/>
                <a:gd name="T15" fmla="*/ 4 h 901"/>
                <a:gd name="T16" fmla="*/ 443 w 450"/>
                <a:gd name="T17" fmla="*/ 2 h 901"/>
                <a:gd name="T18" fmla="*/ 439 w 450"/>
                <a:gd name="T19" fmla="*/ 0 h 901"/>
                <a:gd name="T20" fmla="*/ 435 w 450"/>
                <a:gd name="T21" fmla="*/ 0 h 901"/>
                <a:gd name="T22" fmla="*/ 120 w 450"/>
                <a:gd name="T23" fmla="*/ 0 h 901"/>
                <a:gd name="T24" fmla="*/ 115 w 450"/>
                <a:gd name="T25" fmla="*/ 0 h 901"/>
                <a:gd name="T26" fmla="*/ 110 w 450"/>
                <a:gd name="T27" fmla="*/ 3 h 901"/>
                <a:gd name="T28" fmla="*/ 107 w 450"/>
                <a:gd name="T29" fmla="*/ 6 h 901"/>
                <a:gd name="T30" fmla="*/ 105 w 450"/>
                <a:gd name="T31" fmla="*/ 11 h 901"/>
                <a:gd name="T32" fmla="*/ 0 w 450"/>
                <a:gd name="T33" fmla="*/ 462 h 901"/>
                <a:gd name="T34" fmla="*/ 0 w 450"/>
                <a:gd name="T35" fmla="*/ 465 h 901"/>
                <a:gd name="T36" fmla="*/ 0 w 450"/>
                <a:gd name="T37" fmla="*/ 469 h 901"/>
                <a:gd name="T38" fmla="*/ 1 w 450"/>
                <a:gd name="T39" fmla="*/ 472 h 901"/>
                <a:gd name="T40" fmla="*/ 3 w 450"/>
                <a:gd name="T41" fmla="*/ 475 h 901"/>
                <a:gd name="T42" fmla="*/ 5 w 450"/>
                <a:gd name="T43" fmla="*/ 477 h 901"/>
                <a:gd name="T44" fmla="*/ 7 w 450"/>
                <a:gd name="T45" fmla="*/ 479 h 901"/>
                <a:gd name="T46" fmla="*/ 10 w 450"/>
                <a:gd name="T47" fmla="*/ 480 h 901"/>
                <a:gd name="T48" fmla="*/ 15 w 450"/>
                <a:gd name="T49" fmla="*/ 480 h 901"/>
                <a:gd name="T50" fmla="*/ 145 w 450"/>
                <a:gd name="T51" fmla="*/ 480 h 901"/>
                <a:gd name="T52" fmla="*/ 30 w 450"/>
                <a:gd name="T53" fmla="*/ 881 h 901"/>
                <a:gd name="T54" fmla="*/ 30 w 450"/>
                <a:gd name="T55" fmla="*/ 887 h 901"/>
                <a:gd name="T56" fmla="*/ 31 w 450"/>
                <a:gd name="T57" fmla="*/ 892 h 901"/>
                <a:gd name="T58" fmla="*/ 34 w 450"/>
                <a:gd name="T59" fmla="*/ 896 h 901"/>
                <a:gd name="T60" fmla="*/ 38 w 450"/>
                <a:gd name="T61" fmla="*/ 900 h 901"/>
                <a:gd name="T62" fmla="*/ 42 w 450"/>
                <a:gd name="T63" fmla="*/ 901 h 901"/>
                <a:gd name="T64" fmla="*/ 45 w 450"/>
                <a:gd name="T65" fmla="*/ 901 h 901"/>
                <a:gd name="T66" fmla="*/ 48 w 450"/>
                <a:gd name="T67" fmla="*/ 901 h 901"/>
                <a:gd name="T68" fmla="*/ 51 w 450"/>
                <a:gd name="T69" fmla="*/ 900 h 901"/>
                <a:gd name="T70" fmla="*/ 54 w 450"/>
                <a:gd name="T71" fmla="*/ 897 h 901"/>
                <a:gd name="T72" fmla="*/ 57 w 450"/>
                <a:gd name="T73" fmla="*/ 894 h 901"/>
                <a:gd name="T74" fmla="*/ 447 w 450"/>
                <a:gd name="T75" fmla="*/ 324 h 901"/>
                <a:gd name="T76" fmla="*/ 449 w 450"/>
                <a:gd name="T77" fmla="*/ 319 h 901"/>
                <a:gd name="T78" fmla="*/ 450 w 450"/>
                <a:gd name="T79" fmla="*/ 316 h 901"/>
                <a:gd name="T80" fmla="*/ 450 w 450"/>
                <a:gd name="T81" fmla="*/ 312 h 901"/>
                <a:gd name="T82" fmla="*/ 448 w 450"/>
                <a:gd name="T83" fmla="*/ 308 h 901"/>
                <a:gd name="T84" fmla="*/ 446 w 450"/>
                <a:gd name="T85" fmla="*/ 304 h 901"/>
                <a:gd name="T86" fmla="*/ 443 w 450"/>
                <a:gd name="T87" fmla="*/ 302 h 901"/>
                <a:gd name="T88" fmla="*/ 439 w 450"/>
                <a:gd name="T89" fmla="*/ 300 h 901"/>
                <a:gd name="T90" fmla="*/ 435 w 450"/>
                <a:gd name="T91" fmla="*/ 300 h 901"/>
                <a:gd name="T92" fmla="*/ 435 w 450"/>
                <a:gd name="T93" fmla="*/ 300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50" h="901">
                  <a:moveTo>
                    <a:pt x="435" y="300"/>
                  </a:moveTo>
                  <a:lnTo>
                    <a:pt x="268" y="300"/>
                  </a:lnTo>
                  <a:lnTo>
                    <a:pt x="448" y="22"/>
                  </a:lnTo>
                  <a:lnTo>
                    <a:pt x="449" y="19"/>
                  </a:lnTo>
                  <a:lnTo>
                    <a:pt x="450" y="15"/>
                  </a:lnTo>
                  <a:lnTo>
                    <a:pt x="449" y="11"/>
                  </a:lnTo>
                  <a:lnTo>
                    <a:pt x="448" y="7"/>
                  </a:lnTo>
                  <a:lnTo>
                    <a:pt x="446" y="4"/>
                  </a:lnTo>
                  <a:lnTo>
                    <a:pt x="443" y="2"/>
                  </a:lnTo>
                  <a:lnTo>
                    <a:pt x="439" y="0"/>
                  </a:lnTo>
                  <a:lnTo>
                    <a:pt x="435" y="0"/>
                  </a:lnTo>
                  <a:lnTo>
                    <a:pt x="120" y="0"/>
                  </a:lnTo>
                  <a:lnTo>
                    <a:pt x="115" y="0"/>
                  </a:lnTo>
                  <a:lnTo>
                    <a:pt x="110" y="3"/>
                  </a:lnTo>
                  <a:lnTo>
                    <a:pt x="107" y="6"/>
                  </a:lnTo>
                  <a:lnTo>
                    <a:pt x="105" y="11"/>
                  </a:lnTo>
                  <a:lnTo>
                    <a:pt x="0" y="462"/>
                  </a:lnTo>
                  <a:lnTo>
                    <a:pt x="0" y="465"/>
                  </a:lnTo>
                  <a:lnTo>
                    <a:pt x="0" y="469"/>
                  </a:lnTo>
                  <a:lnTo>
                    <a:pt x="1" y="472"/>
                  </a:lnTo>
                  <a:lnTo>
                    <a:pt x="3" y="475"/>
                  </a:lnTo>
                  <a:lnTo>
                    <a:pt x="5" y="477"/>
                  </a:lnTo>
                  <a:lnTo>
                    <a:pt x="7" y="479"/>
                  </a:lnTo>
                  <a:lnTo>
                    <a:pt x="10" y="480"/>
                  </a:lnTo>
                  <a:lnTo>
                    <a:pt x="15" y="480"/>
                  </a:lnTo>
                  <a:lnTo>
                    <a:pt x="145" y="480"/>
                  </a:lnTo>
                  <a:lnTo>
                    <a:pt x="30" y="881"/>
                  </a:lnTo>
                  <a:lnTo>
                    <a:pt x="30" y="887"/>
                  </a:lnTo>
                  <a:lnTo>
                    <a:pt x="31" y="892"/>
                  </a:lnTo>
                  <a:lnTo>
                    <a:pt x="34" y="896"/>
                  </a:lnTo>
                  <a:lnTo>
                    <a:pt x="38" y="900"/>
                  </a:lnTo>
                  <a:lnTo>
                    <a:pt x="42" y="901"/>
                  </a:lnTo>
                  <a:lnTo>
                    <a:pt x="45" y="901"/>
                  </a:lnTo>
                  <a:lnTo>
                    <a:pt x="48" y="901"/>
                  </a:lnTo>
                  <a:lnTo>
                    <a:pt x="51" y="900"/>
                  </a:lnTo>
                  <a:lnTo>
                    <a:pt x="54" y="897"/>
                  </a:lnTo>
                  <a:lnTo>
                    <a:pt x="57" y="894"/>
                  </a:lnTo>
                  <a:lnTo>
                    <a:pt x="447" y="324"/>
                  </a:lnTo>
                  <a:lnTo>
                    <a:pt x="449" y="319"/>
                  </a:lnTo>
                  <a:lnTo>
                    <a:pt x="450" y="316"/>
                  </a:lnTo>
                  <a:lnTo>
                    <a:pt x="450" y="312"/>
                  </a:lnTo>
                  <a:lnTo>
                    <a:pt x="448" y="308"/>
                  </a:lnTo>
                  <a:lnTo>
                    <a:pt x="446" y="304"/>
                  </a:lnTo>
                  <a:lnTo>
                    <a:pt x="443" y="302"/>
                  </a:lnTo>
                  <a:lnTo>
                    <a:pt x="439" y="300"/>
                  </a:lnTo>
                  <a:lnTo>
                    <a:pt x="435" y="300"/>
                  </a:lnTo>
                  <a:lnTo>
                    <a:pt x="435" y="300"/>
                  </a:lnTo>
                  <a:close/>
                </a:path>
              </a:pathLst>
            </a:custGeom>
            <a:solidFill>
              <a:srgbClr val="6A6A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dirty="0"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9544050" y="4446249"/>
              <a:ext cx="1920150" cy="1269948"/>
              <a:chOff x="828441" y="4446249"/>
              <a:chExt cx="1920150" cy="1269948"/>
            </a:xfrm>
          </p:grpSpPr>
          <p:sp>
            <p:nvSpPr>
              <p:cNvPr id="70" name="矩形 69"/>
              <p:cNvSpPr/>
              <p:nvPr/>
            </p:nvSpPr>
            <p:spPr>
              <a:xfrm>
                <a:off x="1439703" y="4446249"/>
                <a:ext cx="6976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:r>
                  <a:rPr lang="zh-CN" altLang="en-US" sz="20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威胁</a:t>
                </a:r>
              </a:p>
            </p:txBody>
          </p:sp>
          <p:sp>
            <p:nvSpPr>
              <p:cNvPr id="71" name="文本框 70"/>
              <p:cNvSpPr txBox="1"/>
              <p:nvPr/>
            </p:nvSpPr>
            <p:spPr>
              <a:xfrm>
                <a:off x="828441" y="4821593"/>
                <a:ext cx="192015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1182355" y="4814700"/>
            <a:ext cx="1009644" cy="20432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screen"/>
          <a:srcRect r="80004" b="36164"/>
          <a:stretch>
            <a:fillRect/>
          </a:stretch>
        </p:blipFill>
        <p:spPr>
          <a:xfrm>
            <a:off x="762" y="429"/>
            <a:ext cx="1092443" cy="1961722"/>
          </a:xfrm>
          <a:prstGeom prst="rect">
            <a:avLst/>
          </a:prstGeom>
        </p:spPr>
      </p:pic>
      <p:grpSp>
        <p:nvGrpSpPr>
          <p:cNvPr id="80" name="组合 79"/>
          <p:cNvGrpSpPr/>
          <p:nvPr/>
        </p:nvGrpSpPr>
        <p:grpSpPr>
          <a:xfrm>
            <a:off x="874713" y="3371430"/>
            <a:ext cx="10442575" cy="271688"/>
            <a:chOff x="874713" y="3371430"/>
            <a:chExt cx="10442575" cy="271688"/>
          </a:xfrm>
        </p:grpSpPr>
        <p:cxnSp>
          <p:nvCxnSpPr>
            <p:cNvPr id="10" name="Straight Connector 15"/>
            <p:cNvCxnSpPr/>
            <p:nvPr/>
          </p:nvCxnSpPr>
          <p:spPr>
            <a:xfrm>
              <a:off x="1006078" y="3507274"/>
              <a:ext cx="10179844" cy="0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" name="Oval 7"/>
            <p:cNvSpPr/>
            <p:nvPr/>
          </p:nvSpPr>
          <p:spPr>
            <a:xfrm>
              <a:off x="874713" y="3371430"/>
              <a:ext cx="271688" cy="271688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en-US" dirty="0">
                <a:solidFill>
                  <a:schemeClr val="tx1"/>
                </a:solidFill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17" name="Oval 13"/>
            <p:cNvSpPr/>
            <p:nvPr/>
          </p:nvSpPr>
          <p:spPr>
            <a:xfrm>
              <a:off x="11045600" y="3371430"/>
              <a:ext cx="271688" cy="271688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dirty="0">
                <a:solidFill>
                  <a:schemeClr val="tx1"/>
                </a:solidFill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32978" y="317504"/>
            <a:ext cx="2005824" cy="568021"/>
            <a:chOff x="2411323" y="2909753"/>
            <a:chExt cx="2708088" cy="766891"/>
          </a:xfrm>
        </p:grpSpPr>
        <p:sp>
          <p:nvSpPr>
            <p:cNvPr id="57" name="椭圆 56"/>
            <p:cNvSpPr/>
            <p:nvPr/>
          </p:nvSpPr>
          <p:spPr>
            <a:xfrm>
              <a:off x="2411323" y="2909753"/>
              <a:ext cx="766892" cy="766891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381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8" name="文本框 57"/>
            <p:cNvSpPr txBox="1"/>
            <p:nvPr>
              <p:custDataLst>
                <p:tags r:id="rId1"/>
              </p:custDataLst>
            </p:nvPr>
          </p:nvSpPr>
          <p:spPr>
            <a:xfrm>
              <a:off x="3387913" y="3031588"/>
              <a:ext cx="1731498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/>
              <a:r>
                <a:rPr lang="zh-CN" altLang="en-US" sz="2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公司介绍</a:t>
              </a:r>
            </a:p>
          </p:txBody>
        </p:sp>
        <p:sp>
          <p:nvSpPr>
            <p:cNvPr id="59" name="文本框 38"/>
            <p:cNvSpPr txBox="1"/>
            <p:nvPr>
              <p:custDataLst>
                <p:tags r:id="rId2"/>
              </p:custDataLst>
            </p:nvPr>
          </p:nvSpPr>
          <p:spPr>
            <a:xfrm>
              <a:off x="2411323" y="3031588"/>
              <a:ext cx="766892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优设标题黑" panose="00000500000000000000" pitchFamily="2" charset="-122"/>
                  <a:ea typeface="优设标题黑" panose="00000500000000000000" pitchFamily="2" charset="-122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1270283" y="2910373"/>
            <a:ext cx="2429670" cy="3235275"/>
            <a:chOff x="1270283" y="2910373"/>
            <a:chExt cx="2429670" cy="3235275"/>
          </a:xfrm>
        </p:grpSpPr>
        <p:sp>
          <p:nvSpPr>
            <p:cNvPr id="12" name="Oval 8"/>
            <p:cNvSpPr/>
            <p:nvPr/>
          </p:nvSpPr>
          <p:spPr>
            <a:xfrm>
              <a:off x="2018393" y="3040549"/>
              <a:ext cx="933450" cy="933450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en-US" dirty="0">
                <a:solidFill>
                  <a:schemeClr val="tx1"/>
                </a:solidFill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18" name="Arc 17"/>
            <p:cNvSpPr/>
            <p:nvPr/>
          </p:nvSpPr>
          <p:spPr>
            <a:xfrm>
              <a:off x="1888217" y="2910373"/>
              <a:ext cx="1193802" cy="1193802"/>
            </a:xfrm>
            <a:prstGeom prst="arc">
              <a:avLst>
                <a:gd name="adj1" fmla="val 9907"/>
                <a:gd name="adj2" fmla="val 10780622"/>
              </a:avLst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dirty="0">
                <a:solidFill>
                  <a:schemeClr val="tx1"/>
                </a:solidFill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cxnSp>
          <p:nvCxnSpPr>
            <p:cNvPr id="19" name="Straight Connector 19"/>
            <p:cNvCxnSpPr/>
            <p:nvPr/>
          </p:nvCxnSpPr>
          <p:spPr>
            <a:xfrm>
              <a:off x="2485118" y="4104175"/>
              <a:ext cx="0" cy="641349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33" name="Group 52"/>
            <p:cNvGrpSpPr/>
            <p:nvPr/>
          </p:nvGrpSpPr>
          <p:grpSpPr>
            <a:xfrm>
              <a:off x="2304937" y="3330268"/>
              <a:ext cx="360363" cy="354013"/>
              <a:chOff x="9161463" y="4692650"/>
              <a:chExt cx="360363" cy="354013"/>
            </a:xfrm>
            <a:solidFill>
              <a:schemeClr val="bg1"/>
            </a:solidFill>
          </p:grpSpPr>
          <p:sp>
            <p:nvSpPr>
              <p:cNvPr id="34" name="Freeform 156"/>
              <p:cNvSpPr>
                <a:spLocks noEditPoints="1"/>
              </p:cNvSpPr>
              <p:nvPr/>
            </p:nvSpPr>
            <p:spPr bwMode="auto">
              <a:xfrm>
                <a:off x="9161463" y="4692650"/>
                <a:ext cx="255588" cy="330200"/>
              </a:xfrm>
              <a:custGeom>
                <a:avLst/>
                <a:gdLst>
                  <a:gd name="T0" fmla="*/ 48 w 68"/>
                  <a:gd name="T1" fmla="*/ 76 h 88"/>
                  <a:gd name="T2" fmla="*/ 48 w 68"/>
                  <a:gd name="T3" fmla="*/ 76 h 88"/>
                  <a:gd name="T4" fmla="*/ 49 w 68"/>
                  <a:gd name="T5" fmla="*/ 76 h 88"/>
                  <a:gd name="T6" fmla="*/ 50 w 68"/>
                  <a:gd name="T7" fmla="*/ 74 h 88"/>
                  <a:gd name="T8" fmla="*/ 68 w 68"/>
                  <a:gd name="T9" fmla="*/ 56 h 88"/>
                  <a:gd name="T10" fmla="*/ 68 w 68"/>
                  <a:gd name="T11" fmla="*/ 22 h 88"/>
                  <a:gd name="T12" fmla="*/ 67 w 68"/>
                  <a:gd name="T13" fmla="*/ 21 h 88"/>
                  <a:gd name="T14" fmla="*/ 47 w 68"/>
                  <a:gd name="T15" fmla="*/ 1 h 88"/>
                  <a:gd name="T16" fmla="*/ 46 w 68"/>
                  <a:gd name="T17" fmla="*/ 0 h 88"/>
                  <a:gd name="T18" fmla="*/ 2 w 68"/>
                  <a:gd name="T19" fmla="*/ 0 h 88"/>
                  <a:gd name="T20" fmla="*/ 0 w 68"/>
                  <a:gd name="T21" fmla="*/ 2 h 88"/>
                  <a:gd name="T22" fmla="*/ 0 w 68"/>
                  <a:gd name="T23" fmla="*/ 86 h 88"/>
                  <a:gd name="T24" fmla="*/ 2 w 68"/>
                  <a:gd name="T25" fmla="*/ 88 h 88"/>
                  <a:gd name="T26" fmla="*/ 45 w 68"/>
                  <a:gd name="T27" fmla="*/ 88 h 88"/>
                  <a:gd name="T28" fmla="*/ 48 w 68"/>
                  <a:gd name="T29" fmla="*/ 76 h 88"/>
                  <a:gd name="T30" fmla="*/ 46 w 68"/>
                  <a:gd name="T31" fmla="*/ 2 h 88"/>
                  <a:gd name="T32" fmla="*/ 66 w 68"/>
                  <a:gd name="T33" fmla="*/ 22 h 88"/>
                  <a:gd name="T34" fmla="*/ 46 w 68"/>
                  <a:gd name="T35" fmla="*/ 22 h 88"/>
                  <a:gd name="T36" fmla="*/ 46 w 68"/>
                  <a:gd name="T37" fmla="*/ 2 h 88"/>
                  <a:gd name="T38" fmla="*/ 14 w 68"/>
                  <a:gd name="T39" fmla="*/ 24 h 88"/>
                  <a:gd name="T40" fmla="*/ 32 w 68"/>
                  <a:gd name="T41" fmla="*/ 24 h 88"/>
                  <a:gd name="T42" fmla="*/ 34 w 68"/>
                  <a:gd name="T43" fmla="*/ 26 h 88"/>
                  <a:gd name="T44" fmla="*/ 32 w 68"/>
                  <a:gd name="T45" fmla="*/ 28 h 88"/>
                  <a:gd name="T46" fmla="*/ 14 w 68"/>
                  <a:gd name="T47" fmla="*/ 28 h 88"/>
                  <a:gd name="T48" fmla="*/ 12 w 68"/>
                  <a:gd name="T49" fmla="*/ 26 h 88"/>
                  <a:gd name="T50" fmla="*/ 14 w 68"/>
                  <a:gd name="T51" fmla="*/ 24 h 88"/>
                  <a:gd name="T52" fmla="*/ 14 w 68"/>
                  <a:gd name="T53" fmla="*/ 36 h 88"/>
                  <a:gd name="T54" fmla="*/ 46 w 68"/>
                  <a:gd name="T55" fmla="*/ 36 h 88"/>
                  <a:gd name="T56" fmla="*/ 48 w 68"/>
                  <a:gd name="T57" fmla="*/ 38 h 88"/>
                  <a:gd name="T58" fmla="*/ 46 w 68"/>
                  <a:gd name="T59" fmla="*/ 40 h 88"/>
                  <a:gd name="T60" fmla="*/ 14 w 68"/>
                  <a:gd name="T61" fmla="*/ 40 h 88"/>
                  <a:gd name="T62" fmla="*/ 12 w 68"/>
                  <a:gd name="T63" fmla="*/ 38 h 88"/>
                  <a:gd name="T64" fmla="*/ 14 w 68"/>
                  <a:gd name="T65" fmla="*/ 36 h 88"/>
                  <a:gd name="T66" fmla="*/ 34 w 68"/>
                  <a:gd name="T67" fmla="*/ 64 h 88"/>
                  <a:gd name="T68" fmla="*/ 14 w 68"/>
                  <a:gd name="T69" fmla="*/ 64 h 88"/>
                  <a:gd name="T70" fmla="*/ 12 w 68"/>
                  <a:gd name="T71" fmla="*/ 62 h 88"/>
                  <a:gd name="T72" fmla="*/ 14 w 68"/>
                  <a:gd name="T73" fmla="*/ 60 h 88"/>
                  <a:gd name="T74" fmla="*/ 34 w 68"/>
                  <a:gd name="T75" fmla="*/ 60 h 88"/>
                  <a:gd name="T76" fmla="*/ 36 w 68"/>
                  <a:gd name="T77" fmla="*/ 62 h 88"/>
                  <a:gd name="T78" fmla="*/ 34 w 68"/>
                  <a:gd name="T79" fmla="*/ 64 h 88"/>
                  <a:gd name="T80" fmla="*/ 38 w 68"/>
                  <a:gd name="T81" fmla="*/ 52 h 88"/>
                  <a:gd name="T82" fmla="*/ 14 w 68"/>
                  <a:gd name="T83" fmla="*/ 52 h 88"/>
                  <a:gd name="T84" fmla="*/ 12 w 68"/>
                  <a:gd name="T85" fmla="*/ 50 h 88"/>
                  <a:gd name="T86" fmla="*/ 14 w 68"/>
                  <a:gd name="T87" fmla="*/ 48 h 88"/>
                  <a:gd name="T88" fmla="*/ 38 w 68"/>
                  <a:gd name="T89" fmla="*/ 48 h 88"/>
                  <a:gd name="T90" fmla="*/ 40 w 68"/>
                  <a:gd name="T91" fmla="*/ 50 h 88"/>
                  <a:gd name="T92" fmla="*/ 38 w 68"/>
                  <a:gd name="T93" fmla="*/ 5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8" h="88">
                    <a:moveTo>
                      <a:pt x="48" y="76"/>
                    </a:moveTo>
                    <a:cubicBezTo>
                      <a:pt x="48" y="76"/>
                      <a:pt x="48" y="76"/>
                      <a:pt x="48" y="76"/>
                    </a:cubicBezTo>
                    <a:cubicBezTo>
                      <a:pt x="48" y="76"/>
                      <a:pt x="49" y="76"/>
                      <a:pt x="49" y="76"/>
                    </a:cubicBezTo>
                    <a:cubicBezTo>
                      <a:pt x="49" y="75"/>
                      <a:pt x="49" y="74"/>
                      <a:pt x="50" y="74"/>
                    </a:cubicBezTo>
                    <a:cubicBezTo>
                      <a:pt x="68" y="56"/>
                      <a:pt x="68" y="56"/>
                      <a:pt x="68" y="56"/>
                    </a:cubicBezTo>
                    <a:cubicBezTo>
                      <a:pt x="68" y="22"/>
                      <a:pt x="68" y="22"/>
                      <a:pt x="68" y="22"/>
                    </a:cubicBezTo>
                    <a:cubicBezTo>
                      <a:pt x="68" y="21"/>
                      <a:pt x="68" y="21"/>
                      <a:pt x="67" y="2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0"/>
                      <a:pt x="47" y="0"/>
                      <a:pt x="46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7"/>
                      <a:pt x="1" y="88"/>
                      <a:pt x="2" y="88"/>
                    </a:cubicBezTo>
                    <a:cubicBezTo>
                      <a:pt x="45" y="88"/>
                      <a:pt x="45" y="88"/>
                      <a:pt x="45" y="88"/>
                    </a:cubicBezTo>
                    <a:lnTo>
                      <a:pt x="48" y="76"/>
                    </a:lnTo>
                    <a:close/>
                    <a:moveTo>
                      <a:pt x="46" y="2"/>
                    </a:moveTo>
                    <a:cubicBezTo>
                      <a:pt x="66" y="22"/>
                      <a:pt x="66" y="22"/>
                      <a:pt x="66" y="22"/>
                    </a:cubicBezTo>
                    <a:cubicBezTo>
                      <a:pt x="46" y="22"/>
                      <a:pt x="46" y="22"/>
                      <a:pt x="46" y="22"/>
                    </a:cubicBezTo>
                    <a:lnTo>
                      <a:pt x="46" y="2"/>
                    </a:lnTo>
                    <a:close/>
                    <a:moveTo>
                      <a:pt x="14" y="24"/>
                    </a:moveTo>
                    <a:cubicBezTo>
                      <a:pt x="32" y="24"/>
                      <a:pt x="32" y="24"/>
                      <a:pt x="32" y="24"/>
                    </a:cubicBezTo>
                    <a:cubicBezTo>
                      <a:pt x="33" y="24"/>
                      <a:pt x="34" y="25"/>
                      <a:pt x="34" y="26"/>
                    </a:cubicBezTo>
                    <a:cubicBezTo>
                      <a:pt x="34" y="27"/>
                      <a:pt x="33" y="28"/>
                      <a:pt x="32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3" y="28"/>
                      <a:pt x="12" y="27"/>
                      <a:pt x="12" y="26"/>
                    </a:cubicBezTo>
                    <a:cubicBezTo>
                      <a:pt x="12" y="25"/>
                      <a:pt x="13" y="24"/>
                      <a:pt x="14" y="24"/>
                    </a:cubicBezTo>
                    <a:close/>
                    <a:moveTo>
                      <a:pt x="14" y="36"/>
                    </a:moveTo>
                    <a:cubicBezTo>
                      <a:pt x="46" y="36"/>
                      <a:pt x="46" y="36"/>
                      <a:pt x="46" y="36"/>
                    </a:cubicBezTo>
                    <a:cubicBezTo>
                      <a:pt x="47" y="36"/>
                      <a:pt x="48" y="37"/>
                      <a:pt x="48" y="38"/>
                    </a:cubicBezTo>
                    <a:cubicBezTo>
                      <a:pt x="48" y="39"/>
                      <a:pt x="47" y="40"/>
                      <a:pt x="46" y="40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13" y="40"/>
                      <a:pt x="12" y="39"/>
                      <a:pt x="12" y="38"/>
                    </a:cubicBezTo>
                    <a:cubicBezTo>
                      <a:pt x="12" y="37"/>
                      <a:pt x="13" y="36"/>
                      <a:pt x="14" y="36"/>
                    </a:cubicBezTo>
                    <a:close/>
                    <a:moveTo>
                      <a:pt x="34" y="64"/>
                    </a:moveTo>
                    <a:cubicBezTo>
                      <a:pt x="14" y="64"/>
                      <a:pt x="14" y="64"/>
                      <a:pt x="14" y="64"/>
                    </a:cubicBezTo>
                    <a:cubicBezTo>
                      <a:pt x="13" y="64"/>
                      <a:pt x="12" y="63"/>
                      <a:pt x="12" y="62"/>
                    </a:cubicBezTo>
                    <a:cubicBezTo>
                      <a:pt x="12" y="61"/>
                      <a:pt x="13" y="60"/>
                      <a:pt x="1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0"/>
                      <a:pt x="36" y="61"/>
                      <a:pt x="36" y="62"/>
                    </a:cubicBezTo>
                    <a:cubicBezTo>
                      <a:pt x="36" y="63"/>
                      <a:pt x="35" y="64"/>
                      <a:pt x="34" y="64"/>
                    </a:cubicBezTo>
                    <a:close/>
                    <a:moveTo>
                      <a:pt x="38" y="52"/>
                    </a:moveTo>
                    <a:cubicBezTo>
                      <a:pt x="14" y="52"/>
                      <a:pt x="14" y="52"/>
                      <a:pt x="14" y="52"/>
                    </a:cubicBezTo>
                    <a:cubicBezTo>
                      <a:pt x="13" y="52"/>
                      <a:pt x="12" y="51"/>
                      <a:pt x="12" y="50"/>
                    </a:cubicBezTo>
                    <a:cubicBezTo>
                      <a:pt x="12" y="49"/>
                      <a:pt x="13" y="48"/>
                      <a:pt x="14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9" y="48"/>
                      <a:pt x="40" y="49"/>
                      <a:pt x="40" y="50"/>
                    </a:cubicBezTo>
                    <a:cubicBezTo>
                      <a:pt x="40" y="51"/>
                      <a:pt x="39" y="52"/>
                      <a:pt x="38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35" name="Freeform 157"/>
              <p:cNvSpPr/>
              <p:nvPr/>
            </p:nvSpPr>
            <p:spPr bwMode="auto">
              <a:xfrm>
                <a:off x="9364663" y="4903788"/>
                <a:ext cx="119063" cy="119063"/>
              </a:xfrm>
              <a:custGeom>
                <a:avLst/>
                <a:gdLst>
                  <a:gd name="T0" fmla="*/ 45 w 75"/>
                  <a:gd name="T1" fmla="*/ 0 h 75"/>
                  <a:gd name="T2" fmla="*/ 0 w 75"/>
                  <a:gd name="T3" fmla="*/ 45 h 75"/>
                  <a:gd name="T4" fmla="*/ 30 w 75"/>
                  <a:gd name="T5" fmla="*/ 75 h 75"/>
                  <a:gd name="T6" fmla="*/ 75 w 75"/>
                  <a:gd name="T7" fmla="*/ 30 h 75"/>
                  <a:gd name="T8" fmla="*/ 45 w 75"/>
                  <a:gd name="T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45" y="0"/>
                    </a:moveTo>
                    <a:lnTo>
                      <a:pt x="0" y="45"/>
                    </a:lnTo>
                    <a:lnTo>
                      <a:pt x="30" y="75"/>
                    </a:lnTo>
                    <a:lnTo>
                      <a:pt x="75" y="30"/>
                    </a:lnTo>
                    <a:lnTo>
                      <a:pt x="4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36" name="Freeform 158"/>
              <p:cNvSpPr/>
              <p:nvPr/>
            </p:nvSpPr>
            <p:spPr bwMode="auto">
              <a:xfrm>
                <a:off x="9340850" y="4989513"/>
                <a:ext cx="57150" cy="57150"/>
              </a:xfrm>
              <a:custGeom>
                <a:avLst/>
                <a:gdLst>
                  <a:gd name="T0" fmla="*/ 4 w 15"/>
                  <a:gd name="T1" fmla="*/ 0 h 15"/>
                  <a:gd name="T2" fmla="*/ 0 w 15"/>
                  <a:gd name="T3" fmla="*/ 12 h 15"/>
                  <a:gd name="T4" fmla="*/ 1 w 15"/>
                  <a:gd name="T5" fmla="*/ 14 h 15"/>
                  <a:gd name="T6" fmla="*/ 2 w 15"/>
                  <a:gd name="T7" fmla="*/ 15 h 15"/>
                  <a:gd name="T8" fmla="*/ 3 w 15"/>
                  <a:gd name="T9" fmla="*/ 15 h 15"/>
                  <a:gd name="T10" fmla="*/ 15 w 15"/>
                  <a:gd name="T11" fmla="*/ 11 h 15"/>
                  <a:gd name="T12" fmla="*/ 4 w 15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5">
                    <a:moveTo>
                      <a:pt x="4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0" y="14"/>
                      <a:pt x="1" y="14"/>
                    </a:cubicBezTo>
                    <a:cubicBezTo>
                      <a:pt x="1" y="15"/>
                      <a:pt x="1" y="15"/>
                      <a:pt x="2" y="15"/>
                    </a:cubicBezTo>
                    <a:cubicBezTo>
                      <a:pt x="2" y="15"/>
                      <a:pt x="2" y="15"/>
                      <a:pt x="3" y="15"/>
                    </a:cubicBezTo>
                    <a:cubicBezTo>
                      <a:pt x="15" y="11"/>
                      <a:pt x="15" y="11"/>
                      <a:pt x="15" y="11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37" name="Freeform 159"/>
              <p:cNvSpPr/>
              <p:nvPr/>
            </p:nvSpPr>
            <p:spPr bwMode="auto">
              <a:xfrm>
                <a:off x="9447213" y="4865688"/>
                <a:ext cx="74613" cy="74613"/>
              </a:xfrm>
              <a:custGeom>
                <a:avLst/>
                <a:gdLst>
                  <a:gd name="T0" fmla="*/ 19 w 20"/>
                  <a:gd name="T1" fmla="*/ 11 h 20"/>
                  <a:gd name="T2" fmla="*/ 9 w 20"/>
                  <a:gd name="T3" fmla="*/ 1 h 20"/>
                  <a:gd name="T4" fmla="*/ 7 w 20"/>
                  <a:gd name="T5" fmla="*/ 1 h 20"/>
                  <a:gd name="T6" fmla="*/ 0 w 20"/>
                  <a:gd name="T7" fmla="*/ 7 h 20"/>
                  <a:gd name="T8" fmla="*/ 13 w 20"/>
                  <a:gd name="T9" fmla="*/ 20 h 20"/>
                  <a:gd name="T10" fmla="*/ 19 w 20"/>
                  <a:gd name="T11" fmla="*/ 13 h 20"/>
                  <a:gd name="T12" fmla="*/ 19 w 20"/>
                  <a:gd name="T13" fmla="*/ 1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20">
                    <a:moveTo>
                      <a:pt x="19" y="11"/>
                    </a:moveTo>
                    <a:cubicBezTo>
                      <a:pt x="9" y="1"/>
                      <a:pt x="9" y="1"/>
                      <a:pt x="9" y="1"/>
                    </a:cubicBezTo>
                    <a:cubicBezTo>
                      <a:pt x="9" y="0"/>
                      <a:pt x="7" y="0"/>
                      <a:pt x="7" y="1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20" y="13"/>
                      <a:pt x="20" y="11"/>
                      <a:pt x="19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1270283" y="4875700"/>
              <a:ext cx="2429670" cy="1269948"/>
              <a:chOff x="582725" y="1398548"/>
              <a:chExt cx="2429670" cy="1269948"/>
            </a:xfrm>
          </p:grpSpPr>
          <p:sp>
            <p:nvSpPr>
              <p:cNvPr id="60" name="矩形 59"/>
              <p:cNvSpPr/>
              <p:nvPr/>
            </p:nvSpPr>
            <p:spPr>
              <a:xfrm>
                <a:off x="935786" y="1398548"/>
                <a:ext cx="17235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8000">
                          <a:srgbClr val="07AEF0"/>
                        </a:gs>
                        <a:gs pos="100000">
                          <a:srgbClr val="1B66F2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582725" y="1773892"/>
                <a:ext cx="242967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单击此处键入文本单击此处键入文单击此处键入文本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77" name="组合 76"/>
          <p:cNvGrpSpPr/>
          <p:nvPr/>
        </p:nvGrpSpPr>
        <p:grpSpPr>
          <a:xfrm>
            <a:off x="4887008" y="2910373"/>
            <a:ext cx="2429670" cy="3235275"/>
            <a:chOff x="4887008" y="2910373"/>
            <a:chExt cx="2429670" cy="3235275"/>
          </a:xfrm>
        </p:grpSpPr>
        <p:sp>
          <p:nvSpPr>
            <p:cNvPr id="14" name="Oval 10"/>
            <p:cNvSpPr/>
            <p:nvPr/>
          </p:nvSpPr>
          <p:spPr>
            <a:xfrm>
              <a:off x="5635118" y="3040549"/>
              <a:ext cx="933450" cy="933450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en-US" dirty="0">
                <a:solidFill>
                  <a:schemeClr val="tx1"/>
                </a:solidFill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21" name="Arc 26"/>
            <p:cNvSpPr/>
            <p:nvPr/>
          </p:nvSpPr>
          <p:spPr>
            <a:xfrm>
              <a:off x="5504942" y="2910373"/>
              <a:ext cx="1193802" cy="1193802"/>
            </a:xfrm>
            <a:prstGeom prst="arc">
              <a:avLst>
                <a:gd name="adj1" fmla="val 9907"/>
                <a:gd name="adj2" fmla="val 10780622"/>
              </a:avLst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dirty="0">
                <a:solidFill>
                  <a:schemeClr val="tx1"/>
                </a:solidFill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cxnSp>
          <p:nvCxnSpPr>
            <p:cNvPr id="22" name="Straight Connector 27"/>
            <p:cNvCxnSpPr/>
            <p:nvPr/>
          </p:nvCxnSpPr>
          <p:spPr>
            <a:xfrm>
              <a:off x="6101843" y="4104175"/>
              <a:ext cx="0" cy="641349"/>
            </a:xfrm>
            <a:prstGeom prst="line">
              <a:avLst/>
            </a:prstGeom>
            <a:noFill/>
            <a:ln>
              <a:solidFill>
                <a:srgbClr val="0246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43" name="Group 63"/>
            <p:cNvGrpSpPr/>
            <p:nvPr/>
          </p:nvGrpSpPr>
          <p:grpSpPr>
            <a:xfrm>
              <a:off x="5981193" y="3326299"/>
              <a:ext cx="241300" cy="361951"/>
              <a:chOff x="7778750" y="2535238"/>
              <a:chExt cx="241300" cy="361951"/>
            </a:xfrm>
            <a:solidFill>
              <a:schemeClr val="bg1"/>
            </a:solidFill>
          </p:grpSpPr>
          <p:sp>
            <p:nvSpPr>
              <p:cNvPr id="44" name="Freeform 64"/>
              <p:cNvSpPr>
                <a:spLocks noEditPoints="1"/>
              </p:cNvSpPr>
              <p:nvPr/>
            </p:nvSpPr>
            <p:spPr bwMode="auto">
              <a:xfrm>
                <a:off x="7778750" y="2686051"/>
                <a:ext cx="241300" cy="211138"/>
              </a:xfrm>
              <a:custGeom>
                <a:avLst/>
                <a:gdLst>
                  <a:gd name="T0" fmla="*/ 44 w 64"/>
                  <a:gd name="T1" fmla="*/ 0 h 56"/>
                  <a:gd name="T2" fmla="*/ 43 w 64"/>
                  <a:gd name="T3" fmla="*/ 0 h 56"/>
                  <a:gd name="T4" fmla="*/ 21 w 64"/>
                  <a:gd name="T5" fmla="*/ 0 h 56"/>
                  <a:gd name="T6" fmla="*/ 20 w 64"/>
                  <a:gd name="T7" fmla="*/ 0 h 56"/>
                  <a:gd name="T8" fmla="*/ 0 w 64"/>
                  <a:gd name="T9" fmla="*/ 32 h 56"/>
                  <a:gd name="T10" fmla="*/ 32 w 64"/>
                  <a:gd name="T11" fmla="*/ 56 h 56"/>
                  <a:gd name="T12" fmla="*/ 64 w 64"/>
                  <a:gd name="T13" fmla="*/ 32 h 56"/>
                  <a:gd name="T14" fmla="*/ 44 w 64"/>
                  <a:gd name="T15" fmla="*/ 0 h 56"/>
                  <a:gd name="T16" fmla="*/ 32 w 64"/>
                  <a:gd name="T17" fmla="*/ 26 h 56"/>
                  <a:gd name="T18" fmla="*/ 40 w 64"/>
                  <a:gd name="T19" fmla="*/ 34 h 56"/>
                  <a:gd name="T20" fmla="*/ 34 w 64"/>
                  <a:gd name="T21" fmla="*/ 42 h 56"/>
                  <a:gd name="T22" fmla="*/ 34 w 64"/>
                  <a:gd name="T23" fmla="*/ 44 h 56"/>
                  <a:gd name="T24" fmla="*/ 32 w 64"/>
                  <a:gd name="T25" fmla="*/ 46 h 56"/>
                  <a:gd name="T26" fmla="*/ 30 w 64"/>
                  <a:gd name="T27" fmla="*/ 44 h 56"/>
                  <a:gd name="T28" fmla="*/ 30 w 64"/>
                  <a:gd name="T29" fmla="*/ 42 h 56"/>
                  <a:gd name="T30" fmla="*/ 24 w 64"/>
                  <a:gd name="T31" fmla="*/ 34 h 56"/>
                  <a:gd name="T32" fmla="*/ 26 w 64"/>
                  <a:gd name="T33" fmla="*/ 32 h 56"/>
                  <a:gd name="T34" fmla="*/ 28 w 64"/>
                  <a:gd name="T35" fmla="*/ 34 h 56"/>
                  <a:gd name="T36" fmla="*/ 32 w 64"/>
                  <a:gd name="T37" fmla="*/ 38 h 56"/>
                  <a:gd name="T38" fmla="*/ 36 w 64"/>
                  <a:gd name="T39" fmla="*/ 34 h 56"/>
                  <a:gd name="T40" fmla="*/ 32 w 64"/>
                  <a:gd name="T41" fmla="*/ 30 h 56"/>
                  <a:gd name="T42" fmla="*/ 24 w 64"/>
                  <a:gd name="T43" fmla="*/ 22 h 56"/>
                  <a:gd name="T44" fmla="*/ 30 w 64"/>
                  <a:gd name="T45" fmla="*/ 14 h 56"/>
                  <a:gd name="T46" fmla="*/ 30 w 64"/>
                  <a:gd name="T47" fmla="*/ 12 h 56"/>
                  <a:gd name="T48" fmla="*/ 32 w 64"/>
                  <a:gd name="T49" fmla="*/ 10 h 56"/>
                  <a:gd name="T50" fmla="*/ 34 w 64"/>
                  <a:gd name="T51" fmla="*/ 12 h 56"/>
                  <a:gd name="T52" fmla="*/ 34 w 64"/>
                  <a:gd name="T53" fmla="*/ 14 h 56"/>
                  <a:gd name="T54" fmla="*/ 40 w 64"/>
                  <a:gd name="T55" fmla="*/ 22 h 56"/>
                  <a:gd name="T56" fmla="*/ 38 w 64"/>
                  <a:gd name="T57" fmla="*/ 24 h 56"/>
                  <a:gd name="T58" fmla="*/ 36 w 64"/>
                  <a:gd name="T59" fmla="*/ 22 h 56"/>
                  <a:gd name="T60" fmla="*/ 32 w 64"/>
                  <a:gd name="T61" fmla="*/ 18 h 56"/>
                  <a:gd name="T62" fmla="*/ 28 w 64"/>
                  <a:gd name="T63" fmla="*/ 22 h 56"/>
                  <a:gd name="T64" fmla="*/ 32 w 64"/>
                  <a:gd name="T65" fmla="*/ 2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56">
                    <a:moveTo>
                      <a:pt x="44" y="0"/>
                    </a:moveTo>
                    <a:cubicBezTo>
                      <a:pt x="44" y="0"/>
                      <a:pt x="44" y="0"/>
                      <a:pt x="43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0" y="8"/>
                      <a:pt x="0" y="21"/>
                      <a:pt x="0" y="32"/>
                    </a:cubicBezTo>
                    <a:cubicBezTo>
                      <a:pt x="0" y="48"/>
                      <a:pt x="10" y="56"/>
                      <a:pt x="32" y="56"/>
                    </a:cubicBezTo>
                    <a:cubicBezTo>
                      <a:pt x="54" y="56"/>
                      <a:pt x="64" y="48"/>
                      <a:pt x="64" y="32"/>
                    </a:cubicBezTo>
                    <a:cubicBezTo>
                      <a:pt x="64" y="21"/>
                      <a:pt x="54" y="8"/>
                      <a:pt x="44" y="0"/>
                    </a:cubicBezTo>
                    <a:close/>
                    <a:moveTo>
                      <a:pt x="32" y="26"/>
                    </a:moveTo>
                    <a:cubicBezTo>
                      <a:pt x="36" y="26"/>
                      <a:pt x="40" y="30"/>
                      <a:pt x="40" y="34"/>
                    </a:cubicBezTo>
                    <a:cubicBezTo>
                      <a:pt x="40" y="38"/>
                      <a:pt x="37" y="41"/>
                      <a:pt x="34" y="42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45"/>
                      <a:pt x="33" y="46"/>
                      <a:pt x="32" y="46"/>
                    </a:cubicBezTo>
                    <a:cubicBezTo>
                      <a:pt x="31" y="46"/>
                      <a:pt x="30" y="45"/>
                      <a:pt x="30" y="44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27" y="41"/>
                      <a:pt x="24" y="38"/>
                      <a:pt x="24" y="34"/>
                    </a:cubicBezTo>
                    <a:cubicBezTo>
                      <a:pt x="24" y="33"/>
                      <a:pt x="25" y="32"/>
                      <a:pt x="26" y="32"/>
                    </a:cubicBezTo>
                    <a:cubicBezTo>
                      <a:pt x="27" y="32"/>
                      <a:pt x="28" y="33"/>
                      <a:pt x="28" y="34"/>
                    </a:cubicBezTo>
                    <a:cubicBezTo>
                      <a:pt x="28" y="36"/>
                      <a:pt x="30" y="38"/>
                      <a:pt x="32" y="38"/>
                    </a:cubicBezTo>
                    <a:cubicBezTo>
                      <a:pt x="34" y="38"/>
                      <a:pt x="36" y="36"/>
                      <a:pt x="36" y="34"/>
                    </a:cubicBezTo>
                    <a:cubicBezTo>
                      <a:pt x="36" y="32"/>
                      <a:pt x="34" y="30"/>
                      <a:pt x="32" y="30"/>
                    </a:cubicBezTo>
                    <a:cubicBezTo>
                      <a:pt x="28" y="30"/>
                      <a:pt x="24" y="26"/>
                      <a:pt x="24" y="22"/>
                    </a:cubicBezTo>
                    <a:cubicBezTo>
                      <a:pt x="24" y="18"/>
                      <a:pt x="27" y="15"/>
                      <a:pt x="30" y="14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1"/>
                      <a:pt x="31" y="10"/>
                      <a:pt x="32" y="10"/>
                    </a:cubicBezTo>
                    <a:cubicBezTo>
                      <a:pt x="33" y="10"/>
                      <a:pt x="34" y="11"/>
                      <a:pt x="34" y="12"/>
                    </a:cubicBezTo>
                    <a:cubicBezTo>
                      <a:pt x="34" y="14"/>
                      <a:pt x="34" y="14"/>
                      <a:pt x="34" y="14"/>
                    </a:cubicBezTo>
                    <a:cubicBezTo>
                      <a:pt x="37" y="15"/>
                      <a:pt x="40" y="18"/>
                      <a:pt x="40" y="22"/>
                    </a:cubicBezTo>
                    <a:cubicBezTo>
                      <a:pt x="40" y="23"/>
                      <a:pt x="39" y="24"/>
                      <a:pt x="38" y="24"/>
                    </a:cubicBezTo>
                    <a:cubicBezTo>
                      <a:pt x="37" y="24"/>
                      <a:pt x="36" y="23"/>
                      <a:pt x="36" y="22"/>
                    </a:cubicBezTo>
                    <a:cubicBezTo>
                      <a:pt x="36" y="20"/>
                      <a:pt x="34" y="18"/>
                      <a:pt x="32" y="18"/>
                    </a:cubicBezTo>
                    <a:cubicBezTo>
                      <a:pt x="30" y="18"/>
                      <a:pt x="28" y="20"/>
                      <a:pt x="28" y="22"/>
                    </a:cubicBezTo>
                    <a:cubicBezTo>
                      <a:pt x="28" y="24"/>
                      <a:pt x="30" y="26"/>
                      <a:pt x="32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45" name="Freeform 65"/>
              <p:cNvSpPr/>
              <p:nvPr/>
            </p:nvSpPr>
            <p:spPr bwMode="auto">
              <a:xfrm>
                <a:off x="7824788" y="2535238"/>
                <a:ext cx="149225" cy="106363"/>
              </a:xfrm>
              <a:custGeom>
                <a:avLst/>
                <a:gdLst>
                  <a:gd name="T0" fmla="*/ 8 w 40"/>
                  <a:gd name="T1" fmla="*/ 26 h 28"/>
                  <a:gd name="T2" fmla="*/ 10 w 40"/>
                  <a:gd name="T3" fmla="*/ 28 h 28"/>
                  <a:gd name="T4" fmla="*/ 30 w 40"/>
                  <a:gd name="T5" fmla="*/ 28 h 28"/>
                  <a:gd name="T6" fmla="*/ 32 w 40"/>
                  <a:gd name="T7" fmla="*/ 26 h 28"/>
                  <a:gd name="T8" fmla="*/ 40 w 40"/>
                  <a:gd name="T9" fmla="*/ 7 h 28"/>
                  <a:gd name="T10" fmla="*/ 40 w 40"/>
                  <a:gd name="T11" fmla="*/ 5 h 28"/>
                  <a:gd name="T12" fmla="*/ 37 w 40"/>
                  <a:gd name="T13" fmla="*/ 4 h 28"/>
                  <a:gd name="T14" fmla="*/ 25 w 40"/>
                  <a:gd name="T15" fmla="*/ 9 h 28"/>
                  <a:gd name="T16" fmla="*/ 22 w 40"/>
                  <a:gd name="T17" fmla="*/ 1 h 28"/>
                  <a:gd name="T18" fmla="*/ 20 w 40"/>
                  <a:gd name="T19" fmla="*/ 0 h 28"/>
                  <a:gd name="T20" fmla="*/ 18 w 40"/>
                  <a:gd name="T21" fmla="*/ 1 h 28"/>
                  <a:gd name="T22" fmla="*/ 15 w 40"/>
                  <a:gd name="T23" fmla="*/ 9 h 28"/>
                  <a:gd name="T24" fmla="*/ 3 w 40"/>
                  <a:gd name="T25" fmla="*/ 4 h 28"/>
                  <a:gd name="T26" fmla="*/ 0 w 40"/>
                  <a:gd name="T27" fmla="*/ 5 h 28"/>
                  <a:gd name="T28" fmla="*/ 0 w 40"/>
                  <a:gd name="T29" fmla="*/ 7 h 28"/>
                  <a:gd name="T30" fmla="*/ 8 w 40"/>
                  <a:gd name="T31" fmla="*/ 2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28">
                    <a:moveTo>
                      <a:pt x="8" y="26"/>
                    </a:moveTo>
                    <a:cubicBezTo>
                      <a:pt x="8" y="27"/>
                      <a:pt x="9" y="28"/>
                      <a:pt x="10" y="28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31" y="28"/>
                      <a:pt x="32" y="27"/>
                      <a:pt x="32" y="26"/>
                    </a:cubicBezTo>
                    <a:cubicBezTo>
                      <a:pt x="32" y="19"/>
                      <a:pt x="40" y="7"/>
                      <a:pt x="40" y="7"/>
                    </a:cubicBezTo>
                    <a:cubicBezTo>
                      <a:pt x="40" y="6"/>
                      <a:pt x="40" y="5"/>
                      <a:pt x="40" y="5"/>
                    </a:cubicBezTo>
                    <a:cubicBezTo>
                      <a:pt x="39" y="4"/>
                      <a:pt x="38" y="4"/>
                      <a:pt x="37" y="4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0"/>
                      <a:pt x="21" y="0"/>
                      <a:pt x="20" y="0"/>
                    </a:cubicBezTo>
                    <a:cubicBezTo>
                      <a:pt x="19" y="0"/>
                      <a:pt x="18" y="0"/>
                      <a:pt x="18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1" y="4"/>
                      <a:pt x="0" y="5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0" y="7"/>
                      <a:pt x="8" y="19"/>
                      <a:pt x="8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46" name="Freeform 66"/>
              <p:cNvSpPr/>
              <p:nvPr/>
            </p:nvSpPr>
            <p:spPr bwMode="auto">
              <a:xfrm>
                <a:off x="7839075" y="2655888"/>
                <a:ext cx="120650" cy="15875"/>
              </a:xfrm>
              <a:custGeom>
                <a:avLst/>
                <a:gdLst>
                  <a:gd name="T0" fmla="*/ 2 w 32"/>
                  <a:gd name="T1" fmla="*/ 0 h 4"/>
                  <a:gd name="T2" fmla="*/ 0 w 32"/>
                  <a:gd name="T3" fmla="*/ 2 h 4"/>
                  <a:gd name="T4" fmla="*/ 2 w 32"/>
                  <a:gd name="T5" fmla="*/ 4 h 4"/>
                  <a:gd name="T6" fmla="*/ 30 w 32"/>
                  <a:gd name="T7" fmla="*/ 4 h 4"/>
                  <a:gd name="T8" fmla="*/ 32 w 32"/>
                  <a:gd name="T9" fmla="*/ 2 h 4"/>
                  <a:gd name="T10" fmla="*/ 30 w 32"/>
                  <a:gd name="T11" fmla="*/ 0 h 4"/>
                  <a:gd name="T12" fmla="*/ 2 w 3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4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1" y="4"/>
                      <a:pt x="32" y="3"/>
                      <a:pt x="32" y="2"/>
                    </a:cubicBezTo>
                    <a:cubicBezTo>
                      <a:pt x="32" y="1"/>
                      <a:pt x="31" y="0"/>
                      <a:pt x="30" y="0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4887008" y="4875700"/>
              <a:ext cx="2429670" cy="1269948"/>
              <a:chOff x="582725" y="1398548"/>
              <a:chExt cx="2429670" cy="1269948"/>
            </a:xfrm>
          </p:grpSpPr>
          <p:sp>
            <p:nvSpPr>
              <p:cNvPr id="63" name="矩形 62"/>
              <p:cNvSpPr/>
              <p:nvPr/>
            </p:nvSpPr>
            <p:spPr>
              <a:xfrm>
                <a:off x="935786" y="1398548"/>
                <a:ext cx="17235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8000">
                          <a:srgbClr val="07AEF0"/>
                        </a:gs>
                        <a:gs pos="100000">
                          <a:srgbClr val="1B66F2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  <p:sp>
            <p:nvSpPr>
              <p:cNvPr id="64" name="文本框 63"/>
              <p:cNvSpPr txBox="1"/>
              <p:nvPr/>
            </p:nvSpPr>
            <p:spPr>
              <a:xfrm>
                <a:off x="582725" y="1773892"/>
                <a:ext cx="242967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单击此处键入文本单击此处键入文单击此处键入文本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79" name="组合 78"/>
          <p:cNvGrpSpPr/>
          <p:nvPr/>
        </p:nvGrpSpPr>
        <p:grpSpPr>
          <a:xfrm>
            <a:off x="8510590" y="2910373"/>
            <a:ext cx="2429670" cy="3235275"/>
            <a:chOff x="8510590" y="2910373"/>
            <a:chExt cx="2429670" cy="3235275"/>
          </a:xfrm>
        </p:grpSpPr>
        <p:sp>
          <p:nvSpPr>
            <p:cNvPr id="16" name="Oval 12"/>
            <p:cNvSpPr/>
            <p:nvPr/>
          </p:nvSpPr>
          <p:spPr>
            <a:xfrm>
              <a:off x="9258700" y="3040549"/>
              <a:ext cx="933450" cy="933450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en-US" dirty="0">
                <a:solidFill>
                  <a:schemeClr val="tx1"/>
                </a:solidFill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24" name="Arc 29"/>
            <p:cNvSpPr/>
            <p:nvPr/>
          </p:nvSpPr>
          <p:spPr>
            <a:xfrm>
              <a:off x="9128524" y="2910373"/>
              <a:ext cx="1193802" cy="1193802"/>
            </a:xfrm>
            <a:prstGeom prst="arc">
              <a:avLst>
                <a:gd name="adj1" fmla="val 9907"/>
                <a:gd name="adj2" fmla="val 10780622"/>
              </a:avLst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dirty="0">
                <a:solidFill>
                  <a:schemeClr val="tx1"/>
                </a:solidFill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cxnSp>
          <p:nvCxnSpPr>
            <p:cNvPr id="25" name="Straight Connector 30"/>
            <p:cNvCxnSpPr/>
            <p:nvPr/>
          </p:nvCxnSpPr>
          <p:spPr>
            <a:xfrm>
              <a:off x="9725425" y="4104175"/>
              <a:ext cx="0" cy="641349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53" name="Group 73"/>
            <p:cNvGrpSpPr/>
            <p:nvPr/>
          </p:nvGrpSpPr>
          <p:grpSpPr>
            <a:xfrm>
              <a:off x="9545244" y="3301693"/>
              <a:ext cx="360363" cy="360363"/>
              <a:chOff x="9166226" y="3952875"/>
              <a:chExt cx="360363" cy="360363"/>
            </a:xfrm>
            <a:solidFill>
              <a:schemeClr val="bg1"/>
            </a:solidFill>
          </p:grpSpPr>
          <p:sp>
            <p:nvSpPr>
              <p:cNvPr id="54" name="Freeform 24"/>
              <p:cNvSpPr/>
              <p:nvPr/>
            </p:nvSpPr>
            <p:spPr bwMode="auto">
              <a:xfrm>
                <a:off x="9166226" y="4071938"/>
                <a:ext cx="360363" cy="241300"/>
              </a:xfrm>
              <a:custGeom>
                <a:avLst/>
                <a:gdLst>
                  <a:gd name="T0" fmla="*/ 94 w 96"/>
                  <a:gd name="T1" fmla="*/ 60 h 64"/>
                  <a:gd name="T2" fmla="*/ 92 w 96"/>
                  <a:gd name="T3" fmla="*/ 60 h 64"/>
                  <a:gd name="T4" fmla="*/ 92 w 96"/>
                  <a:gd name="T5" fmla="*/ 2 h 64"/>
                  <a:gd name="T6" fmla="*/ 90 w 96"/>
                  <a:gd name="T7" fmla="*/ 0 h 64"/>
                  <a:gd name="T8" fmla="*/ 78 w 96"/>
                  <a:gd name="T9" fmla="*/ 0 h 64"/>
                  <a:gd name="T10" fmla="*/ 76 w 96"/>
                  <a:gd name="T11" fmla="*/ 2 h 64"/>
                  <a:gd name="T12" fmla="*/ 76 w 96"/>
                  <a:gd name="T13" fmla="*/ 60 h 64"/>
                  <a:gd name="T14" fmla="*/ 68 w 96"/>
                  <a:gd name="T15" fmla="*/ 60 h 64"/>
                  <a:gd name="T16" fmla="*/ 68 w 96"/>
                  <a:gd name="T17" fmla="*/ 30 h 64"/>
                  <a:gd name="T18" fmla="*/ 66 w 96"/>
                  <a:gd name="T19" fmla="*/ 28 h 64"/>
                  <a:gd name="T20" fmla="*/ 54 w 96"/>
                  <a:gd name="T21" fmla="*/ 28 h 64"/>
                  <a:gd name="T22" fmla="*/ 52 w 96"/>
                  <a:gd name="T23" fmla="*/ 30 h 64"/>
                  <a:gd name="T24" fmla="*/ 52 w 96"/>
                  <a:gd name="T25" fmla="*/ 60 h 64"/>
                  <a:gd name="T26" fmla="*/ 44 w 96"/>
                  <a:gd name="T27" fmla="*/ 60 h 64"/>
                  <a:gd name="T28" fmla="*/ 44 w 96"/>
                  <a:gd name="T29" fmla="*/ 22 h 64"/>
                  <a:gd name="T30" fmla="*/ 42 w 96"/>
                  <a:gd name="T31" fmla="*/ 20 h 64"/>
                  <a:gd name="T32" fmla="*/ 30 w 96"/>
                  <a:gd name="T33" fmla="*/ 20 h 64"/>
                  <a:gd name="T34" fmla="*/ 28 w 96"/>
                  <a:gd name="T35" fmla="*/ 22 h 64"/>
                  <a:gd name="T36" fmla="*/ 28 w 96"/>
                  <a:gd name="T37" fmla="*/ 60 h 64"/>
                  <a:gd name="T38" fmla="*/ 20 w 96"/>
                  <a:gd name="T39" fmla="*/ 60 h 64"/>
                  <a:gd name="T40" fmla="*/ 20 w 96"/>
                  <a:gd name="T41" fmla="*/ 42 h 64"/>
                  <a:gd name="T42" fmla="*/ 18 w 96"/>
                  <a:gd name="T43" fmla="*/ 40 h 64"/>
                  <a:gd name="T44" fmla="*/ 6 w 96"/>
                  <a:gd name="T45" fmla="*/ 40 h 64"/>
                  <a:gd name="T46" fmla="*/ 4 w 96"/>
                  <a:gd name="T47" fmla="*/ 42 h 64"/>
                  <a:gd name="T48" fmla="*/ 4 w 96"/>
                  <a:gd name="T49" fmla="*/ 60 h 64"/>
                  <a:gd name="T50" fmla="*/ 2 w 96"/>
                  <a:gd name="T51" fmla="*/ 60 h 64"/>
                  <a:gd name="T52" fmla="*/ 0 w 96"/>
                  <a:gd name="T53" fmla="*/ 62 h 64"/>
                  <a:gd name="T54" fmla="*/ 2 w 96"/>
                  <a:gd name="T55" fmla="*/ 64 h 64"/>
                  <a:gd name="T56" fmla="*/ 94 w 96"/>
                  <a:gd name="T57" fmla="*/ 64 h 64"/>
                  <a:gd name="T58" fmla="*/ 96 w 96"/>
                  <a:gd name="T59" fmla="*/ 62 h 64"/>
                  <a:gd name="T60" fmla="*/ 94 w 96"/>
                  <a:gd name="T61" fmla="*/ 6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6" h="64">
                    <a:moveTo>
                      <a:pt x="94" y="60"/>
                    </a:moveTo>
                    <a:cubicBezTo>
                      <a:pt x="92" y="60"/>
                      <a:pt x="92" y="60"/>
                      <a:pt x="92" y="60"/>
                    </a:cubicBezTo>
                    <a:cubicBezTo>
                      <a:pt x="92" y="2"/>
                      <a:pt x="92" y="2"/>
                      <a:pt x="92" y="2"/>
                    </a:cubicBezTo>
                    <a:cubicBezTo>
                      <a:pt x="92" y="1"/>
                      <a:pt x="91" y="0"/>
                      <a:pt x="90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77" y="0"/>
                      <a:pt x="76" y="1"/>
                      <a:pt x="76" y="2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30"/>
                      <a:pt x="68" y="30"/>
                      <a:pt x="68" y="30"/>
                    </a:cubicBezTo>
                    <a:cubicBezTo>
                      <a:pt x="68" y="29"/>
                      <a:pt x="67" y="28"/>
                      <a:pt x="66" y="28"/>
                    </a:cubicBezTo>
                    <a:cubicBezTo>
                      <a:pt x="54" y="28"/>
                      <a:pt x="54" y="28"/>
                      <a:pt x="54" y="28"/>
                    </a:cubicBezTo>
                    <a:cubicBezTo>
                      <a:pt x="53" y="28"/>
                      <a:pt x="52" y="29"/>
                      <a:pt x="52" y="3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22"/>
                      <a:pt x="44" y="22"/>
                      <a:pt x="44" y="22"/>
                    </a:cubicBezTo>
                    <a:cubicBezTo>
                      <a:pt x="44" y="21"/>
                      <a:pt x="43" y="20"/>
                      <a:pt x="42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29" y="20"/>
                      <a:pt x="28" y="21"/>
                      <a:pt x="28" y="22"/>
                    </a:cubicBezTo>
                    <a:cubicBezTo>
                      <a:pt x="28" y="60"/>
                      <a:pt x="28" y="60"/>
                      <a:pt x="28" y="60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41"/>
                      <a:pt x="19" y="40"/>
                      <a:pt x="18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5" y="40"/>
                      <a:pt x="4" y="41"/>
                      <a:pt x="4" y="42"/>
                    </a:cubicBezTo>
                    <a:cubicBezTo>
                      <a:pt x="4" y="60"/>
                      <a:pt x="4" y="60"/>
                      <a:pt x="4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1" y="60"/>
                      <a:pt x="0" y="61"/>
                      <a:pt x="0" y="62"/>
                    </a:cubicBezTo>
                    <a:cubicBezTo>
                      <a:pt x="0" y="63"/>
                      <a:pt x="1" y="64"/>
                      <a:pt x="2" y="64"/>
                    </a:cubicBezTo>
                    <a:cubicBezTo>
                      <a:pt x="94" y="64"/>
                      <a:pt x="94" y="64"/>
                      <a:pt x="94" y="64"/>
                    </a:cubicBezTo>
                    <a:cubicBezTo>
                      <a:pt x="95" y="64"/>
                      <a:pt x="96" y="63"/>
                      <a:pt x="96" y="62"/>
                    </a:cubicBezTo>
                    <a:cubicBezTo>
                      <a:pt x="96" y="61"/>
                      <a:pt x="95" y="60"/>
                      <a:pt x="94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55" name="Freeform 25"/>
              <p:cNvSpPr/>
              <p:nvPr/>
            </p:nvSpPr>
            <p:spPr bwMode="auto">
              <a:xfrm>
                <a:off x="9188451" y="3952875"/>
                <a:ext cx="315913" cy="195263"/>
              </a:xfrm>
              <a:custGeom>
                <a:avLst/>
                <a:gdLst>
                  <a:gd name="T0" fmla="*/ 6 w 84"/>
                  <a:gd name="T1" fmla="*/ 52 h 52"/>
                  <a:gd name="T2" fmla="*/ 12 w 84"/>
                  <a:gd name="T3" fmla="*/ 46 h 52"/>
                  <a:gd name="T4" fmla="*/ 12 w 84"/>
                  <a:gd name="T5" fmla="*/ 44 h 52"/>
                  <a:gd name="T6" fmla="*/ 27 w 84"/>
                  <a:gd name="T7" fmla="*/ 31 h 52"/>
                  <a:gd name="T8" fmla="*/ 30 w 84"/>
                  <a:gd name="T9" fmla="*/ 32 h 52"/>
                  <a:gd name="T10" fmla="*/ 35 w 84"/>
                  <a:gd name="T11" fmla="*/ 30 h 52"/>
                  <a:gd name="T12" fmla="*/ 48 w 84"/>
                  <a:gd name="T13" fmla="*/ 34 h 52"/>
                  <a:gd name="T14" fmla="*/ 54 w 84"/>
                  <a:gd name="T15" fmla="*/ 40 h 52"/>
                  <a:gd name="T16" fmla="*/ 60 w 84"/>
                  <a:gd name="T17" fmla="*/ 34 h 52"/>
                  <a:gd name="T18" fmla="*/ 59 w 84"/>
                  <a:gd name="T19" fmla="*/ 31 h 52"/>
                  <a:gd name="T20" fmla="*/ 76 w 84"/>
                  <a:gd name="T21" fmla="*/ 12 h 52"/>
                  <a:gd name="T22" fmla="*/ 78 w 84"/>
                  <a:gd name="T23" fmla="*/ 12 h 52"/>
                  <a:gd name="T24" fmla="*/ 84 w 84"/>
                  <a:gd name="T25" fmla="*/ 6 h 52"/>
                  <a:gd name="T26" fmla="*/ 78 w 84"/>
                  <a:gd name="T27" fmla="*/ 0 h 52"/>
                  <a:gd name="T28" fmla="*/ 72 w 84"/>
                  <a:gd name="T29" fmla="*/ 6 h 52"/>
                  <a:gd name="T30" fmla="*/ 73 w 84"/>
                  <a:gd name="T31" fmla="*/ 9 h 52"/>
                  <a:gd name="T32" fmla="*/ 56 w 84"/>
                  <a:gd name="T33" fmla="*/ 28 h 52"/>
                  <a:gd name="T34" fmla="*/ 54 w 84"/>
                  <a:gd name="T35" fmla="*/ 28 h 52"/>
                  <a:gd name="T36" fmla="*/ 49 w 84"/>
                  <a:gd name="T37" fmla="*/ 30 h 52"/>
                  <a:gd name="T38" fmla="*/ 36 w 84"/>
                  <a:gd name="T39" fmla="*/ 26 h 52"/>
                  <a:gd name="T40" fmla="*/ 30 w 84"/>
                  <a:gd name="T41" fmla="*/ 20 h 52"/>
                  <a:gd name="T42" fmla="*/ 24 w 84"/>
                  <a:gd name="T43" fmla="*/ 26 h 52"/>
                  <a:gd name="T44" fmla="*/ 24 w 84"/>
                  <a:gd name="T45" fmla="*/ 28 h 52"/>
                  <a:gd name="T46" fmla="*/ 9 w 84"/>
                  <a:gd name="T47" fmla="*/ 41 h 52"/>
                  <a:gd name="T48" fmla="*/ 6 w 84"/>
                  <a:gd name="T49" fmla="*/ 40 h 52"/>
                  <a:gd name="T50" fmla="*/ 0 w 84"/>
                  <a:gd name="T51" fmla="*/ 46 h 52"/>
                  <a:gd name="T52" fmla="*/ 6 w 84"/>
                  <a:gd name="T5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4" h="52">
                    <a:moveTo>
                      <a:pt x="6" y="52"/>
                    </a:moveTo>
                    <a:cubicBezTo>
                      <a:pt x="9" y="52"/>
                      <a:pt x="12" y="49"/>
                      <a:pt x="12" y="46"/>
                    </a:cubicBezTo>
                    <a:cubicBezTo>
                      <a:pt x="12" y="45"/>
                      <a:pt x="12" y="45"/>
                      <a:pt x="12" y="44"/>
                    </a:cubicBezTo>
                    <a:cubicBezTo>
                      <a:pt x="27" y="31"/>
                      <a:pt x="27" y="31"/>
                      <a:pt x="27" y="31"/>
                    </a:cubicBezTo>
                    <a:cubicBezTo>
                      <a:pt x="28" y="32"/>
                      <a:pt x="29" y="32"/>
                      <a:pt x="30" y="32"/>
                    </a:cubicBezTo>
                    <a:cubicBezTo>
                      <a:pt x="32" y="32"/>
                      <a:pt x="34" y="31"/>
                      <a:pt x="35" y="30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8" y="37"/>
                      <a:pt x="51" y="40"/>
                      <a:pt x="54" y="40"/>
                    </a:cubicBezTo>
                    <a:cubicBezTo>
                      <a:pt x="57" y="40"/>
                      <a:pt x="60" y="37"/>
                      <a:pt x="60" y="34"/>
                    </a:cubicBezTo>
                    <a:cubicBezTo>
                      <a:pt x="60" y="33"/>
                      <a:pt x="60" y="32"/>
                      <a:pt x="59" y="31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7" y="12"/>
                      <a:pt x="77" y="12"/>
                      <a:pt x="78" y="12"/>
                    </a:cubicBezTo>
                    <a:cubicBezTo>
                      <a:pt x="81" y="12"/>
                      <a:pt x="84" y="9"/>
                      <a:pt x="84" y="6"/>
                    </a:cubicBezTo>
                    <a:cubicBezTo>
                      <a:pt x="84" y="3"/>
                      <a:pt x="81" y="0"/>
                      <a:pt x="78" y="0"/>
                    </a:cubicBezTo>
                    <a:cubicBezTo>
                      <a:pt x="75" y="0"/>
                      <a:pt x="72" y="3"/>
                      <a:pt x="72" y="6"/>
                    </a:cubicBezTo>
                    <a:cubicBezTo>
                      <a:pt x="72" y="7"/>
                      <a:pt x="72" y="8"/>
                      <a:pt x="73" y="9"/>
                    </a:cubicBezTo>
                    <a:cubicBezTo>
                      <a:pt x="56" y="28"/>
                      <a:pt x="56" y="28"/>
                      <a:pt x="56" y="28"/>
                    </a:cubicBezTo>
                    <a:cubicBezTo>
                      <a:pt x="55" y="28"/>
                      <a:pt x="55" y="28"/>
                      <a:pt x="54" y="28"/>
                    </a:cubicBezTo>
                    <a:cubicBezTo>
                      <a:pt x="52" y="28"/>
                      <a:pt x="50" y="29"/>
                      <a:pt x="49" y="30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23"/>
                      <a:pt x="33" y="20"/>
                      <a:pt x="30" y="20"/>
                    </a:cubicBezTo>
                    <a:cubicBezTo>
                      <a:pt x="27" y="20"/>
                      <a:pt x="24" y="23"/>
                      <a:pt x="24" y="26"/>
                    </a:cubicBezTo>
                    <a:cubicBezTo>
                      <a:pt x="24" y="27"/>
                      <a:pt x="24" y="27"/>
                      <a:pt x="24" y="28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8" y="40"/>
                      <a:pt x="7" y="40"/>
                      <a:pt x="6" y="40"/>
                    </a:cubicBezTo>
                    <a:cubicBezTo>
                      <a:pt x="3" y="40"/>
                      <a:pt x="0" y="43"/>
                      <a:pt x="0" y="46"/>
                    </a:cubicBezTo>
                    <a:cubicBezTo>
                      <a:pt x="0" y="49"/>
                      <a:pt x="3" y="52"/>
                      <a:pt x="6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8510590" y="4875700"/>
              <a:ext cx="2429670" cy="1269948"/>
              <a:chOff x="582725" y="1398548"/>
              <a:chExt cx="2429670" cy="1269948"/>
            </a:xfrm>
          </p:grpSpPr>
          <p:sp>
            <p:nvSpPr>
              <p:cNvPr id="66" name="矩形 65"/>
              <p:cNvSpPr/>
              <p:nvPr/>
            </p:nvSpPr>
            <p:spPr>
              <a:xfrm>
                <a:off x="935786" y="1398548"/>
                <a:ext cx="17235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8000">
                          <a:srgbClr val="07AEF0"/>
                        </a:gs>
                        <a:gs pos="100000">
                          <a:srgbClr val="1B66F2"/>
                        </a:gs>
                      </a:gsLst>
                      <a:lin ang="2700000" scaled="1"/>
                    </a:gra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582725" y="1773892"/>
                <a:ext cx="242967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单击此处键入文本单击此处键入文单击此处键入文本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76" name="组合 75"/>
          <p:cNvGrpSpPr/>
          <p:nvPr/>
        </p:nvGrpSpPr>
        <p:grpSpPr>
          <a:xfrm>
            <a:off x="3070340" y="1204683"/>
            <a:ext cx="2429670" cy="2903662"/>
            <a:chOff x="3070340" y="1204683"/>
            <a:chExt cx="2429670" cy="2903662"/>
          </a:xfrm>
        </p:grpSpPr>
        <p:sp>
          <p:nvSpPr>
            <p:cNvPr id="13" name="Oval 9"/>
            <p:cNvSpPr/>
            <p:nvPr/>
          </p:nvSpPr>
          <p:spPr>
            <a:xfrm>
              <a:off x="3818450" y="3040549"/>
              <a:ext cx="933450" cy="93345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en-US" dirty="0">
                <a:solidFill>
                  <a:schemeClr val="tx1"/>
                </a:solidFill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27" name="Arc 34"/>
            <p:cNvSpPr/>
            <p:nvPr/>
          </p:nvSpPr>
          <p:spPr>
            <a:xfrm flipV="1">
              <a:off x="3688274" y="2914543"/>
              <a:ext cx="1193802" cy="1193802"/>
            </a:xfrm>
            <a:prstGeom prst="arc">
              <a:avLst>
                <a:gd name="adj1" fmla="val 9907"/>
                <a:gd name="adj2" fmla="val 10780622"/>
              </a:avLst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dirty="0">
                <a:solidFill>
                  <a:schemeClr val="tx1"/>
                </a:solidFill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cxnSp>
          <p:nvCxnSpPr>
            <p:cNvPr id="28" name="Straight Connector 35"/>
            <p:cNvCxnSpPr/>
            <p:nvPr/>
          </p:nvCxnSpPr>
          <p:spPr>
            <a:xfrm flipH="1" flipV="1">
              <a:off x="4284721" y="2516036"/>
              <a:ext cx="908" cy="388460"/>
            </a:xfrm>
            <a:prstGeom prst="lin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38" name="Group 58"/>
            <p:cNvGrpSpPr/>
            <p:nvPr/>
          </p:nvGrpSpPr>
          <p:grpSpPr>
            <a:xfrm>
              <a:off x="4134363" y="3326299"/>
              <a:ext cx="301625" cy="361951"/>
              <a:chOff x="5584825" y="2163763"/>
              <a:chExt cx="301625" cy="361951"/>
            </a:xfrm>
            <a:solidFill>
              <a:schemeClr val="bg1"/>
            </a:solidFill>
          </p:grpSpPr>
          <p:sp>
            <p:nvSpPr>
              <p:cNvPr id="39" name="Freeform 189"/>
              <p:cNvSpPr/>
              <p:nvPr/>
            </p:nvSpPr>
            <p:spPr bwMode="auto">
              <a:xfrm>
                <a:off x="5672138" y="2311401"/>
                <a:ext cx="123825" cy="101600"/>
              </a:xfrm>
              <a:custGeom>
                <a:avLst/>
                <a:gdLst>
                  <a:gd name="T0" fmla="*/ 12 w 33"/>
                  <a:gd name="T1" fmla="*/ 27 h 27"/>
                  <a:gd name="T2" fmla="*/ 11 w 33"/>
                  <a:gd name="T3" fmla="*/ 26 h 27"/>
                  <a:gd name="T4" fmla="*/ 1 w 33"/>
                  <a:gd name="T5" fmla="*/ 16 h 27"/>
                  <a:gd name="T6" fmla="*/ 1 w 33"/>
                  <a:gd name="T7" fmla="*/ 14 h 27"/>
                  <a:gd name="T8" fmla="*/ 4 w 33"/>
                  <a:gd name="T9" fmla="*/ 14 h 27"/>
                  <a:gd name="T10" fmla="*/ 12 w 33"/>
                  <a:gd name="T11" fmla="*/ 22 h 27"/>
                  <a:gd name="T12" fmla="*/ 29 w 33"/>
                  <a:gd name="T13" fmla="*/ 1 h 27"/>
                  <a:gd name="T14" fmla="*/ 32 w 33"/>
                  <a:gd name="T15" fmla="*/ 0 h 27"/>
                  <a:gd name="T16" fmla="*/ 33 w 33"/>
                  <a:gd name="T17" fmla="*/ 3 h 27"/>
                  <a:gd name="T18" fmla="*/ 14 w 33"/>
                  <a:gd name="T19" fmla="*/ 26 h 27"/>
                  <a:gd name="T20" fmla="*/ 13 w 33"/>
                  <a:gd name="T21" fmla="*/ 27 h 27"/>
                  <a:gd name="T22" fmla="*/ 12 w 33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" h="27">
                    <a:moveTo>
                      <a:pt x="12" y="27"/>
                    </a:moveTo>
                    <a:cubicBezTo>
                      <a:pt x="12" y="27"/>
                      <a:pt x="11" y="27"/>
                      <a:pt x="11" y="2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6"/>
                      <a:pt x="0" y="14"/>
                      <a:pt x="1" y="14"/>
                    </a:cubicBezTo>
                    <a:cubicBezTo>
                      <a:pt x="2" y="13"/>
                      <a:pt x="3" y="13"/>
                      <a:pt x="4" y="14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30" y="0"/>
                      <a:pt x="31" y="0"/>
                      <a:pt x="32" y="0"/>
                    </a:cubicBezTo>
                    <a:cubicBezTo>
                      <a:pt x="33" y="1"/>
                      <a:pt x="33" y="2"/>
                      <a:pt x="33" y="3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7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2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40" name="Freeform 190"/>
              <p:cNvSpPr/>
              <p:nvPr/>
            </p:nvSpPr>
            <p:spPr bwMode="auto">
              <a:xfrm>
                <a:off x="5667375" y="2163763"/>
                <a:ext cx="136525" cy="104775"/>
              </a:xfrm>
              <a:custGeom>
                <a:avLst/>
                <a:gdLst>
                  <a:gd name="T0" fmla="*/ 34 w 36"/>
                  <a:gd name="T1" fmla="*/ 8 h 28"/>
                  <a:gd name="T2" fmla="*/ 28 w 36"/>
                  <a:gd name="T3" fmla="*/ 8 h 28"/>
                  <a:gd name="T4" fmla="*/ 18 w 36"/>
                  <a:gd name="T5" fmla="*/ 0 h 28"/>
                  <a:gd name="T6" fmla="*/ 8 w 36"/>
                  <a:gd name="T7" fmla="*/ 8 h 28"/>
                  <a:gd name="T8" fmla="*/ 2 w 36"/>
                  <a:gd name="T9" fmla="*/ 8 h 28"/>
                  <a:gd name="T10" fmla="*/ 0 w 36"/>
                  <a:gd name="T11" fmla="*/ 10 h 28"/>
                  <a:gd name="T12" fmla="*/ 0 w 36"/>
                  <a:gd name="T13" fmla="*/ 26 h 28"/>
                  <a:gd name="T14" fmla="*/ 2 w 36"/>
                  <a:gd name="T15" fmla="*/ 28 h 28"/>
                  <a:gd name="T16" fmla="*/ 34 w 36"/>
                  <a:gd name="T17" fmla="*/ 28 h 28"/>
                  <a:gd name="T18" fmla="*/ 36 w 36"/>
                  <a:gd name="T19" fmla="*/ 26 h 28"/>
                  <a:gd name="T20" fmla="*/ 36 w 36"/>
                  <a:gd name="T21" fmla="*/ 10 h 28"/>
                  <a:gd name="T22" fmla="*/ 34 w 36"/>
                  <a:gd name="T23" fmla="*/ 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" h="28">
                    <a:moveTo>
                      <a:pt x="34" y="8"/>
                    </a:moveTo>
                    <a:cubicBezTo>
                      <a:pt x="28" y="8"/>
                      <a:pt x="28" y="8"/>
                      <a:pt x="28" y="8"/>
                    </a:cubicBezTo>
                    <a:cubicBezTo>
                      <a:pt x="27" y="3"/>
                      <a:pt x="23" y="0"/>
                      <a:pt x="18" y="0"/>
                    </a:cubicBezTo>
                    <a:cubicBezTo>
                      <a:pt x="13" y="0"/>
                      <a:pt x="9" y="3"/>
                      <a:pt x="8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8"/>
                      <a:pt x="0" y="9"/>
                      <a:pt x="0" y="1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7"/>
                      <a:pt x="1" y="28"/>
                      <a:pt x="2" y="28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5" y="28"/>
                      <a:pt x="36" y="27"/>
                      <a:pt x="36" y="26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6" y="9"/>
                      <a:pt x="35" y="8"/>
                      <a:pt x="3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41" name="Freeform 191"/>
              <p:cNvSpPr/>
              <p:nvPr/>
            </p:nvSpPr>
            <p:spPr bwMode="auto">
              <a:xfrm>
                <a:off x="5584825" y="2209801"/>
                <a:ext cx="301625" cy="315913"/>
              </a:xfrm>
              <a:custGeom>
                <a:avLst/>
                <a:gdLst>
                  <a:gd name="T0" fmla="*/ 78 w 80"/>
                  <a:gd name="T1" fmla="*/ 0 h 84"/>
                  <a:gd name="T2" fmla="*/ 62 w 80"/>
                  <a:gd name="T3" fmla="*/ 0 h 84"/>
                  <a:gd name="T4" fmla="*/ 62 w 80"/>
                  <a:gd name="T5" fmla="*/ 8 h 84"/>
                  <a:gd name="T6" fmla="*/ 70 w 80"/>
                  <a:gd name="T7" fmla="*/ 8 h 84"/>
                  <a:gd name="T8" fmla="*/ 72 w 80"/>
                  <a:gd name="T9" fmla="*/ 10 h 84"/>
                  <a:gd name="T10" fmla="*/ 72 w 80"/>
                  <a:gd name="T11" fmla="*/ 58 h 84"/>
                  <a:gd name="T12" fmla="*/ 72 w 80"/>
                  <a:gd name="T13" fmla="*/ 59 h 84"/>
                  <a:gd name="T14" fmla="*/ 58 w 80"/>
                  <a:gd name="T15" fmla="*/ 75 h 84"/>
                  <a:gd name="T16" fmla="*/ 56 w 80"/>
                  <a:gd name="T17" fmla="*/ 76 h 84"/>
                  <a:gd name="T18" fmla="*/ 10 w 80"/>
                  <a:gd name="T19" fmla="*/ 76 h 84"/>
                  <a:gd name="T20" fmla="*/ 8 w 80"/>
                  <a:gd name="T21" fmla="*/ 74 h 84"/>
                  <a:gd name="T22" fmla="*/ 8 w 80"/>
                  <a:gd name="T23" fmla="*/ 10 h 84"/>
                  <a:gd name="T24" fmla="*/ 10 w 80"/>
                  <a:gd name="T25" fmla="*/ 8 h 84"/>
                  <a:gd name="T26" fmla="*/ 18 w 80"/>
                  <a:gd name="T27" fmla="*/ 8 h 84"/>
                  <a:gd name="T28" fmla="*/ 18 w 80"/>
                  <a:gd name="T29" fmla="*/ 0 h 84"/>
                  <a:gd name="T30" fmla="*/ 2 w 80"/>
                  <a:gd name="T31" fmla="*/ 0 h 84"/>
                  <a:gd name="T32" fmla="*/ 0 w 80"/>
                  <a:gd name="T33" fmla="*/ 2 h 84"/>
                  <a:gd name="T34" fmla="*/ 0 w 80"/>
                  <a:gd name="T35" fmla="*/ 82 h 84"/>
                  <a:gd name="T36" fmla="*/ 2 w 80"/>
                  <a:gd name="T37" fmla="*/ 84 h 84"/>
                  <a:gd name="T38" fmla="*/ 78 w 80"/>
                  <a:gd name="T39" fmla="*/ 84 h 84"/>
                  <a:gd name="T40" fmla="*/ 80 w 80"/>
                  <a:gd name="T41" fmla="*/ 82 h 84"/>
                  <a:gd name="T42" fmla="*/ 80 w 80"/>
                  <a:gd name="T43" fmla="*/ 2 h 84"/>
                  <a:gd name="T44" fmla="*/ 78 w 80"/>
                  <a:gd name="T4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0" h="84">
                    <a:moveTo>
                      <a:pt x="78" y="0"/>
                    </a:moveTo>
                    <a:cubicBezTo>
                      <a:pt x="62" y="0"/>
                      <a:pt x="62" y="0"/>
                      <a:pt x="62" y="0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71" y="8"/>
                      <a:pt x="72" y="9"/>
                      <a:pt x="72" y="10"/>
                    </a:cubicBezTo>
                    <a:cubicBezTo>
                      <a:pt x="72" y="58"/>
                      <a:pt x="72" y="58"/>
                      <a:pt x="72" y="58"/>
                    </a:cubicBezTo>
                    <a:cubicBezTo>
                      <a:pt x="72" y="58"/>
                      <a:pt x="72" y="59"/>
                      <a:pt x="72" y="59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57" y="76"/>
                      <a:pt x="57" y="76"/>
                      <a:pt x="56" y="76"/>
                    </a:cubicBezTo>
                    <a:cubicBezTo>
                      <a:pt x="10" y="76"/>
                      <a:pt x="10" y="76"/>
                      <a:pt x="10" y="76"/>
                    </a:cubicBezTo>
                    <a:cubicBezTo>
                      <a:pt x="9" y="76"/>
                      <a:pt x="8" y="75"/>
                      <a:pt x="8" y="74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9" y="8"/>
                      <a:pt x="10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3"/>
                      <a:pt x="1" y="84"/>
                      <a:pt x="2" y="84"/>
                    </a:cubicBezTo>
                    <a:cubicBezTo>
                      <a:pt x="78" y="84"/>
                      <a:pt x="78" y="84"/>
                      <a:pt x="78" y="84"/>
                    </a:cubicBezTo>
                    <a:cubicBezTo>
                      <a:pt x="79" y="84"/>
                      <a:pt x="80" y="83"/>
                      <a:pt x="80" y="8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80" y="1"/>
                      <a:pt x="79" y="0"/>
                      <a:pt x="7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42" name="Freeform 192"/>
              <p:cNvSpPr/>
              <p:nvPr/>
            </p:nvSpPr>
            <p:spPr bwMode="auto">
              <a:xfrm>
                <a:off x="5788025" y="2419351"/>
                <a:ext cx="57150" cy="65088"/>
              </a:xfrm>
              <a:custGeom>
                <a:avLst/>
                <a:gdLst>
                  <a:gd name="T0" fmla="*/ 15 w 15"/>
                  <a:gd name="T1" fmla="*/ 0 h 17"/>
                  <a:gd name="T2" fmla="*/ 2 w 15"/>
                  <a:gd name="T3" fmla="*/ 0 h 17"/>
                  <a:gd name="T4" fmla="*/ 0 w 15"/>
                  <a:gd name="T5" fmla="*/ 2 h 17"/>
                  <a:gd name="T6" fmla="*/ 0 w 15"/>
                  <a:gd name="T7" fmla="*/ 17 h 17"/>
                  <a:gd name="T8" fmla="*/ 15 w 15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7">
                    <a:moveTo>
                      <a:pt x="1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17"/>
                      <a:pt x="0" y="17"/>
                      <a:pt x="0" y="17"/>
                    </a:cubicBez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3070340" y="1204683"/>
              <a:ext cx="2429670" cy="1269948"/>
              <a:chOff x="582725" y="1398548"/>
              <a:chExt cx="2429670" cy="1269948"/>
            </a:xfrm>
          </p:grpSpPr>
          <p:sp>
            <p:nvSpPr>
              <p:cNvPr id="69" name="矩形 68"/>
              <p:cNvSpPr/>
              <p:nvPr/>
            </p:nvSpPr>
            <p:spPr>
              <a:xfrm>
                <a:off x="935786" y="1398548"/>
                <a:ext cx="17235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582725" y="1773892"/>
                <a:ext cx="242967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单击此处键入文本单击此处键入文单击此处键入文本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78" name="组合 77"/>
          <p:cNvGrpSpPr/>
          <p:nvPr/>
        </p:nvGrpSpPr>
        <p:grpSpPr>
          <a:xfrm>
            <a:off x="6693922" y="1204683"/>
            <a:ext cx="2429670" cy="2903662"/>
            <a:chOff x="6693922" y="1204683"/>
            <a:chExt cx="2429670" cy="2903662"/>
          </a:xfrm>
        </p:grpSpPr>
        <p:sp>
          <p:nvSpPr>
            <p:cNvPr id="15" name="Oval 11"/>
            <p:cNvSpPr/>
            <p:nvPr/>
          </p:nvSpPr>
          <p:spPr>
            <a:xfrm>
              <a:off x="7442032" y="3040549"/>
              <a:ext cx="933450" cy="93345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en-US" dirty="0">
                <a:solidFill>
                  <a:schemeClr val="tx1"/>
                </a:solidFill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30" name="Arc 37"/>
            <p:cNvSpPr/>
            <p:nvPr/>
          </p:nvSpPr>
          <p:spPr>
            <a:xfrm flipV="1">
              <a:off x="7311856" y="2914543"/>
              <a:ext cx="1193802" cy="1193802"/>
            </a:xfrm>
            <a:prstGeom prst="arc">
              <a:avLst>
                <a:gd name="adj1" fmla="val 9907"/>
                <a:gd name="adj2" fmla="val 10780622"/>
              </a:avLst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阿里巴巴普惠体 L" panose="00020600040101010101" pitchFamily="18" charset="-122"/>
                <a:cs typeface="+mn-ea"/>
                <a:sym typeface="+mn-lt"/>
              </a:endParaRPr>
            </a:p>
          </p:txBody>
        </p:sp>
        <p:cxnSp>
          <p:nvCxnSpPr>
            <p:cNvPr id="31" name="Straight Connector 38"/>
            <p:cNvCxnSpPr/>
            <p:nvPr/>
          </p:nvCxnSpPr>
          <p:spPr>
            <a:xfrm flipH="1" flipV="1">
              <a:off x="7908757" y="2478805"/>
              <a:ext cx="1" cy="435739"/>
            </a:xfrm>
            <a:prstGeom prst="line">
              <a:avLst/>
            </a:prstGeom>
            <a:noFill/>
            <a:ln>
              <a:solidFill>
                <a:srgbClr val="0246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47" name="Group 67"/>
            <p:cNvGrpSpPr/>
            <p:nvPr/>
          </p:nvGrpSpPr>
          <p:grpSpPr>
            <a:xfrm>
              <a:off x="7736513" y="3326299"/>
              <a:ext cx="344488" cy="361950"/>
              <a:chOff x="6276975" y="723900"/>
              <a:chExt cx="344488" cy="361950"/>
            </a:xfrm>
            <a:solidFill>
              <a:schemeClr val="bg1"/>
            </a:solidFill>
          </p:grpSpPr>
          <p:sp>
            <p:nvSpPr>
              <p:cNvPr id="48" name="Freeform 71"/>
              <p:cNvSpPr/>
              <p:nvPr/>
            </p:nvSpPr>
            <p:spPr bwMode="auto">
              <a:xfrm>
                <a:off x="6527800" y="723900"/>
                <a:ext cx="93663" cy="153988"/>
              </a:xfrm>
              <a:custGeom>
                <a:avLst/>
                <a:gdLst>
                  <a:gd name="T0" fmla="*/ 25 w 25"/>
                  <a:gd name="T1" fmla="*/ 1 h 41"/>
                  <a:gd name="T2" fmla="*/ 23 w 25"/>
                  <a:gd name="T3" fmla="*/ 0 h 41"/>
                  <a:gd name="T4" fmla="*/ 16 w 25"/>
                  <a:gd name="T5" fmla="*/ 0 h 41"/>
                  <a:gd name="T6" fmla="*/ 0 w 25"/>
                  <a:gd name="T7" fmla="*/ 35 h 41"/>
                  <a:gd name="T8" fmla="*/ 7 w 25"/>
                  <a:gd name="T9" fmla="*/ 41 h 41"/>
                  <a:gd name="T10" fmla="*/ 7 w 25"/>
                  <a:gd name="T11" fmla="*/ 41 h 41"/>
                  <a:gd name="T12" fmla="*/ 25 w 25"/>
                  <a:gd name="T13" fmla="*/ 3 h 41"/>
                  <a:gd name="T14" fmla="*/ 25 w 25"/>
                  <a:gd name="T15" fmla="*/ 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41">
                    <a:moveTo>
                      <a:pt x="25" y="1"/>
                    </a:moveTo>
                    <a:cubicBezTo>
                      <a:pt x="25" y="0"/>
                      <a:pt x="24" y="0"/>
                      <a:pt x="23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3" y="36"/>
                      <a:pt x="5" y="39"/>
                      <a:pt x="7" y="41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2"/>
                      <a:pt x="25" y="2"/>
                      <a:pt x="2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49" name="Freeform 72"/>
              <p:cNvSpPr/>
              <p:nvPr/>
            </p:nvSpPr>
            <p:spPr bwMode="auto">
              <a:xfrm>
                <a:off x="6483350" y="723900"/>
                <a:ext cx="90488" cy="120650"/>
              </a:xfrm>
              <a:custGeom>
                <a:avLst/>
                <a:gdLst>
                  <a:gd name="T0" fmla="*/ 24 w 24"/>
                  <a:gd name="T1" fmla="*/ 0 h 32"/>
                  <a:gd name="T2" fmla="*/ 15 w 24"/>
                  <a:gd name="T3" fmla="*/ 0 h 32"/>
                  <a:gd name="T4" fmla="*/ 14 w 24"/>
                  <a:gd name="T5" fmla="*/ 1 h 32"/>
                  <a:gd name="T6" fmla="*/ 0 w 24"/>
                  <a:gd name="T7" fmla="*/ 29 h 32"/>
                  <a:gd name="T8" fmla="*/ 9 w 24"/>
                  <a:gd name="T9" fmla="*/ 32 h 32"/>
                  <a:gd name="T10" fmla="*/ 24 w 24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32">
                    <a:moveTo>
                      <a:pt x="24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4" y="0"/>
                      <a:pt x="14" y="1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3" y="30"/>
                      <a:pt x="6" y="31"/>
                      <a:pt x="9" y="32"/>
                    </a:cubicBezTo>
                    <a:lnTo>
                      <a:pt x="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50" name="Freeform 73"/>
              <p:cNvSpPr/>
              <p:nvPr/>
            </p:nvSpPr>
            <p:spPr bwMode="auto">
              <a:xfrm>
                <a:off x="6276975" y="723900"/>
                <a:ext cx="93663" cy="153988"/>
              </a:xfrm>
              <a:custGeom>
                <a:avLst/>
                <a:gdLst>
                  <a:gd name="T0" fmla="*/ 19 w 25"/>
                  <a:gd name="T1" fmla="*/ 41 h 41"/>
                  <a:gd name="T2" fmla="*/ 25 w 25"/>
                  <a:gd name="T3" fmla="*/ 35 h 41"/>
                  <a:gd name="T4" fmla="*/ 9 w 25"/>
                  <a:gd name="T5" fmla="*/ 0 h 41"/>
                  <a:gd name="T6" fmla="*/ 2 w 25"/>
                  <a:gd name="T7" fmla="*/ 0 h 41"/>
                  <a:gd name="T8" fmla="*/ 0 w 25"/>
                  <a:gd name="T9" fmla="*/ 1 h 41"/>
                  <a:gd name="T10" fmla="*/ 0 w 25"/>
                  <a:gd name="T11" fmla="*/ 3 h 41"/>
                  <a:gd name="T12" fmla="*/ 18 w 25"/>
                  <a:gd name="T13" fmla="*/ 41 h 41"/>
                  <a:gd name="T14" fmla="*/ 19 w 25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41">
                    <a:moveTo>
                      <a:pt x="19" y="41"/>
                    </a:moveTo>
                    <a:cubicBezTo>
                      <a:pt x="21" y="39"/>
                      <a:pt x="23" y="37"/>
                      <a:pt x="25" y="35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8" y="41"/>
                      <a:pt x="18" y="41"/>
                      <a:pt x="18" y="41"/>
                    </a:cubicBezTo>
                    <a:cubicBezTo>
                      <a:pt x="18" y="41"/>
                      <a:pt x="18" y="41"/>
                      <a:pt x="19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51" name="Freeform 74"/>
              <p:cNvSpPr/>
              <p:nvPr/>
            </p:nvSpPr>
            <p:spPr bwMode="auto">
              <a:xfrm>
                <a:off x="6324600" y="723900"/>
                <a:ext cx="90488" cy="123825"/>
              </a:xfrm>
              <a:custGeom>
                <a:avLst/>
                <a:gdLst>
                  <a:gd name="T0" fmla="*/ 24 w 24"/>
                  <a:gd name="T1" fmla="*/ 29 h 33"/>
                  <a:gd name="T2" fmla="*/ 11 w 24"/>
                  <a:gd name="T3" fmla="*/ 1 h 33"/>
                  <a:gd name="T4" fmla="*/ 9 w 24"/>
                  <a:gd name="T5" fmla="*/ 0 h 33"/>
                  <a:gd name="T6" fmla="*/ 0 w 24"/>
                  <a:gd name="T7" fmla="*/ 0 h 33"/>
                  <a:gd name="T8" fmla="*/ 16 w 24"/>
                  <a:gd name="T9" fmla="*/ 33 h 33"/>
                  <a:gd name="T10" fmla="*/ 24 w 24"/>
                  <a:gd name="T11" fmla="*/ 2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33">
                    <a:moveTo>
                      <a:pt x="24" y="29"/>
                    </a:moveTo>
                    <a:cubicBezTo>
                      <a:pt x="11" y="1"/>
                      <a:pt x="11" y="1"/>
                      <a:pt x="11" y="1"/>
                    </a:cubicBezTo>
                    <a:cubicBezTo>
                      <a:pt x="10" y="0"/>
                      <a:pt x="10" y="0"/>
                      <a:pt x="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8" y="31"/>
                      <a:pt x="21" y="30"/>
                      <a:pt x="24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52" name="Freeform 75"/>
              <p:cNvSpPr>
                <a:spLocks noEditPoints="1"/>
              </p:cNvSpPr>
              <p:nvPr/>
            </p:nvSpPr>
            <p:spPr bwMode="auto">
              <a:xfrm>
                <a:off x="6329363" y="844550"/>
                <a:ext cx="239713" cy="241300"/>
              </a:xfrm>
              <a:custGeom>
                <a:avLst/>
                <a:gdLst>
                  <a:gd name="T0" fmla="*/ 32 w 64"/>
                  <a:gd name="T1" fmla="*/ 0 h 64"/>
                  <a:gd name="T2" fmla="*/ 0 w 64"/>
                  <a:gd name="T3" fmla="*/ 32 h 64"/>
                  <a:gd name="T4" fmla="*/ 32 w 64"/>
                  <a:gd name="T5" fmla="*/ 64 h 64"/>
                  <a:gd name="T6" fmla="*/ 64 w 64"/>
                  <a:gd name="T7" fmla="*/ 32 h 64"/>
                  <a:gd name="T8" fmla="*/ 32 w 64"/>
                  <a:gd name="T9" fmla="*/ 0 h 64"/>
                  <a:gd name="T10" fmla="*/ 52 w 64"/>
                  <a:gd name="T11" fmla="*/ 28 h 64"/>
                  <a:gd name="T12" fmla="*/ 43 w 64"/>
                  <a:gd name="T13" fmla="*/ 35 h 64"/>
                  <a:gd name="T14" fmla="*/ 46 w 64"/>
                  <a:gd name="T15" fmla="*/ 47 h 64"/>
                  <a:gd name="T16" fmla="*/ 46 w 64"/>
                  <a:gd name="T17" fmla="*/ 50 h 64"/>
                  <a:gd name="T18" fmla="*/ 44 w 64"/>
                  <a:gd name="T19" fmla="*/ 50 h 64"/>
                  <a:gd name="T20" fmla="*/ 43 w 64"/>
                  <a:gd name="T21" fmla="*/ 50 h 64"/>
                  <a:gd name="T22" fmla="*/ 32 w 64"/>
                  <a:gd name="T23" fmla="*/ 43 h 64"/>
                  <a:gd name="T24" fmla="*/ 21 w 64"/>
                  <a:gd name="T25" fmla="*/ 50 h 64"/>
                  <a:gd name="T26" fmla="*/ 19 w 64"/>
                  <a:gd name="T27" fmla="*/ 50 h 64"/>
                  <a:gd name="T28" fmla="*/ 18 w 64"/>
                  <a:gd name="T29" fmla="*/ 47 h 64"/>
                  <a:gd name="T30" fmla="*/ 22 w 64"/>
                  <a:gd name="T31" fmla="*/ 35 h 64"/>
                  <a:gd name="T32" fmla="*/ 13 w 64"/>
                  <a:gd name="T33" fmla="*/ 28 h 64"/>
                  <a:gd name="T34" fmla="*/ 12 w 64"/>
                  <a:gd name="T35" fmla="*/ 25 h 64"/>
                  <a:gd name="T36" fmla="*/ 14 w 64"/>
                  <a:gd name="T37" fmla="*/ 24 h 64"/>
                  <a:gd name="T38" fmla="*/ 25 w 64"/>
                  <a:gd name="T39" fmla="*/ 24 h 64"/>
                  <a:gd name="T40" fmla="*/ 31 w 64"/>
                  <a:gd name="T41" fmla="*/ 13 h 64"/>
                  <a:gd name="T42" fmla="*/ 34 w 64"/>
                  <a:gd name="T43" fmla="*/ 13 h 64"/>
                  <a:gd name="T44" fmla="*/ 40 w 64"/>
                  <a:gd name="T45" fmla="*/ 24 h 64"/>
                  <a:gd name="T46" fmla="*/ 50 w 64"/>
                  <a:gd name="T47" fmla="*/ 24 h 64"/>
                  <a:gd name="T48" fmla="*/ 52 w 64"/>
                  <a:gd name="T49" fmla="*/ 25 h 64"/>
                  <a:gd name="T50" fmla="*/ 52 w 64"/>
                  <a:gd name="T51" fmla="*/ 2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4" h="64">
                    <a:moveTo>
                      <a:pt x="32" y="0"/>
                    </a:moveTo>
                    <a:cubicBezTo>
                      <a:pt x="15" y="0"/>
                      <a:pt x="0" y="14"/>
                      <a:pt x="0" y="32"/>
                    </a:cubicBezTo>
                    <a:cubicBezTo>
                      <a:pt x="0" y="50"/>
                      <a:pt x="15" y="64"/>
                      <a:pt x="32" y="64"/>
                    </a:cubicBezTo>
                    <a:cubicBezTo>
                      <a:pt x="50" y="64"/>
                      <a:pt x="64" y="50"/>
                      <a:pt x="64" y="32"/>
                    </a:cubicBezTo>
                    <a:cubicBezTo>
                      <a:pt x="64" y="14"/>
                      <a:pt x="50" y="0"/>
                      <a:pt x="32" y="0"/>
                    </a:cubicBezTo>
                    <a:close/>
                    <a:moveTo>
                      <a:pt x="52" y="28"/>
                    </a:moveTo>
                    <a:cubicBezTo>
                      <a:pt x="43" y="35"/>
                      <a:pt x="43" y="35"/>
                      <a:pt x="43" y="35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6" y="48"/>
                      <a:pt x="46" y="49"/>
                      <a:pt x="46" y="50"/>
                    </a:cubicBezTo>
                    <a:cubicBezTo>
                      <a:pt x="45" y="50"/>
                      <a:pt x="45" y="50"/>
                      <a:pt x="44" y="50"/>
                    </a:cubicBezTo>
                    <a:cubicBezTo>
                      <a:pt x="44" y="50"/>
                      <a:pt x="44" y="50"/>
                      <a:pt x="43" y="50"/>
                    </a:cubicBezTo>
                    <a:cubicBezTo>
                      <a:pt x="32" y="43"/>
                      <a:pt x="32" y="43"/>
                      <a:pt x="32" y="43"/>
                    </a:cubicBezTo>
                    <a:cubicBezTo>
                      <a:pt x="21" y="50"/>
                      <a:pt x="21" y="50"/>
                      <a:pt x="21" y="50"/>
                    </a:cubicBezTo>
                    <a:cubicBezTo>
                      <a:pt x="21" y="50"/>
                      <a:pt x="20" y="50"/>
                      <a:pt x="19" y="50"/>
                    </a:cubicBezTo>
                    <a:cubicBezTo>
                      <a:pt x="18" y="49"/>
                      <a:pt x="18" y="48"/>
                      <a:pt x="18" y="47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2" y="27"/>
                      <a:pt x="12" y="26"/>
                      <a:pt x="12" y="25"/>
                    </a:cubicBezTo>
                    <a:cubicBezTo>
                      <a:pt x="13" y="25"/>
                      <a:pt x="13" y="24"/>
                      <a:pt x="14" y="24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2"/>
                      <a:pt x="33" y="12"/>
                      <a:pt x="34" y="13"/>
                    </a:cubicBezTo>
                    <a:cubicBezTo>
                      <a:pt x="40" y="24"/>
                      <a:pt x="40" y="24"/>
                      <a:pt x="40" y="24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51" y="24"/>
                      <a:pt x="52" y="25"/>
                      <a:pt x="52" y="25"/>
                    </a:cubicBezTo>
                    <a:cubicBezTo>
                      <a:pt x="52" y="26"/>
                      <a:pt x="52" y="27"/>
                      <a:pt x="5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30000"/>
                  </a:lnSpc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阿里巴巴普惠体 L" panose="00020600040101010101" pitchFamily="18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>
              <a:off x="6693922" y="1204683"/>
              <a:ext cx="2429670" cy="1269948"/>
              <a:chOff x="582725" y="1398548"/>
              <a:chExt cx="2429670" cy="1269948"/>
            </a:xfrm>
          </p:grpSpPr>
          <p:sp>
            <p:nvSpPr>
              <p:cNvPr id="72" name="矩形 71"/>
              <p:cNvSpPr/>
              <p:nvPr/>
            </p:nvSpPr>
            <p:spPr>
              <a:xfrm>
                <a:off x="935786" y="1398548"/>
                <a:ext cx="17235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标题文字添加</a:t>
                </a:r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582725" y="1773892"/>
                <a:ext cx="2429670" cy="89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单击此处键入文本单击此处键入文单击此处键入文本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击此处键入文本单击单击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 flipH="1">
            <a:off x="-1080407" y="0"/>
            <a:ext cx="7982857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cxnSp>
        <p:nvCxnSpPr>
          <p:cNvPr id="59" name="直接连接符 58"/>
          <p:cNvCxnSpPr/>
          <p:nvPr/>
        </p:nvCxnSpPr>
        <p:spPr>
          <a:xfrm>
            <a:off x="7943908" y="4687098"/>
            <a:ext cx="2990792" cy="0"/>
          </a:xfrm>
          <a:prstGeom prst="line">
            <a:avLst/>
          </a:prstGeom>
          <a:noFill/>
          <a:ln w="15875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60" name="文本框 59"/>
          <p:cNvSpPr txBox="1"/>
          <p:nvPr/>
        </p:nvSpPr>
        <p:spPr>
          <a:xfrm>
            <a:off x="7793306" y="4723118"/>
            <a:ext cx="32919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rPr>
              <a:t>制度介绍</a:t>
            </a:r>
          </a:p>
        </p:txBody>
      </p:sp>
      <p:sp>
        <p:nvSpPr>
          <p:cNvPr id="61" name="矩形 60"/>
          <p:cNvSpPr/>
          <p:nvPr/>
        </p:nvSpPr>
        <p:spPr>
          <a:xfrm>
            <a:off x="7800263" y="772886"/>
            <a:ext cx="1871025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胡晓波真帅体" panose="02010600030101010101" pitchFamily="2" charset="-122"/>
                <a:ea typeface="胡晓波真帅体" panose="02010600030101010101" pitchFamily="2" charset="-122"/>
              </a:rPr>
              <a:t>B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胡晓波真帅体" panose="02010600030101010101" pitchFamily="2" charset="-122"/>
              <a:ea typeface="胡晓波真帅体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1182355" y="4814700"/>
            <a:ext cx="1009644" cy="20432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screen"/>
          <a:srcRect r="80004" b="36164"/>
          <a:stretch>
            <a:fillRect/>
          </a:stretch>
        </p:blipFill>
        <p:spPr>
          <a:xfrm>
            <a:off x="762" y="429"/>
            <a:ext cx="1092443" cy="196172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32978" y="317504"/>
            <a:ext cx="2005824" cy="568021"/>
            <a:chOff x="2411323" y="2909753"/>
            <a:chExt cx="2708088" cy="766891"/>
          </a:xfrm>
        </p:grpSpPr>
        <p:sp>
          <p:nvSpPr>
            <p:cNvPr id="7" name="椭圆 6"/>
            <p:cNvSpPr/>
            <p:nvPr/>
          </p:nvSpPr>
          <p:spPr>
            <a:xfrm>
              <a:off x="2411323" y="2909753"/>
              <a:ext cx="766892" cy="766891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381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1"/>
              </p:custDataLst>
            </p:nvPr>
          </p:nvSpPr>
          <p:spPr>
            <a:xfrm>
              <a:off x="3387913" y="3031588"/>
              <a:ext cx="1731498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/>
              <a:r>
                <a:rPr lang="zh-CN" altLang="en-US" sz="2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制度介绍</a:t>
              </a:r>
            </a:p>
          </p:txBody>
        </p:sp>
        <p:sp>
          <p:nvSpPr>
            <p:cNvPr id="9" name="文本框 38"/>
            <p:cNvSpPr txBox="1"/>
            <p:nvPr>
              <p:custDataLst>
                <p:tags r:id="rId2"/>
              </p:custDataLst>
            </p:nvPr>
          </p:nvSpPr>
          <p:spPr>
            <a:xfrm>
              <a:off x="2411323" y="3031588"/>
              <a:ext cx="766892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优设标题黑" panose="00000500000000000000" pitchFamily="2" charset="-122"/>
                  <a:ea typeface="优设标题黑" panose="00000500000000000000" pitchFamily="2" charset="-122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endParaRPr>
            </a:p>
          </p:txBody>
        </p:sp>
      </p:grpSp>
      <p:sp>
        <p:nvSpPr>
          <p:cNvPr id="57" name="Freeform: Shape 1"/>
          <p:cNvSpPr/>
          <p:nvPr/>
        </p:nvSpPr>
        <p:spPr>
          <a:xfrm>
            <a:off x="3218380" y="2598312"/>
            <a:ext cx="383390" cy="384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344"/>
                </a:moveTo>
                <a:lnTo>
                  <a:pt x="7343" y="7344"/>
                </a:lnTo>
                <a:lnTo>
                  <a:pt x="7343" y="0"/>
                </a:lnTo>
                <a:lnTo>
                  <a:pt x="14255" y="0"/>
                </a:lnTo>
                <a:lnTo>
                  <a:pt x="14255" y="7344"/>
                </a:lnTo>
                <a:lnTo>
                  <a:pt x="21600" y="7344"/>
                </a:lnTo>
                <a:lnTo>
                  <a:pt x="21600" y="14256"/>
                </a:lnTo>
                <a:lnTo>
                  <a:pt x="14255" y="14256"/>
                </a:lnTo>
                <a:lnTo>
                  <a:pt x="14255" y="21600"/>
                </a:lnTo>
                <a:lnTo>
                  <a:pt x="7343" y="21600"/>
                </a:lnTo>
                <a:lnTo>
                  <a:pt x="7343" y="14256"/>
                </a:lnTo>
                <a:lnTo>
                  <a:pt x="0" y="14256"/>
                </a:lnTo>
                <a:cubicBezTo>
                  <a:pt x="0" y="14256"/>
                  <a:pt x="0" y="7344"/>
                  <a:pt x="0" y="7344"/>
                </a:cubicBezTo>
                <a:close/>
              </a:path>
            </a:pathLst>
          </a:custGeom>
          <a:solidFill>
            <a:sysClr val="windowText" lastClr="000000">
              <a:lumMod val="50000"/>
              <a:lumOff val="50000"/>
            </a:sysClr>
          </a:solidFill>
          <a:ln w="12700" cap="flat">
            <a:noFill/>
            <a:miter lim="400000"/>
          </a:ln>
          <a:effectLst/>
        </p:spPr>
        <p:txBody>
          <a:bodyPr wrap="none" lIns="0" tIns="0" rIns="0" bIns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Light" panose="020B0300000000000000" pitchFamily="34" charset="-122"/>
            </a:endParaRPr>
          </a:p>
        </p:txBody>
      </p:sp>
      <p:sp>
        <p:nvSpPr>
          <p:cNvPr id="58" name="Freeform: Shape 2"/>
          <p:cNvSpPr/>
          <p:nvPr/>
        </p:nvSpPr>
        <p:spPr>
          <a:xfrm>
            <a:off x="5942655" y="2598312"/>
            <a:ext cx="383390" cy="384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344"/>
                </a:moveTo>
                <a:lnTo>
                  <a:pt x="7343" y="7344"/>
                </a:lnTo>
                <a:lnTo>
                  <a:pt x="7343" y="0"/>
                </a:lnTo>
                <a:lnTo>
                  <a:pt x="14255" y="0"/>
                </a:lnTo>
                <a:lnTo>
                  <a:pt x="14255" y="7344"/>
                </a:lnTo>
                <a:lnTo>
                  <a:pt x="21600" y="7344"/>
                </a:lnTo>
                <a:lnTo>
                  <a:pt x="21600" y="14256"/>
                </a:lnTo>
                <a:lnTo>
                  <a:pt x="14255" y="14256"/>
                </a:lnTo>
                <a:lnTo>
                  <a:pt x="14255" y="21600"/>
                </a:lnTo>
                <a:lnTo>
                  <a:pt x="7343" y="21600"/>
                </a:lnTo>
                <a:lnTo>
                  <a:pt x="7343" y="14256"/>
                </a:lnTo>
                <a:lnTo>
                  <a:pt x="0" y="14256"/>
                </a:lnTo>
                <a:cubicBezTo>
                  <a:pt x="0" y="14256"/>
                  <a:pt x="0" y="7344"/>
                  <a:pt x="0" y="7344"/>
                </a:cubicBezTo>
                <a:close/>
              </a:path>
            </a:pathLst>
          </a:custGeom>
          <a:solidFill>
            <a:sysClr val="windowText" lastClr="000000">
              <a:lumMod val="50000"/>
              <a:lumOff val="50000"/>
            </a:sysClr>
          </a:solidFill>
          <a:ln w="12700" cap="flat">
            <a:noFill/>
            <a:miter lim="400000"/>
          </a:ln>
          <a:effectLst/>
        </p:spPr>
        <p:txBody>
          <a:bodyPr wrap="none" lIns="0" tIns="0" rIns="0" bIns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Light" panose="020B0300000000000000" pitchFamily="34" charset="-122"/>
            </a:endParaRPr>
          </a:p>
        </p:txBody>
      </p:sp>
      <p:sp>
        <p:nvSpPr>
          <p:cNvPr id="59" name="Freeform: Shape 3"/>
          <p:cNvSpPr/>
          <p:nvPr/>
        </p:nvSpPr>
        <p:spPr>
          <a:xfrm>
            <a:off x="8650462" y="2654259"/>
            <a:ext cx="339630" cy="272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8640"/>
                </a:lnTo>
                <a:lnTo>
                  <a:pt x="0" y="8640"/>
                </a:lnTo>
                <a:cubicBezTo>
                  <a:pt x="0" y="8640"/>
                  <a:pt x="0" y="0"/>
                  <a:pt x="0" y="0"/>
                </a:cubicBezTo>
                <a:close/>
                <a:moveTo>
                  <a:pt x="0" y="12960"/>
                </a:moveTo>
                <a:lnTo>
                  <a:pt x="21600" y="12960"/>
                </a:lnTo>
                <a:lnTo>
                  <a:pt x="21600" y="21600"/>
                </a:lnTo>
                <a:lnTo>
                  <a:pt x="0" y="21600"/>
                </a:lnTo>
                <a:cubicBezTo>
                  <a:pt x="0" y="21600"/>
                  <a:pt x="0" y="12960"/>
                  <a:pt x="0" y="12960"/>
                </a:cubicBezTo>
                <a:close/>
              </a:path>
            </a:pathLst>
          </a:custGeom>
          <a:solidFill>
            <a:sysClr val="windowText" lastClr="000000">
              <a:lumMod val="50000"/>
              <a:lumOff val="50000"/>
            </a:sysClr>
          </a:solidFill>
          <a:ln w="12700" cap="flat">
            <a:noFill/>
            <a:miter lim="400000"/>
          </a:ln>
          <a:effectLst/>
        </p:spPr>
        <p:txBody>
          <a:bodyPr wrap="none" lIns="0" tIns="0" rIns="0" bIns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Light" panose="020B0300000000000000" pitchFamily="34" charset="-122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833099" y="1962151"/>
            <a:ext cx="2429670" cy="3403631"/>
            <a:chOff x="833099" y="2061690"/>
            <a:chExt cx="2429670" cy="3403631"/>
          </a:xfrm>
        </p:grpSpPr>
        <p:sp>
          <p:nvSpPr>
            <p:cNvPr id="61" name="Oval 7"/>
            <p:cNvSpPr/>
            <p:nvPr/>
          </p:nvSpPr>
          <p:spPr>
            <a:xfrm>
              <a:off x="1219668" y="2061690"/>
              <a:ext cx="1656536" cy="1656536"/>
            </a:xfrm>
            <a:prstGeom prst="ellipse">
              <a:avLst/>
            </a:prstGeom>
            <a:gradFill flip="none" rotWithShape="0">
              <a:gsLst>
                <a:gs pos="0">
                  <a:srgbClr val="00B0F0"/>
                </a:gs>
                <a:gs pos="100000">
                  <a:srgbClr val="004099"/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Light" panose="020B0300000000000000" pitchFamily="34" charset="-122"/>
                <a:ea typeface="+mn-ea"/>
                <a:cs typeface="+mn-cs"/>
              </a:endParaRPr>
            </a:p>
          </p:txBody>
        </p:sp>
        <p:sp>
          <p:nvSpPr>
            <p:cNvPr id="62" name="Oval 8"/>
            <p:cNvSpPr/>
            <p:nvPr/>
          </p:nvSpPr>
          <p:spPr>
            <a:xfrm>
              <a:off x="1359678" y="2201700"/>
              <a:ext cx="1376515" cy="1376516"/>
            </a:xfrm>
            <a:prstGeom prst="ellipse">
              <a:avLst/>
            </a:prstGeom>
            <a:solidFill>
              <a:srgbClr val="242230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63" name="椭圆 1"/>
            <p:cNvSpPr/>
            <p:nvPr/>
          </p:nvSpPr>
          <p:spPr>
            <a:xfrm>
              <a:off x="1705650" y="2544027"/>
              <a:ext cx="684570" cy="683453"/>
            </a:xfrm>
            <a:custGeom>
              <a:avLst/>
              <a:gdLst>
                <a:gd name="connsiteX0" fmla="*/ 140017 w 606581"/>
                <a:gd name="connsiteY0" fmla="*/ 411043 h 605592"/>
                <a:gd name="connsiteX1" fmla="*/ 178821 w 606581"/>
                <a:gd name="connsiteY1" fmla="*/ 427078 h 605592"/>
                <a:gd name="connsiteX2" fmla="*/ 178821 w 606581"/>
                <a:gd name="connsiteY2" fmla="*/ 504564 h 605592"/>
                <a:gd name="connsiteX3" fmla="*/ 93692 w 606581"/>
                <a:gd name="connsiteY3" fmla="*/ 589557 h 605592"/>
                <a:gd name="connsiteX4" fmla="*/ 54887 w 606581"/>
                <a:gd name="connsiteY4" fmla="*/ 605592 h 605592"/>
                <a:gd name="connsiteX5" fmla="*/ 16083 w 606581"/>
                <a:gd name="connsiteY5" fmla="*/ 589557 h 605592"/>
                <a:gd name="connsiteX6" fmla="*/ 16083 w 606581"/>
                <a:gd name="connsiteY6" fmla="*/ 511979 h 605592"/>
                <a:gd name="connsiteX7" fmla="*/ 101212 w 606581"/>
                <a:gd name="connsiteY7" fmla="*/ 427078 h 605592"/>
                <a:gd name="connsiteX8" fmla="*/ 140017 w 606581"/>
                <a:gd name="connsiteY8" fmla="*/ 411043 h 605592"/>
                <a:gd name="connsiteX9" fmla="*/ 382501 w 606581"/>
                <a:gd name="connsiteY9" fmla="*/ 49537 h 605592"/>
                <a:gd name="connsiteX10" fmla="*/ 557044 w 606581"/>
                <a:gd name="connsiteY10" fmla="*/ 223798 h 605592"/>
                <a:gd name="connsiteX11" fmla="*/ 382501 w 606581"/>
                <a:gd name="connsiteY11" fmla="*/ 398059 h 605592"/>
                <a:gd name="connsiteX12" fmla="*/ 207957 w 606581"/>
                <a:gd name="connsiteY12" fmla="*/ 223798 h 605592"/>
                <a:gd name="connsiteX13" fmla="*/ 382501 w 606581"/>
                <a:gd name="connsiteY13" fmla="*/ 49537 h 605592"/>
                <a:gd name="connsiteX14" fmla="*/ 382536 w 606581"/>
                <a:gd name="connsiteY14" fmla="*/ 24750 h 605592"/>
                <a:gd name="connsiteX15" fmla="*/ 304914 w 606581"/>
                <a:gd name="connsiteY15" fmla="*/ 40417 h 605592"/>
                <a:gd name="connsiteX16" fmla="*/ 241591 w 606581"/>
                <a:gd name="connsiteY16" fmla="*/ 83058 h 605592"/>
                <a:gd name="connsiteX17" fmla="*/ 198880 w 606581"/>
                <a:gd name="connsiteY17" fmla="*/ 146278 h 605592"/>
                <a:gd name="connsiteX18" fmla="*/ 183189 w 606581"/>
                <a:gd name="connsiteY18" fmla="*/ 223774 h 605592"/>
                <a:gd name="connsiteX19" fmla="*/ 198880 w 606581"/>
                <a:gd name="connsiteY19" fmla="*/ 301177 h 605592"/>
                <a:gd name="connsiteX20" fmla="*/ 241591 w 606581"/>
                <a:gd name="connsiteY20" fmla="*/ 364490 h 605592"/>
                <a:gd name="connsiteX21" fmla="*/ 304914 w 606581"/>
                <a:gd name="connsiteY21" fmla="*/ 407131 h 605592"/>
                <a:gd name="connsiteX22" fmla="*/ 382536 w 606581"/>
                <a:gd name="connsiteY22" fmla="*/ 422705 h 605592"/>
                <a:gd name="connsiteX23" fmla="*/ 460158 w 606581"/>
                <a:gd name="connsiteY23" fmla="*/ 407131 h 605592"/>
                <a:gd name="connsiteX24" fmla="*/ 523481 w 606581"/>
                <a:gd name="connsiteY24" fmla="*/ 364490 h 605592"/>
                <a:gd name="connsiteX25" fmla="*/ 566192 w 606581"/>
                <a:gd name="connsiteY25" fmla="*/ 301177 h 605592"/>
                <a:gd name="connsiteX26" fmla="*/ 581883 w 606581"/>
                <a:gd name="connsiteY26" fmla="*/ 223774 h 605592"/>
                <a:gd name="connsiteX27" fmla="*/ 566192 w 606581"/>
                <a:gd name="connsiteY27" fmla="*/ 146278 h 605592"/>
                <a:gd name="connsiteX28" fmla="*/ 523481 w 606581"/>
                <a:gd name="connsiteY28" fmla="*/ 83058 h 605592"/>
                <a:gd name="connsiteX29" fmla="*/ 460158 w 606581"/>
                <a:gd name="connsiteY29" fmla="*/ 40417 h 605592"/>
                <a:gd name="connsiteX30" fmla="*/ 382536 w 606581"/>
                <a:gd name="connsiteY30" fmla="*/ 24750 h 605592"/>
                <a:gd name="connsiteX31" fmla="*/ 382536 w 606581"/>
                <a:gd name="connsiteY31" fmla="*/ 0 h 605592"/>
                <a:gd name="connsiteX32" fmla="*/ 469721 w 606581"/>
                <a:gd name="connsiteY32" fmla="*/ 17613 h 605592"/>
                <a:gd name="connsiteX33" fmla="*/ 540937 w 606581"/>
                <a:gd name="connsiteY33" fmla="*/ 65538 h 605592"/>
                <a:gd name="connsiteX34" fmla="*/ 588940 w 606581"/>
                <a:gd name="connsiteY34" fmla="*/ 136637 h 605592"/>
                <a:gd name="connsiteX35" fmla="*/ 606581 w 606581"/>
                <a:gd name="connsiteY35" fmla="*/ 223774 h 605592"/>
                <a:gd name="connsiteX36" fmla="*/ 588940 w 606581"/>
                <a:gd name="connsiteY36" fmla="*/ 310818 h 605592"/>
                <a:gd name="connsiteX37" fmla="*/ 540937 w 606581"/>
                <a:gd name="connsiteY37" fmla="*/ 381917 h 605592"/>
                <a:gd name="connsiteX38" fmla="*/ 469721 w 606581"/>
                <a:gd name="connsiteY38" fmla="*/ 429842 h 605592"/>
                <a:gd name="connsiteX39" fmla="*/ 382536 w 606581"/>
                <a:gd name="connsiteY39" fmla="*/ 447455 h 605592"/>
                <a:gd name="connsiteX40" fmla="*/ 295258 w 606581"/>
                <a:gd name="connsiteY40" fmla="*/ 429842 h 605592"/>
                <a:gd name="connsiteX41" fmla="*/ 240105 w 606581"/>
                <a:gd name="connsiteY41" fmla="*/ 396471 h 605592"/>
                <a:gd name="connsiteX42" fmla="*/ 209558 w 606581"/>
                <a:gd name="connsiteY42" fmla="*/ 427061 h 605592"/>
                <a:gd name="connsiteX43" fmla="*/ 196373 w 606581"/>
                <a:gd name="connsiteY43" fmla="*/ 409541 h 605592"/>
                <a:gd name="connsiteX44" fmla="*/ 178918 w 606581"/>
                <a:gd name="connsiteY44" fmla="*/ 396378 h 605592"/>
                <a:gd name="connsiteX45" fmla="*/ 209465 w 606581"/>
                <a:gd name="connsiteY45" fmla="*/ 365880 h 605592"/>
                <a:gd name="connsiteX46" fmla="*/ 176040 w 606581"/>
                <a:gd name="connsiteY46" fmla="*/ 310818 h 605592"/>
                <a:gd name="connsiteX47" fmla="*/ 158491 w 606581"/>
                <a:gd name="connsiteY47" fmla="*/ 223774 h 605592"/>
                <a:gd name="connsiteX48" fmla="*/ 176040 w 606581"/>
                <a:gd name="connsiteY48" fmla="*/ 136637 h 605592"/>
                <a:gd name="connsiteX49" fmla="*/ 224043 w 606581"/>
                <a:gd name="connsiteY49" fmla="*/ 65538 h 605592"/>
                <a:gd name="connsiteX50" fmla="*/ 295258 w 606581"/>
                <a:gd name="connsiteY50" fmla="*/ 17613 h 605592"/>
                <a:gd name="connsiteX51" fmla="*/ 382536 w 606581"/>
                <a:gd name="connsiteY51" fmla="*/ 0 h 6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06581" h="605592">
                  <a:moveTo>
                    <a:pt x="140017" y="411043"/>
                  </a:moveTo>
                  <a:cubicBezTo>
                    <a:pt x="154035" y="411043"/>
                    <a:pt x="168053" y="416326"/>
                    <a:pt x="178821" y="427078"/>
                  </a:cubicBezTo>
                  <a:cubicBezTo>
                    <a:pt x="200266" y="448488"/>
                    <a:pt x="200266" y="483153"/>
                    <a:pt x="178821" y="504564"/>
                  </a:cubicBezTo>
                  <a:lnTo>
                    <a:pt x="93692" y="589557"/>
                  </a:lnTo>
                  <a:cubicBezTo>
                    <a:pt x="83016" y="600216"/>
                    <a:pt x="68905" y="605592"/>
                    <a:pt x="54887" y="605592"/>
                  </a:cubicBezTo>
                  <a:cubicBezTo>
                    <a:pt x="40870" y="605592"/>
                    <a:pt x="26759" y="600216"/>
                    <a:pt x="16083" y="589557"/>
                  </a:cubicBezTo>
                  <a:cubicBezTo>
                    <a:pt x="-5362" y="568147"/>
                    <a:pt x="-5362" y="533389"/>
                    <a:pt x="16083" y="511979"/>
                  </a:cubicBezTo>
                  <a:lnTo>
                    <a:pt x="101212" y="427078"/>
                  </a:lnTo>
                  <a:cubicBezTo>
                    <a:pt x="111888" y="416326"/>
                    <a:pt x="125999" y="411043"/>
                    <a:pt x="140017" y="411043"/>
                  </a:cubicBezTo>
                  <a:close/>
                  <a:moveTo>
                    <a:pt x="382501" y="49537"/>
                  </a:moveTo>
                  <a:cubicBezTo>
                    <a:pt x="478871" y="49537"/>
                    <a:pt x="557044" y="127491"/>
                    <a:pt x="557044" y="223798"/>
                  </a:cubicBezTo>
                  <a:cubicBezTo>
                    <a:pt x="557044" y="320012"/>
                    <a:pt x="478871" y="398059"/>
                    <a:pt x="382501" y="398059"/>
                  </a:cubicBezTo>
                  <a:cubicBezTo>
                    <a:pt x="286130" y="398059"/>
                    <a:pt x="207957" y="320012"/>
                    <a:pt x="207957" y="223798"/>
                  </a:cubicBezTo>
                  <a:cubicBezTo>
                    <a:pt x="207957" y="127491"/>
                    <a:pt x="286130" y="49537"/>
                    <a:pt x="382501" y="49537"/>
                  </a:cubicBezTo>
                  <a:close/>
                  <a:moveTo>
                    <a:pt x="382536" y="24750"/>
                  </a:moveTo>
                  <a:cubicBezTo>
                    <a:pt x="355610" y="24750"/>
                    <a:pt x="329519" y="30034"/>
                    <a:pt x="304914" y="40417"/>
                  </a:cubicBezTo>
                  <a:cubicBezTo>
                    <a:pt x="281238" y="50428"/>
                    <a:pt x="259882" y="64796"/>
                    <a:pt x="241591" y="83058"/>
                  </a:cubicBezTo>
                  <a:cubicBezTo>
                    <a:pt x="223300" y="101319"/>
                    <a:pt x="208908" y="122547"/>
                    <a:pt x="198880" y="146278"/>
                  </a:cubicBezTo>
                  <a:cubicBezTo>
                    <a:pt x="188481" y="170843"/>
                    <a:pt x="183189" y="196891"/>
                    <a:pt x="183189" y="223774"/>
                  </a:cubicBezTo>
                  <a:cubicBezTo>
                    <a:pt x="183189" y="250564"/>
                    <a:pt x="188481" y="276705"/>
                    <a:pt x="198880" y="301177"/>
                  </a:cubicBezTo>
                  <a:cubicBezTo>
                    <a:pt x="208908" y="324908"/>
                    <a:pt x="223300" y="346228"/>
                    <a:pt x="241591" y="364490"/>
                  </a:cubicBezTo>
                  <a:cubicBezTo>
                    <a:pt x="259882" y="382752"/>
                    <a:pt x="281238" y="397027"/>
                    <a:pt x="304914" y="407131"/>
                  </a:cubicBezTo>
                  <a:cubicBezTo>
                    <a:pt x="329519" y="417513"/>
                    <a:pt x="355610" y="422705"/>
                    <a:pt x="382536" y="422705"/>
                  </a:cubicBezTo>
                  <a:cubicBezTo>
                    <a:pt x="409462" y="422705"/>
                    <a:pt x="435553" y="417513"/>
                    <a:pt x="460158" y="407131"/>
                  </a:cubicBezTo>
                  <a:cubicBezTo>
                    <a:pt x="483834" y="397027"/>
                    <a:pt x="505190" y="382752"/>
                    <a:pt x="523481" y="364490"/>
                  </a:cubicBezTo>
                  <a:cubicBezTo>
                    <a:pt x="541772" y="346228"/>
                    <a:pt x="556164" y="324908"/>
                    <a:pt x="566192" y="301177"/>
                  </a:cubicBezTo>
                  <a:cubicBezTo>
                    <a:pt x="576591" y="276705"/>
                    <a:pt x="581883" y="250564"/>
                    <a:pt x="581883" y="223774"/>
                  </a:cubicBezTo>
                  <a:cubicBezTo>
                    <a:pt x="581883" y="196891"/>
                    <a:pt x="576591" y="170843"/>
                    <a:pt x="566192" y="146278"/>
                  </a:cubicBezTo>
                  <a:cubicBezTo>
                    <a:pt x="556164" y="122547"/>
                    <a:pt x="541772" y="101319"/>
                    <a:pt x="523481" y="83058"/>
                  </a:cubicBezTo>
                  <a:cubicBezTo>
                    <a:pt x="505190" y="64796"/>
                    <a:pt x="483834" y="50428"/>
                    <a:pt x="460158" y="40417"/>
                  </a:cubicBezTo>
                  <a:cubicBezTo>
                    <a:pt x="435553" y="30034"/>
                    <a:pt x="409462" y="24750"/>
                    <a:pt x="382536" y="24750"/>
                  </a:cubicBezTo>
                  <a:close/>
                  <a:moveTo>
                    <a:pt x="382536" y="0"/>
                  </a:moveTo>
                  <a:cubicBezTo>
                    <a:pt x="412712" y="0"/>
                    <a:pt x="442145" y="5933"/>
                    <a:pt x="469721" y="17613"/>
                  </a:cubicBezTo>
                  <a:cubicBezTo>
                    <a:pt x="496462" y="28922"/>
                    <a:pt x="520417" y="45051"/>
                    <a:pt x="540937" y="65538"/>
                  </a:cubicBezTo>
                  <a:cubicBezTo>
                    <a:pt x="561549" y="86117"/>
                    <a:pt x="577705" y="110033"/>
                    <a:pt x="588940" y="136637"/>
                  </a:cubicBezTo>
                  <a:cubicBezTo>
                    <a:pt x="600639" y="164262"/>
                    <a:pt x="606581" y="193554"/>
                    <a:pt x="606581" y="223774"/>
                  </a:cubicBezTo>
                  <a:cubicBezTo>
                    <a:pt x="606581" y="253901"/>
                    <a:pt x="600639" y="283194"/>
                    <a:pt x="588940" y="310818"/>
                  </a:cubicBezTo>
                  <a:cubicBezTo>
                    <a:pt x="577705" y="337515"/>
                    <a:pt x="561549" y="361431"/>
                    <a:pt x="540937" y="381917"/>
                  </a:cubicBezTo>
                  <a:cubicBezTo>
                    <a:pt x="520417" y="402496"/>
                    <a:pt x="496462" y="418626"/>
                    <a:pt x="469721" y="429842"/>
                  </a:cubicBezTo>
                  <a:cubicBezTo>
                    <a:pt x="442145" y="441522"/>
                    <a:pt x="412805" y="447455"/>
                    <a:pt x="382536" y="447455"/>
                  </a:cubicBezTo>
                  <a:cubicBezTo>
                    <a:pt x="352267" y="447455"/>
                    <a:pt x="322927" y="441522"/>
                    <a:pt x="295258" y="429842"/>
                  </a:cubicBezTo>
                  <a:cubicBezTo>
                    <a:pt x="275295" y="421407"/>
                    <a:pt x="256818" y="410190"/>
                    <a:pt x="240105" y="396471"/>
                  </a:cubicBezTo>
                  <a:lnTo>
                    <a:pt x="209558" y="427061"/>
                  </a:lnTo>
                  <a:cubicBezTo>
                    <a:pt x="206030" y="420758"/>
                    <a:pt x="201666" y="414918"/>
                    <a:pt x="196373" y="409541"/>
                  </a:cubicBezTo>
                  <a:cubicBezTo>
                    <a:pt x="191081" y="404350"/>
                    <a:pt x="185232" y="399901"/>
                    <a:pt x="178918" y="396378"/>
                  </a:cubicBezTo>
                  <a:lnTo>
                    <a:pt x="209465" y="365880"/>
                  </a:lnTo>
                  <a:cubicBezTo>
                    <a:pt x="195724" y="349287"/>
                    <a:pt x="184582" y="330840"/>
                    <a:pt x="176040" y="310818"/>
                  </a:cubicBezTo>
                  <a:cubicBezTo>
                    <a:pt x="164341" y="283194"/>
                    <a:pt x="158491" y="253901"/>
                    <a:pt x="158491" y="223774"/>
                  </a:cubicBezTo>
                  <a:cubicBezTo>
                    <a:pt x="158491" y="193554"/>
                    <a:pt x="164341" y="164262"/>
                    <a:pt x="176040" y="136637"/>
                  </a:cubicBezTo>
                  <a:cubicBezTo>
                    <a:pt x="187367" y="110033"/>
                    <a:pt x="203523" y="86117"/>
                    <a:pt x="224043" y="65538"/>
                  </a:cubicBezTo>
                  <a:cubicBezTo>
                    <a:pt x="244655" y="45051"/>
                    <a:pt x="268610" y="28922"/>
                    <a:pt x="295258" y="17613"/>
                  </a:cubicBezTo>
                  <a:cubicBezTo>
                    <a:pt x="322927" y="5933"/>
                    <a:pt x="352267" y="0"/>
                    <a:pt x="382536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1186160" y="3934447"/>
              <a:ext cx="17235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gradFill>
                    <a:gsLst>
                      <a:gs pos="28000">
                        <a:srgbClr val="07AEF0"/>
                      </a:gs>
                      <a:gs pos="100000">
                        <a:srgbClr val="1B66F2"/>
                      </a:gs>
                    </a:gsLst>
                    <a:lin ang="2700000" scaled="1"/>
                  </a:gra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833099" y="4570717"/>
              <a:ext cx="2429670" cy="89460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单击此处键入文本单击此处键入文单击此处键入文本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击此处键入文本单击单击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557374" y="1962152"/>
            <a:ext cx="2429670" cy="3403630"/>
            <a:chOff x="3557374" y="2061691"/>
            <a:chExt cx="2429670" cy="3403630"/>
          </a:xfrm>
        </p:grpSpPr>
        <p:sp>
          <p:nvSpPr>
            <p:cNvPr id="67" name="Oval 12"/>
            <p:cNvSpPr/>
            <p:nvPr/>
          </p:nvSpPr>
          <p:spPr>
            <a:xfrm>
              <a:off x="3943943" y="2061691"/>
              <a:ext cx="1656536" cy="1656537"/>
            </a:xfrm>
            <a:prstGeom prst="ellipse">
              <a:avLst/>
            </a:prstGeom>
            <a:gradFill flip="none" rotWithShape="0">
              <a:gsLst>
                <a:gs pos="0">
                  <a:srgbClr val="00B0F0"/>
                </a:gs>
                <a:gs pos="100000">
                  <a:srgbClr val="004099"/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Light" panose="020B0300000000000000" pitchFamily="34" charset="-122"/>
                <a:ea typeface="+mn-ea"/>
                <a:cs typeface="+mn-cs"/>
              </a:endParaRPr>
            </a:p>
          </p:txBody>
        </p:sp>
        <p:sp>
          <p:nvSpPr>
            <p:cNvPr id="68" name="Oval 13"/>
            <p:cNvSpPr/>
            <p:nvPr/>
          </p:nvSpPr>
          <p:spPr>
            <a:xfrm>
              <a:off x="4083953" y="2201701"/>
              <a:ext cx="1376515" cy="1376517"/>
            </a:xfrm>
            <a:prstGeom prst="ellipse">
              <a:avLst/>
            </a:prstGeom>
            <a:solidFill>
              <a:srgbClr val="242230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69" name="椭圆 34"/>
            <p:cNvSpPr/>
            <p:nvPr/>
          </p:nvSpPr>
          <p:spPr>
            <a:xfrm>
              <a:off x="4430086" y="2565345"/>
              <a:ext cx="684570" cy="640818"/>
            </a:xfrm>
            <a:custGeom>
              <a:avLst/>
              <a:gdLst>
                <a:gd name="connsiteX0" fmla="*/ 243883 w 600653"/>
                <a:gd name="connsiteY0" fmla="*/ 476473 h 562265"/>
                <a:gd name="connsiteX1" fmla="*/ 243883 w 600653"/>
                <a:gd name="connsiteY1" fmla="*/ 521100 h 562265"/>
                <a:gd name="connsiteX2" fmla="*/ 356770 w 600653"/>
                <a:gd name="connsiteY2" fmla="*/ 521100 h 562265"/>
                <a:gd name="connsiteX3" fmla="*/ 356770 w 600653"/>
                <a:gd name="connsiteY3" fmla="*/ 476473 h 562265"/>
                <a:gd name="connsiteX4" fmla="*/ 38528 w 600653"/>
                <a:gd name="connsiteY4" fmla="*/ 381063 h 562265"/>
                <a:gd name="connsiteX5" fmla="*/ 38528 w 600653"/>
                <a:gd name="connsiteY5" fmla="*/ 418766 h 562265"/>
                <a:gd name="connsiteX6" fmla="*/ 57792 w 600653"/>
                <a:gd name="connsiteY6" fmla="*/ 438001 h 562265"/>
                <a:gd name="connsiteX7" fmla="*/ 542861 w 600653"/>
                <a:gd name="connsiteY7" fmla="*/ 438001 h 562265"/>
                <a:gd name="connsiteX8" fmla="*/ 562125 w 600653"/>
                <a:gd name="connsiteY8" fmla="*/ 418766 h 562265"/>
                <a:gd name="connsiteX9" fmla="*/ 562125 w 600653"/>
                <a:gd name="connsiteY9" fmla="*/ 381063 h 562265"/>
                <a:gd name="connsiteX10" fmla="*/ 300326 w 600653"/>
                <a:gd name="connsiteY10" fmla="*/ 210426 h 562265"/>
                <a:gd name="connsiteX11" fmla="*/ 315710 w 600653"/>
                <a:gd name="connsiteY11" fmla="*/ 225826 h 562265"/>
                <a:gd name="connsiteX12" fmla="*/ 315710 w 600653"/>
                <a:gd name="connsiteY12" fmla="*/ 251620 h 562265"/>
                <a:gd name="connsiteX13" fmla="*/ 300326 w 600653"/>
                <a:gd name="connsiteY13" fmla="*/ 267019 h 562265"/>
                <a:gd name="connsiteX14" fmla="*/ 284943 w 600653"/>
                <a:gd name="connsiteY14" fmla="*/ 251620 h 562265"/>
                <a:gd name="connsiteX15" fmla="*/ 284943 w 600653"/>
                <a:gd name="connsiteY15" fmla="*/ 225826 h 562265"/>
                <a:gd name="connsiteX16" fmla="*/ 300326 w 600653"/>
                <a:gd name="connsiteY16" fmla="*/ 210426 h 562265"/>
                <a:gd name="connsiteX17" fmla="*/ 253291 w 600653"/>
                <a:gd name="connsiteY17" fmla="*/ 184466 h 562265"/>
                <a:gd name="connsiteX18" fmla="*/ 243081 w 600653"/>
                <a:gd name="connsiteY18" fmla="*/ 194851 h 562265"/>
                <a:gd name="connsiteX19" fmla="*/ 243081 w 600653"/>
                <a:gd name="connsiteY19" fmla="*/ 281397 h 562265"/>
                <a:gd name="connsiteX20" fmla="*/ 253291 w 600653"/>
                <a:gd name="connsiteY20" fmla="*/ 291782 h 562265"/>
                <a:gd name="connsiteX21" fmla="*/ 347292 w 600653"/>
                <a:gd name="connsiteY21" fmla="*/ 291782 h 562265"/>
                <a:gd name="connsiteX22" fmla="*/ 357502 w 600653"/>
                <a:gd name="connsiteY22" fmla="*/ 281397 h 562265"/>
                <a:gd name="connsiteX23" fmla="*/ 357502 w 600653"/>
                <a:gd name="connsiteY23" fmla="*/ 194851 h 562265"/>
                <a:gd name="connsiteX24" fmla="*/ 347292 w 600653"/>
                <a:gd name="connsiteY24" fmla="*/ 184466 h 562265"/>
                <a:gd name="connsiteX25" fmla="*/ 300292 w 600653"/>
                <a:gd name="connsiteY25" fmla="*/ 100420 h 562265"/>
                <a:gd name="connsiteX26" fmla="*/ 258299 w 600653"/>
                <a:gd name="connsiteY26" fmla="*/ 142347 h 562265"/>
                <a:gd name="connsiteX27" fmla="*/ 258299 w 600653"/>
                <a:gd name="connsiteY27" fmla="*/ 153694 h 562265"/>
                <a:gd name="connsiteX28" fmla="*/ 342477 w 600653"/>
                <a:gd name="connsiteY28" fmla="*/ 153694 h 562265"/>
                <a:gd name="connsiteX29" fmla="*/ 342477 w 600653"/>
                <a:gd name="connsiteY29" fmla="*/ 142347 h 562265"/>
                <a:gd name="connsiteX30" fmla="*/ 300292 w 600653"/>
                <a:gd name="connsiteY30" fmla="*/ 100420 h 562265"/>
                <a:gd name="connsiteX31" fmla="*/ 300292 w 600653"/>
                <a:gd name="connsiteY31" fmla="*/ 69648 h 562265"/>
                <a:gd name="connsiteX32" fmla="*/ 373297 w 600653"/>
                <a:gd name="connsiteY32" fmla="*/ 142347 h 562265"/>
                <a:gd name="connsiteX33" fmla="*/ 373297 w 600653"/>
                <a:gd name="connsiteY33" fmla="*/ 161964 h 562265"/>
                <a:gd name="connsiteX34" fmla="*/ 373104 w 600653"/>
                <a:gd name="connsiteY34" fmla="*/ 162925 h 562265"/>
                <a:gd name="connsiteX35" fmla="*/ 388322 w 600653"/>
                <a:gd name="connsiteY35" fmla="*/ 194851 h 562265"/>
                <a:gd name="connsiteX36" fmla="*/ 388322 w 600653"/>
                <a:gd name="connsiteY36" fmla="*/ 281397 h 562265"/>
                <a:gd name="connsiteX37" fmla="*/ 347292 w 600653"/>
                <a:gd name="connsiteY37" fmla="*/ 322554 h 562265"/>
                <a:gd name="connsiteX38" fmla="*/ 253291 w 600653"/>
                <a:gd name="connsiteY38" fmla="*/ 322554 h 562265"/>
                <a:gd name="connsiteX39" fmla="*/ 212261 w 600653"/>
                <a:gd name="connsiteY39" fmla="*/ 281397 h 562265"/>
                <a:gd name="connsiteX40" fmla="*/ 212261 w 600653"/>
                <a:gd name="connsiteY40" fmla="*/ 194851 h 562265"/>
                <a:gd name="connsiteX41" fmla="*/ 227479 w 600653"/>
                <a:gd name="connsiteY41" fmla="*/ 162925 h 562265"/>
                <a:gd name="connsiteX42" fmla="*/ 227479 w 600653"/>
                <a:gd name="connsiteY42" fmla="*/ 161964 h 562265"/>
                <a:gd name="connsiteX43" fmla="*/ 227479 w 600653"/>
                <a:gd name="connsiteY43" fmla="*/ 142347 h 562265"/>
                <a:gd name="connsiteX44" fmla="*/ 300292 w 600653"/>
                <a:gd name="connsiteY44" fmla="*/ 69648 h 562265"/>
                <a:gd name="connsiteX45" fmla="*/ 57792 w 600653"/>
                <a:gd name="connsiteY45" fmla="*/ 38472 h 562265"/>
                <a:gd name="connsiteX46" fmla="*/ 38528 w 600653"/>
                <a:gd name="connsiteY46" fmla="*/ 57708 h 562265"/>
                <a:gd name="connsiteX47" fmla="*/ 38528 w 600653"/>
                <a:gd name="connsiteY47" fmla="*/ 342591 h 562265"/>
                <a:gd name="connsiteX48" fmla="*/ 562125 w 600653"/>
                <a:gd name="connsiteY48" fmla="*/ 342591 h 562265"/>
                <a:gd name="connsiteX49" fmla="*/ 562125 w 600653"/>
                <a:gd name="connsiteY49" fmla="*/ 57708 h 562265"/>
                <a:gd name="connsiteX50" fmla="*/ 542861 w 600653"/>
                <a:gd name="connsiteY50" fmla="*/ 38472 h 562265"/>
                <a:gd name="connsiteX51" fmla="*/ 57792 w 600653"/>
                <a:gd name="connsiteY51" fmla="*/ 0 h 562265"/>
                <a:gd name="connsiteX52" fmla="*/ 542861 w 600653"/>
                <a:gd name="connsiteY52" fmla="*/ 0 h 562265"/>
                <a:gd name="connsiteX53" fmla="*/ 600653 w 600653"/>
                <a:gd name="connsiteY53" fmla="*/ 57708 h 562265"/>
                <a:gd name="connsiteX54" fmla="*/ 600653 w 600653"/>
                <a:gd name="connsiteY54" fmla="*/ 418766 h 562265"/>
                <a:gd name="connsiteX55" fmla="*/ 542861 w 600653"/>
                <a:gd name="connsiteY55" fmla="*/ 476473 h 562265"/>
                <a:gd name="connsiteX56" fmla="*/ 395298 w 600653"/>
                <a:gd name="connsiteY56" fmla="*/ 476473 h 562265"/>
                <a:gd name="connsiteX57" fmla="*/ 395298 w 600653"/>
                <a:gd name="connsiteY57" fmla="*/ 523793 h 562265"/>
                <a:gd name="connsiteX58" fmla="*/ 460411 w 600653"/>
                <a:gd name="connsiteY58" fmla="*/ 523793 h 562265"/>
                <a:gd name="connsiteX59" fmla="*/ 479675 w 600653"/>
                <a:gd name="connsiteY59" fmla="*/ 543029 h 562265"/>
                <a:gd name="connsiteX60" fmla="*/ 460411 w 600653"/>
                <a:gd name="connsiteY60" fmla="*/ 562265 h 562265"/>
                <a:gd name="connsiteX61" fmla="*/ 140435 w 600653"/>
                <a:gd name="connsiteY61" fmla="*/ 562265 h 562265"/>
                <a:gd name="connsiteX62" fmla="*/ 121171 w 600653"/>
                <a:gd name="connsiteY62" fmla="*/ 543029 h 562265"/>
                <a:gd name="connsiteX63" fmla="*/ 140435 w 600653"/>
                <a:gd name="connsiteY63" fmla="*/ 523793 h 562265"/>
                <a:gd name="connsiteX64" fmla="*/ 205355 w 600653"/>
                <a:gd name="connsiteY64" fmla="*/ 523793 h 562265"/>
                <a:gd name="connsiteX65" fmla="*/ 205355 w 600653"/>
                <a:gd name="connsiteY65" fmla="*/ 476473 h 562265"/>
                <a:gd name="connsiteX66" fmla="*/ 57792 w 600653"/>
                <a:gd name="connsiteY66" fmla="*/ 476473 h 562265"/>
                <a:gd name="connsiteX67" fmla="*/ 0 w 600653"/>
                <a:gd name="connsiteY67" fmla="*/ 418766 h 562265"/>
                <a:gd name="connsiteX68" fmla="*/ 0 w 600653"/>
                <a:gd name="connsiteY68" fmla="*/ 57708 h 562265"/>
                <a:gd name="connsiteX69" fmla="*/ 57792 w 600653"/>
                <a:gd name="connsiteY69" fmla="*/ 0 h 562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0653" h="562265">
                  <a:moveTo>
                    <a:pt x="243883" y="476473"/>
                  </a:moveTo>
                  <a:lnTo>
                    <a:pt x="243883" y="521100"/>
                  </a:lnTo>
                  <a:lnTo>
                    <a:pt x="356770" y="521100"/>
                  </a:lnTo>
                  <a:lnTo>
                    <a:pt x="356770" y="476473"/>
                  </a:lnTo>
                  <a:close/>
                  <a:moveTo>
                    <a:pt x="38528" y="381063"/>
                  </a:moveTo>
                  <a:lnTo>
                    <a:pt x="38528" y="418766"/>
                  </a:lnTo>
                  <a:cubicBezTo>
                    <a:pt x="38528" y="429345"/>
                    <a:pt x="47197" y="438001"/>
                    <a:pt x="57792" y="438001"/>
                  </a:cubicBezTo>
                  <a:lnTo>
                    <a:pt x="542861" y="438001"/>
                  </a:lnTo>
                  <a:cubicBezTo>
                    <a:pt x="553649" y="438001"/>
                    <a:pt x="562125" y="429345"/>
                    <a:pt x="562125" y="418766"/>
                  </a:cubicBezTo>
                  <a:lnTo>
                    <a:pt x="562125" y="381063"/>
                  </a:lnTo>
                  <a:close/>
                  <a:moveTo>
                    <a:pt x="300326" y="210426"/>
                  </a:moveTo>
                  <a:cubicBezTo>
                    <a:pt x="308787" y="210426"/>
                    <a:pt x="315710" y="217356"/>
                    <a:pt x="315710" y="225826"/>
                  </a:cubicBezTo>
                  <a:lnTo>
                    <a:pt x="315710" y="251620"/>
                  </a:lnTo>
                  <a:cubicBezTo>
                    <a:pt x="315710" y="260089"/>
                    <a:pt x="308787" y="267019"/>
                    <a:pt x="300326" y="267019"/>
                  </a:cubicBezTo>
                  <a:cubicBezTo>
                    <a:pt x="291866" y="267019"/>
                    <a:pt x="284943" y="260089"/>
                    <a:pt x="284943" y="251620"/>
                  </a:cubicBezTo>
                  <a:lnTo>
                    <a:pt x="284943" y="225826"/>
                  </a:lnTo>
                  <a:cubicBezTo>
                    <a:pt x="284943" y="217356"/>
                    <a:pt x="291866" y="210426"/>
                    <a:pt x="300326" y="210426"/>
                  </a:cubicBezTo>
                  <a:close/>
                  <a:moveTo>
                    <a:pt x="253291" y="184466"/>
                  </a:moveTo>
                  <a:cubicBezTo>
                    <a:pt x="247897" y="184466"/>
                    <a:pt x="243081" y="189274"/>
                    <a:pt x="243081" y="194851"/>
                  </a:cubicBezTo>
                  <a:lnTo>
                    <a:pt x="243081" y="281397"/>
                  </a:lnTo>
                  <a:cubicBezTo>
                    <a:pt x="243081" y="286974"/>
                    <a:pt x="247897" y="291782"/>
                    <a:pt x="253291" y="291782"/>
                  </a:cubicBezTo>
                  <a:lnTo>
                    <a:pt x="347292" y="291782"/>
                  </a:lnTo>
                  <a:cubicBezTo>
                    <a:pt x="352879" y="291782"/>
                    <a:pt x="357502" y="286974"/>
                    <a:pt x="357502" y="281397"/>
                  </a:cubicBezTo>
                  <a:lnTo>
                    <a:pt x="357502" y="194851"/>
                  </a:lnTo>
                  <a:cubicBezTo>
                    <a:pt x="357502" y="189274"/>
                    <a:pt x="352879" y="184466"/>
                    <a:pt x="347292" y="184466"/>
                  </a:cubicBezTo>
                  <a:close/>
                  <a:moveTo>
                    <a:pt x="300292" y="100420"/>
                  </a:moveTo>
                  <a:cubicBezTo>
                    <a:pt x="277176" y="100420"/>
                    <a:pt x="258299" y="119268"/>
                    <a:pt x="258299" y="142347"/>
                  </a:cubicBezTo>
                  <a:lnTo>
                    <a:pt x="258299" y="153694"/>
                  </a:lnTo>
                  <a:lnTo>
                    <a:pt x="342477" y="153694"/>
                  </a:lnTo>
                  <a:lnTo>
                    <a:pt x="342477" y="142347"/>
                  </a:lnTo>
                  <a:cubicBezTo>
                    <a:pt x="342477" y="119268"/>
                    <a:pt x="323599" y="100420"/>
                    <a:pt x="300292" y="100420"/>
                  </a:cubicBezTo>
                  <a:close/>
                  <a:moveTo>
                    <a:pt x="300292" y="69648"/>
                  </a:moveTo>
                  <a:cubicBezTo>
                    <a:pt x="340551" y="69648"/>
                    <a:pt x="373297" y="102343"/>
                    <a:pt x="373297" y="142347"/>
                  </a:cubicBezTo>
                  <a:lnTo>
                    <a:pt x="373297" y="161964"/>
                  </a:lnTo>
                  <a:cubicBezTo>
                    <a:pt x="373297" y="162348"/>
                    <a:pt x="373104" y="162541"/>
                    <a:pt x="373104" y="162925"/>
                  </a:cubicBezTo>
                  <a:cubicBezTo>
                    <a:pt x="382351" y="170426"/>
                    <a:pt x="388322" y="181965"/>
                    <a:pt x="388322" y="194851"/>
                  </a:cubicBezTo>
                  <a:lnTo>
                    <a:pt x="388322" y="281397"/>
                  </a:lnTo>
                  <a:cubicBezTo>
                    <a:pt x="388322" y="304091"/>
                    <a:pt x="370022" y="322554"/>
                    <a:pt x="347292" y="322554"/>
                  </a:cubicBezTo>
                  <a:lnTo>
                    <a:pt x="253291" y="322554"/>
                  </a:lnTo>
                  <a:cubicBezTo>
                    <a:pt x="230753" y="322554"/>
                    <a:pt x="212261" y="304091"/>
                    <a:pt x="212261" y="281397"/>
                  </a:cubicBezTo>
                  <a:lnTo>
                    <a:pt x="212261" y="194851"/>
                  </a:lnTo>
                  <a:cubicBezTo>
                    <a:pt x="212261" y="181965"/>
                    <a:pt x="218232" y="170426"/>
                    <a:pt x="227479" y="162925"/>
                  </a:cubicBezTo>
                  <a:cubicBezTo>
                    <a:pt x="227479" y="162541"/>
                    <a:pt x="227479" y="162348"/>
                    <a:pt x="227479" y="161964"/>
                  </a:cubicBezTo>
                  <a:lnTo>
                    <a:pt x="227479" y="142347"/>
                  </a:lnTo>
                  <a:cubicBezTo>
                    <a:pt x="227479" y="102343"/>
                    <a:pt x="260225" y="69648"/>
                    <a:pt x="300292" y="69648"/>
                  </a:cubicBezTo>
                  <a:close/>
                  <a:moveTo>
                    <a:pt x="57792" y="38472"/>
                  </a:moveTo>
                  <a:cubicBezTo>
                    <a:pt x="47197" y="38472"/>
                    <a:pt x="38528" y="47128"/>
                    <a:pt x="38528" y="57708"/>
                  </a:cubicBezTo>
                  <a:lnTo>
                    <a:pt x="38528" y="342591"/>
                  </a:lnTo>
                  <a:lnTo>
                    <a:pt x="562125" y="342591"/>
                  </a:lnTo>
                  <a:lnTo>
                    <a:pt x="562125" y="57708"/>
                  </a:lnTo>
                  <a:cubicBezTo>
                    <a:pt x="562125" y="47128"/>
                    <a:pt x="553649" y="38472"/>
                    <a:pt x="542861" y="38472"/>
                  </a:cubicBezTo>
                  <a:close/>
                  <a:moveTo>
                    <a:pt x="57792" y="0"/>
                  </a:moveTo>
                  <a:lnTo>
                    <a:pt x="542861" y="0"/>
                  </a:lnTo>
                  <a:cubicBezTo>
                    <a:pt x="574839" y="0"/>
                    <a:pt x="600653" y="25776"/>
                    <a:pt x="600653" y="57708"/>
                  </a:cubicBezTo>
                  <a:lnTo>
                    <a:pt x="600653" y="418766"/>
                  </a:lnTo>
                  <a:cubicBezTo>
                    <a:pt x="600653" y="450505"/>
                    <a:pt x="574839" y="476473"/>
                    <a:pt x="542861" y="476473"/>
                  </a:cubicBezTo>
                  <a:lnTo>
                    <a:pt x="395298" y="476473"/>
                  </a:lnTo>
                  <a:lnTo>
                    <a:pt x="395298" y="523793"/>
                  </a:lnTo>
                  <a:lnTo>
                    <a:pt x="460411" y="523793"/>
                  </a:lnTo>
                  <a:cubicBezTo>
                    <a:pt x="471006" y="523793"/>
                    <a:pt x="479675" y="532257"/>
                    <a:pt x="479675" y="543029"/>
                  </a:cubicBezTo>
                  <a:cubicBezTo>
                    <a:pt x="479675" y="553609"/>
                    <a:pt x="471006" y="562265"/>
                    <a:pt x="460411" y="562265"/>
                  </a:cubicBezTo>
                  <a:lnTo>
                    <a:pt x="140435" y="562265"/>
                  </a:lnTo>
                  <a:cubicBezTo>
                    <a:pt x="129840" y="562265"/>
                    <a:pt x="121171" y="553609"/>
                    <a:pt x="121171" y="543029"/>
                  </a:cubicBezTo>
                  <a:cubicBezTo>
                    <a:pt x="121171" y="532257"/>
                    <a:pt x="129840" y="523793"/>
                    <a:pt x="140435" y="523793"/>
                  </a:cubicBezTo>
                  <a:lnTo>
                    <a:pt x="205355" y="523793"/>
                  </a:lnTo>
                  <a:lnTo>
                    <a:pt x="205355" y="476473"/>
                  </a:lnTo>
                  <a:lnTo>
                    <a:pt x="57792" y="476473"/>
                  </a:lnTo>
                  <a:cubicBezTo>
                    <a:pt x="26006" y="476473"/>
                    <a:pt x="0" y="450505"/>
                    <a:pt x="0" y="418766"/>
                  </a:cubicBezTo>
                  <a:lnTo>
                    <a:pt x="0" y="57708"/>
                  </a:lnTo>
                  <a:cubicBezTo>
                    <a:pt x="0" y="25776"/>
                    <a:pt x="26006" y="0"/>
                    <a:pt x="57792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910435" y="3934447"/>
              <a:ext cx="17235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3557374" y="4570717"/>
              <a:ext cx="2429670" cy="89460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单击此处键入文本单击此处键入文单击此处键入文本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击此处键入文本单击单击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281648" y="1962153"/>
            <a:ext cx="2429670" cy="3403629"/>
            <a:chOff x="6281648" y="2061692"/>
            <a:chExt cx="2429670" cy="3403629"/>
          </a:xfrm>
        </p:grpSpPr>
        <p:sp>
          <p:nvSpPr>
            <p:cNvPr id="73" name="Oval 17"/>
            <p:cNvSpPr/>
            <p:nvPr/>
          </p:nvSpPr>
          <p:spPr>
            <a:xfrm>
              <a:off x="6668217" y="2061692"/>
              <a:ext cx="1656536" cy="1656537"/>
            </a:xfrm>
            <a:prstGeom prst="ellipse">
              <a:avLst/>
            </a:prstGeom>
            <a:gradFill flip="none" rotWithShape="0">
              <a:gsLst>
                <a:gs pos="0">
                  <a:srgbClr val="00B0F0"/>
                </a:gs>
                <a:gs pos="100000">
                  <a:srgbClr val="004099"/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Light" panose="020B0300000000000000" pitchFamily="34" charset="-122"/>
                <a:ea typeface="+mn-ea"/>
                <a:cs typeface="+mn-cs"/>
              </a:endParaRPr>
            </a:p>
          </p:txBody>
        </p:sp>
        <p:sp>
          <p:nvSpPr>
            <p:cNvPr id="74" name="Oval 18"/>
            <p:cNvSpPr/>
            <p:nvPr/>
          </p:nvSpPr>
          <p:spPr>
            <a:xfrm>
              <a:off x="6808227" y="2201702"/>
              <a:ext cx="1376515" cy="1376517"/>
            </a:xfrm>
            <a:prstGeom prst="ellipse">
              <a:avLst/>
            </a:prstGeom>
            <a:solidFill>
              <a:srgbClr val="242230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75" name="椭圆 35"/>
            <p:cNvSpPr/>
            <p:nvPr/>
          </p:nvSpPr>
          <p:spPr>
            <a:xfrm>
              <a:off x="7154360" y="2543987"/>
              <a:ext cx="684570" cy="683534"/>
            </a:xfrm>
            <a:custGeom>
              <a:avLst/>
              <a:gdLst>
                <a:gd name="connsiteX0" fmla="*/ 288111 w 575551"/>
                <a:gd name="connsiteY0" fmla="*/ 195956 h 574680"/>
                <a:gd name="connsiteX1" fmla="*/ 250987 w 575551"/>
                <a:gd name="connsiteY1" fmla="*/ 204012 h 574680"/>
                <a:gd name="connsiteX2" fmla="*/ 204180 w 575551"/>
                <a:gd name="connsiteY2" fmla="*/ 324853 h 574680"/>
                <a:gd name="connsiteX3" fmla="*/ 288111 w 575551"/>
                <a:gd name="connsiteY3" fmla="*/ 378828 h 574680"/>
                <a:gd name="connsiteX4" fmla="*/ 325234 w 575551"/>
                <a:gd name="connsiteY4" fmla="*/ 370772 h 574680"/>
                <a:gd name="connsiteX5" fmla="*/ 371234 w 575551"/>
                <a:gd name="connsiteY5" fmla="*/ 250737 h 574680"/>
                <a:gd name="connsiteX6" fmla="*/ 288111 w 575551"/>
                <a:gd name="connsiteY6" fmla="*/ 195956 h 574680"/>
                <a:gd name="connsiteX7" fmla="*/ 288111 w 575551"/>
                <a:gd name="connsiteY7" fmla="*/ 163732 h 574680"/>
                <a:gd name="connsiteX8" fmla="*/ 401094 w 575551"/>
                <a:gd name="connsiteY8" fmla="*/ 237042 h 574680"/>
                <a:gd name="connsiteX9" fmla="*/ 338146 w 575551"/>
                <a:gd name="connsiteY9" fmla="*/ 400579 h 574680"/>
                <a:gd name="connsiteX10" fmla="*/ 288111 w 575551"/>
                <a:gd name="connsiteY10" fmla="*/ 411052 h 574680"/>
                <a:gd name="connsiteX11" fmla="*/ 175127 w 575551"/>
                <a:gd name="connsiteY11" fmla="*/ 337742 h 574680"/>
                <a:gd name="connsiteX12" fmla="*/ 237268 w 575551"/>
                <a:gd name="connsiteY12" fmla="*/ 175011 h 574680"/>
                <a:gd name="connsiteX13" fmla="*/ 288111 w 575551"/>
                <a:gd name="connsiteY13" fmla="*/ 163732 h 574680"/>
                <a:gd name="connsiteX14" fmla="*/ 307478 w 575551"/>
                <a:gd name="connsiteY14" fmla="*/ 33198 h 574680"/>
                <a:gd name="connsiteX15" fmla="*/ 260674 w 575551"/>
                <a:gd name="connsiteY15" fmla="*/ 34004 h 574680"/>
                <a:gd name="connsiteX16" fmla="*/ 255025 w 575551"/>
                <a:gd name="connsiteY16" fmla="*/ 64624 h 574680"/>
                <a:gd name="connsiteX17" fmla="*/ 179171 w 575551"/>
                <a:gd name="connsiteY17" fmla="*/ 116999 h 574680"/>
                <a:gd name="connsiteX18" fmla="*/ 150120 w 575551"/>
                <a:gd name="connsiteY18" fmla="*/ 111359 h 574680"/>
                <a:gd name="connsiteX19" fmla="*/ 121876 w 575551"/>
                <a:gd name="connsiteY19" fmla="*/ 93631 h 574680"/>
                <a:gd name="connsiteX20" fmla="*/ 88791 w 575551"/>
                <a:gd name="connsiteY20" fmla="*/ 127474 h 574680"/>
                <a:gd name="connsiteX21" fmla="*/ 107351 w 575551"/>
                <a:gd name="connsiteY21" fmla="*/ 153259 h 574680"/>
                <a:gd name="connsiteX22" fmla="*/ 108965 w 575551"/>
                <a:gd name="connsiteY22" fmla="*/ 215304 h 574680"/>
                <a:gd name="connsiteX23" fmla="*/ 66196 w 575551"/>
                <a:gd name="connsiteY23" fmla="*/ 260427 h 574680"/>
                <a:gd name="connsiteX24" fmla="*/ 33110 w 575551"/>
                <a:gd name="connsiteY24" fmla="*/ 267679 h 574680"/>
                <a:gd name="connsiteX25" fmla="*/ 33917 w 575551"/>
                <a:gd name="connsiteY25" fmla="*/ 314414 h 574680"/>
                <a:gd name="connsiteX26" fmla="*/ 65389 w 575551"/>
                <a:gd name="connsiteY26" fmla="*/ 320055 h 574680"/>
                <a:gd name="connsiteX27" fmla="*/ 110579 w 575551"/>
                <a:gd name="connsiteY27" fmla="*/ 362761 h 574680"/>
                <a:gd name="connsiteX28" fmla="*/ 112193 w 575551"/>
                <a:gd name="connsiteY28" fmla="*/ 424806 h 574680"/>
                <a:gd name="connsiteX29" fmla="*/ 93633 w 575551"/>
                <a:gd name="connsiteY29" fmla="*/ 453008 h 574680"/>
                <a:gd name="connsiteX30" fmla="*/ 127525 w 575551"/>
                <a:gd name="connsiteY30" fmla="*/ 486045 h 574680"/>
                <a:gd name="connsiteX31" fmla="*/ 154155 w 575551"/>
                <a:gd name="connsiteY31" fmla="*/ 467512 h 574680"/>
                <a:gd name="connsiteX32" fmla="*/ 187240 w 575551"/>
                <a:gd name="connsiteY32" fmla="*/ 460260 h 574680"/>
                <a:gd name="connsiteX33" fmla="*/ 261481 w 575551"/>
                <a:gd name="connsiteY33" fmla="*/ 508606 h 574680"/>
                <a:gd name="connsiteX34" fmla="*/ 268743 w 575551"/>
                <a:gd name="connsiteY34" fmla="*/ 541643 h 574680"/>
                <a:gd name="connsiteX35" fmla="*/ 315547 w 575551"/>
                <a:gd name="connsiteY35" fmla="*/ 541643 h 574680"/>
                <a:gd name="connsiteX36" fmla="*/ 321196 w 575551"/>
                <a:gd name="connsiteY36" fmla="*/ 508606 h 574680"/>
                <a:gd name="connsiteX37" fmla="*/ 397050 w 575551"/>
                <a:gd name="connsiteY37" fmla="*/ 457037 h 574680"/>
                <a:gd name="connsiteX38" fmla="*/ 426101 w 575551"/>
                <a:gd name="connsiteY38" fmla="*/ 461871 h 574680"/>
                <a:gd name="connsiteX39" fmla="*/ 454345 w 575551"/>
                <a:gd name="connsiteY39" fmla="*/ 481210 h 574680"/>
                <a:gd name="connsiteX40" fmla="*/ 487430 w 575551"/>
                <a:gd name="connsiteY40" fmla="*/ 446562 h 574680"/>
                <a:gd name="connsiteX41" fmla="*/ 468870 w 575551"/>
                <a:gd name="connsiteY41" fmla="*/ 420777 h 574680"/>
                <a:gd name="connsiteX42" fmla="*/ 510025 w 575551"/>
                <a:gd name="connsiteY42" fmla="*/ 313609 h 574680"/>
                <a:gd name="connsiteX43" fmla="*/ 543111 w 575551"/>
                <a:gd name="connsiteY43" fmla="*/ 306357 h 574680"/>
                <a:gd name="connsiteX44" fmla="*/ 541497 w 575551"/>
                <a:gd name="connsiteY44" fmla="*/ 258816 h 574680"/>
                <a:gd name="connsiteX45" fmla="*/ 510832 w 575551"/>
                <a:gd name="connsiteY45" fmla="*/ 253981 h 574680"/>
                <a:gd name="connsiteX46" fmla="*/ 464028 w 575551"/>
                <a:gd name="connsiteY46" fmla="*/ 149230 h 574680"/>
                <a:gd name="connsiteX47" fmla="*/ 481781 w 575551"/>
                <a:gd name="connsiteY47" fmla="*/ 121028 h 574680"/>
                <a:gd name="connsiteX48" fmla="*/ 447889 w 575551"/>
                <a:gd name="connsiteY48" fmla="*/ 88797 h 574680"/>
                <a:gd name="connsiteX49" fmla="*/ 422066 w 575551"/>
                <a:gd name="connsiteY49" fmla="*/ 106524 h 574680"/>
                <a:gd name="connsiteX50" fmla="*/ 388981 w 575551"/>
                <a:gd name="connsiteY50" fmla="*/ 113776 h 574680"/>
                <a:gd name="connsiteX51" fmla="*/ 314740 w 575551"/>
                <a:gd name="connsiteY51" fmla="*/ 65429 h 574680"/>
                <a:gd name="connsiteX52" fmla="*/ 307478 w 575551"/>
                <a:gd name="connsiteY52" fmla="*/ 33198 h 574680"/>
                <a:gd name="connsiteX53" fmla="*/ 327652 w 575551"/>
                <a:gd name="connsiteY53" fmla="*/ 2579 h 574680"/>
                <a:gd name="connsiteX54" fmla="*/ 338142 w 575551"/>
                <a:gd name="connsiteY54" fmla="*/ 9831 h 574680"/>
                <a:gd name="connsiteX55" fmla="*/ 340563 w 575551"/>
                <a:gd name="connsiteY55" fmla="*/ 21917 h 574680"/>
                <a:gd name="connsiteX56" fmla="*/ 343791 w 575551"/>
                <a:gd name="connsiteY56" fmla="*/ 52537 h 574680"/>
                <a:gd name="connsiteX57" fmla="*/ 388981 w 575551"/>
                <a:gd name="connsiteY57" fmla="*/ 81545 h 574680"/>
                <a:gd name="connsiteX58" fmla="*/ 409155 w 575551"/>
                <a:gd name="connsiteY58" fmla="*/ 76710 h 574680"/>
                <a:gd name="connsiteX59" fmla="*/ 430943 w 575551"/>
                <a:gd name="connsiteY59" fmla="*/ 57372 h 574680"/>
                <a:gd name="connsiteX60" fmla="*/ 441433 w 575551"/>
                <a:gd name="connsiteY60" fmla="*/ 50120 h 574680"/>
                <a:gd name="connsiteX61" fmla="*/ 454345 w 575551"/>
                <a:gd name="connsiteY61" fmla="*/ 52537 h 574680"/>
                <a:gd name="connsiteX62" fmla="*/ 517288 w 575551"/>
                <a:gd name="connsiteY62" fmla="*/ 113776 h 574680"/>
                <a:gd name="connsiteX63" fmla="*/ 519709 w 575551"/>
                <a:gd name="connsiteY63" fmla="*/ 125863 h 574680"/>
                <a:gd name="connsiteX64" fmla="*/ 513253 w 575551"/>
                <a:gd name="connsiteY64" fmla="*/ 137143 h 574680"/>
                <a:gd name="connsiteX65" fmla="*/ 493886 w 575551"/>
                <a:gd name="connsiteY65" fmla="*/ 160511 h 574680"/>
                <a:gd name="connsiteX66" fmla="*/ 522130 w 575551"/>
                <a:gd name="connsiteY66" fmla="*/ 224167 h 574680"/>
                <a:gd name="connsiteX67" fmla="*/ 551987 w 575551"/>
                <a:gd name="connsiteY67" fmla="*/ 225779 h 574680"/>
                <a:gd name="connsiteX68" fmla="*/ 564092 w 575551"/>
                <a:gd name="connsiteY68" fmla="*/ 227391 h 574680"/>
                <a:gd name="connsiteX69" fmla="*/ 571354 w 575551"/>
                <a:gd name="connsiteY69" fmla="*/ 238671 h 574680"/>
                <a:gd name="connsiteX70" fmla="*/ 572968 w 575551"/>
                <a:gd name="connsiteY70" fmla="*/ 326501 h 574680"/>
                <a:gd name="connsiteX71" fmla="*/ 566513 w 575551"/>
                <a:gd name="connsiteY71" fmla="*/ 336976 h 574680"/>
                <a:gd name="connsiteX72" fmla="*/ 553601 w 575551"/>
                <a:gd name="connsiteY72" fmla="*/ 339393 h 574680"/>
                <a:gd name="connsiteX73" fmla="*/ 522937 w 575551"/>
                <a:gd name="connsiteY73" fmla="*/ 342617 h 574680"/>
                <a:gd name="connsiteX74" fmla="*/ 497921 w 575551"/>
                <a:gd name="connsiteY74" fmla="*/ 407884 h 574680"/>
                <a:gd name="connsiteX75" fmla="*/ 518095 w 575551"/>
                <a:gd name="connsiteY75" fmla="*/ 429640 h 574680"/>
                <a:gd name="connsiteX76" fmla="*/ 526164 w 575551"/>
                <a:gd name="connsiteY76" fmla="*/ 440116 h 574680"/>
                <a:gd name="connsiteX77" fmla="*/ 522937 w 575551"/>
                <a:gd name="connsiteY77" fmla="*/ 453008 h 574680"/>
                <a:gd name="connsiteX78" fmla="*/ 461607 w 575551"/>
                <a:gd name="connsiteY78" fmla="*/ 516664 h 574680"/>
                <a:gd name="connsiteX79" fmla="*/ 449503 w 575551"/>
                <a:gd name="connsiteY79" fmla="*/ 519082 h 574680"/>
                <a:gd name="connsiteX80" fmla="*/ 438205 w 575551"/>
                <a:gd name="connsiteY80" fmla="*/ 511830 h 574680"/>
                <a:gd name="connsiteX81" fmla="*/ 414804 w 575551"/>
                <a:gd name="connsiteY81" fmla="*/ 492491 h 574680"/>
                <a:gd name="connsiteX82" fmla="*/ 397050 w 575551"/>
                <a:gd name="connsiteY82" fmla="*/ 489268 h 574680"/>
                <a:gd name="connsiteX83" fmla="*/ 351054 w 575551"/>
                <a:gd name="connsiteY83" fmla="*/ 520693 h 574680"/>
                <a:gd name="connsiteX84" fmla="*/ 349440 w 575551"/>
                <a:gd name="connsiteY84" fmla="*/ 550507 h 574680"/>
                <a:gd name="connsiteX85" fmla="*/ 347826 w 575551"/>
                <a:gd name="connsiteY85" fmla="*/ 563399 h 574680"/>
                <a:gd name="connsiteX86" fmla="*/ 336528 w 575551"/>
                <a:gd name="connsiteY86" fmla="*/ 570651 h 574680"/>
                <a:gd name="connsiteX87" fmla="*/ 288110 w 575551"/>
                <a:gd name="connsiteY87" fmla="*/ 574680 h 574680"/>
                <a:gd name="connsiteX88" fmla="*/ 248569 w 575551"/>
                <a:gd name="connsiteY88" fmla="*/ 572263 h 574680"/>
                <a:gd name="connsiteX89" fmla="*/ 237272 w 575551"/>
                <a:gd name="connsiteY89" fmla="*/ 565011 h 574680"/>
                <a:gd name="connsiteX90" fmla="*/ 234851 w 575551"/>
                <a:gd name="connsiteY90" fmla="*/ 552924 h 574680"/>
                <a:gd name="connsiteX91" fmla="*/ 232430 w 575551"/>
                <a:gd name="connsiteY91" fmla="*/ 521499 h 574680"/>
                <a:gd name="connsiteX92" fmla="*/ 187240 w 575551"/>
                <a:gd name="connsiteY92" fmla="*/ 492491 h 574680"/>
                <a:gd name="connsiteX93" fmla="*/ 167066 w 575551"/>
                <a:gd name="connsiteY93" fmla="*/ 496520 h 574680"/>
                <a:gd name="connsiteX94" fmla="*/ 144471 w 575551"/>
                <a:gd name="connsiteY94" fmla="*/ 516664 h 574680"/>
                <a:gd name="connsiteX95" fmla="*/ 133981 w 575551"/>
                <a:gd name="connsiteY95" fmla="*/ 524722 h 574680"/>
                <a:gd name="connsiteX96" fmla="*/ 121069 w 575551"/>
                <a:gd name="connsiteY96" fmla="*/ 522305 h 574680"/>
                <a:gd name="connsiteX97" fmla="*/ 58126 w 575551"/>
                <a:gd name="connsiteY97" fmla="*/ 460260 h 574680"/>
                <a:gd name="connsiteX98" fmla="*/ 54898 w 575551"/>
                <a:gd name="connsiteY98" fmla="*/ 448173 h 574680"/>
                <a:gd name="connsiteX99" fmla="*/ 62161 w 575551"/>
                <a:gd name="connsiteY99" fmla="*/ 436892 h 574680"/>
                <a:gd name="connsiteX100" fmla="*/ 82335 w 575551"/>
                <a:gd name="connsiteY100" fmla="*/ 413525 h 574680"/>
                <a:gd name="connsiteX101" fmla="*/ 81528 w 575551"/>
                <a:gd name="connsiteY101" fmla="*/ 375653 h 574680"/>
                <a:gd name="connsiteX102" fmla="*/ 54091 w 575551"/>
                <a:gd name="connsiteY102" fmla="*/ 349869 h 574680"/>
                <a:gd name="connsiteX103" fmla="*/ 24234 w 575551"/>
                <a:gd name="connsiteY103" fmla="*/ 348257 h 574680"/>
                <a:gd name="connsiteX104" fmla="*/ 11322 w 575551"/>
                <a:gd name="connsiteY104" fmla="*/ 346645 h 574680"/>
                <a:gd name="connsiteX105" fmla="*/ 4060 w 575551"/>
                <a:gd name="connsiteY105" fmla="*/ 335365 h 574680"/>
                <a:gd name="connsiteX106" fmla="*/ 3253 w 575551"/>
                <a:gd name="connsiteY106" fmla="*/ 247535 h 574680"/>
                <a:gd name="connsiteX107" fmla="*/ 9708 w 575551"/>
                <a:gd name="connsiteY107" fmla="*/ 236254 h 574680"/>
                <a:gd name="connsiteX108" fmla="*/ 22620 w 575551"/>
                <a:gd name="connsiteY108" fmla="*/ 233837 h 574680"/>
                <a:gd name="connsiteX109" fmla="*/ 53284 w 575551"/>
                <a:gd name="connsiteY109" fmla="*/ 230614 h 574680"/>
                <a:gd name="connsiteX110" fmla="*/ 79107 w 575551"/>
                <a:gd name="connsiteY110" fmla="*/ 204023 h 574680"/>
                <a:gd name="connsiteX111" fmla="*/ 78300 w 575551"/>
                <a:gd name="connsiteY111" fmla="*/ 166152 h 574680"/>
                <a:gd name="connsiteX112" fmla="*/ 58126 w 575551"/>
                <a:gd name="connsiteY112" fmla="*/ 144395 h 574680"/>
                <a:gd name="connsiteX113" fmla="*/ 50864 w 575551"/>
                <a:gd name="connsiteY113" fmla="*/ 133920 h 574680"/>
                <a:gd name="connsiteX114" fmla="*/ 53284 w 575551"/>
                <a:gd name="connsiteY114" fmla="*/ 121028 h 574680"/>
                <a:gd name="connsiteX115" fmla="*/ 114614 w 575551"/>
                <a:gd name="connsiteY115" fmla="*/ 58177 h 574680"/>
                <a:gd name="connsiteX116" fmla="*/ 127525 w 575551"/>
                <a:gd name="connsiteY116" fmla="*/ 54954 h 574680"/>
                <a:gd name="connsiteX117" fmla="*/ 138015 w 575551"/>
                <a:gd name="connsiteY117" fmla="*/ 62206 h 574680"/>
                <a:gd name="connsiteX118" fmla="*/ 161417 w 575551"/>
                <a:gd name="connsiteY118" fmla="*/ 81545 h 574680"/>
                <a:gd name="connsiteX119" fmla="*/ 179171 w 575551"/>
                <a:gd name="connsiteY119" fmla="*/ 84768 h 574680"/>
                <a:gd name="connsiteX120" fmla="*/ 225167 w 575551"/>
                <a:gd name="connsiteY120" fmla="*/ 53343 h 574680"/>
                <a:gd name="connsiteX121" fmla="*/ 226781 w 575551"/>
                <a:gd name="connsiteY121" fmla="*/ 24335 h 574680"/>
                <a:gd name="connsiteX122" fmla="*/ 229202 w 575551"/>
                <a:gd name="connsiteY122" fmla="*/ 11442 h 574680"/>
                <a:gd name="connsiteX123" fmla="*/ 239693 w 575551"/>
                <a:gd name="connsiteY123" fmla="*/ 4190 h 574680"/>
                <a:gd name="connsiteX124" fmla="*/ 327652 w 575551"/>
                <a:gd name="connsiteY124" fmla="*/ 2579 h 57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575551" h="574680">
                  <a:moveTo>
                    <a:pt x="288111" y="195956"/>
                  </a:moveTo>
                  <a:cubicBezTo>
                    <a:pt x="275198" y="195956"/>
                    <a:pt x="262286" y="199179"/>
                    <a:pt x="250987" y="204012"/>
                  </a:cubicBezTo>
                  <a:cubicBezTo>
                    <a:pt x="204987" y="224958"/>
                    <a:pt x="184004" y="278933"/>
                    <a:pt x="204180" y="324853"/>
                  </a:cubicBezTo>
                  <a:cubicBezTo>
                    <a:pt x="218706" y="357882"/>
                    <a:pt x="251794" y="378828"/>
                    <a:pt x="288111" y="378828"/>
                  </a:cubicBezTo>
                  <a:cubicBezTo>
                    <a:pt x="301023" y="378828"/>
                    <a:pt x="313128" y="376411"/>
                    <a:pt x="325234" y="370772"/>
                  </a:cubicBezTo>
                  <a:cubicBezTo>
                    <a:pt x="371234" y="350632"/>
                    <a:pt x="392217" y="296657"/>
                    <a:pt x="371234" y="250737"/>
                  </a:cubicBezTo>
                  <a:cubicBezTo>
                    <a:pt x="356708" y="217708"/>
                    <a:pt x="323620" y="195956"/>
                    <a:pt x="288111" y="195956"/>
                  </a:cubicBezTo>
                  <a:close/>
                  <a:moveTo>
                    <a:pt x="288111" y="163732"/>
                  </a:moveTo>
                  <a:cubicBezTo>
                    <a:pt x="336532" y="163732"/>
                    <a:pt x="380919" y="192734"/>
                    <a:pt x="401094" y="237042"/>
                  </a:cubicBezTo>
                  <a:cubicBezTo>
                    <a:pt x="428533" y="299879"/>
                    <a:pt x="400287" y="372383"/>
                    <a:pt x="338146" y="400579"/>
                  </a:cubicBezTo>
                  <a:cubicBezTo>
                    <a:pt x="322006" y="407830"/>
                    <a:pt x="305058" y="411052"/>
                    <a:pt x="288111" y="411052"/>
                  </a:cubicBezTo>
                  <a:cubicBezTo>
                    <a:pt x="238882" y="411052"/>
                    <a:pt x="194496" y="382050"/>
                    <a:pt x="175127" y="337742"/>
                  </a:cubicBezTo>
                  <a:cubicBezTo>
                    <a:pt x="146881" y="275711"/>
                    <a:pt x="175127" y="202401"/>
                    <a:pt x="237268" y="175011"/>
                  </a:cubicBezTo>
                  <a:cubicBezTo>
                    <a:pt x="253408" y="167760"/>
                    <a:pt x="270356" y="163732"/>
                    <a:pt x="288111" y="163732"/>
                  </a:cubicBezTo>
                  <a:close/>
                  <a:moveTo>
                    <a:pt x="307478" y="33198"/>
                  </a:moveTo>
                  <a:cubicBezTo>
                    <a:pt x="292145" y="31587"/>
                    <a:pt x="276006" y="32392"/>
                    <a:pt x="260674" y="34004"/>
                  </a:cubicBezTo>
                  <a:cubicBezTo>
                    <a:pt x="260674" y="44479"/>
                    <a:pt x="259060" y="54954"/>
                    <a:pt x="255025" y="64624"/>
                  </a:cubicBezTo>
                  <a:cubicBezTo>
                    <a:pt x="242921" y="96049"/>
                    <a:pt x="212256" y="116999"/>
                    <a:pt x="179171" y="116999"/>
                  </a:cubicBezTo>
                  <a:cubicBezTo>
                    <a:pt x="168680" y="116999"/>
                    <a:pt x="158997" y="115387"/>
                    <a:pt x="150120" y="111359"/>
                  </a:cubicBezTo>
                  <a:cubicBezTo>
                    <a:pt x="139629" y="107330"/>
                    <a:pt x="129946" y="101689"/>
                    <a:pt x="121876" y="93631"/>
                  </a:cubicBezTo>
                  <a:cubicBezTo>
                    <a:pt x="109772" y="103301"/>
                    <a:pt x="99281" y="114582"/>
                    <a:pt x="88791" y="127474"/>
                  </a:cubicBezTo>
                  <a:cubicBezTo>
                    <a:pt x="96860" y="134726"/>
                    <a:pt x="103316" y="143590"/>
                    <a:pt x="107351" y="153259"/>
                  </a:cubicBezTo>
                  <a:cubicBezTo>
                    <a:pt x="116228" y="172598"/>
                    <a:pt x="117034" y="195160"/>
                    <a:pt x="108965" y="215304"/>
                  </a:cubicBezTo>
                  <a:cubicBezTo>
                    <a:pt x="100895" y="235448"/>
                    <a:pt x="86370" y="251564"/>
                    <a:pt x="66196" y="260427"/>
                  </a:cubicBezTo>
                  <a:cubicBezTo>
                    <a:pt x="55705" y="265262"/>
                    <a:pt x="44408" y="267679"/>
                    <a:pt x="33110" y="267679"/>
                  </a:cubicBezTo>
                  <a:cubicBezTo>
                    <a:pt x="31496" y="282989"/>
                    <a:pt x="32303" y="299105"/>
                    <a:pt x="33917" y="314414"/>
                  </a:cubicBezTo>
                  <a:cubicBezTo>
                    <a:pt x="44408" y="313609"/>
                    <a:pt x="55705" y="316026"/>
                    <a:pt x="65389" y="320055"/>
                  </a:cubicBezTo>
                  <a:cubicBezTo>
                    <a:pt x="85563" y="327307"/>
                    <a:pt x="101702" y="342617"/>
                    <a:pt x="110579" y="362761"/>
                  </a:cubicBezTo>
                  <a:cubicBezTo>
                    <a:pt x="119455" y="382100"/>
                    <a:pt x="120262" y="404661"/>
                    <a:pt x="112193" y="424806"/>
                  </a:cubicBezTo>
                  <a:cubicBezTo>
                    <a:pt x="108158" y="435281"/>
                    <a:pt x="101702" y="444950"/>
                    <a:pt x="93633" y="453008"/>
                  </a:cubicBezTo>
                  <a:cubicBezTo>
                    <a:pt x="104123" y="465095"/>
                    <a:pt x="115421" y="476375"/>
                    <a:pt x="127525" y="486045"/>
                  </a:cubicBezTo>
                  <a:cubicBezTo>
                    <a:pt x="134788" y="477987"/>
                    <a:pt x="143664" y="471541"/>
                    <a:pt x="154155" y="467512"/>
                  </a:cubicBezTo>
                  <a:cubicBezTo>
                    <a:pt x="164645" y="462677"/>
                    <a:pt x="175943" y="460260"/>
                    <a:pt x="187240" y="460260"/>
                  </a:cubicBezTo>
                  <a:cubicBezTo>
                    <a:pt x="219519" y="460260"/>
                    <a:pt x="248569" y="478793"/>
                    <a:pt x="261481" y="508606"/>
                  </a:cubicBezTo>
                  <a:cubicBezTo>
                    <a:pt x="266323" y="519082"/>
                    <a:pt x="268743" y="530362"/>
                    <a:pt x="268743" y="541643"/>
                  </a:cubicBezTo>
                  <a:cubicBezTo>
                    <a:pt x="284076" y="543255"/>
                    <a:pt x="300215" y="543255"/>
                    <a:pt x="315547" y="541643"/>
                  </a:cubicBezTo>
                  <a:cubicBezTo>
                    <a:pt x="315547" y="530362"/>
                    <a:pt x="317161" y="519082"/>
                    <a:pt x="321196" y="508606"/>
                  </a:cubicBezTo>
                  <a:cubicBezTo>
                    <a:pt x="333300" y="477987"/>
                    <a:pt x="363965" y="457037"/>
                    <a:pt x="397050" y="457037"/>
                  </a:cubicBezTo>
                  <a:cubicBezTo>
                    <a:pt x="406734" y="457037"/>
                    <a:pt x="417224" y="458648"/>
                    <a:pt x="426101" y="461871"/>
                  </a:cubicBezTo>
                  <a:cubicBezTo>
                    <a:pt x="437399" y="466706"/>
                    <a:pt x="446275" y="472347"/>
                    <a:pt x="454345" y="481210"/>
                  </a:cubicBezTo>
                  <a:cubicBezTo>
                    <a:pt x="466449" y="470735"/>
                    <a:pt x="477747" y="459454"/>
                    <a:pt x="487430" y="446562"/>
                  </a:cubicBezTo>
                  <a:cubicBezTo>
                    <a:pt x="479361" y="439310"/>
                    <a:pt x="472905" y="430446"/>
                    <a:pt x="468870" y="420777"/>
                  </a:cubicBezTo>
                  <a:cubicBezTo>
                    <a:pt x="450310" y="379682"/>
                    <a:pt x="468870" y="331336"/>
                    <a:pt x="510025" y="313609"/>
                  </a:cubicBezTo>
                  <a:cubicBezTo>
                    <a:pt x="520516" y="308774"/>
                    <a:pt x="531006" y="306357"/>
                    <a:pt x="543111" y="306357"/>
                  </a:cubicBezTo>
                  <a:cubicBezTo>
                    <a:pt x="543918" y="290241"/>
                    <a:pt x="543918" y="274931"/>
                    <a:pt x="541497" y="258816"/>
                  </a:cubicBezTo>
                  <a:cubicBezTo>
                    <a:pt x="531006" y="259622"/>
                    <a:pt x="520516" y="258010"/>
                    <a:pt x="510832" y="253981"/>
                  </a:cubicBezTo>
                  <a:cubicBezTo>
                    <a:pt x="468870" y="237866"/>
                    <a:pt x="447889" y="190325"/>
                    <a:pt x="464028" y="149230"/>
                  </a:cubicBezTo>
                  <a:cubicBezTo>
                    <a:pt x="468063" y="138755"/>
                    <a:pt x="473712" y="129086"/>
                    <a:pt x="481781" y="121028"/>
                  </a:cubicBezTo>
                  <a:cubicBezTo>
                    <a:pt x="471291" y="108941"/>
                    <a:pt x="459993" y="98466"/>
                    <a:pt x="447889" y="88797"/>
                  </a:cubicBezTo>
                  <a:cubicBezTo>
                    <a:pt x="440626" y="96049"/>
                    <a:pt x="431750" y="102495"/>
                    <a:pt x="422066" y="106524"/>
                  </a:cubicBezTo>
                  <a:cubicBezTo>
                    <a:pt x="411576" y="111359"/>
                    <a:pt x="400278" y="113776"/>
                    <a:pt x="388981" y="113776"/>
                  </a:cubicBezTo>
                  <a:cubicBezTo>
                    <a:pt x="356702" y="113776"/>
                    <a:pt x="327652" y="94437"/>
                    <a:pt x="314740" y="65429"/>
                  </a:cubicBezTo>
                  <a:cubicBezTo>
                    <a:pt x="309898" y="54954"/>
                    <a:pt x="307478" y="44479"/>
                    <a:pt x="307478" y="33198"/>
                  </a:cubicBezTo>
                  <a:close/>
                  <a:moveTo>
                    <a:pt x="327652" y="2579"/>
                  </a:moveTo>
                  <a:cubicBezTo>
                    <a:pt x="331686" y="3385"/>
                    <a:pt x="335721" y="5802"/>
                    <a:pt x="338142" y="9831"/>
                  </a:cubicBezTo>
                  <a:cubicBezTo>
                    <a:pt x="340563" y="13054"/>
                    <a:pt x="341370" y="17889"/>
                    <a:pt x="340563" y="21917"/>
                  </a:cubicBezTo>
                  <a:cubicBezTo>
                    <a:pt x="338949" y="32392"/>
                    <a:pt x="339756" y="42868"/>
                    <a:pt x="343791" y="52537"/>
                  </a:cubicBezTo>
                  <a:cubicBezTo>
                    <a:pt x="351861" y="70264"/>
                    <a:pt x="369614" y="81545"/>
                    <a:pt x="388981" y="81545"/>
                  </a:cubicBezTo>
                  <a:cubicBezTo>
                    <a:pt x="395436" y="81545"/>
                    <a:pt x="402699" y="79933"/>
                    <a:pt x="409155" y="76710"/>
                  </a:cubicBezTo>
                  <a:cubicBezTo>
                    <a:pt x="418031" y="72681"/>
                    <a:pt x="425294" y="66235"/>
                    <a:pt x="430943" y="57372"/>
                  </a:cubicBezTo>
                  <a:cubicBezTo>
                    <a:pt x="433364" y="54148"/>
                    <a:pt x="437399" y="50925"/>
                    <a:pt x="441433" y="50120"/>
                  </a:cubicBezTo>
                  <a:cubicBezTo>
                    <a:pt x="445468" y="49314"/>
                    <a:pt x="450310" y="50120"/>
                    <a:pt x="454345" y="52537"/>
                  </a:cubicBezTo>
                  <a:cubicBezTo>
                    <a:pt x="477747" y="69458"/>
                    <a:pt x="499535" y="90408"/>
                    <a:pt x="517288" y="113776"/>
                  </a:cubicBezTo>
                  <a:cubicBezTo>
                    <a:pt x="519709" y="116999"/>
                    <a:pt x="520516" y="121834"/>
                    <a:pt x="519709" y="125863"/>
                  </a:cubicBezTo>
                  <a:cubicBezTo>
                    <a:pt x="519709" y="130697"/>
                    <a:pt x="516481" y="134726"/>
                    <a:pt x="513253" y="137143"/>
                  </a:cubicBezTo>
                  <a:cubicBezTo>
                    <a:pt x="504376" y="142784"/>
                    <a:pt x="497114" y="150842"/>
                    <a:pt x="493886" y="160511"/>
                  </a:cubicBezTo>
                  <a:cubicBezTo>
                    <a:pt x="484202" y="185490"/>
                    <a:pt x="497114" y="214498"/>
                    <a:pt x="522130" y="224167"/>
                  </a:cubicBezTo>
                  <a:cubicBezTo>
                    <a:pt x="531813" y="227391"/>
                    <a:pt x="541497" y="228196"/>
                    <a:pt x="551987" y="225779"/>
                  </a:cubicBezTo>
                  <a:cubicBezTo>
                    <a:pt x="556022" y="224167"/>
                    <a:pt x="560864" y="224973"/>
                    <a:pt x="564092" y="227391"/>
                  </a:cubicBezTo>
                  <a:cubicBezTo>
                    <a:pt x="568126" y="229808"/>
                    <a:pt x="570547" y="233837"/>
                    <a:pt x="571354" y="238671"/>
                  </a:cubicBezTo>
                  <a:cubicBezTo>
                    <a:pt x="576196" y="267679"/>
                    <a:pt x="577003" y="296687"/>
                    <a:pt x="572968" y="326501"/>
                  </a:cubicBezTo>
                  <a:cubicBezTo>
                    <a:pt x="572161" y="330530"/>
                    <a:pt x="569740" y="334559"/>
                    <a:pt x="566513" y="336976"/>
                  </a:cubicBezTo>
                  <a:cubicBezTo>
                    <a:pt x="562478" y="339393"/>
                    <a:pt x="558443" y="341005"/>
                    <a:pt x="553601" y="339393"/>
                  </a:cubicBezTo>
                  <a:cubicBezTo>
                    <a:pt x="543111" y="337782"/>
                    <a:pt x="532620" y="338588"/>
                    <a:pt x="522937" y="342617"/>
                  </a:cubicBezTo>
                  <a:cubicBezTo>
                    <a:pt x="498728" y="353897"/>
                    <a:pt x="487430" y="382905"/>
                    <a:pt x="497921" y="407884"/>
                  </a:cubicBezTo>
                  <a:cubicBezTo>
                    <a:pt x="501956" y="416748"/>
                    <a:pt x="509218" y="424806"/>
                    <a:pt x="518095" y="429640"/>
                  </a:cubicBezTo>
                  <a:cubicBezTo>
                    <a:pt x="522130" y="432058"/>
                    <a:pt x="524550" y="436087"/>
                    <a:pt x="526164" y="440116"/>
                  </a:cubicBezTo>
                  <a:cubicBezTo>
                    <a:pt x="526971" y="444950"/>
                    <a:pt x="526164" y="448979"/>
                    <a:pt x="522937" y="453008"/>
                  </a:cubicBezTo>
                  <a:cubicBezTo>
                    <a:pt x="505990" y="477181"/>
                    <a:pt x="485816" y="498937"/>
                    <a:pt x="461607" y="516664"/>
                  </a:cubicBezTo>
                  <a:cubicBezTo>
                    <a:pt x="458380" y="519082"/>
                    <a:pt x="453538" y="520693"/>
                    <a:pt x="449503" y="519082"/>
                  </a:cubicBezTo>
                  <a:cubicBezTo>
                    <a:pt x="444661" y="518276"/>
                    <a:pt x="440626" y="515858"/>
                    <a:pt x="438205" y="511830"/>
                  </a:cubicBezTo>
                  <a:cubicBezTo>
                    <a:pt x="432557" y="502966"/>
                    <a:pt x="424487" y="495714"/>
                    <a:pt x="414804" y="492491"/>
                  </a:cubicBezTo>
                  <a:cubicBezTo>
                    <a:pt x="409155" y="490074"/>
                    <a:pt x="403506" y="489268"/>
                    <a:pt x="397050" y="489268"/>
                  </a:cubicBezTo>
                  <a:cubicBezTo>
                    <a:pt x="376876" y="489268"/>
                    <a:pt x="358316" y="501355"/>
                    <a:pt x="351054" y="520693"/>
                  </a:cubicBezTo>
                  <a:cubicBezTo>
                    <a:pt x="347826" y="530362"/>
                    <a:pt x="347019" y="540838"/>
                    <a:pt x="349440" y="550507"/>
                  </a:cubicBezTo>
                  <a:cubicBezTo>
                    <a:pt x="351054" y="555342"/>
                    <a:pt x="350247" y="559370"/>
                    <a:pt x="347826" y="563399"/>
                  </a:cubicBezTo>
                  <a:cubicBezTo>
                    <a:pt x="345405" y="567428"/>
                    <a:pt x="341370" y="569845"/>
                    <a:pt x="336528" y="570651"/>
                  </a:cubicBezTo>
                  <a:cubicBezTo>
                    <a:pt x="321196" y="573874"/>
                    <a:pt x="304250" y="574680"/>
                    <a:pt x="288110" y="574680"/>
                  </a:cubicBezTo>
                  <a:cubicBezTo>
                    <a:pt x="275199" y="574680"/>
                    <a:pt x="261481" y="573874"/>
                    <a:pt x="248569" y="572263"/>
                  </a:cubicBezTo>
                  <a:cubicBezTo>
                    <a:pt x="243728" y="571457"/>
                    <a:pt x="239693" y="569040"/>
                    <a:pt x="237272" y="565011"/>
                  </a:cubicBezTo>
                  <a:cubicBezTo>
                    <a:pt x="234851" y="561788"/>
                    <a:pt x="234044" y="556953"/>
                    <a:pt x="234851" y="552924"/>
                  </a:cubicBezTo>
                  <a:cubicBezTo>
                    <a:pt x="237272" y="542449"/>
                    <a:pt x="236465" y="531168"/>
                    <a:pt x="232430" y="521499"/>
                  </a:cubicBezTo>
                  <a:cubicBezTo>
                    <a:pt x="224360" y="503772"/>
                    <a:pt x="206607" y="492491"/>
                    <a:pt x="187240" y="492491"/>
                  </a:cubicBezTo>
                  <a:cubicBezTo>
                    <a:pt x="179978" y="492491"/>
                    <a:pt x="173522" y="494103"/>
                    <a:pt x="167066" y="496520"/>
                  </a:cubicBezTo>
                  <a:cubicBezTo>
                    <a:pt x="157383" y="500549"/>
                    <a:pt x="150120" y="507801"/>
                    <a:pt x="144471" y="516664"/>
                  </a:cubicBezTo>
                  <a:cubicBezTo>
                    <a:pt x="142050" y="520693"/>
                    <a:pt x="138822" y="523916"/>
                    <a:pt x="133981" y="524722"/>
                  </a:cubicBezTo>
                  <a:cubicBezTo>
                    <a:pt x="129946" y="525528"/>
                    <a:pt x="125104" y="524722"/>
                    <a:pt x="121069" y="522305"/>
                  </a:cubicBezTo>
                  <a:cubicBezTo>
                    <a:pt x="96860" y="504578"/>
                    <a:pt x="75879" y="484433"/>
                    <a:pt x="58126" y="460260"/>
                  </a:cubicBezTo>
                  <a:cubicBezTo>
                    <a:pt x="54898" y="457037"/>
                    <a:pt x="54091" y="452202"/>
                    <a:pt x="54898" y="448173"/>
                  </a:cubicBezTo>
                  <a:cubicBezTo>
                    <a:pt x="55705" y="443339"/>
                    <a:pt x="58126" y="439310"/>
                    <a:pt x="62161" y="436892"/>
                  </a:cubicBezTo>
                  <a:cubicBezTo>
                    <a:pt x="71845" y="431252"/>
                    <a:pt x="78300" y="423194"/>
                    <a:pt x="82335" y="413525"/>
                  </a:cubicBezTo>
                  <a:cubicBezTo>
                    <a:pt x="87177" y="400632"/>
                    <a:pt x="86370" y="387740"/>
                    <a:pt x="81528" y="375653"/>
                  </a:cubicBezTo>
                  <a:cubicBezTo>
                    <a:pt x="75879" y="363567"/>
                    <a:pt x="66196" y="354703"/>
                    <a:pt x="54091" y="349869"/>
                  </a:cubicBezTo>
                  <a:cubicBezTo>
                    <a:pt x="44408" y="345840"/>
                    <a:pt x="33917" y="345840"/>
                    <a:pt x="24234" y="348257"/>
                  </a:cubicBezTo>
                  <a:cubicBezTo>
                    <a:pt x="19392" y="349063"/>
                    <a:pt x="15357" y="349063"/>
                    <a:pt x="11322" y="346645"/>
                  </a:cubicBezTo>
                  <a:cubicBezTo>
                    <a:pt x="7288" y="343422"/>
                    <a:pt x="4867" y="340199"/>
                    <a:pt x="4060" y="335365"/>
                  </a:cubicBezTo>
                  <a:cubicBezTo>
                    <a:pt x="-782" y="306357"/>
                    <a:pt x="-1589" y="276543"/>
                    <a:pt x="3253" y="247535"/>
                  </a:cubicBezTo>
                  <a:cubicBezTo>
                    <a:pt x="3253" y="242700"/>
                    <a:pt x="5674" y="238671"/>
                    <a:pt x="9708" y="236254"/>
                  </a:cubicBezTo>
                  <a:cubicBezTo>
                    <a:pt x="13743" y="233837"/>
                    <a:pt x="17778" y="233031"/>
                    <a:pt x="22620" y="233837"/>
                  </a:cubicBezTo>
                  <a:cubicBezTo>
                    <a:pt x="33110" y="236254"/>
                    <a:pt x="43601" y="235448"/>
                    <a:pt x="53284" y="230614"/>
                  </a:cubicBezTo>
                  <a:cubicBezTo>
                    <a:pt x="65389" y="225779"/>
                    <a:pt x="74265" y="216110"/>
                    <a:pt x="79107" y="204023"/>
                  </a:cubicBezTo>
                  <a:cubicBezTo>
                    <a:pt x="83949" y="191131"/>
                    <a:pt x="83142" y="178238"/>
                    <a:pt x="78300" y="166152"/>
                  </a:cubicBezTo>
                  <a:cubicBezTo>
                    <a:pt x="73459" y="157288"/>
                    <a:pt x="67003" y="149230"/>
                    <a:pt x="58126" y="144395"/>
                  </a:cubicBezTo>
                  <a:cubicBezTo>
                    <a:pt x="54091" y="141978"/>
                    <a:pt x="51671" y="137949"/>
                    <a:pt x="50864" y="133920"/>
                  </a:cubicBezTo>
                  <a:cubicBezTo>
                    <a:pt x="50057" y="129086"/>
                    <a:pt x="50864" y="124251"/>
                    <a:pt x="53284" y="121028"/>
                  </a:cubicBezTo>
                  <a:cubicBezTo>
                    <a:pt x="70231" y="96855"/>
                    <a:pt x="91212" y="75904"/>
                    <a:pt x="114614" y="58177"/>
                  </a:cubicBezTo>
                  <a:cubicBezTo>
                    <a:pt x="118648" y="55760"/>
                    <a:pt x="122683" y="54148"/>
                    <a:pt x="127525" y="54954"/>
                  </a:cubicBezTo>
                  <a:cubicBezTo>
                    <a:pt x="131560" y="55760"/>
                    <a:pt x="135595" y="58177"/>
                    <a:pt x="138015" y="62206"/>
                  </a:cubicBezTo>
                  <a:cubicBezTo>
                    <a:pt x="143664" y="71070"/>
                    <a:pt x="151734" y="77516"/>
                    <a:pt x="161417" y="81545"/>
                  </a:cubicBezTo>
                  <a:cubicBezTo>
                    <a:pt x="167066" y="83962"/>
                    <a:pt x="172715" y="84768"/>
                    <a:pt x="179171" y="84768"/>
                  </a:cubicBezTo>
                  <a:cubicBezTo>
                    <a:pt x="199345" y="84768"/>
                    <a:pt x="217905" y="71876"/>
                    <a:pt x="225167" y="53343"/>
                  </a:cubicBezTo>
                  <a:cubicBezTo>
                    <a:pt x="228395" y="43673"/>
                    <a:pt x="229202" y="34004"/>
                    <a:pt x="226781" y="24335"/>
                  </a:cubicBezTo>
                  <a:cubicBezTo>
                    <a:pt x="225974" y="19500"/>
                    <a:pt x="226781" y="14665"/>
                    <a:pt x="229202" y="11442"/>
                  </a:cubicBezTo>
                  <a:cubicBezTo>
                    <a:pt x="231623" y="7413"/>
                    <a:pt x="235658" y="4996"/>
                    <a:pt x="239693" y="4190"/>
                  </a:cubicBezTo>
                  <a:cubicBezTo>
                    <a:pt x="268743" y="-644"/>
                    <a:pt x="297794" y="-1450"/>
                    <a:pt x="327652" y="2579"/>
                  </a:cubicBez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6634709" y="3934447"/>
              <a:ext cx="17235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gradFill>
                    <a:gsLst>
                      <a:gs pos="28000">
                        <a:srgbClr val="07AEF0"/>
                      </a:gs>
                      <a:gs pos="100000">
                        <a:srgbClr val="1B66F2"/>
                      </a:gs>
                    </a:gsLst>
                    <a:lin ang="2700000" scaled="1"/>
                  </a:gra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6281648" y="4570717"/>
              <a:ext cx="2429670" cy="89460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单击此处键入文本单击此处键入文单击此处键入文本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击此处键入文本单击单击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8924075" y="1962154"/>
            <a:ext cx="2429670" cy="3403628"/>
            <a:chOff x="8924075" y="2061693"/>
            <a:chExt cx="2429670" cy="3403628"/>
          </a:xfrm>
        </p:grpSpPr>
        <p:sp>
          <p:nvSpPr>
            <p:cNvPr id="79" name="Oval 20"/>
            <p:cNvSpPr/>
            <p:nvPr/>
          </p:nvSpPr>
          <p:spPr>
            <a:xfrm>
              <a:off x="9315798" y="2061693"/>
              <a:ext cx="1656535" cy="1656535"/>
            </a:xfrm>
            <a:prstGeom prst="ellipse">
              <a:avLst/>
            </a:prstGeom>
            <a:gradFill flip="none" rotWithShape="0">
              <a:gsLst>
                <a:gs pos="17000">
                  <a:srgbClr val="3D8AF3"/>
                </a:gs>
                <a:gs pos="82000">
                  <a:srgbClr val="0239D5"/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Light" panose="020B0300000000000000" pitchFamily="34" charset="-122"/>
                <a:ea typeface="+mn-ea"/>
                <a:cs typeface="+mn-cs"/>
              </a:endParaRPr>
            </a:p>
          </p:txBody>
        </p:sp>
        <p:grpSp>
          <p:nvGrpSpPr>
            <p:cNvPr id="80" name="Group 21"/>
            <p:cNvGrpSpPr/>
            <p:nvPr/>
          </p:nvGrpSpPr>
          <p:grpSpPr>
            <a:xfrm>
              <a:off x="9890810" y="2201700"/>
              <a:ext cx="506508" cy="1403806"/>
              <a:chOff x="-3" y="643305"/>
              <a:chExt cx="1278368" cy="3543038"/>
            </a:xfrm>
            <a:solidFill>
              <a:sysClr val="window" lastClr="FFFFFF"/>
            </a:solidFill>
          </p:grpSpPr>
          <p:sp>
            <p:nvSpPr>
              <p:cNvPr id="83" name="Oval 22"/>
              <p:cNvSpPr/>
              <p:nvPr/>
            </p:nvSpPr>
            <p:spPr>
              <a:xfrm>
                <a:off x="413178" y="1694556"/>
                <a:ext cx="431393" cy="431422"/>
              </a:xfrm>
              <a:prstGeom prst="ellipse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Light" panose="020B0300000000000000" pitchFamily="34" charset="-122"/>
                </a:endParaRPr>
              </a:p>
            </p:txBody>
          </p:sp>
          <p:grpSp>
            <p:nvGrpSpPr>
              <p:cNvPr id="84" name="Group 23"/>
              <p:cNvGrpSpPr/>
              <p:nvPr/>
            </p:nvGrpSpPr>
            <p:grpSpPr>
              <a:xfrm>
                <a:off x="-3" y="643305"/>
                <a:ext cx="1278368" cy="3543038"/>
                <a:chOff x="-2" y="643305"/>
                <a:chExt cx="1278366" cy="3543038"/>
              </a:xfrm>
              <a:grpFill/>
            </p:grpSpPr>
            <p:grpSp>
              <p:nvGrpSpPr>
                <p:cNvPr id="85" name="Group 24"/>
                <p:cNvGrpSpPr/>
                <p:nvPr/>
              </p:nvGrpSpPr>
              <p:grpSpPr>
                <a:xfrm>
                  <a:off x="323830" y="643305"/>
                  <a:ext cx="610092" cy="768562"/>
                  <a:chOff x="0" y="542857"/>
                  <a:chExt cx="610090" cy="768561"/>
                </a:xfrm>
                <a:grpFill/>
              </p:grpSpPr>
              <p:sp>
                <p:nvSpPr>
                  <p:cNvPr id="87" name="Freeform: Shape 26"/>
                  <p:cNvSpPr/>
                  <p:nvPr/>
                </p:nvSpPr>
                <p:spPr>
                  <a:xfrm>
                    <a:off x="0" y="542857"/>
                    <a:ext cx="610090" cy="54646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6461" y="11410"/>
                        </a:moveTo>
                        <a:cubicBezTo>
                          <a:pt x="17259" y="9212"/>
                          <a:pt x="17731" y="6520"/>
                          <a:pt x="17733" y="3609"/>
                        </a:cubicBezTo>
                        <a:lnTo>
                          <a:pt x="20164" y="3609"/>
                        </a:lnTo>
                        <a:cubicBezTo>
                          <a:pt x="19986" y="5254"/>
                          <a:pt x="19260" y="9534"/>
                          <a:pt x="16461" y="11410"/>
                        </a:cubicBezTo>
                        <a:close/>
                        <a:moveTo>
                          <a:pt x="1435" y="3609"/>
                        </a:moveTo>
                        <a:lnTo>
                          <a:pt x="4145" y="3609"/>
                        </a:lnTo>
                        <a:cubicBezTo>
                          <a:pt x="4146" y="6617"/>
                          <a:pt x="4649" y="9393"/>
                          <a:pt x="5495" y="11629"/>
                        </a:cubicBezTo>
                        <a:cubicBezTo>
                          <a:pt x="2400" y="9892"/>
                          <a:pt x="1620" y="5323"/>
                          <a:pt x="1435" y="3609"/>
                        </a:cubicBezTo>
                        <a:close/>
                        <a:moveTo>
                          <a:pt x="17702" y="2332"/>
                        </a:moveTo>
                        <a:cubicBezTo>
                          <a:pt x="17682" y="1917"/>
                          <a:pt x="17652" y="1508"/>
                          <a:pt x="17615" y="1105"/>
                        </a:cubicBezTo>
                        <a:lnTo>
                          <a:pt x="18363" y="1105"/>
                        </a:lnTo>
                        <a:lnTo>
                          <a:pt x="18363" y="0"/>
                        </a:lnTo>
                        <a:lnTo>
                          <a:pt x="3496" y="0"/>
                        </a:lnTo>
                        <a:lnTo>
                          <a:pt x="3496" y="1105"/>
                        </a:lnTo>
                        <a:lnTo>
                          <a:pt x="4263" y="1105"/>
                        </a:lnTo>
                        <a:cubicBezTo>
                          <a:pt x="4224" y="1508"/>
                          <a:pt x="4195" y="1917"/>
                          <a:pt x="4176" y="2332"/>
                        </a:cubicBezTo>
                        <a:lnTo>
                          <a:pt x="0" y="2332"/>
                        </a:lnTo>
                        <a:lnTo>
                          <a:pt x="23" y="2992"/>
                        </a:lnTo>
                        <a:cubicBezTo>
                          <a:pt x="37" y="3374"/>
                          <a:pt x="407" y="11767"/>
                          <a:pt x="6269" y="13341"/>
                        </a:cubicBezTo>
                        <a:cubicBezTo>
                          <a:pt x="7089" y="14875"/>
                          <a:pt x="8100" y="16012"/>
                          <a:pt x="9227" y="16590"/>
                        </a:cubicBezTo>
                        <a:cubicBezTo>
                          <a:pt x="9129" y="16683"/>
                          <a:pt x="9069" y="16811"/>
                          <a:pt x="9069" y="16952"/>
                        </a:cubicBezTo>
                        <a:cubicBezTo>
                          <a:pt x="9069" y="17237"/>
                          <a:pt x="9314" y="17468"/>
                          <a:pt x="9617" y="17468"/>
                        </a:cubicBezTo>
                        <a:lnTo>
                          <a:pt x="9930" y="17468"/>
                        </a:lnTo>
                        <a:cubicBezTo>
                          <a:pt x="9898" y="18127"/>
                          <a:pt x="9793" y="19051"/>
                          <a:pt x="9473" y="19647"/>
                        </a:cubicBezTo>
                        <a:cubicBezTo>
                          <a:pt x="9026" y="20478"/>
                          <a:pt x="8315" y="20593"/>
                          <a:pt x="8315" y="20593"/>
                        </a:cubicBezTo>
                        <a:lnTo>
                          <a:pt x="8449" y="20593"/>
                        </a:lnTo>
                        <a:cubicBezTo>
                          <a:pt x="8222" y="20656"/>
                          <a:pt x="8056" y="20851"/>
                          <a:pt x="8056" y="21085"/>
                        </a:cubicBezTo>
                        <a:cubicBezTo>
                          <a:pt x="8056" y="21370"/>
                          <a:pt x="8301" y="21600"/>
                          <a:pt x="8605" y="21600"/>
                        </a:cubicBezTo>
                        <a:lnTo>
                          <a:pt x="13642" y="21600"/>
                        </a:lnTo>
                        <a:cubicBezTo>
                          <a:pt x="13945" y="21600"/>
                          <a:pt x="14190" y="21370"/>
                          <a:pt x="14190" y="21085"/>
                        </a:cubicBezTo>
                        <a:cubicBezTo>
                          <a:pt x="14190" y="20822"/>
                          <a:pt x="13981" y="20608"/>
                          <a:pt x="13711" y="20576"/>
                        </a:cubicBezTo>
                        <a:cubicBezTo>
                          <a:pt x="13518" y="20522"/>
                          <a:pt x="12985" y="20317"/>
                          <a:pt x="12626" y="19647"/>
                        </a:cubicBezTo>
                        <a:cubicBezTo>
                          <a:pt x="12305" y="19051"/>
                          <a:pt x="12200" y="18127"/>
                          <a:pt x="12168" y="17468"/>
                        </a:cubicBezTo>
                        <a:lnTo>
                          <a:pt x="12609" y="17468"/>
                        </a:lnTo>
                        <a:cubicBezTo>
                          <a:pt x="12912" y="17468"/>
                          <a:pt x="13157" y="17237"/>
                          <a:pt x="13157" y="16952"/>
                        </a:cubicBezTo>
                        <a:cubicBezTo>
                          <a:pt x="13157" y="16744"/>
                          <a:pt x="13026" y="16566"/>
                          <a:pt x="12837" y="16485"/>
                        </a:cubicBezTo>
                        <a:cubicBezTo>
                          <a:pt x="13913" y="15867"/>
                          <a:pt x="14877" y="14740"/>
                          <a:pt x="15660" y="13243"/>
                        </a:cubicBezTo>
                        <a:cubicBezTo>
                          <a:pt x="21206" y="11449"/>
                          <a:pt x="21562" y="3367"/>
                          <a:pt x="21576" y="2992"/>
                        </a:cubicBezTo>
                        <a:lnTo>
                          <a:pt x="21600" y="2332"/>
                        </a:lnTo>
                        <a:cubicBezTo>
                          <a:pt x="21600" y="2332"/>
                          <a:pt x="17702" y="2332"/>
                          <a:pt x="17702" y="2332"/>
                        </a:cubicBezTo>
                        <a:close/>
                      </a:path>
                    </a:pathLst>
                  </a:custGeom>
                  <a:grpFill/>
                  <a:ln w="12700" cap="flat">
                    <a:noFill/>
                    <a:miter lim="4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Light" panose="020B0300000000000000" pitchFamily="34" charset="-122"/>
                    </a:endParaRPr>
                  </a:p>
                </p:txBody>
              </p:sp>
              <p:sp>
                <p:nvSpPr>
                  <p:cNvPr id="88" name="Freeform: Shape 27"/>
                  <p:cNvSpPr/>
                  <p:nvPr/>
                </p:nvSpPr>
                <p:spPr>
                  <a:xfrm>
                    <a:off x="158769" y="1088573"/>
                    <a:ext cx="300278" cy="22284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0" y="21600"/>
                        </a:lnTo>
                        <a:lnTo>
                          <a:pt x="0" y="0"/>
                        </a:lnTo>
                        <a:lnTo>
                          <a:pt x="21600" y="0"/>
                        </a:lnTo>
                        <a:cubicBezTo>
                          <a:pt x="21600" y="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grpFill/>
                  <a:ln w="12700" cap="flat">
                    <a:noFill/>
                    <a:miter lim="4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Light" panose="020B0300000000000000" pitchFamily="34" charset="-122"/>
                    </a:endParaRPr>
                  </a:p>
                </p:txBody>
              </p:sp>
            </p:grpSp>
            <p:sp>
              <p:nvSpPr>
                <p:cNvPr id="86" name="Freeform: Shape 25"/>
                <p:cNvSpPr/>
                <p:nvPr/>
              </p:nvSpPr>
              <p:spPr>
                <a:xfrm>
                  <a:off x="-2" y="1384672"/>
                  <a:ext cx="1278366" cy="28016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62" h="21501" extrusionOk="0">
                      <a:moveTo>
                        <a:pt x="21256" y="3150"/>
                      </a:moveTo>
                      <a:lnTo>
                        <a:pt x="16498" y="303"/>
                      </a:lnTo>
                      <a:cubicBezTo>
                        <a:pt x="15946" y="-32"/>
                        <a:pt x="14904" y="-99"/>
                        <a:pt x="14171" y="153"/>
                      </a:cubicBezTo>
                      <a:cubicBezTo>
                        <a:pt x="13438" y="406"/>
                        <a:pt x="13291" y="882"/>
                        <a:pt x="13843" y="1217"/>
                      </a:cubicBezTo>
                      <a:lnTo>
                        <a:pt x="17003" y="3093"/>
                      </a:lnTo>
                      <a:cubicBezTo>
                        <a:pt x="17279" y="3261"/>
                        <a:pt x="17261" y="3526"/>
                        <a:pt x="16964" y="3686"/>
                      </a:cubicBezTo>
                      <a:lnTo>
                        <a:pt x="13550" y="6057"/>
                      </a:lnTo>
                      <a:cubicBezTo>
                        <a:pt x="13506" y="6056"/>
                        <a:pt x="7866" y="6058"/>
                        <a:pt x="7779" y="6061"/>
                      </a:cubicBezTo>
                      <a:lnTo>
                        <a:pt x="4499" y="3725"/>
                      </a:lnTo>
                      <a:cubicBezTo>
                        <a:pt x="4201" y="3564"/>
                        <a:pt x="4183" y="3299"/>
                        <a:pt x="4460" y="3131"/>
                      </a:cubicBezTo>
                      <a:lnTo>
                        <a:pt x="7454" y="1217"/>
                      </a:lnTo>
                      <a:cubicBezTo>
                        <a:pt x="8007" y="882"/>
                        <a:pt x="7859" y="406"/>
                        <a:pt x="7126" y="153"/>
                      </a:cubicBezTo>
                      <a:cubicBezTo>
                        <a:pt x="6393" y="-99"/>
                        <a:pt x="5351" y="-32"/>
                        <a:pt x="4800" y="303"/>
                      </a:cubicBezTo>
                      <a:lnTo>
                        <a:pt x="206" y="3188"/>
                      </a:lnTo>
                      <a:cubicBezTo>
                        <a:pt x="-69" y="3356"/>
                        <a:pt x="-69" y="3627"/>
                        <a:pt x="209" y="3794"/>
                      </a:cubicBezTo>
                      <a:cubicBezTo>
                        <a:pt x="209" y="3794"/>
                        <a:pt x="4946" y="7362"/>
                        <a:pt x="4983" y="7452"/>
                      </a:cubicBezTo>
                      <a:cubicBezTo>
                        <a:pt x="4983" y="7453"/>
                        <a:pt x="4983" y="7453"/>
                        <a:pt x="4983" y="7453"/>
                      </a:cubicBezTo>
                      <a:lnTo>
                        <a:pt x="6751" y="20747"/>
                      </a:lnTo>
                      <a:cubicBezTo>
                        <a:pt x="6859" y="21163"/>
                        <a:pt x="7673" y="21501"/>
                        <a:pt x="8568" y="21501"/>
                      </a:cubicBezTo>
                      <a:cubicBezTo>
                        <a:pt x="9464" y="21501"/>
                        <a:pt x="10189" y="21161"/>
                        <a:pt x="10189" y="20741"/>
                      </a:cubicBezTo>
                      <a:lnTo>
                        <a:pt x="10189" y="13143"/>
                      </a:lnTo>
                      <a:lnTo>
                        <a:pt x="11051" y="13143"/>
                      </a:lnTo>
                      <a:lnTo>
                        <a:pt x="11051" y="20741"/>
                      </a:lnTo>
                      <a:cubicBezTo>
                        <a:pt x="11051" y="21161"/>
                        <a:pt x="11778" y="21501"/>
                        <a:pt x="12673" y="21501"/>
                      </a:cubicBezTo>
                      <a:cubicBezTo>
                        <a:pt x="13568" y="21501"/>
                        <a:pt x="14381" y="21163"/>
                        <a:pt x="14490" y="20747"/>
                      </a:cubicBezTo>
                      <a:lnTo>
                        <a:pt x="16434" y="7453"/>
                      </a:lnTo>
                      <a:cubicBezTo>
                        <a:pt x="16434" y="7449"/>
                        <a:pt x="16450" y="7436"/>
                        <a:pt x="16479" y="7414"/>
                      </a:cubicBezTo>
                      <a:lnTo>
                        <a:pt x="16480" y="7414"/>
                      </a:lnTo>
                      <a:cubicBezTo>
                        <a:pt x="16516" y="7324"/>
                        <a:pt x="21253" y="3756"/>
                        <a:pt x="21253" y="3756"/>
                      </a:cubicBezTo>
                      <a:cubicBezTo>
                        <a:pt x="21531" y="3589"/>
                        <a:pt x="21531" y="3318"/>
                        <a:pt x="21256" y="3150"/>
                      </a:cubicBez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</a:endParaRPr>
                </a:p>
              </p:txBody>
            </p:sp>
          </p:grpSp>
        </p:grpSp>
        <p:sp>
          <p:nvSpPr>
            <p:cNvPr id="81" name="矩形 80"/>
            <p:cNvSpPr/>
            <p:nvPr/>
          </p:nvSpPr>
          <p:spPr>
            <a:xfrm>
              <a:off x="9277136" y="3934447"/>
              <a:ext cx="17235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标题文字添加</a:t>
              </a:r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8924075" y="4570717"/>
              <a:ext cx="2429670" cy="89460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单击此处键入文本单击此处键入文单击此处键入文本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击此处键入文本单击单击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阿里巴巴普惠体 L" panose="00020600040101010101" pitchFamily="18" charset="-122"/>
                <a:ea typeface="阿里巴巴普惠体 L" panose="00020600040101010101" pitchFamily="18" charset="-122"/>
              </a:rPr>
              <a:t>BY YUSHEN</a:t>
            </a:r>
            <a:endParaRPr lang="zh-CN" altLang="en-US" dirty="0">
              <a:noFill/>
              <a:latin typeface="阿里巴巴普惠体 L" panose="00020600040101010101" pitchFamily="18" charset="-122"/>
              <a:ea typeface="阿里巴巴普惠体 L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1182355" y="4814700"/>
            <a:ext cx="1009644" cy="20432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screen"/>
          <a:srcRect r="80004" b="36164"/>
          <a:stretch>
            <a:fillRect/>
          </a:stretch>
        </p:blipFill>
        <p:spPr>
          <a:xfrm>
            <a:off x="762" y="429"/>
            <a:ext cx="1092443" cy="1961722"/>
          </a:xfrm>
          <a:prstGeom prst="rect">
            <a:avLst/>
          </a:prstGeom>
        </p:spPr>
      </p:pic>
      <p:grpSp>
        <p:nvGrpSpPr>
          <p:cNvPr id="67" name="组合 66"/>
          <p:cNvGrpSpPr/>
          <p:nvPr/>
        </p:nvGrpSpPr>
        <p:grpSpPr>
          <a:xfrm>
            <a:off x="432978" y="317504"/>
            <a:ext cx="2005824" cy="568021"/>
            <a:chOff x="2411323" y="2909753"/>
            <a:chExt cx="2708088" cy="766891"/>
          </a:xfrm>
        </p:grpSpPr>
        <p:sp>
          <p:nvSpPr>
            <p:cNvPr id="68" name="椭圆 67"/>
            <p:cNvSpPr/>
            <p:nvPr/>
          </p:nvSpPr>
          <p:spPr>
            <a:xfrm>
              <a:off x="2411323" y="2909753"/>
              <a:ext cx="766892" cy="766891"/>
            </a:xfrm>
            <a:prstGeom prst="ellipse">
              <a:avLst/>
            </a:pr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381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9" name="文本框 68"/>
            <p:cNvSpPr txBox="1"/>
            <p:nvPr>
              <p:custDataLst>
                <p:tags r:id="rId1"/>
              </p:custDataLst>
            </p:nvPr>
          </p:nvSpPr>
          <p:spPr>
            <a:xfrm>
              <a:off x="3387913" y="3031588"/>
              <a:ext cx="1731498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/>
              <a:r>
                <a:rPr lang="zh-CN" altLang="en-US" sz="2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制度介绍</a:t>
              </a:r>
            </a:p>
          </p:txBody>
        </p:sp>
        <p:sp>
          <p:nvSpPr>
            <p:cNvPr id="70" name="文本框 38"/>
            <p:cNvSpPr txBox="1"/>
            <p:nvPr>
              <p:custDataLst>
                <p:tags r:id="rId2"/>
              </p:custDataLst>
            </p:nvPr>
          </p:nvSpPr>
          <p:spPr>
            <a:xfrm>
              <a:off x="2411323" y="3031588"/>
              <a:ext cx="766892" cy="540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zh-CN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优设标题黑" panose="00000500000000000000" pitchFamily="2" charset="-122"/>
                  <a:ea typeface="优设标题黑" panose="00000500000000000000" pitchFamily="2" charset="-122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优设标题黑" panose="00000500000000000000" pitchFamily="2" charset="-122"/>
                <a:ea typeface="优设标题黑" panose="00000500000000000000" pitchFamily="2" charset="-122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6651955" y="1925870"/>
            <a:ext cx="4239593" cy="1323868"/>
            <a:chOff x="6651955" y="1925870"/>
            <a:chExt cx="4239593" cy="1323868"/>
          </a:xfrm>
        </p:grpSpPr>
        <p:sp>
          <p:nvSpPr>
            <p:cNvPr id="34" name="Freeform 7"/>
            <p:cNvSpPr/>
            <p:nvPr/>
          </p:nvSpPr>
          <p:spPr bwMode="auto">
            <a:xfrm>
              <a:off x="6651955" y="1925870"/>
              <a:ext cx="1779450" cy="1323868"/>
            </a:xfrm>
            <a:custGeom>
              <a:avLst/>
              <a:gdLst>
                <a:gd name="T0" fmla="*/ 61 w 86"/>
                <a:gd name="T1" fmla="*/ 38 h 64"/>
                <a:gd name="T2" fmla="*/ 65 w 86"/>
                <a:gd name="T3" fmla="*/ 34 h 64"/>
                <a:gd name="T4" fmla="*/ 70 w 86"/>
                <a:gd name="T5" fmla="*/ 37 h 64"/>
                <a:gd name="T6" fmla="*/ 77 w 86"/>
                <a:gd name="T7" fmla="*/ 41 h 64"/>
                <a:gd name="T8" fmla="*/ 86 w 86"/>
                <a:gd name="T9" fmla="*/ 32 h 64"/>
                <a:gd name="T10" fmla="*/ 77 w 86"/>
                <a:gd name="T11" fmla="*/ 23 h 64"/>
                <a:gd name="T12" fmla="*/ 70 w 86"/>
                <a:gd name="T13" fmla="*/ 27 h 64"/>
                <a:gd name="T14" fmla="*/ 65 w 86"/>
                <a:gd name="T15" fmla="*/ 30 h 64"/>
                <a:gd name="T16" fmla="*/ 61 w 86"/>
                <a:gd name="T17" fmla="*/ 26 h 64"/>
                <a:gd name="T18" fmla="*/ 61 w 86"/>
                <a:gd name="T19" fmla="*/ 26 h 64"/>
                <a:gd name="T20" fmla="*/ 61 w 86"/>
                <a:gd name="T21" fmla="*/ 0 h 64"/>
                <a:gd name="T22" fmla="*/ 10 w 86"/>
                <a:gd name="T23" fmla="*/ 0 h 64"/>
                <a:gd name="T24" fmla="*/ 0 w 86"/>
                <a:gd name="T25" fmla="*/ 10 h 64"/>
                <a:gd name="T26" fmla="*/ 0 w 86"/>
                <a:gd name="T27" fmla="*/ 54 h 64"/>
                <a:gd name="T28" fmla="*/ 10 w 86"/>
                <a:gd name="T29" fmla="*/ 64 h 64"/>
                <a:gd name="T30" fmla="*/ 61 w 86"/>
                <a:gd name="T31" fmla="*/ 64 h 64"/>
                <a:gd name="T32" fmla="*/ 61 w 86"/>
                <a:gd name="T33" fmla="*/ 3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" h="64">
                  <a:moveTo>
                    <a:pt x="61" y="38"/>
                  </a:moveTo>
                  <a:cubicBezTo>
                    <a:pt x="62" y="36"/>
                    <a:pt x="63" y="34"/>
                    <a:pt x="65" y="34"/>
                  </a:cubicBezTo>
                  <a:cubicBezTo>
                    <a:pt x="68" y="34"/>
                    <a:pt x="69" y="36"/>
                    <a:pt x="70" y="37"/>
                  </a:cubicBezTo>
                  <a:cubicBezTo>
                    <a:pt x="71" y="39"/>
                    <a:pt x="74" y="41"/>
                    <a:pt x="77" y="41"/>
                  </a:cubicBezTo>
                  <a:cubicBezTo>
                    <a:pt x="82" y="41"/>
                    <a:pt x="86" y="37"/>
                    <a:pt x="86" y="32"/>
                  </a:cubicBezTo>
                  <a:cubicBezTo>
                    <a:pt x="86" y="27"/>
                    <a:pt x="82" y="23"/>
                    <a:pt x="77" y="23"/>
                  </a:cubicBezTo>
                  <a:cubicBezTo>
                    <a:pt x="74" y="23"/>
                    <a:pt x="71" y="25"/>
                    <a:pt x="70" y="27"/>
                  </a:cubicBezTo>
                  <a:cubicBezTo>
                    <a:pt x="69" y="27"/>
                    <a:pt x="68" y="30"/>
                    <a:pt x="65" y="30"/>
                  </a:cubicBezTo>
                  <a:cubicBezTo>
                    <a:pt x="63" y="30"/>
                    <a:pt x="62" y="28"/>
                    <a:pt x="61" y="2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9"/>
                    <a:pt x="5" y="64"/>
                    <a:pt x="10" y="64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38"/>
                    <a:pt x="61" y="38"/>
                    <a:pt x="61" y="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dirty="0">
                <a:solidFill>
                  <a:prstClr val="white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sp>
          <p:nvSpPr>
            <p:cNvPr id="35" name="Freeform 8"/>
            <p:cNvSpPr/>
            <p:nvPr/>
          </p:nvSpPr>
          <p:spPr bwMode="auto">
            <a:xfrm>
              <a:off x="7997262" y="1925870"/>
              <a:ext cx="2894286" cy="1323868"/>
            </a:xfrm>
            <a:custGeom>
              <a:avLst/>
              <a:gdLst>
                <a:gd name="T0" fmla="*/ 130 w 140"/>
                <a:gd name="T1" fmla="*/ 0 h 64"/>
                <a:gd name="T2" fmla="*/ 0 w 140"/>
                <a:gd name="T3" fmla="*/ 0 h 64"/>
                <a:gd name="T4" fmla="*/ 0 w 140"/>
                <a:gd name="T5" fmla="*/ 25 h 64"/>
                <a:gd name="T6" fmla="*/ 0 w 140"/>
                <a:gd name="T7" fmla="*/ 26 h 64"/>
                <a:gd name="T8" fmla="*/ 1 w 140"/>
                <a:gd name="T9" fmla="*/ 25 h 64"/>
                <a:gd name="T10" fmla="*/ 1 w 140"/>
                <a:gd name="T11" fmla="*/ 25 h 64"/>
                <a:gd name="T12" fmla="*/ 12 w 140"/>
                <a:gd name="T13" fmla="*/ 19 h 64"/>
                <a:gd name="T14" fmla="*/ 24 w 140"/>
                <a:gd name="T15" fmla="*/ 32 h 64"/>
                <a:gd name="T16" fmla="*/ 12 w 140"/>
                <a:gd name="T17" fmla="*/ 45 h 64"/>
                <a:gd name="T18" fmla="*/ 1 w 140"/>
                <a:gd name="T19" fmla="*/ 39 h 64"/>
                <a:gd name="T20" fmla="*/ 1 w 140"/>
                <a:gd name="T21" fmla="*/ 39 h 64"/>
                <a:gd name="T22" fmla="*/ 0 w 140"/>
                <a:gd name="T23" fmla="*/ 38 h 64"/>
                <a:gd name="T24" fmla="*/ 0 w 140"/>
                <a:gd name="T25" fmla="*/ 38 h 64"/>
                <a:gd name="T26" fmla="*/ 0 w 140"/>
                <a:gd name="T27" fmla="*/ 64 h 64"/>
                <a:gd name="T28" fmla="*/ 130 w 140"/>
                <a:gd name="T29" fmla="*/ 64 h 64"/>
                <a:gd name="T30" fmla="*/ 140 w 140"/>
                <a:gd name="T31" fmla="*/ 54 h 64"/>
                <a:gd name="T32" fmla="*/ 140 w 140"/>
                <a:gd name="T33" fmla="*/ 10 h 64"/>
                <a:gd name="T34" fmla="*/ 130 w 140"/>
                <a:gd name="T3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0" h="64">
                  <a:moveTo>
                    <a:pt x="13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" y="25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4" y="21"/>
                    <a:pt x="8" y="19"/>
                    <a:pt x="12" y="19"/>
                  </a:cubicBezTo>
                  <a:cubicBezTo>
                    <a:pt x="19" y="19"/>
                    <a:pt x="24" y="25"/>
                    <a:pt x="24" y="32"/>
                  </a:cubicBezTo>
                  <a:cubicBezTo>
                    <a:pt x="24" y="39"/>
                    <a:pt x="19" y="45"/>
                    <a:pt x="12" y="45"/>
                  </a:cubicBezTo>
                  <a:cubicBezTo>
                    <a:pt x="8" y="45"/>
                    <a:pt x="4" y="43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6" y="64"/>
                    <a:pt x="140" y="59"/>
                    <a:pt x="140" y="54"/>
                  </a:cubicBezTo>
                  <a:cubicBezTo>
                    <a:pt x="140" y="10"/>
                    <a:pt x="140" y="10"/>
                    <a:pt x="140" y="10"/>
                  </a:cubicBezTo>
                  <a:cubicBezTo>
                    <a:pt x="140" y="4"/>
                    <a:pt x="136" y="0"/>
                    <a:pt x="13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2857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dirty="0">
                <a:solidFill>
                  <a:prstClr val="black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6956193" y="2297878"/>
              <a:ext cx="664601" cy="579853"/>
              <a:chOff x="4499856" y="8587886"/>
              <a:chExt cx="664601" cy="579853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53" name="Freeform 36"/>
              <p:cNvSpPr>
                <a:spLocks noEditPoints="1"/>
              </p:cNvSpPr>
              <p:nvPr/>
            </p:nvSpPr>
            <p:spPr bwMode="auto">
              <a:xfrm>
                <a:off x="4499856" y="8727274"/>
                <a:ext cx="440465" cy="440465"/>
              </a:xfrm>
              <a:custGeom>
                <a:avLst/>
                <a:gdLst>
                  <a:gd name="T0" fmla="*/ 161 w 167"/>
                  <a:gd name="T1" fmla="*/ 71 h 167"/>
                  <a:gd name="T2" fmla="*/ 148 w 167"/>
                  <a:gd name="T3" fmla="*/ 71 h 167"/>
                  <a:gd name="T4" fmla="*/ 138 w 167"/>
                  <a:gd name="T5" fmla="*/ 47 h 167"/>
                  <a:gd name="T6" fmla="*/ 147 w 167"/>
                  <a:gd name="T7" fmla="*/ 38 h 167"/>
                  <a:gd name="T8" fmla="*/ 148 w 167"/>
                  <a:gd name="T9" fmla="*/ 31 h 167"/>
                  <a:gd name="T10" fmla="*/ 136 w 167"/>
                  <a:gd name="T11" fmla="*/ 19 h 167"/>
                  <a:gd name="T12" fmla="*/ 129 w 167"/>
                  <a:gd name="T13" fmla="*/ 20 h 167"/>
                  <a:gd name="T14" fmla="*/ 120 w 167"/>
                  <a:gd name="T15" fmla="*/ 29 h 167"/>
                  <a:gd name="T16" fmla="*/ 96 w 167"/>
                  <a:gd name="T17" fmla="*/ 19 h 167"/>
                  <a:gd name="T18" fmla="*/ 96 w 167"/>
                  <a:gd name="T19" fmla="*/ 6 h 167"/>
                  <a:gd name="T20" fmla="*/ 92 w 167"/>
                  <a:gd name="T21" fmla="*/ 0 h 167"/>
                  <a:gd name="T22" fmla="*/ 75 w 167"/>
                  <a:gd name="T23" fmla="*/ 0 h 167"/>
                  <a:gd name="T24" fmla="*/ 71 w 167"/>
                  <a:gd name="T25" fmla="*/ 6 h 167"/>
                  <a:gd name="T26" fmla="*/ 71 w 167"/>
                  <a:gd name="T27" fmla="*/ 19 h 167"/>
                  <a:gd name="T28" fmla="*/ 46 w 167"/>
                  <a:gd name="T29" fmla="*/ 29 h 167"/>
                  <a:gd name="T30" fmla="*/ 37 w 167"/>
                  <a:gd name="T31" fmla="*/ 20 h 167"/>
                  <a:gd name="T32" fmla="*/ 30 w 167"/>
                  <a:gd name="T33" fmla="*/ 19 h 167"/>
                  <a:gd name="T34" fmla="*/ 18 w 167"/>
                  <a:gd name="T35" fmla="*/ 31 h 167"/>
                  <a:gd name="T36" fmla="*/ 19 w 167"/>
                  <a:gd name="T37" fmla="*/ 38 h 167"/>
                  <a:gd name="T38" fmla="*/ 29 w 167"/>
                  <a:gd name="T39" fmla="*/ 47 h 167"/>
                  <a:gd name="T40" fmla="*/ 19 w 167"/>
                  <a:gd name="T41" fmla="*/ 71 h 167"/>
                  <a:gd name="T42" fmla="*/ 6 w 167"/>
                  <a:gd name="T43" fmla="*/ 71 h 167"/>
                  <a:gd name="T44" fmla="*/ 0 w 167"/>
                  <a:gd name="T45" fmla="*/ 75 h 167"/>
                  <a:gd name="T46" fmla="*/ 0 w 167"/>
                  <a:gd name="T47" fmla="*/ 92 h 167"/>
                  <a:gd name="T48" fmla="*/ 6 w 167"/>
                  <a:gd name="T49" fmla="*/ 96 h 167"/>
                  <a:gd name="T50" fmla="*/ 19 w 167"/>
                  <a:gd name="T51" fmla="*/ 96 h 167"/>
                  <a:gd name="T52" fmla="*/ 29 w 167"/>
                  <a:gd name="T53" fmla="*/ 120 h 167"/>
                  <a:gd name="T54" fmla="*/ 19 w 167"/>
                  <a:gd name="T55" fmla="*/ 130 h 167"/>
                  <a:gd name="T56" fmla="*/ 18 w 167"/>
                  <a:gd name="T57" fmla="*/ 137 h 167"/>
                  <a:gd name="T58" fmla="*/ 30 w 167"/>
                  <a:gd name="T59" fmla="*/ 148 h 167"/>
                  <a:gd name="T60" fmla="*/ 37 w 167"/>
                  <a:gd name="T61" fmla="*/ 147 h 167"/>
                  <a:gd name="T62" fmla="*/ 46 w 167"/>
                  <a:gd name="T63" fmla="*/ 138 h 167"/>
                  <a:gd name="T64" fmla="*/ 71 w 167"/>
                  <a:gd name="T65" fmla="*/ 148 h 167"/>
                  <a:gd name="T66" fmla="*/ 71 w 167"/>
                  <a:gd name="T67" fmla="*/ 161 h 167"/>
                  <a:gd name="T68" fmla="*/ 75 w 167"/>
                  <a:gd name="T69" fmla="*/ 167 h 167"/>
                  <a:gd name="T70" fmla="*/ 92 w 167"/>
                  <a:gd name="T71" fmla="*/ 167 h 167"/>
                  <a:gd name="T72" fmla="*/ 96 w 167"/>
                  <a:gd name="T73" fmla="*/ 161 h 167"/>
                  <a:gd name="T74" fmla="*/ 96 w 167"/>
                  <a:gd name="T75" fmla="*/ 148 h 167"/>
                  <a:gd name="T76" fmla="*/ 120 w 167"/>
                  <a:gd name="T77" fmla="*/ 138 h 167"/>
                  <a:gd name="T78" fmla="*/ 129 w 167"/>
                  <a:gd name="T79" fmla="*/ 147 h 167"/>
                  <a:gd name="T80" fmla="*/ 136 w 167"/>
                  <a:gd name="T81" fmla="*/ 148 h 167"/>
                  <a:gd name="T82" fmla="*/ 148 w 167"/>
                  <a:gd name="T83" fmla="*/ 137 h 167"/>
                  <a:gd name="T84" fmla="*/ 147 w 167"/>
                  <a:gd name="T85" fmla="*/ 130 h 167"/>
                  <a:gd name="T86" fmla="*/ 138 w 167"/>
                  <a:gd name="T87" fmla="*/ 120 h 167"/>
                  <a:gd name="T88" fmla="*/ 148 w 167"/>
                  <a:gd name="T89" fmla="*/ 96 h 167"/>
                  <a:gd name="T90" fmla="*/ 161 w 167"/>
                  <a:gd name="T91" fmla="*/ 96 h 167"/>
                  <a:gd name="T92" fmla="*/ 167 w 167"/>
                  <a:gd name="T93" fmla="*/ 92 h 167"/>
                  <a:gd name="T94" fmla="*/ 167 w 167"/>
                  <a:gd name="T95" fmla="*/ 75 h 167"/>
                  <a:gd name="T96" fmla="*/ 161 w 167"/>
                  <a:gd name="T97" fmla="*/ 71 h 167"/>
                  <a:gd name="T98" fmla="*/ 83 w 167"/>
                  <a:gd name="T99" fmla="*/ 114 h 167"/>
                  <a:gd name="T100" fmla="*/ 52 w 167"/>
                  <a:gd name="T101" fmla="*/ 84 h 167"/>
                  <a:gd name="T102" fmla="*/ 83 w 167"/>
                  <a:gd name="T103" fmla="*/ 53 h 167"/>
                  <a:gd name="T104" fmla="*/ 114 w 167"/>
                  <a:gd name="T105" fmla="*/ 84 h 167"/>
                  <a:gd name="T106" fmla="*/ 83 w 167"/>
                  <a:gd name="T107" fmla="*/ 11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7" h="167">
                    <a:moveTo>
                      <a:pt x="161" y="71"/>
                    </a:moveTo>
                    <a:cubicBezTo>
                      <a:pt x="148" y="71"/>
                      <a:pt x="148" y="71"/>
                      <a:pt x="148" y="71"/>
                    </a:cubicBezTo>
                    <a:cubicBezTo>
                      <a:pt x="146" y="62"/>
                      <a:pt x="143" y="54"/>
                      <a:pt x="138" y="47"/>
                    </a:cubicBezTo>
                    <a:cubicBezTo>
                      <a:pt x="147" y="38"/>
                      <a:pt x="147" y="38"/>
                      <a:pt x="147" y="38"/>
                    </a:cubicBezTo>
                    <a:cubicBezTo>
                      <a:pt x="149" y="36"/>
                      <a:pt x="150" y="32"/>
                      <a:pt x="148" y="31"/>
                    </a:cubicBezTo>
                    <a:cubicBezTo>
                      <a:pt x="136" y="19"/>
                      <a:pt x="136" y="19"/>
                      <a:pt x="136" y="19"/>
                    </a:cubicBezTo>
                    <a:cubicBezTo>
                      <a:pt x="135" y="17"/>
                      <a:pt x="131" y="18"/>
                      <a:pt x="129" y="20"/>
                    </a:cubicBezTo>
                    <a:cubicBezTo>
                      <a:pt x="120" y="29"/>
                      <a:pt x="120" y="29"/>
                      <a:pt x="120" y="29"/>
                    </a:cubicBezTo>
                    <a:cubicBezTo>
                      <a:pt x="113" y="24"/>
                      <a:pt x="105" y="21"/>
                      <a:pt x="96" y="19"/>
                    </a:cubicBezTo>
                    <a:cubicBezTo>
                      <a:pt x="96" y="6"/>
                      <a:pt x="96" y="6"/>
                      <a:pt x="96" y="6"/>
                    </a:cubicBezTo>
                    <a:cubicBezTo>
                      <a:pt x="96" y="3"/>
                      <a:pt x="94" y="0"/>
                      <a:pt x="92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3" y="0"/>
                      <a:pt x="71" y="3"/>
                      <a:pt x="71" y="6"/>
                    </a:cubicBezTo>
                    <a:cubicBezTo>
                      <a:pt x="71" y="19"/>
                      <a:pt x="71" y="19"/>
                      <a:pt x="71" y="19"/>
                    </a:cubicBezTo>
                    <a:cubicBezTo>
                      <a:pt x="62" y="21"/>
                      <a:pt x="54" y="24"/>
                      <a:pt x="46" y="29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5" y="18"/>
                      <a:pt x="32" y="17"/>
                      <a:pt x="30" y="19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7" y="32"/>
                      <a:pt x="17" y="36"/>
                      <a:pt x="19" y="38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24" y="54"/>
                      <a:pt x="20" y="62"/>
                      <a:pt x="19" y="71"/>
                    </a:cubicBezTo>
                    <a:cubicBezTo>
                      <a:pt x="6" y="71"/>
                      <a:pt x="6" y="71"/>
                      <a:pt x="6" y="71"/>
                    </a:cubicBezTo>
                    <a:cubicBezTo>
                      <a:pt x="2" y="71"/>
                      <a:pt x="0" y="73"/>
                      <a:pt x="0" y="75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4"/>
                      <a:pt x="2" y="96"/>
                      <a:pt x="6" y="96"/>
                    </a:cubicBezTo>
                    <a:cubicBezTo>
                      <a:pt x="19" y="96"/>
                      <a:pt x="19" y="96"/>
                      <a:pt x="19" y="96"/>
                    </a:cubicBezTo>
                    <a:cubicBezTo>
                      <a:pt x="20" y="105"/>
                      <a:pt x="24" y="113"/>
                      <a:pt x="29" y="120"/>
                    </a:cubicBezTo>
                    <a:cubicBezTo>
                      <a:pt x="19" y="130"/>
                      <a:pt x="19" y="130"/>
                      <a:pt x="19" y="130"/>
                    </a:cubicBezTo>
                    <a:cubicBezTo>
                      <a:pt x="17" y="132"/>
                      <a:pt x="17" y="135"/>
                      <a:pt x="18" y="137"/>
                    </a:cubicBezTo>
                    <a:cubicBezTo>
                      <a:pt x="30" y="148"/>
                      <a:pt x="30" y="148"/>
                      <a:pt x="30" y="148"/>
                    </a:cubicBezTo>
                    <a:cubicBezTo>
                      <a:pt x="32" y="150"/>
                      <a:pt x="35" y="150"/>
                      <a:pt x="37" y="147"/>
                    </a:cubicBezTo>
                    <a:cubicBezTo>
                      <a:pt x="46" y="138"/>
                      <a:pt x="46" y="138"/>
                      <a:pt x="46" y="138"/>
                    </a:cubicBezTo>
                    <a:cubicBezTo>
                      <a:pt x="54" y="143"/>
                      <a:pt x="62" y="147"/>
                      <a:pt x="71" y="148"/>
                    </a:cubicBezTo>
                    <a:cubicBezTo>
                      <a:pt x="71" y="161"/>
                      <a:pt x="71" y="161"/>
                      <a:pt x="71" y="161"/>
                    </a:cubicBezTo>
                    <a:cubicBezTo>
                      <a:pt x="71" y="164"/>
                      <a:pt x="73" y="167"/>
                      <a:pt x="75" y="167"/>
                    </a:cubicBezTo>
                    <a:cubicBezTo>
                      <a:pt x="92" y="167"/>
                      <a:pt x="92" y="167"/>
                      <a:pt x="92" y="167"/>
                    </a:cubicBezTo>
                    <a:cubicBezTo>
                      <a:pt x="94" y="167"/>
                      <a:pt x="96" y="164"/>
                      <a:pt x="96" y="161"/>
                    </a:cubicBezTo>
                    <a:cubicBezTo>
                      <a:pt x="96" y="148"/>
                      <a:pt x="96" y="148"/>
                      <a:pt x="96" y="148"/>
                    </a:cubicBezTo>
                    <a:cubicBezTo>
                      <a:pt x="105" y="147"/>
                      <a:pt x="113" y="143"/>
                      <a:pt x="120" y="138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31" y="150"/>
                      <a:pt x="135" y="150"/>
                      <a:pt x="136" y="148"/>
                    </a:cubicBezTo>
                    <a:cubicBezTo>
                      <a:pt x="148" y="137"/>
                      <a:pt x="148" y="137"/>
                      <a:pt x="148" y="137"/>
                    </a:cubicBezTo>
                    <a:cubicBezTo>
                      <a:pt x="150" y="135"/>
                      <a:pt x="149" y="132"/>
                      <a:pt x="147" y="130"/>
                    </a:cubicBezTo>
                    <a:cubicBezTo>
                      <a:pt x="138" y="120"/>
                      <a:pt x="138" y="120"/>
                      <a:pt x="138" y="120"/>
                    </a:cubicBezTo>
                    <a:cubicBezTo>
                      <a:pt x="143" y="113"/>
                      <a:pt x="146" y="105"/>
                      <a:pt x="148" y="96"/>
                    </a:cubicBezTo>
                    <a:cubicBezTo>
                      <a:pt x="161" y="96"/>
                      <a:pt x="161" y="96"/>
                      <a:pt x="161" y="96"/>
                    </a:cubicBezTo>
                    <a:cubicBezTo>
                      <a:pt x="164" y="96"/>
                      <a:pt x="167" y="94"/>
                      <a:pt x="167" y="92"/>
                    </a:cubicBezTo>
                    <a:cubicBezTo>
                      <a:pt x="167" y="75"/>
                      <a:pt x="167" y="75"/>
                      <a:pt x="167" y="75"/>
                    </a:cubicBezTo>
                    <a:cubicBezTo>
                      <a:pt x="167" y="73"/>
                      <a:pt x="164" y="71"/>
                      <a:pt x="161" y="71"/>
                    </a:cubicBezTo>
                    <a:close/>
                    <a:moveTo>
                      <a:pt x="83" y="114"/>
                    </a:moveTo>
                    <a:cubicBezTo>
                      <a:pt x="66" y="114"/>
                      <a:pt x="52" y="101"/>
                      <a:pt x="52" y="84"/>
                    </a:cubicBezTo>
                    <a:cubicBezTo>
                      <a:pt x="52" y="67"/>
                      <a:pt x="66" y="53"/>
                      <a:pt x="83" y="53"/>
                    </a:cubicBezTo>
                    <a:cubicBezTo>
                      <a:pt x="100" y="53"/>
                      <a:pt x="114" y="67"/>
                      <a:pt x="114" y="84"/>
                    </a:cubicBezTo>
                    <a:cubicBezTo>
                      <a:pt x="114" y="101"/>
                      <a:pt x="100" y="114"/>
                      <a:pt x="83" y="1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 dirty="0">
                  <a:solidFill>
                    <a:prstClr val="black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54" name="Freeform 37"/>
              <p:cNvSpPr>
                <a:spLocks noEditPoints="1"/>
              </p:cNvSpPr>
              <p:nvPr/>
            </p:nvSpPr>
            <p:spPr bwMode="auto">
              <a:xfrm>
                <a:off x="4845538" y="8587886"/>
                <a:ext cx="318919" cy="316689"/>
              </a:xfrm>
              <a:custGeom>
                <a:avLst/>
                <a:gdLst>
                  <a:gd name="T0" fmla="*/ 117 w 121"/>
                  <a:gd name="T1" fmla="*/ 51 h 120"/>
                  <a:gd name="T2" fmla="*/ 108 w 121"/>
                  <a:gd name="T3" fmla="*/ 51 h 120"/>
                  <a:gd name="T4" fmla="*/ 100 w 121"/>
                  <a:gd name="T5" fmla="*/ 33 h 120"/>
                  <a:gd name="T6" fmla="*/ 107 w 121"/>
                  <a:gd name="T7" fmla="*/ 27 h 120"/>
                  <a:gd name="T8" fmla="*/ 108 w 121"/>
                  <a:gd name="T9" fmla="*/ 22 h 120"/>
                  <a:gd name="T10" fmla="*/ 99 w 121"/>
                  <a:gd name="T11" fmla="*/ 13 h 120"/>
                  <a:gd name="T12" fmla="*/ 94 w 121"/>
                  <a:gd name="T13" fmla="*/ 14 h 120"/>
                  <a:gd name="T14" fmla="*/ 87 w 121"/>
                  <a:gd name="T15" fmla="*/ 20 h 120"/>
                  <a:gd name="T16" fmla="*/ 70 w 121"/>
                  <a:gd name="T17" fmla="*/ 13 h 120"/>
                  <a:gd name="T18" fmla="*/ 70 w 121"/>
                  <a:gd name="T19" fmla="*/ 4 h 120"/>
                  <a:gd name="T20" fmla="*/ 67 w 121"/>
                  <a:gd name="T21" fmla="*/ 0 h 120"/>
                  <a:gd name="T22" fmla="*/ 55 w 121"/>
                  <a:gd name="T23" fmla="*/ 0 h 120"/>
                  <a:gd name="T24" fmla="*/ 52 w 121"/>
                  <a:gd name="T25" fmla="*/ 4 h 120"/>
                  <a:gd name="T26" fmla="*/ 52 w 121"/>
                  <a:gd name="T27" fmla="*/ 13 h 120"/>
                  <a:gd name="T28" fmla="*/ 34 w 121"/>
                  <a:gd name="T29" fmla="*/ 20 h 120"/>
                  <a:gd name="T30" fmla="*/ 28 w 121"/>
                  <a:gd name="T31" fmla="*/ 14 h 120"/>
                  <a:gd name="T32" fmla="*/ 22 w 121"/>
                  <a:gd name="T33" fmla="*/ 13 h 120"/>
                  <a:gd name="T34" fmla="*/ 14 w 121"/>
                  <a:gd name="T35" fmla="*/ 22 h 120"/>
                  <a:gd name="T36" fmla="*/ 15 w 121"/>
                  <a:gd name="T37" fmla="*/ 27 h 120"/>
                  <a:gd name="T38" fmla="*/ 21 w 121"/>
                  <a:gd name="T39" fmla="*/ 33 h 120"/>
                  <a:gd name="T40" fmla="*/ 14 w 121"/>
                  <a:gd name="T41" fmla="*/ 51 h 120"/>
                  <a:gd name="T42" fmla="*/ 5 w 121"/>
                  <a:gd name="T43" fmla="*/ 51 h 120"/>
                  <a:gd name="T44" fmla="*/ 0 w 121"/>
                  <a:gd name="T45" fmla="*/ 54 h 120"/>
                  <a:gd name="T46" fmla="*/ 0 w 121"/>
                  <a:gd name="T47" fmla="*/ 66 h 120"/>
                  <a:gd name="T48" fmla="*/ 5 w 121"/>
                  <a:gd name="T49" fmla="*/ 69 h 120"/>
                  <a:gd name="T50" fmla="*/ 14 w 121"/>
                  <a:gd name="T51" fmla="*/ 69 h 120"/>
                  <a:gd name="T52" fmla="*/ 21 w 121"/>
                  <a:gd name="T53" fmla="*/ 87 h 120"/>
                  <a:gd name="T54" fmla="*/ 15 w 121"/>
                  <a:gd name="T55" fmla="*/ 93 h 120"/>
                  <a:gd name="T56" fmla="*/ 14 w 121"/>
                  <a:gd name="T57" fmla="*/ 98 h 120"/>
                  <a:gd name="T58" fmla="*/ 22 w 121"/>
                  <a:gd name="T59" fmla="*/ 107 h 120"/>
                  <a:gd name="T60" fmla="*/ 28 w 121"/>
                  <a:gd name="T61" fmla="*/ 106 h 120"/>
                  <a:gd name="T62" fmla="*/ 34 w 121"/>
                  <a:gd name="T63" fmla="*/ 100 h 120"/>
                  <a:gd name="T64" fmla="*/ 52 w 121"/>
                  <a:gd name="T65" fmla="*/ 107 h 120"/>
                  <a:gd name="T66" fmla="*/ 52 w 121"/>
                  <a:gd name="T67" fmla="*/ 116 h 120"/>
                  <a:gd name="T68" fmla="*/ 55 w 121"/>
                  <a:gd name="T69" fmla="*/ 120 h 120"/>
                  <a:gd name="T70" fmla="*/ 67 w 121"/>
                  <a:gd name="T71" fmla="*/ 120 h 120"/>
                  <a:gd name="T72" fmla="*/ 70 w 121"/>
                  <a:gd name="T73" fmla="*/ 116 h 120"/>
                  <a:gd name="T74" fmla="*/ 70 w 121"/>
                  <a:gd name="T75" fmla="*/ 107 h 120"/>
                  <a:gd name="T76" fmla="*/ 87 w 121"/>
                  <a:gd name="T77" fmla="*/ 100 h 120"/>
                  <a:gd name="T78" fmla="*/ 94 w 121"/>
                  <a:gd name="T79" fmla="*/ 106 h 120"/>
                  <a:gd name="T80" fmla="*/ 99 w 121"/>
                  <a:gd name="T81" fmla="*/ 107 h 120"/>
                  <a:gd name="T82" fmla="*/ 108 w 121"/>
                  <a:gd name="T83" fmla="*/ 98 h 120"/>
                  <a:gd name="T84" fmla="*/ 107 w 121"/>
                  <a:gd name="T85" fmla="*/ 93 h 120"/>
                  <a:gd name="T86" fmla="*/ 100 w 121"/>
                  <a:gd name="T87" fmla="*/ 87 h 120"/>
                  <a:gd name="T88" fmla="*/ 108 w 121"/>
                  <a:gd name="T89" fmla="*/ 69 h 120"/>
                  <a:gd name="T90" fmla="*/ 117 w 121"/>
                  <a:gd name="T91" fmla="*/ 69 h 120"/>
                  <a:gd name="T92" fmla="*/ 121 w 121"/>
                  <a:gd name="T93" fmla="*/ 66 h 120"/>
                  <a:gd name="T94" fmla="*/ 121 w 121"/>
                  <a:gd name="T95" fmla="*/ 54 h 120"/>
                  <a:gd name="T96" fmla="*/ 117 w 121"/>
                  <a:gd name="T97" fmla="*/ 51 h 120"/>
                  <a:gd name="T98" fmla="*/ 61 w 121"/>
                  <a:gd name="T99" fmla="*/ 82 h 120"/>
                  <a:gd name="T100" fmla="*/ 38 w 121"/>
                  <a:gd name="T101" fmla="*/ 60 h 120"/>
                  <a:gd name="T102" fmla="*/ 61 w 121"/>
                  <a:gd name="T103" fmla="*/ 38 h 120"/>
                  <a:gd name="T104" fmla="*/ 83 w 121"/>
                  <a:gd name="T105" fmla="*/ 60 h 120"/>
                  <a:gd name="T106" fmla="*/ 61 w 121"/>
                  <a:gd name="T107" fmla="*/ 82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1" h="120">
                    <a:moveTo>
                      <a:pt x="117" y="51"/>
                    </a:moveTo>
                    <a:cubicBezTo>
                      <a:pt x="108" y="51"/>
                      <a:pt x="108" y="51"/>
                      <a:pt x="108" y="51"/>
                    </a:cubicBezTo>
                    <a:cubicBezTo>
                      <a:pt x="106" y="44"/>
                      <a:pt x="104" y="38"/>
                      <a:pt x="100" y="33"/>
                    </a:cubicBezTo>
                    <a:cubicBezTo>
                      <a:pt x="107" y="27"/>
                      <a:pt x="107" y="27"/>
                      <a:pt x="107" y="27"/>
                    </a:cubicBezTo>
                    <a:cubicBezTo>
                      <a:pt x="109" y="25"/>
                      <a:pt x="109" y="23"/>
                      <a:pt x="108" y="22"/>
                    </a:cubicBezTo>
                    <a:cubicBezTo>
                      <a:pt x="99" y="13"/>
                      <a:pt x="99" y="13"/>
                      <a:pt x="99" y="13"/>
                    </a:cubicBezTo>
                    <a:cubicBezTo>
                      <a:pt x="98" y="12"/>
                      <a:pt x="96" y="12"/>
                      <a:pt x="94" y="14"/>
                    </a:cubicBezTo>
                    <a:cubicBezTo>
                      <a:pt x="87" y="20"/>
                      <a:pt x="87" y="20"/>
                      <a:pt x="87" y="20"/>
                    </a:cubicBezTo>
                    <a:cubicBezTo>
                      <a:pt x="82" y="17"/>
                      <a:pt x="76" y="14"/>
                      <a:pt x="70" y="13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70" y="1"/>
                      <a:pt x="69" y="0"/>
                      <a:pt x="67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3" y="0"/>
                      <a:pt x="52" y="1"/>
                      <a:pt x="52" y="4"/>
                    </a:cubicBezTo>
                    <a:cubicBezTo>
                      <a:pt x="52" y="13"/>
                      <a:pt x="52" y="13"/>
                      <a:pt x="52" y="13"/>
                    </a:cubicBezTo>
                    <a:cubicBezTo>
                      <a:pt x="45" y="14"/>
                      <a:pt x="39" y="17"/>
                      <a:pt x="34" y="20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26" y="12"/>
                      <a:pt x="24" y="12"/>
                      <a:pt x="22" y="13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3" y="23"/>
                      <a:pt x="13" y="25"/>
                      <a:pt x="15" y="27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8" y="38"/>
                      <a:pt x="15" y="44"/>
                      <a:pt x="14" y="51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2" y="51"/>
                      <a:pt x="0" y="52"/>
                      <a:pt x="0" y="54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8"/>
                      <a:pt x="2" y="69"/>
                      <a:pt x="5" y="69"/>
                    </a:cubicBezTo>
                    <a:cubicBezTo>
                      <a:pt x="14" y="69"/>
                      <a:pt x="14" y="69"/>
                      <a:pt x="14" y="69"/>
                    </a:cubicBezTo>
                    <a:cubicBezTo>
                      <a:pt x="15" y="76"/>
                      <a:pt x="18" y="81"/>
                      <a:pt x="21" y="87"/>
                    </a:cubicBezTo>
                    <a:cubicBezTo>
                      <a:pt x="15" y="93"/>
                      <a:pt x="15" y="93"/>
                      <a:pt x="15" y="93"/>
                    </a:cubicBezTo>
                    <a:cubicBezTo>
                      <a:pt x="13" y="95"/>
                      <a:pt x="13" y="97"/>
                      <a:pt x="14" y="98"/>
                    </a:cubicBezTo>
                    <a:cubicBezTo>
                      <a:pt x="22" y="107"/>
                      <a:pt x="22" y="107"/>
                      <a:pt x="22" y="107"/>
                    </a:cubicBezTo>
                    <a:cubicBezTo>
                      <a:pt x="24" y="108"/>
                      <a:pt x="26" y="108"/>
                      <a:pt x="28" y="106"/>
                    </a:cubicBezTo>
                    <a:cubicBezTo>
                      <a:pt x="34" y="100"/>
                      <a:pt x="34" y="100"/>
                      <a:pt x="34" y="100"/>
                    </a:cubicBezTo>
                    <a:cubicBezTo>
                      <a:pt x="39" y="103"/>
                      <a:pt x="45" y="106"/>
                      <a:pt x="52" y="107"/>
                    </a:cubicBezTo>
                    <a:cubicBezTo>
                      <a:pt x="52" y="116"/>
                      <a:pt x="52" y="116"/>
                      <a:pt x="52" y="116"/>
                    </a:cubicBezTo>
                    <a:cubicBezTo>
                      <a:pt x="52" y="118"/>
                      <a:pt x="53" y="120"/>
                      <a:pt x="55" y="120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9" y="120"/>
                      <a:pt x="70" y="118"/>
                      <a:pt x="70" y="116"/>
                    </a:cubicBezTo>
                    <a:cubicBezTo>
                      <a:pt x="70" y="107"/>
                      <a:pt x="70" y="107"/>
                      <a:pt x="70" y="107"/>
                    </a:cubicBezTo>
                    <a:cubicBezTo>
                      <a:pt x="76" y="106"/>
                      <a:pt x="82" y="103"/>
                      <a:pt x="87" y="100"/>
                    </a:cubicBezTo>
                    <a:cubicBezTo>
                      <a:pt x="94" y="106"/>
                      <a:pt x="94" y="106"/>
                      <a:pt x="94" y="106"/>
                    </a:cubicBezTo>
                    <a:cubicBezTo>
                      <a:pt x="96" y="108"/>
                      <a:pt x="98" y="108"/>
                      <a:pt x="99" y="107"/>
                    </a:cubicBezTo>
                    <a:cubicBezTo>
                      <a:pt x="108" y="98"/>
                      <a:pt x="108" y="98"/>
                      <a:pt x="108" y="98"/>
                    </a:cubicBezTo>
                    <a:cubicBezTo>
                      <a:pt x="109" y="97"/>
                      <a:pt x="109" y="95"/>
                      <a:pt x="107" y="93"/>
                    </a:cubicBezTo>
                    <a:cubicBezTo>
                      <a:pt x="100" y="87"/>
                      <a:pt x="100" y="87"/>
                      <a:pt x="100" y="87"/>
                    </a:cubicBezTo>
                    <a:cubicBezTo>
                      <a:pt x="104" y="81"/>
                      <a:pt x="106" y="76"/>
                      <a:pt x="108" y="69"/>
                    </a:cubicBezTo>
                    <a:cubicBezTo>
                      <a:pt x="117" y="69"/>
                      <a:pt x="117" y="69"/>
                      <a:pt x="117" y="69"/>
                    </a:cubicBezTo>
                    <a:cubicBezTo>
                      <a:pt x="119" y="69"/>
                      <a:pt x="121" y="68"/>
                      <a:pt x="121" y="66"/>
                    </a:cubicBezTo>
                    <a:cubicBezTo>
                      <a:pt x="121" y="54"/>
                      <a:pt x="121" y="54"/>
                      <a:pt x="121" y="54"/>
                    </a:cubicBezTo>
                    <a:cubicBezTo>
                      <a:pt x="121" y="52"/>
                      <a:pt x="119" y="51"/>
                      <a:pt x="117" y="51"/>
                    </a:cubicBezTo>
                    <a:close/>
                    <a:moveTo>
                      <a:pt x="61" y="82"/>
                    </a:moveTo>
                    <a:cubicBezTo>
                      <a:pt x="48" y="82"/>
                      <a:pt x="38" y="72"/>
                      <a:pt x="38" y="60"/>
                    </a:cubicBezTo>
                    <a:cubicBezTo>
                      <a:pt x="38" y="48"/>
                      <a:pt x="48" y="38"/>
                      <a:pt x="61" y="38"/>
                    </a:cubicBezTo>
                    <a:cubicBezTo>
                      <a:pt x="73" y="38"/>
                      <a:pt x="83" y="48"/>
                      <a:pt x="83" y="60"/>
                    </a:cubicBezTo>
                    <a:cubicBezTo>
                      <a:pt x="83" y="72"/>
                      <a:pt x="73" y="82"/>
                      <a:pt x="61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 dirty="0">
                  <a:solidFill>
                    <a:prstClr val="black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>
              <a:off x="8566261" y="2111731"/>
              <a:ext cx="2102232" cy="952146"/>
              <a:chOff x="8108617" y="2128336"/>
              <a:chExt cx="2102232" cy="952146"/>
            </a:xfrm>
          </p:grpSpPr>
          <p:sp>
            <p:nvSpPr>
              <p:cNvPr id="72" name="文本框 71"/>
              <p:cNvSpPr txBox="1"/>
              <p:nvPr/>
            </p:nvSpPr>
            <p:spPr>
              <a:xfrm>
                <a:off x="8108617" y="2128336"/>
                <a:ext cx="19307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zh-CN" altLang="en-US" sz="2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输入标题内容</a:t>
                </a: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8126934" y="2506671"/>
                <a:ext cx="2083915" cy="573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点击此处加入文本内容，可以编辑文本内容字体大小。</a:t>
                </a:r>
              </a:p>
            </p:txBody>
          </p:sp>
        </p:grpSp>
      </p:grpSp>
      <p:grpSp>
        <p:nvGrpSpPr>
          <p:cNvPr id="86" name="组合 85"/>
          <p:cNvGrpSpPr/>
          <p:nvPr/>
        </p:nvGrpSpPr>
        <p:grpSpPr>
          <a:xfrm>
            <a:off x="6651955" y="4142606"/>
            <a:ext cx="4239593" cy="1321188"/>
            <a:chOff x="6651955" y="4142606"/>
            <a:chExt cx="4239593" cy="1321188"/>
          </a:xfrm>
        </p:grpSpPr>
        <p:sp>
          <p:nvSpPr>
            <p:cNvPr id="38" name="Freeform 11"/>
            <p:cNvSpPr/>
            <p:nvPr/>
          </p:nvSpPr>
          <p:spPr bwMode="auto">
            <a:xfrm>
              <a:off x="6651955" y="4142606"/>
              <a:ext cx="1758011" cy="1321188"/>
            </a:xfrm>
            <a:custGeom>
              <a:avLst/>
              <a:gdLst>
                <a:gd name="T0" fmla="*/ 61 w 85"/>
                <a:gd name="T1" fmla="*/ 38 h 64"/>
                <a:gd name="T2" fmla="*/ 65 w 85"/>
                <a:gd name="T3" fmla="*/ 34 h 64"/>
                <a:gd name="T4" fmla="*/ 69 w 85"/>
                <a:gd name="T5" fmla="*/ 37 h 64"/>
                <a:gd name="T6" fmla="*/ 76 w 85"/>
                <a:gd name="T7" fmla="*/ 41 h 64"/>
                <a:gd name="T8" fmla="*/ 85 w 85"/>
                <a:gd name="T9" fmla="*/ 32 h 64"/>
                <a:gd name="T10" fmla="*/ 76 w 85"/>
                <a:gd name="T11" fmla="*/ 23 h 64"/>
                <a:gd name="T12" fmla="*/ 69 w 85"/>
                <a:gd name="T13" fmla="*/ 27 h 64"/>
                <a:gd name="T14" fmla="*/ 65 w 85"/>
                <a:gd name="T15" fmla="*/ 30 h 64"/>
                <a:gd name="T16" fmla="*/ 61 w 85"/>
                <a:gd name="T17" fmla="*/ 26 h 64"/>
                <a:gd name="T18" fmla="*/ 61 w 85"/>
                <a:gd name="T19" fmla="*/ 26 h 64"/>
                <a:gd name="T20" fmla="*/ 61 w 85"/>
                <a:gd name="T21" fmla="*/ 0 h 64"/>
                <a:gd name="T22" fmla="*/ 10 w 85"/>
                <a:gd name="T23" fmla="*/ 0 h 64"/>
                <a:gd name="T24" fmla="*/ 0 w 85"/>
                <a:gd name="T25" fmla="*/ 10 h 64"/>
                <a:gd name="T26" fmla="*/ 0 w 85"/>
                <a:gd name="T27" fmla="*/ 54 h 64"/>
                <a:gd name="T28" fmla="*/ 10 w 85"/>
                <a:gd name="T29" fmla="*/ 64 h 64"/>
                <a:gd name="T30" fmla="*/ 61 w 85"/>
                <a:gd name="T31" fmla="*/ 64 h 64"/>
                <a:gd name="T32" fmla="*/ 61 w 85"/>
                <a:gd name="T33" fmla="*/ 3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64">
                  <a:moveTo>
                    <a:pt x="61" y="38"/>
                  </a:moveTo>
                  <a:cubicBezTo>
                    <a:pt x="61" y="37"/>
                    <a:pt x="62" y="34"/>
                    <a:pt x="65" y="34"/>
                  </a:cubicBezTo>
                  <a:cubicBezTo>
                    <a:pt x="67" y="34"/>
                    <a:pt x="69" y="37"/>
                    <a:pt x="69" y="37"/>
                  </a:cubicBezTo>
                  <a:cubicBezTo>
                    <a:pt x="71" y="40"/>
                    <a:pt x="73" y="41"/>
                    <a:pt x="76" y="41"/>
                  </a:cubicBezTo>
                  <a:cubicBezTo>
                    <a:pt x="81" y="41"/>
                    <a:pt x="85" y="37"/>
                    <a:pt x="85" y="32"/>
                  </a:cubicBezTo>
                  <a:cubicBezTo>
                    <a:pt x="85" y="27"/>
                    <a:pt x="81" y="23"/>
                    <a:pt x="76" y="23"/>
                  </a:cubicBezTo>
                  <a:cubicBezTo>
                    <a:pt x="73" y="23"/>
                    <a:pt x="71" y="25"/>
                    <a:pt x="69" y="27"/>
                  </a:cubicBezTo>
                  <a:cubicBezTo>
                    <a:pt x="69" y="28"/>
                    <a:pt x="67" y="30"/>
                    <a:pt x="65" y="30"/>
                  </a:cubicBezTo>
                  <a:cubicBezTo>
                    <a:pt x="62" y="30"/>
                    <a:pt x="61" y="28"/>
                    <a:pt x="61" y="2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60"/>
                    <a:pt x="4" y="64"/>
                    <a:pt x="10" y="64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38"/>
                    <a:pt x="61" y="38"/>
                    <a:pt x="61" y="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dirty="0">
                <a:solidFill>
                  <a:prstClr val="white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sp>
          <p:nvSpPr>
            <p:cNvPr id="39" name="Freeform 12"/>
            <p:cNvSpPr/>
            <p:nvPr/>
          </p:nvSpPr>
          <p:spPr bwMode="auto">
            <a:xfrm>
              <a:off x="7997262" y="4142606"/>
              <a:ext cx="2894286" cy="1321188"/>
            </a:xfrm>
            <a:custGeom>
              <a:avLst/>
              <a:gdLst>
                <a:gd name="T0" fmla="*/ 130 w 140"/>
                <a:gd name="T1" fmla="*/ 0 h 64"/>
                <a:gd name="T2" fmla="*/ 0 w 140"/>
                <a:gd name="T3" fmla="*/ 0 h 64"/>
                <a:gd name="T4" fmla="*/ 0 w 140"/>
                <a:gd name="T5" fmla="*/ 26 h 64"/>
                <a:gd name="T6" fmla="*/ 0 w 140"/>
                <a:gd name="T7" fmla="*/ 26 h 64"/>
                <a:gd name="T8" fmla="*/ 1 w 140"/>
                <a:gd name="T9" fmla="*/ 25 h 64"/>
                <a:gd name="T10" fmla="*/ 1 w 140"/>
                <a:gd name="T11" fmla="*/ 25 h 64"/>
                <a:gd name="T12" fmla="*/ 11 w 140"/>
                <a:gd name="T13" fmla="*/ 20 h 64"/>
                <a:gd name="T14" fmla="*/ 24 w 140"/>
                <a:gd name="T15" fmla="*/ 32 h 64"/>
                <a:gd name="T16" fmla="*/ 11 w 140"/>
                <a:gd name="T17" fmla="*/ 45 h 64"/>
                <a:gd name="T18" fmla="*/ 1 w 140"/>
                <a:gd name="T19" fmla="*/ 40 h 64"/>
                <a:gd name="T20" fmla="*/ 1 w 140"/>
                <a:gd name="T21" fmla="*/ 39 h 64"/>
                <a:gd name="T22" fmla="*/ 0 w 140"/>
                <a:gd name="T23" fmla="*/ 38 h 64"/>
                <a:gd name="T24" fmla="*/ 0 w 140"/>
                <a:gd name="T25" fmla="*/ 39 h 64"/>
                <a:gd name="T26" fmla="*/ 0 w 140"/>
                <a:gd name="T27" fmla="*/ 64 h 64"/>
                <a:gd name="T28" fmla="*/ 130 w 140"/>
                <a:gd name="T29" fmla="*/ 64 h 64"/>
                <a:gd name="T30" fmla="*/ 140 w 140"/>
                <a:gd name="T31" fmla="*/ 54 h 64"/>
                <a:gd name="T32" fmla="*/ 140 w 140"/>
                <a:gd name="T33" fmla="*/ 10 h 64"/>
                <a:gd name="T34" fmla="*/ 130 w 140"/>
                <a:gd name="T3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0" h="64">
                  <a:moveTo>
                    <a:pt x="13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1" y="25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2"/>
                    <a:pt x="7" y="20"/>
                    <a:pt x="11" y="20"/>
                  </a:cubicBezTo>
                  <a:cubicBezTo>
                    <a:pt x="18" y="20"/>
                    <a:pt x="24" y="25"/>
                    <a:pt x="24" y="32"/>
                  </a:cubicBezTo>
                  <a:cubicBezTo>
                    <a:pt x="24" y="39"/>
                    <a:pt x="18" y="45"/>
                    <a:pt x="11" y="45"/>
                  </a:cubicBezTo>
                  <a:cubicBezTo>
                    <a:pt x="7" y="45"/>
                    <a:pt x="3" y="43"/>
                    <a:pt x="1" y="40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0" y="39"/>
                    <a:pt x="0" y="38"/>
                  </a:cubicBezTo>
                  <a:cubicBezTo>
                    <a:pt x="0" y="38"/>
                    <a:pt x="0" y="39"/>
                    <a:pt x="0" y="3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5" y="64"/>
                    <a:pt x="140" y="60"/>
                    <a:pt x="140" y="54"/>
                  </a:cubicBezTo>
                  <a:cubicBezTo>
                    <a:pt x="140" y="10"/>
                    <a:pt x="140" y="10"/>
                    <a:pt x="140" y="10"/>
                  </a:cubicBezTo>
                  <a:cubicBezTo>
                    <a:pt x="140" y="5"/>
                    <a:pt x="135" y="0"/>
                    <a:pt x="130" y="0"/>
                  </a:cubicBezTo>
                  <a:close/>
                </a:path>
              </a:pathLst>
            </a:cu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2857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dirty="0">
                <a:solidFill>
                  <a:prstClr val="black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7063732" y="4504910"/>
              <a:ext cx="467228" cy="596580"/>
              <a:chOff x="3607775" y="6678831"/>
              <a:chExt cx="467228" cy="596580"/>
            </a:xfr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</p:grpSpPr>
          <p:sp>
            <p:nvSpPr>
              <p:cNvPr id="41" name="Freeform 27"/>
              <p:cNvSpPr/>
              <p:nvPr/>
            </p:nvSpPr>
            <p:spPr bwMode="auto">
              <a:xfrm>
                <a:off x="3934500" y="6678831"/>
                <a:ext cx="140503" cy="156114"/>
              </a:xfrm>
              <a:custGeom>
                <a:avLst/>
                <a:gdLst>
                  <a:gd name="T0" fmla="*/ 0 w 126"/>
                  <a:gd name="T1" fmla="*/ 57 h 140"/>
                  <a:gd name="T2" fmla="*/ 48 w 126"/>
                  <a:gd name="T3" fmla="*/ 0 h 140"/>
                  <a:gd name="T4" fmla="*/ 126 w 126"/>
                  <a:gd name="T5" fmla="*/ 85 h 140"/>
                  <a:gd name="T6" fmla="*/ 78 w 126"/>
                  <a:gd name="T7" fmla="*/ 140 h 140"/>
                  <a:gd name="T8" fmla="*/ 0 w 126"/>
                  <a:gd name="T9" fmla="*/ 57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40">
                    <a:moveTo>
                      <a:pt x="0" y="57"/>
                    </a:moveTo>
                    <a:lnTo>
                      <a:pt x="48" y="0"/>
                    </a:lnTo>
                    <a:lnTo>
                      <a:pt x="126" y="85"/>
                    </a:lnTo>
                    <a:lnTo>
                      <a:pt x="78" y="140"/>
                    </a:lnTo>
                    <a:lnTo>
                      <a:pt x="0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 dirty="0">
                  <a:solidFill>
                    <a:prstClr val="black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42" name="Freeform 28"/>
              <p:cNvSpPr/>
              <p:nvPr/>
            </p:nvSpPr>
            <p:spPr bwMode="auto">
              <a:xfrm>
                <a:off x="3752738" y="6760234"/>
                <a:ext cx="247553" cy="277660"/>
              </a:xfrm>
              <a:custGeom>
                <a:avLst/>
                <a:gdLst>
                  <a:gd name="T0" fmla="*/ 70 w 94"/>
                  <a:gd name="T1" fmla="*/ 0 h 105"/>
                  <a:gd name="T2" fmla="*/ 63 w 94"/>
                  <a:gd name="T3" fmla="*/ 9 h 105"/>
                  <a:gd name="T4" fmla="*/ 21 w 94"/>
                  <a:gd name="T5" fmla="*/ 30 h 105"/>
                  <a:gd name="T6" fmla="*/ 12 w 94"/>
                  <a:gd name="T7" fmla="*/ 37 h 105"/>
                  <a:gd name="T8" fmla="*/ 1 w 94"/>
                  <a:gd name="T9" fmla="*/ 70 h 105"/>
                  <a:gd name="T10" fmla="*/ 0 w 94"/>
                  <a:gd name="T11" fmla="*/ 77 h 105"/>
                  <a:gd name="T12" fmla="*/ 3 w 94"/>
                  <a:gd name="T13" fmla="*/ 102 h 105"/>
                  <a:gd name="T14" fmla="*/ 3 w 94"/>
                  <a:gd name="T15" fmla="*/ 103 h 105"/>
                  <a:gd name="T16" fmla="*/ 3 w 94"/>
                  <a:gd name="T17" fmla="*/ 103 h 105"/>
                  <a:gd name="T18" fmla="*/ 4 w 94"/>
                  <a:gd name="T19" fmla="*/ 105 h 105"/>
                  <a:gd name="T20" fmla="*/ 4 w 94"/>
                  <a:gd name="T21" fmla="*/ 81 h 105"/>
                  <a:gd name="T22" fmla="*/ 20 w 94"/>
                  <a:gd name="T23" fmla="*/ 81 h 105"/>
                  <a:gd name="T24" fmla="*/ 20 w 94"/>
                  <a:gd name="T25" fmla="*/ 75 h 105"/>
                  <a:gd name="T26" fmla="*/ 30 w 94"/>
                  <a:gd name="T27" fmla="*/ 58 h 105"/>
                  <a:gd name="T28" fmla="*/ 40 w 94"/>
                  <a:gd name="T29" fmla="*/ 62 h 105"/>
                  <a:gd name="T30" fmla="*/ 37 w 94"/>
                  <a:gd name="T31" fmla="*/ 69 h 105"/>
                  <a:gd name="T32" fmla="*/ 27 w 94"/>
                  <a:gd name="T33" fmla="*/ 83 h 105"/>
                  <a:gd name="T34" fmla="*/ 28 w 94"/>
                  <a:gd name="T35" fmla="*/ 93 h 105"/>
                  <a:gd name="T36" fmla="*/ 33 w 94"/>
                  <a:gd name="T37" fmla="*/ 95 h 105"/>
                  <a:gd name="T38" fmla="*/ 41 w 94"/>
                  <a:gd name="T39" fmla="*/ 92 h 105"/>
                  <a:gd name="T40" fmla="*/ 41 w 94"/>
                  <a:gd name="T41" fmla="*/ 92 h 105"/>
                  <a:gd name="T42" fmla="*/ 41 w 94"/>
                  <a:gd name="T43" fmla="*/ 92 h 105"/>
                  <a:gd name="T44" fmla="*/ 63 w 94"/>
                  <a:gd name="T45" fmla="*/ 71 h 105"/>
                  <a:gd name="T46" fmla="*/ 87 w 94"/>
                  <a:gd name="T47" fmla="*/ 36 h 105"/>
                  <a:gd name="T48" fmla="*/ 94 w 94"/>
                  <a:gd name="T49" fmla="*/ 26 h 105"/>
                  <a:gd name="T50" fmla="*/ 70 w 94"/>
                  <a:gd name="T5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4" h="105">
                    <a:moveTo>
                      <a:pt x="70" y="0"/>
                    </a:moveTo>
                    <a:cubicBezTo>
                      <a:pt x="63" y="9"/>
                      <a:pt x="63" y="9"/>
                      <a:pt x="63" y="9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0" y="30"/>
                      <a:pt x="14" y="33"/>
                      <a:pt x="12" y="37"/>
                    </a:cubicBezTo>
                    <a:cubicBezTo>
                      <a:pt x="10" y="40"/>
                      <a:pt x="2" y="67"/>
                      <a:pt x="1" y="70"/>
                    </a:cubicBezTo>
                    <a:cubicBezTo>
                      <a:pt x="0" y="71"/>
                      <a:pt x="0" y="75"/>
                      <a:pt x="0" y="77"/>
                    </a:cubicBezTo>
                    <a:cubicBezTo>
                      <a:pt x="0" y="78"/>
                      <a:pt x="2" y="93"/>
                      <a:pt x="3" y="102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4"/>
                      <a:pt x="4" y="105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75"/>
                      <a:pt x="20" y="75"/>
                      <a:pt x="20" y="75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2" y="59"/>
                      <a:pt x="37" y="61"/>
                      <a:pt x="40" y="62"/>
                    </a:cubicBezTo>
                    <a:cubicBezTo>
                      <a:pt x="39" y="64"/>
                      <a:pt x="37" y="68"/>
                      <a:pt x="37" y="69"/>
                    </a:cubicBezTo>
                    <a:cubicBezTo>
                      <a:pt x="36" y="71"/>
                      <a:pt x="30" y="78"/>
                      <a:pt x="27" y="83"/>
                    </a:cubicBezTo>
                    <a:cubicBezTo>
                      <a:pt x="25" y="85"/>
                      <a:pt x="24" y="90"/>
                      <a:pt x="28" y="93"/>
                    </a:cubicBezTo>
                    <a:cubicBezTo>
                      <a:pt x="29" y="94"/>
                      <a:pt x="31" y="95"/>
                      <a:pt x="33" y="95"/>
                    </a:cubicBezTo>
                    <a:cubicBezTo>
                      <a:pt x="37" y="95"/>
                      <a:pt x="41" y="92"/>
                      <a:pt x="41" y="92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41" y="91"/>
                      <a:pt x="56" y="74"/>
                      <a:pt x="63" y="71"/>
                    </a:cubicBezTo>
                    <a:cubicBezTo>
                      <a:pt x="69" y="68"/>
                      <a:pt x="87" y="54"/>
                      <a:pt x="87" y="36"/>
                    </a:cubicBezTo>
                    <a:cubicBezTo>
                      <a:pt x="94" y="26"/>
                      <a:pt x="94" y="26"/>
                      <a:pt x="94" y="26"/>
                    </a:cubicBezTo>
                    <a:lnTo>
                      <a:pt x="7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 dirty="0">
                  <a:solidFill>
                    <a:prstClr val="black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43" name="Freeform 29"/>
              <p:cNvSpPr/>
              <p:nvPr/>
            </p:nvSpPr>
            <p:spPr bwMode="auto">
              <a:xfrm>
                <a:off x="3607775" y="6982139"/>
                <a:ext cx="390286" cy="293272"/>
              </a:xfrm>
              <a:custGeom>
                <a:avLst/>
                <a:gdLst>
                  <a:gd name="T0" fmla="*/ 124 w 148"/>
                  <a:gd name="T1" fmla="*/ 49 h 111"/>
                  <a:gd name="T2" fmla="*/ 124 w 148"/>
                  <a:gd name="T3" fmla="*/ 104 h 111"/>
                  <a:gd name="T4" fmla="*/ 117 w 148"/>
                  <a:gd name="T5" fmla="*/ 104 h 111"/>
                  <a:gd name="T6" fmla="*/ 117 w 148"/>
                  <a:gd name="T7" fmla="*/ 29 h 111"/>
                  <a:gd name="T8" fmla="*/ 93 w 148"/>
                  <a:gd name="T9" fmla="*/ 29 h 111"/>
                  <a:gd name="T10" fmla="*/ 93 w 148"/>
                  <a:gd name="T11" fmla="*/ 104 h 111"/>
                  <a:gd name="T12" fmla="*/ 86 w 148"/>
                  <a:gd name="T13" fmla="*/ 104 h 111"/>
                  <a:gd name="T14" fmla="*/ 86 w 148"/>
                  <a:gd name="T15" fmla="*/ 14 h 111"/>
                  <a:gd name="T16" fmla="*/ 80 w 148"/>
                  <a:gd name="T17" fmla="*/ 10 h 111"/>
                  <a:gd name="T18" fmla="*/ 78 w 148"/>
                  <a:gd name="T19" fmla="*/ 0 h 111"/>
                  <a:gd name="T20" fmla="*/ 62 w 148"/>
                  <a:gd name="T21" fmla="*/ 0 h 111"/>
                  <a:gd name="T22" fmla="*/ 62 w 148"/>
                  <a:gd name="T23" fmla="*/ 104 h 111"/>
                  <a:gd name="T24" fmla="*/ 55 w 148"/>
                  <a:gd name="T25" fmla="*/ 104 h 111"/>
                  <a:gd name="T26" fmla="*/ 55 w 148"/>
                  <a:gd name="T27" fmla="*/ 36 h 111"/>
                  <a:gd name="T28" fmla="*/ 31 w 148"/>
                  <a:gd name="T29" fmla="*/ 36 h 111"/>
                  <a:gd name="T30" fmla="*/ 31 w 148"/>
                  <a:gd name="T31" fmla="*/ 104 h 111"/>
                  <a:gd name="T32" fmla="*/ 24 w 148"/>
                  <a:gd name="T33" fmla="*/ 104 h 111"/>
                  <a:gd name="T34" fmla="*/ 24 w 148"/>
                  <a:gd name="T35" fmla="*/ 66 h 111"/>
                  <a:gd name="T36" fmla="*/ 0 w 148"/>
                  <a:gd name="T37" fmla="*/ 66 h 111"/>
                  <a:gd name="T38" fmla="*/ 0 w 148"/>
                  <a:gd name="T39" fmla="*/ 104 h 111"/>
                  <a:gd name="T40" fmla="*/ 0 w 148"/>
                  <a:gd name="T41" fmla="*/ 111 h 111"/>
                  <a:gd name="T42" fmla="*/ 148 w 148"/>
                  <a:gd name="T43" fmla="*/ 111 h 111"/>
                  <a:gd name="T44" fmla="*/ 148 w 148"/>
                  <a:gd name="T45" fmla="*/ 104 h 111"/>
                  <a:gd name="T46" fmla="*/ 148 w 148"/>
                  <a:gd name="T47" fmla="*/ 49 h 111"/>
                  <a:gd name="T48" fmla="*/ 124 w 148"/>
                  <a:gd name="T49" fmla="*/ 49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8" h="111">
                    <a:moveTo>
                      <a:pt x="124" y="49"/>
                    </a:moveTo>
                    <a:cubicBezTo>
                      <a:pt x="124" y="104"/>
                      <a:pt x="124" y="104"/>
                      <a:pt x="124" y="104"/>
                    </a:cubicBezTo>
                    <a:cubicBezTo>
                      <a:pt x="117" y="104"/>
                      <a:pt x="117" y="104"/>
                      <a:pt x="117" y="104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93" y="29"/>
                      <a:pt x="93" y="29"/>
                      <a:pt x="93" y="29"/>
                    </a:cubicBezTo>
                    <a:cubicBezTo>
                      <a:pt x="93" y="104"/>
                      <a:pt x="93" y="104"/>
                      <a:pt x="93" y="104"/>
                    </a:cubicBezTo>
                    <a:cubicBezTo>
                      <a:pt x="86" y="104"/>
                      <a:pt x="86" y="104"/>
                      <a:pt x="86" y="104"/>
                    </a:cubicBezTo>
                    <a:cubicBezTo>
                      <a:pt x="86" y="14"/>
                      <a:pt x="86" y="14"/>
                      <a:pt x="86" y="14"/>
                    </a:cubicBezTo>
                    <a:cubicBezTo>
                      <a:pt x="83" y="13"/>
                      <a:pt x="81" y="12"/>
                      <a:pt x="80" y="10"/>
                    </a:cubicBezTo>
                    <a:cubicBezTo>
                      <a:pt x="77" y="7"/>
                      <a:pt x="77" y="3"/>
                      <a:pt x="78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2" y="104"/>
                      <a:pt x="62" y="104"/>
                      <a:pt x="62" y="104"/>
                    </a:cubicBezTo>
                    <a:cubicBezTo>
                      <a:pt x="55" y="104"/>
                      <a:pt x="55" y="104"/>
                      <a:pt x="55" y="104"/>
                    </a:cubicBezTo>
                    <a:cubicBezTo>
                      <a:pt x="55" y="36"/>
                      <a:pt x="55" y="36"/>
                      <a:pt x="55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104"/>
                      <a:pt x="31" y="104"/>
                      <a:pt x="31" y="104"/>
                    </a:cubicBezTo>
                    <a:cubicBezTo>
                      <a:pt x="24" y="104"/>
                      <a:pt x="24" y="104"/>
                      <a:pt x="24" y="104"/>
                    </a:cubicBezTo>
                    <a:cubicBezTo>
                      <a:pt x="24" y="66"/>
                      <a:pt x="24" y="66"/>
                      <a:pt x="24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148" y="111"/>
                      <a:pt x="148" y="111"/>
                      <a:pt x="148" y="111"/>
                    </a:cubicBezTo>
                    <a:cubicBezTo>
                      <a:pt x="148" y="104"/>
                      <a:pt x="148" y="104"/>
                      <a:pt x="148" y="104"/>
                    </a:cubicBezTo>
                    <a:cubicBezTo>
                      <a:pt x="148" y="49"/>
                      <a:pt x="148" y="49"/>
                      <a:pt x="148" y="49"/>
                    </a:cubicBezTo>
                    <a:lnTo>
                      <a:pt x="124" y="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 dirty="0">
                  <a:solidFill>
                    <a:prstClr val="black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8566261" y="4327127"/>
              <a:ext cx="2102232" cy="952146"/>
              <a:chOff x="8108617" y="2128336"/>
              <a:chExt cx="2102232" cy="952146"/>
            </a:xfrm>
          </p:grpSpPr>
          <p:sp>
            <p:nvSpPr>
              <p:cNvPr id="75" name="文本框 74"/>
              <p:cNvSpPr txBox="1"/>
              <p:nvPr/>
            </p:nvSpPr>
            <p:spPr>
              <a:xfrm>
                <a:off x="8108617" y="2128336"/>
                <a:ext cx="19307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zh-CN" altLang="en-US" sz="2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输入标题内容</a:t>
                </a: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8126934" y="2506671"/>
                <a:ext cx="2083915" cy="573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点击此处加入文本内容，可以编辑文本内容字体大小。</a:t>
                </a: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1523507" y="1936590"/>
            <a:ext cx="4239594" cy="1302429"/>
            <a:chOff x="1523507" y="1936590"/>
            <a:chExt cx="4239594" cy="1302429"/>
          </a:xfrm>
        </p:grpSpPr>
        <p:sp>
          <p:nvSpPr>
            <p:cNvPr id="32" name="Freeform 5"/>
            <p:cNvSpPr/>
            <p:nvPr/>
          </p:nvSpPr>
          <p:spPr bwMode="auto">
            <a:xfrm>
              <a:off x="1523507" y="1936590"/>
              <a:ext cx="1758010" cy="1302429"/>
            </a:xfrm>
            <a:custGeom>
              <a:avLst/>
              <a:gdLst>
                <a:gd name="T0" fmla="*/ 61 w 85"/>
                <a:gd name="T1" fmla="*/ 37 h 63"/>
                <a:gd name="T2" fmla="*/ 65 w 85"/>
                <a:gd name="T3" fmla="*/ 34 h 63"/>
                <a:gd name="T4" fmla="*/ 69 w 85"/>
                <a:gd name="T5" fmla="*/ 37 h 63"/>
                <a:gd name="T6" fmla="*/ 77 w 85"/>
                <a:gd name="T7" fmla="*/ 40 h 63"/>
                <a:gd name="T8" fmla="*/ 85 w 85"/>
                <a:gd name="T9" fmla="*/ 32 h 63"/>
                <a:gd name="T10" fmla="*/ 77 w 85"/>
                <a:gd name="T11" fmla="*/ 23 h 63"/>
                <a:gd name="T12" fmla="*/ 69 w 85"/>
                <a:gd name="T13" fmla="*/ 26 h 63"/>
                <a:gd name="T14" fmla="*/ 65 w 85"/>
                <a:gd name="T15" fmla="*/ 29 h 63"/>
                <a:gd name="T16" fmla="*/ 61 w 85"/>
                <a:gd name="T17" fmla="*/ 26 h 63"/>
                <a:gd name="T18" fmla="*/ 61 w 85"/>
                <a:gd name="T19" fmla="*/ 26 h 63"/>
                <a:gd name="T20" fmla="*/ 61 w 85"/>
                <a:gd name="T21" fmla="*/ 0 h 63"/>
                <a:gd name="T22" fmla="*/ 10 w 85"/>
                <a:gd name="T23" fmla="*/ 0 h 63"/>
                <a:gd name="T24" fmla="*/ 0 w 85"/>
                <a:gd name="T25" fmla="*/ 9 h 63"/>
                <a:gd name="T26" fmla="*/ 0 w 85"/>
                <a:gd name="T27" fmla="*/ 53 h 63"/>
                <a:gd name="T28" fmla="*/ 10 w 85"/>
                <a:gd name="T29" fmla="*/ 63 h 63"/>
                <a:gd name="T30" fmla="*/ 61 w 85"/>
                <a:gd name="T31" fmla="*/ 63 h 63"/>
                <a:gd name="T32" fmla="*/ 61 w 85"/>
                <a:gd name="T33" fmla="*/ 3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63">
                  <a:moveTo>
                    <a:pt x="61" y="37"/>
                  </a:moveTo>
                  <a:cubicBezTo>
                    <a:pt x="61" y="36"/>
                    <a:pt x="63" y="34"/>
                    <a:pt x="65" y="34"/>
                  </a:cubicBezTo>
                  <a:cubicBezTo>
                    <a:pt x="68" y="34"/>
                    <a:pt x="69" y="36"/>
                    <a:pt x="69" y="37"/>
                  </a:cubicBezTo>
                  <a:cubicBezTo>
                    <a:pt x="71" y="39"/>
                    <a:pt x="74" y="40"/>
                    <a:pt x="77" y="40"/>
                  </a:cubicBezTo>
                  <a:cubicBezTo>
                    <a:pt x="81" y="40"/>
                    <a:pt x="85" y="36"/>
                    <a:pt x="85" y="32"/>
                  </a:cubicBezTo>
                  <a:cubicBezTo>
                    <a:pt x="85" y="27"/>
                    <a:pt x="81" y="23"/>
                    <a:pt x="77" y="23"/>
                  </a:cubicBezTo>
                  <a:cubicBezTo>
                    <a:pt x="74" y="23"/>
                    <a:pt x="71" y="24"/>
                    <a:pt x="69" y="26"/>
                  </a:cubicBezTo>
                  <a:cubicBezTo>
                    <a:pt x="69" y="27"/>
                    <a:pt x="68" y="29"/>
                    <a:pt x="65" y="29"/>
                  </a:cubicBezTo>
                  <a:cubicBezTo>
                    <a:pt x="63" y="29"/>
                    <a:pt x="61" y="27"/>
                    <a:pt x="61" y="2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9"/>
                    <a:pt x="5" y="63"/>
                    <a:pt x="10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37"/>
                    <a:pt x="61" y="37"/>
                    <a:pt x="61" y="37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dirty="0">
                <a:solidFill>
                  <a:prstClr val="white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sp>
          <p:nvSpPr>
            <p:cNvPr id="33" name="Freeform 6"/>
            <p:cNvSpPr/>
            <p:nvPr/>
          </p:nvSpPr>
          <p:spPr bwMode="auto">
            <a:xfrm>
              <a:off x="2866135" y="1936590"/>
              <a:ext cx="2896966" cy="1302429"/>
            </a:xfrm>
            <a:custGeom>
              <a:avLst/>
              <a:gdLst>
                <a:gd name="T0" fmla="*/ 130 w 140"/>
                <a:gd name="T1" fmla="*/ 0 h 63"/>
                <a:gd name="T2" fmla="*/ 0 w 140"/>
                <a:gd name="T3" fmla="*/ 0 h 63"/>
                <a:gd name="T4" fmla="*/ 0 w 140"/>
                <a:gd name="T5" fmla="*/ 25 h 63"/>
                <a:gd name="T6" fmla="*/ 0 w 140"/>
                <a:gd name="T7" fmla="*/ 25 h 63"/>
                <a:gd name="T8" fmla="*/ 1 w 140"/>
                <a:gd name="T9" fmla="*/ 24 h 63"/>
                <a:gd name="T10" fmla="*/ 1 w 140"/>
                <a:gd name="T11" fmla="*/ 24 h 63"/>
                <a:gd name="T12" fmla="*/ 12 w 140"/>
                <a:gd name="T13" fmla="*/ 19 h 63"/>
                <a:gd name="T14" fmla="*/ 24 w 140"/>
                <a:gd name="T15" fmla="*/ 32 h 63"/>
                <a:gd name="T16" fmla="*/ 12 w 140"/>
                <a:gd name="T17" fmla="*/ 44 h 63"/>
                <a:gd name="T18" fmla="*/ 1 w 140"/>
                <a:gd name="T19" fmla="*/ 39 h 63"/>
                <a:gd name="T20" fmla="*/ 1 w 140"/>
                <a:gd name="T21" fmla="*/ 39 h 63"/>
                <a:gd name="T22" fmla="*/ 0 w 140"/>
                <a:gd name="T23" fmla="*/ 38 h 63"/>
                <a:gd name="T24" fmla="*/ 0 w 140"/>
                <a:gd name="T25" fmla="*/ 38 h 63"/>
                <a:gd name="T26" fmla="*/ 0 w 140"/>
                <a:gd name="T27" fmla="*/ 63 h 63"/>
                <a:gd name="T28" fmla="*/ 130 w 140"/>
                <a:gd name="T29" fmla="*/ 63 h 63"/>
                <a:gd name="T30" fmla="*/ 140 w 140"/>
                <a:gd name="T31" fmla="*/ 53 h 63"/>
                <a:gd name="T32" fmla="*/ 140 w 140"/>
                <a:gd name="T33" fmla="*/ 9 h 63"/>
                <a:gd name="T34" fmla="*/ 130 w 140"/>
                <a:gd name="T3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0" h="63">
                  <a:moveTo>
                    <a:pt x="13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1" y="25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4" y="21"/>
                    <a:pt x="7" y="19"/>
                    <a:pt x="12" y="19"/>
                  </a:cubicBezTo>
                  <a:cubicBezTo>
                    <a:pt x="19" y="19"/>
                    <a:pt x="24" y="24"/>
                    <a:pt x="24" y="32"/>
                  </a:cubicBezTo>
                  <a:cubicBezTo>
                    <a:pt x="24" y="39"/>
                    <a:pt x="19" y="44"/>
                    <a:pt x="12" y="44"/>
                  </a:cubicBezTo>
                  <a:cubicBezTo>
                    <a:pt x="7" y="44"/>
                    <a:pt x="4" y="42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3"/>
                    <a:pt x="140" y="59"/>
                    <a:pt x="140" y="53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40" y="4"/>
                    <a:pt x="136" y="0"/>
                    <a:pt x="130" y="0"/>
                  </a:cubicBezTo>
                  <a:close/>
                </a:path>
              </a:pathLst>
            </a:custGeo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  <a:ln w="2857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dirty="0">
                <a:solidFill>
                  <a:prstClr val="black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49" name="组合 48"/>
            <p:cNvGrpSpPr/>
            <p:nvPr/>
          </p:nvGrpSpPr>
          <p:grpSpPr>
            <a:xfrm>
              <a:off x="1940860" y="2312374"/>
              <a:ext cx="461652" cy="550860"/>
              <a:chOff x="689553" y="1041991"/>
              <a:chExt cx="461652" cy="550860"/>
            </a:xfrm>
            <a:gradFill>
              <a:gsLst>
                <a:gs pos="28000">
                  <a:srgbClr val="3D8AF3"/>
                </a:gs>
                <a:gs pos="79000">
                  <a:srgbClr val="0239D5"/>
                </a:gs>
              </a:gsLst>
              <a:lin ang="2700000" scaled="1"/>
            </a:gradFill>
          </p:grpSpPr>
          <p:sp>
            <p:nvSpPr>
              <p:cNvPr id="50" name="Freeform 34"/>
              <p:cNvSpPr/>
              <p:nvPr/>
            </p:nvSpPr>
            <p:spPr bwMode="auto">
              <a:xfrm>
                <a:off x="855703" y="1147926"/>
                <a:ext cx="147193" cy="176186"/>
              </a:xfrm>
              <a:custGeom>
                <a:avLst/>
                <a:gdLst>
                  <a:gd name="T0" fmla="*/ 28 w 56"/>
                  <a:gd name="T1" fmla="*/ 0 h 67"/>
                  <a:gd name="T2" fmla="*/ 0 w 56"/>
                  <a:gd name="T3" fmla="*/ 28 h 67"/>
                  <a:gd name="T4" fmla="*/ 7 w 56"/>
                  <a:gd name="T5" fmla="*/ 46 h 67"/>
                  <a:gd name="T6" fmla="*/ 16 w 56"/>
                  <a:gd name="T7" fmla="*/ 65 h 67"/>
                  <a:gd name="T8" fmla="*/ 16 w 56"/>
                  <a:gd name="T9" fmla="*/ 67 h 67"/>
                  <a:gd name="T10" fmla="*/ 25 w 56"/>
                  <a:gd name="T11" fmla="*/ 67 h 67"/>
                  <a:gd name="T12" fmla="*/ 26 w 56"/>
                  <a:gd name="T13" fmla="*/ 65 h 67"/>
                  <a:gd name="T14" fmla="*/ 22 w 56"/>
                  <a:gd name="T15" fmla="*/ 42 h 67"/>
                  <a:gd name="T16" fmla="*/ 28 w 56"/>
                  <a:gd name="T17" fmla="*/ 41 h 67"/>
                  <a:gd name="T18" fmla="*/ 29 w 56"/>
                  <a:gd name="T19" fmla="*/ 41 h 67"/>
                  <a:gd name="T20" fmla="*/ 34 w 56"/>
                  <a:gd name="T21" fmla="*/ 42 h 67"/>
                  <a:gd name="T22" fmla="*/ 31 w 56"/>
                  <a:gd name="T23" fmla="*/ 65 h 67"/>
                  <a:gd name="T24" fmla="*/ 31 w 56"/>
                  <a:gd name="T25" fmla="*/ 67 h 67"/>
                  <a:gd name="T26" fmla="*/ 40 w 56"/>
                  <a:gd name="T27" fmla="*/ 67 h 67"/>
                  <a:gd name="T28" fmla="*/ 41 w 56"/>
                  <a:gd name="T29" fmla="*/ 65 h 67"/>
                  <a:gd name="T30" fmla="*/ 50 w 56"/>
                  <a:gd name="T31" fmla="*/ 46 h 67"/>
                  <a:gd name="T32" fmla="*/ 56 w 56"/>
                  <a:gd name="T33" fmla="*/ 28 h 67"/>
                  <a:gd name="T34" fmla="*/ 28 w 56"/>
                  <a:gd name="T35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67">
                    <a:moveTo>
                      <a:pt x="28" y="0"/>
                    </a:moveTo>
                    <a:cubicBezTo>
                      <a:pt x="13" y="0"/>
                      <a:pt x="0" y="13"/>
                      <a:pt x="0" y="28"/>
                    </a:cubicBezTo>
                    <a:cubicBezTo>
                      <a:pt x="0" y="34"/>
                      <a:pt x="2" y="40"/>
                      <a:pt x="7" y="46"/>
                    </a:cubicBezTo>
                    <a:cubicBezTo>
                      <a:pt x="11" y="52"/>
                      <a:pt x="15" y="58"/>
                      <a:pt x="16" y="65"/>
                    </a:cubicBezTo>
                    <a:cubicBezTo>
                      <a:pt x="16" y="67"/>
                      <a:pt x="16" y="67"/>
                      <a:pt x="16" y="67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6" y="65"/>
                      <a:pt x="26" y="65"/>
                      <a:pt x="26" y="65"/>
                    </a:cubicBezTo>
                    <a:cubicBezTo>
                      <a:pt x="26" y="61"/>
                      <a:pt x="26" y="50"/>
                      <a:pt x="22" y="42"/>
                    </a:cubicBezTo>
                    <a:cubicBezTo>
                      <a:pt x="24" y="42"/>
                      <a:pt x="26" y="41"/>
                      <a:pt x="28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31" y="41"/>
                      <a:pt x="33" y="42"/>
                      <a:pt x="34" y="42"/>
                    </a:cubicBezTo>
                    <a:cubicBezTo>
                      <a:pt x="32" y="48"/>
                      <a:pt x="31" y="55"/>
                      <a:pt x="31" y="65"/>
                    </a:cubicBezTo>
                    <a:cubicBezTo>
                      <a:pt x="31" y="67"/>
                      <a:pt x="31" y="67"/>
                      <a:pt x="31" y="67"/>
                    </a:cubicBezTo>
                    <a:cubicBezTo>
                      <a:pt x="40" y="67"/>
                      <a:pt x="40" y="67"/>
                      <a:pt x="40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2" y="58"/>
                      <a:pt x="46" y="52"/>
                      <a:pt x="50" y="46"/>
                    </a:cubicBezTo>
                    <a:cubicBezTo>
                      <a:pt x="54" y="41"/>
                      <a:pt x="56" y="34"/>
                      <a:pt x="56" y="28"/>
                    </a:cubicBezTo>
                    <a:cubicBezTo>
                      <a:pt x="56" y="13"/>
                      <a:pt x="44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 dirty="0">
                  <a:solidFill>
                    <a:prstClr val="black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51" name="Freeform 35"/>
              <p:cNvSpPr>
                <a:spLocks noEditPoints="1"/>
              </p:cNvSpPr>
              <p:nvPr/>
            </p:nvSpPr>
            <p:spPr bwMode="auto">
              <a:xfrm>
                <a:off x="689553" y="1041991"/>
                <a:ext cx="461652" cy="550860"/>
              </a:xfrm>
              <a:custGeom>
                <a:avLst/>
                <a:gdLst>
                  <a:gd name="T0" fmla="*/ 146 w 175"/>
                  <a:gd name="T1" fmla="*/ 24 h 209"/>
                  <a:gd name="T2" fmla="*/ 66 w 175"/>
                  <a:gd name="T3" fmla="*/ 8 h 209"/>
                  <a:gd name="T4" fmla="*/ 16 w 175"/>
                  <a:gd name="T5" fmla="*/ 67 h 209"/>
                  <a:gd name="T6" fmla="*/ 16 w 175"/>
                  <a:gd name="T7" fmla="*/ 85 h 209"/>
                  <a:gd name="T8" fmla="*/ 20 w 175"/>
                  <a:gd name="T9" fmla="*/ 94 h 209"/>
                  <a:gd name="T10" fmla="*/ 19 w 175"/>
                  <a:gd name="T11" fmla="*/ 97 h 209"/>
                  <a:gd name="T12" fmla="*/ 2 w 175"/>
                  <a:gd name="T13" fmla="*/ 121 h 209"/>
                  <a:gd name="T14" fmla="*/ 1 w 175"/>
                  <a:gd name="T15" fmla="*/ 127 h 209"/>
                  <a:gd name="T16" fmla="*/ 14 w 175"/>
                  <a:gd name="T17" fmla="*/ 132 h 209"/>
                  <a:gd name="T18" fmla="*/ 16 w 175"/>
                  <a:gd name="T19" fmla="*/ 139 h 209"/>
                  <a:gd name="T20" fmla="*/ 15 w 175"/>
                  <a:gd name="T21" fmla="*/ 146 h 209"/>
                  <a:gd name="T22" fmla="*/ 19 w 175"/>
                  <a:gd name="T23" fmla="*/ 148 h 209"/>
                  <a:gd name="T24" fmla="*/ 16 w 175"/>
                  <a:gd name="T25" fmla="*/ 151 h 209"/>
                  <a:gd name="T26" fmla="*/ 19 w 175"/>
                  <a:gd name="T27" fmla="*/ 157 h 209"/>
                  <a:gd name="T28" fmla="*/ 21 w 175"/>
                  <a:gd name="T29" fmla="*/ 171 h 209"/>
                  <a:gd name="T30" fmla="*/ 23 w 175"/>
                  <a:gd name="T31" fmla="*/ 187 h 209"/>
                  <a:gd name="T32" fmla="*/ 60 w 175"/>
                  <a:gd name="T33" fmla="*/ 184 h 209"/>
                  <a:gd name="T34" fmla="*/ 68 w 175"/>
                  <a:gd name="T35" fmla="*/ 209 h 209"/>
                  <a:gd name="T36" fmla="*/ 152 w 175"/>
                  <a:gd name="T37" fmla="*/ 183 h 209"/>
                  <a:gd name="T38" fmla="*/ 145 w 175"/>
                  <a:gd name="T39" fmla="*/ 159 h 209"/>
                  <a:gd name="T40" fmla="*/ 166 w 175"/>
                  <a:gd name="T41" fmla="*/ 106 h 209"/>
                  <a:gd name="T42" fmla="*/ 146 w 175"/>
                  <a:gd name="T43" fmla="*/ 24 h 209"/>
                  <a:gd name="T44" fmla="*/ 118 w 175"/>
                  <a:gd name="T45" fmla="*/ 90 h 209"/>
                  <a:gd name="T46" fmla="*/ 110 w 175"/>
                  <a:gd name="T47" fmla="*/ 110 h 209"/>
                  <a:gd name="T48" fmla="*/ 110 w 175"/>
                  <a:gd name="T49" fmla="*/ 128 h 209"/>
                  <a:gd name="T50" fmla="*/ 104 w 175"/>
                  <a:gd name="T51" fmla="*/ 136 h 209"/>
                  <a:gd name="T52" fmla="*/ 97 w 175"/>
                  <a:gd name="T53" fmla="*/ 136 h 209"/>
                  <a:gd name="T54" fmla="*/ 96 w 175"/>
                  <a:gd name="T55" fmla="*/ 136 h 209"/>
                  <a:gd name="T56" fmla="*/ 91 w 175"/>
                  <a:gd name="T57" fmla="*/ 139 h 209"/>
                  <a:gd name="T58" fmla="*/ 87 w 175"/>
                  <a:gd name="T59" fmla="*/ 136 h 209"/>
                  <a:gd name="T60" fmla="*/ 86 w 175"/>
                  <a:gd name="T61" fmla="*/ 136 h 209"/>
                  <a:gd name="T62" fmla="*/ 79 w 175"/>
                  <a:gd name="T63" fmla="*/ 136 h 209"/>
                  <a:gd name="T64" fmla="*/ 73 w 175"/>
                  <a:gd name="T65" fmla="*/ 129 h 209"/>
                  <a:gd name="T66" fmla="*/ 73 w 175"/>
                  <a:gd name="T67" fmla="*/ 110 h 209"/>
                  <a:gd name="T68" fmla="*/ 65 w 175"/>
                  <a:gd name="T69" fmla="*/ 90 h 209"/>
                  <a:gd name="T70" fmla="*/ 57 w 175"/>
                  <a:gd name="T71" fmla="*/ 68 h 209"/>
                  <a:gd name="T72" fmla="*/ 91 w 175"/>
                  <a:gd name="T73" fmla="*/ 34 h 209"/>
                  <a:gd name="T74" fmla="*/ 126 w 175"/>
                  <a:gd name="T75" fmla="*/ 68 h 209"/>
                  <a:gd name="T76" fmla="*/ 118 w 175"/>
                  <a:gd name="T77" fmla="*/ 9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5" h="209">
                    <a:moveTo>
                      <a:pt x="146" y="24"/>
                    </a:moveTo>
                    <a:cubicBezTo>
                      <a:pt x="126" y="8"/>
                      <a:pt x="100" y="0"/>
                      <a:pt x="66" y="8"/>
                    </a:cubicBezTo>
                    <a:cubicBezTo>
                      <a:pt x="42" y="15"/>
                      <a:pt x="21" y="33"/>
                      <a:pt x="16" y="67"/>
                    </a:cubicBezTo>
                    <a:cubicBezTo>
                      <a:pt x="14" y="78"/>
                      <a:pt x="16" y="84"/>
                      <a:pt x="16" y="85"/>
                    </a:cubicBezTo>
                    <a:cubicBezTo>
                      <a:pt x="18" y="87"/>
                      <a:pt x="20" y="91"/>
                      <a:pt x="20" y="94"/>
                    </a:cubicBezTo>
                    <a:cubicBezTo>
                      <a:pt x="20" y="95"/>
                      <a:pt x="19" y="96"/>
                      <a:pt x="19" y="97"/>
                    </a:cubicBezTo>
                    <a:cubicBezTo>
                      <a:pt x="2" y="121"/>
                      <a:pt x="2" y="121"/>
                      <a:pt x="2" y="121"/>
                    </a:cubicBezTo>
                    <a:cubicBezTo>
                      <a:pt x="1" y="123"/>
                      <a:pt x="0" y="125"/>
                      <a:pt x="1" y="127"/>
                    </a:cubicBezTo>
                    <a:cubicBezTo>
                      <a:pt x="4" y="132"/>
                      <a:pt x="12" y="131"/>
                      <a:pt x="14" y="132"/>
                    </a:cubicBezTo>
                    <a:cubicBezTo>
                      <a:pt x="16" y="133"/>
                      <a:pt x="17" y="136"/>
                      <a:pt x="16" y="139"/>
                    </a:cubicBezTo>
                    <a:cubicBezTo>
                      <a:pt x="15" y="141"/>
                      <a:pt x="13" y="145"/>
                      <a:pt x="15" y="146"/>
                    </a:cubicBezTo>
                    <a:cubicBezTo>
                      <a:pt x="17" y="147"/>
                      <a:pt x="19" y="148"/>
                      <a:pt x="19" y="148"/>
                    </a:cubicBezTo>
                    <a:cubicBezTo>
                      <a:pt x="19" y="148"/>
                      <a:pt x="16" y="149"/>
                      <a:pt x="16" y="151"/>
                    </a:cubicBezTo>
                    <a:cubicBezTo>
                      <a:pt x="15" y="153"/>
                      <a:pt x="16" y="156"/>
                      <a:pt x="19" y="157"/>
                    </a:cubicBezTo>
                    <a:cubicBezTo>
                      <a:pt x="19" y="157"/>
                      <a:pt x="22" y="164"/>
                      <a:pt x="21" y="171"/>
                    </a:cubicBezTo>
                    <a:cubicBezTo>
                      <a:pt x="20" y="177"/>
                      <a:pt x="18" y="183"/>
                      <a:pt x="23" y="187"/>
                    </a:cubicBezTo>
                    <a:cubicBezTo>
                      <a:pt x="28" y="191"/>
                      <a:pt x="48" y="188"/>
                      <a:pt x="60" y="184"/>
                    </a:cubicBezTo>
                    <a:cubicBezTo>
                      <a:pt x="60" y="184"/>
                      <a:pt x="64" y="191"/>
                      <a:pt x="68" y="209"/>
                    </a:cubicBezTo>
                    <a:cubicBezTo>
                      <a:pt x="152" y="183"/>
                      <a:pt x="152" y="183"/>
                      <a:pt x="152" y="183"/>
                    </a:cubicBezTo>
                    <a:cubicBezTo>
                      <a:pt x="147" y="170"/>
                      <a:pt x="145" y="163"/>
                      <a:pt x="145" y="159"/>
                    </a:cubicBezTo>
                    <a:cubicBezTo>
                      <a:pt x="143" y="148"/>
                      <a:pt x="160" y="128"/>
                      <a:pt x="166" y="106"/>
                    </a:cubicBezTo>
                    <a:cubicBezTo>
                      <a:pt x="173" y="81"/>
                      <a:pt x="175" y="48"/>
                      <a:pt x="146" y="24"/>
                    </a:cubicBezTo>
                    <a:close/>
                    <a:moveTo>
                      <a:pt x="118" y="90"/>
                    </a:moveTo>
                    <a:cubicBezTo>
                      <a:pt x="112" y="98"/>
                      <a:pt x="110" y="104"/>
                      <a:pt x="110" y="110"/>
                    </a:cubicBezTo>
                    <a:cubicBezTo>
                      <a:pt x="110" y="128"/>
                      <a:pt x="110" y="128"/>
                      <a:pt x="110" y="128"/>
                    </a:cubicBezTo>
                    <a:cubicBezTo>
                      <a:pt x="110" y="133"/>
                      <a:pt x="107" y="136"/>
                      <a:pt x="104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6" y="136"/>
                      <a:pt x="96" y="136"/>
                      <a:pt x="96" y="136"/>
                    </a:cubicBezTo>
                    <a:cubicBezTo>
                      <a:pt x="95" y="138"/>
                      <a:pt x="93" y="139"/>
                      <a:pt x="91" y="139"/>
                    </a:cubicBezTo>
                    <a:cubicBezTo>
                      <a:pt x="89" y="139"/>
                      <a:pt x="88" y="138"/>
                      <a:pt x="87" y="136"/>
                    </a:cubicBezTo>
                    <a:cubicBezTo>
                      <a:pt x="86" y="136"/>
                      <a:pt x="86" y="136"/>
                      <a:pt x="86" y="136"/>
                    </a:cubicBezTo>
                    <a:cubicBezTo>
                      <a:pt x="79" y="136"/>
                      <a:pt x="79" y="136"/>
                      <a:pt x="79" y="136"/>
                    </a:cubicBezTo>
                    <a:cubicBezTo>
                      <a:pt x="76" y="136"/>
                      <a:pt x="73" y="133"/>
                      <a:pt x="73" y="129"/>
                    </a:cubicBezTo>
                    <a:cubicBezTo>
                      <a:pt x="73" y="110"/>
                      <a:pt x="73" y="110"/>
                      <a:pt x="73" y="110"/>
                    </a:cubicBezTo>
                    <a:cubicBezTo>
                      <a:pt x="73" y="104"/>
                      <a:pt x="70" y="98"/>
                      <a:pt x="65" y="90"/>
                    </a:cubicBezTo>
                    <a:cubicBezTo>
                      <a:pt x="59" y="83"/>
                      <a:pt x="57" y="76"/>
                      <a:pt x="57" y="68"/>
                    </a:cubicBezTo>
                    <a:cubicBezTo>
                      <a:pt x="57" y="49"/>
                      <a:pt x="72" y="34"/>
                      <a:pt x="91" y="34"/>
                    </a:cubicBezTo>
                    <a:cubicBezTo>
                      <a:pt x="110" y="34"/>
                      <a:pt x="126" y="49"/>
                      <a:pt x="126" y="68"/>
                    </a:cubicBezTo>
                    <a:cubicBezTo>
                      <a:pt x="126" y="76"/>
                      <a:pt x="123" y="83"/>
                      <a:pt x="118" y="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 dirty="0">
                  <a:solidFill>
                    <a:prstClr val="black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3447667" y="2111731"/>
              <a:ext cx="2102232" cy="952146"/>
              <a:chOff x="8108617" y="2128336"/>
              <a:chExt cx="2102232" cy="952146"/>
            </a:xfrm>
          </p:grpSpPr>
          <p:sp>
            <p:nvSpPr>
              <p:cNvPr id="78" name="文本框 77"/>
              <p:cNvSpPr txBox="1"/>
              <p:nvPr/>
            </p:nvSpPr>
            <p:spPr>
              <a:xfrm>
                <a:off x="8108617" y="2128336"/>
                <a:ext cx="19307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zh-CN" altLang="en-US" sz="2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输入标题内容</a:t>
                </a:r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8126934" y="2506671"/>
                <a:ext cx="2083915" cy="573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点击此处加入文本内容，可以编辑文本内容字体大小。</a:t>
                </a:r>
              </a:p>
            </p:txBody>
          </p:sp>
        </p:grpSp>
      </p:grpSp>
      <p:grpSp>
        <p:nvGrpSpPr>
          <p:cNvPr id="83" name="组合 82"/>
          <p:cNvGrpSpPr/>
          <p:nvPr/>
        </p:nvGrpSpPr>
        <p:grpSpPr>
          <a:xfrm>
            <a:off x="1523508" y="4141266"/>
            <a:ext cx="4239593" cy="1323868"/>
            <a:chOff x="1523508" y="4141266"/>
            <a:chExt cx="4239593" cy="1323868"/>
          </a:xfrm>
        </p:grpSpPr>
        <p:sp>
          <p:nvSpPr>
            <p:cNvPr id="36" name="Freeform 9"/>
            <p:cNvSpPr/>
            <p:nvPr/>
          </p:nvSpPr>
          <p:spPr bwMode="auto">
            <a:xfrm>
              <a:off x="1523508" y="4141266"/>
              <a:ext cx="1758011" cy="1323868"/>
            </a:xfrm>
            <a:custGeom>
              <a:avLst/>
              <a:gdLst>
                <a:gd name="T0" fmla="*/ 61 w 85"/>
                <a:gd name="T1" fmla="*/ 38 h 64"/>
                <a:gd name="T2" fmla="*/ 65 w 85"/>
                <a:gd name="T3" fmla="*/ 34 h 64"/>
                <a:gd name="T4" fmla="*/ 69 w 85"/>
                <a:gd name="T5" fmla="*/ 37 h 64"/>
                <a:gd name="T6" fmla="*/ 76 w 85"/>
                <a:gd name="T7" fmla="*/ 41 h 64"/>
                <a:gd name="T8" fmla="*/ 85 w 85"/>
                <a:gd name="T9" fmla="*/ 32 h 64"/>
                <a:gd name="T10" fmla="*/ 76 w 85"/>
                <a:gd name="T11" fmla="*/ 23 h 64"/>
                <a:gd name="T12" fmla="*/ 69 w 85"/>
                <a:gd name="T13" fmla="*/ 27 h 64"/>
                <a:gd name="T14" fmla="*/ 65 w 85"/>
                <a:gd name="T15" fmla="*/ 30 h 64"/>
                <a:gd name="T16" fmla="*/ 61 w 85"/>
                <a:gd name="T17" fmla="*/ 26 h 64"/>
                <a:gd name="T18" fmla="*/ 61 w 85"/>
                <a:gd name="T19" fmla="*/ 26 h 64"/>
                <a:gd name="T20" fmla="*/ 61 w 85"/>
                <a:gd name="T21" fmla="*/ 0 h 64"/>
                <a:gd name="T22" fmla="*/ 10 w 85"/>
                <a:gd name="T23" fmla="*/ 0 h 64"/>
                <a:gd name="T24" fmla="*/ 0 w 85"/>
                <a:gd name="T25" fmla="*/ 10 h 64"/>
                <a:gd name="T26" fmla="*/ 0 w 85"/>
                <a:gd name="T27" fmla="*/ 54 h 64"/>
                <a:gd name="T28" fmla="*/ 10 w 85"/>
                <a:gd name="T29" fmla="*/ 64 h 64"/>
                <a:gd name="T30" fmla="*/ 61 w 85"/>
                <a:gd name="T31" fmla="*/ 64 h 64"/>
                <a:gd name="T32" fmla="*/ 61 w 85"/>
                <a:gd name="T33" fmla="*/ 3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5" h="64">
                  <a:moveTo>
                    <a:pt x="61" y="38"/>
                  </a:moveTo>
                  <a:cubicBezTo>
                    <a:pt x="61" y="36"/>
                    <a:pt x="62" y="34"/>
                    <a:pt x="65" y="34"/>
                  </a:cubicBezTo>
                  <a:cubicBezTo>
                    <a:pt x="67" y="34"/>
                    <a:pt x="69" y="36"/>
                    <a:pt x="69" y="37"/>
                  </a:cubicBezTo>
                  <a:cubicBezTo>
                    <a:pt x="71" y="39"/>
                    <a:pt x="73" y="41"/>
                    <a:pt x="76" y="41"/>
                  </a:cubicBezTo>
                  <a:cubicBezTo>
                    <a:pt x="81" y="41"/>
                    <a:pt x="85" y="37"/>
                    <a:pt x="85" y="32"/>
                  </a:cubicBezTo>
                  <a:cubicBezTo>
                    <a:pt x="85" y="27"/>
                    <a:pt x="81" y="23"/>
                    <a:pt x="76" y="23"/>
                  </a:cubicBezTo>
                  <a:cubicBezTo>
                    <a:pt x="73" y="23"/>
                    <a:pt x="71" y="24"/>
                    <a:pt x="69" y="27"/>
                  </a:cubicBezTo>
                  <a:cubicBezTo>
                    <a:pt x="69" y="27"/>
                    <a:pt x="67" y="30"/>
                    <a:pt x="65" y="30"/>
                  </a:cubicBezTo>
                  <a:cubicBezTo>
                    <a:pt x="62" y="30"/>
                    <a:pt x="61" y="27"/>
                    <a:pt x="61" y="2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9"/>
                    <a:pt x="4" y="64"/>
                    <a:pt x="10" y="64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38"/>
                    <a:pt x="61" y="38"/>
                    <a:pt x="61" y="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chemeClr val="bg1">
                    <a:lumMod val="95000"/>
                  </a:schemeClr>
                </a:gs>
              </a:gsLst>
              <a:lin ang="15000000" scaled="0"/>
            </a:gradFill>
            <a:ln w="2540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</a:ln>
            <a:effectLst>
              <a:outerShdw blurRad="63500" sx="103000" sy="103000" algn="ctr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dirty="0">
                <a:solidFill>
                  <a:prstClr val="white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sp>
          <p:nvSpPr>
            <p:cNvPr id="37" name="Freeform 10"/>
            <p:cNvSpPr/>
            <p:nvPr/>
          </p:nvSpPr>
          <p:spPr bwMode="auto">
            <a:xfrm>
              <a:off x="2847376" y="4141266"/>
              <a:ext cx="2915725" cy="1323868"/>
            </a:xfrm>
            <a:custGeom>
              <a:avLst/>
              <a:gdLst>
                <a:gd name="T0" fmla="*/ 131 w 141"/>
                <a:gd name="T1" fmla="*/ 0 h 64"/>
                <a:gd name="T2" fmla="*/ 0 w 141"/>
                <a:gd name="T3" fmla="*/ 0 h 64"/>
                <a:gd name="T4" fmla="*/ 0 w 141"/>
                <a:gd name="T5" fmla="*/ 25 h 64"/>
                <a:gd name="T6" fmla="*/ 1 w 141"/>
                <a:gd name="T7" fmla="*/ 26 h 64"/>
                <a:gd name="T8" fmla="*/ 2 w 141"/>
                <a:gd name="T9" fmla="*/ 25 h 64"/>
                <a:gd name="T10" fmla="*/ 2 w 141"/>
                <a:gd name="T11" fmla="*/ 24 h 64"/>
                <a:gd name="T12" fmla="*/ 12 w 141"/>
                <a:gd name="T13" fmla="*/ 19 h 64"/>
                <a:gd name="T14" fmla="*/ 25 w 141"/>
                <a:gd name="T15" fmla="*/ 32 h 64"/>
                <a:gd name="T16" fmla="*/ 12 w 141"/>
                <a:gd name="T17" fmla="*/ 45 h 64"/>
                <a:gd name="T18" fmla="*/ 2 w 141"/>
                <a:gd name="T19" fmla="*/ 39 h 64"/>
                <a:gd name="T20" fmla="*/ 2 w 141"/>
                <a:gd name="T21" fmla="*/ 39 h 64"/>
                <a:gd name="T22" fmla="*/ 1 w 141"/>
                <a:gd name="T23" fmla="*/ 38 h 64"/>
                <a:gd name="T24" fmla="*/ 0 w 141"/>
                <a:gd name="T25" fmla="*/ 38 h 64"/>
                <a:gd name="T26" fmla="*/ 0 w 141"/>
                <a:gd name="T27" fmla="*/ 64 h 64"/>
                <a:gd name="T28" fmla="*/ 131 w 141"/>
                <a:gd name="T29" fmla="*/ 64 h 64"/>
                <a:gd name="T30" fmla="*/ 141 w 141"/>
                <a:gd name="T31" fmla="*/ 54 h 64"/>
                <a:gd name="T32" fmla="*/ 141 w 141"/>
                <a:gd name="T33" fmla="*/ 10 h 64"/>
                <a:gd name="T34" fmla="*/ 131 w 141"/>
                <a:gd name="T3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1" h="64">
                  <a:moveTo>
                    <a:pt x="13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" y="25"/>
                    <a:pt x="1" y="26"/>
                    <a:pt x="1" y="26"/>
                  </a:cubicBezTo>
                  <a:cubicBezTo>
                    <a:pt x="1" y="26"/>
                    <a:pt x="1" y="25"/>
                    <a:pt x="2" y="25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4" y="21"/>
                    <a:pt x="8" y="19"/>
                    <a:pt x="12" y="19"/>
                  </a:cubicBezTo>
                  <a:cubicBezTo>
                    <a:pt x="19" y="19"/>
                    <a:pt x="25" y="25"/>
                    <a:pt x="25" y="32"/>
                  </a:cubicBezTo>
                  <a:cubicBezTo>
                    <a:pt x="25" y="39"/>
                    <a:pt x="19" y="45"/>
                    <a:pt x="12" y="45"/>
                  </a:cubicBezTo>
                  <a:cubicBezTo>
                    <a:pt x="8" y="45"/>
                    <a:pt x="4" y="43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1" y="38"/>
                    <a:pt x="1" y="38"/>
                  </a:cubicBezTo>
                  <a:cubicBezTo>
                    <a:pt x="1" y="38"/>
                    <a:pt x="1" y="38"/>
                    <a:pt x="0" y="38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31" y="64"/>
                    <a:pt x="131" y="64"/>
                    <a:pt x="131" y="64"/>
                  </a:cubicBezTo>
                  <a:cubicBezTo>
                    <a:pt x="136" y="64"/>
                    <a:pt x="141" y="59"/>
                    <a:pt x="141" y="54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1" y="4"/>
                    <a:pt x="136" y="0"/>
                    <a:pt x="131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2857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dirty="0">
                <a:solidFill>
                  <a:prstClr val="black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lt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1884745" y="4495990"/>
              <a:ext cx="577623" cy="614421"/>
              <a:chOff x="1649656" y="2839535"/>
              <a:chExt cx="577623" cy="614421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45" name="Freeform 30"/>
              <p:cNvSpPr/>
              <p:nvPr/>
            </p:nvSpPr>
            <p:spPr bwMode="auto">
              <a:xfrm>
                <a:off x="1987532" y="2839535"/>
                <a:ext cx="239747" cy="269855"/>
              </a:xfrm>
              <a:custGeom>
                <a:avLst/>
                <a:gdLst>
                  <a:gd name="T0" fmla="*/ 76 w 91"/>
                  <a:gd name="T1" fmla="*/ 45 h 102"/>
                  <a:gd name="T2" fmla="*/ 50 w 91"/>
                  <a:gd name="T3" fmla="*/ 52 h 102"/>
                  <a:gd name="T4" fmla="*/ 11 w 91"/>
                  <a:gd name="T5" fmla="*/ 102 h 102"/>
                  <a:gd name="T6" fmla="*/ 0 w 91"/>
                  <a:gd name="T7" fmla="*/ 93 h 102"/>
                  <a:gd name="T8" fmla="*/ 43 w 91"/>
                  <a:gd name="T9" fmla="*/ 47 h 102"/>
                  <a:gd name="T10" fmla="*/ 45 w 91"/>
                  <a:gd name="T11" fmla="*/ 19 h 102"/>
                  <a:gd name="T12" fmla="*/ 70 w 91"/>
                  <a:gd name="T13" fmla="*/ 0 h 102"/>
                  <a:gd name="T14" fmla="*/ 67 w 91"/>
                  <a:gd name="T15" fmla="*/ 22 h 102"/>
                  <a:gd name="T16" fmla="*/ 70 w 91"/>
                  <a:gd name="T17" fmla="*/ 22 h 102"/>
                  <a:gd name="T18" fmla="*/ 70 w 91"/>
                  <a:gd name="T19" fmla="*/ 24 h 102"/>
                  <a:gd name="T20" fmla="*/ 91 w 91"/>
                  <a:gd name="T21" fmla="*/ 17 h 102"/>
                  <a:gd name="T22" fmla="*/ 76 w 91"/>
                  <a:gd name="T23" fmla="*/ 45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1" h="102">
                    <a:moveTo>
                      <a:pt x="76" y="45"/>
                    </a:moveTo>
                    <a:cubicBezTo>
                      <a:pt x="65" y="52"/>
                      <a:pt x="54" y="52"/>
                      <a:pt x="50" y="52"/>
                    </a:cubicBezTo>
                    <a:cubicBezTo>
                      <a:pt x="11" y="102"/>
                      <a:pt x="11" y="102"/>
                      <a:pt x="11" y="102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43" y="47"/>
                      <a:pt x="43" y="47"/>
                      <a:pt x="43" y="47"/>
                    </a:cubicBezTo>
                    <a:cubicBezTo>
                      <a:pt x="42" y="43"/>
                      <a:pt x="40" y="32"/>
                      <a:pt x="45" y="19"/>
                    </a:cubicBezTo>
                    <a:cubicBezTo>
                      <a:pt x="52" y="4"/>
                      <a:pt x="70" y="0"/>
                      <a:pt x="70" y="0"/>
                    </a:cubicBezTo>
                    <a:cubicBezTo>
                      <a:pt x="67" y="22"/>
                      <a:pt x="67" y="22"/>
                      <a:pt x="67" y="22"/>
                    </a:cubicBezTo>
                    <a:cubicBezTo>
                      <a:pt x="68" y="21"/>
                      <a:pt x="69" y="21"/>
                      <a:pt x="70" y="22"/>
                    </a:cubicBezTo>
                    <a:cubicBezTo>
                      <a:pt x="70" y="22"/>
                      <a:pt x="70" y="23"/>
                      <a:pt x="70" y="24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1" y="17"/>
                      <a:pt x="90" y="36"/>
                      <a:pt x="76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 dirty="0">
                  <a:solidFill>
                    <a:prstClr val="black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46" name="Freeform 31"/>
              <p:cNvSpPr/>
              <p:nvPr/>
            </p:nvSpPr>
            <p:spPr bwMode="auto">
              <a:xfrm>
                <a:off x="1649656" y="3024642"/>
                <a:ext cx="461652" cy="429314"/>
              </a:xfrm>
              <a:custGeom>
                <a:avLst/>
                <a:gdLst>
                  <a:gd name="T0" fmla="*/ 77 w 175"/>
                  <a:gd name="T1" fmla="*/ 0 h 163"/>
                  <a:gd name="T2" fmla="*/ 127 w 175"/>
                  <a:gd name="T3" fmla="*/ 16 h 163"/>
                  <a:gd name="T4" fmla="*/ 107 w 175"/>
                  <a:gd name="T5" fmla="*/ 40 h 163"/>
                  <a:gd name="T6" fmla="*/ 84 w 175"/>
                  <a:gd name="T7" fmla="*/ 34 h 163"/>
                  <a:gd name="T8" fmla="*/ 44 w 175"/>
                  <a:gd name="T9" fmla="*/ 80 h 163"/>
                  <a:gd name="T10" fmla="*/ 96 w 175"/>
                  <a:gd name="T11" fmla="*/ 125 h 163"/>
                  <a:gd name="T12" fmla="*/ 135 w 175"/>
                  <a:gd name="T13" fmla="*/ 80 h 163"/>
                  <a:gd name="T14" fmla="*/ 125 w 175"/>
                  <a:gd name="T15" fmla="*/ 56 h 163"/>
                  <a:gd name="T16" fmla="*/ 145 w 175"/>
                  <a:gd name="T17" fmla="*/ 32 h 163"/>
                  <a:gd name="T18" fmla="*/ 169 w 175"/>
                  <a:gd name="T19" fmla="*/ 82 h 163"/>
                  <a:gd name="T20" fmla="*/ 98 w 175"/>
                  <a:gd name="T21" fmla="*/ 163 h 163"/>
                  <a:gd name="T22" fmla="*/ 6 w 175"/>
                  <a:gd name="T23" fmla="*/ 82 h 163"/>
                  <a:gd name="T24" fmla="*/ 77 w 175"/>
                  <a:gd name="T2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5" h="163">
                    <a:moveTo>
                      <a:pt x="77" y="0"/>
                    </a:moveTo>
                    <a:cubicBezTo>
                      <a:pt x="95" y="0"/>
                      <a:pt x="112" y="6"/>
                      <a:pt x="127" y="16"/>
                    </a:cubicBezTo>
                    <a:cubicBezTo>
                      <a:pt x="107" y="40"/>
                      <a:pt x="107" y="40"/>
                      <a:pt x="107" y="40"/>
                    </a:cubicBezTo>
                    <a:cubicBezTo>
                      <a:pt x="100" y="36"/>
                      <a:pt x="92" y="34"/>
                      <a:pt x="84" y="34"/>
                    </a:cubicBezTo>
                    <a:cubicBezTo>
                      <a:pt x="59" y="34"/>
                      <a:pt x="41" y="54"/>
                      <a:pt x="44" y="80"/>
                    </a:cubicBezTo>
                    <a:cubicBezTo>
                      <a:pt x="47" y="105"/>
                      <a:pt x="70" y="125"/>
                      <a:pt x="96" y="125"/>
                    </a:cubicBezTo>
                    <a:cubicBezTo>
                      <a:pt x="121" y="125"/>
                      <a:pt x="138" y="105"/>
                      <a:pt x="135" y="80"/>
                    </a:cubicBezTo>
                    <a:cubicBezTo>
                      <a:pt x="134" y="71"/>
                      <a:pt x="130" y="63"/>
                      <a:pt x="125" y="56"/>
                    </a:cubicBezTo>
                    <a:cubicBezTo>
                      <a:pt x="145" y="32"/>
                      <a:pt x="145" y="32"/>
                      <a:pt x="145" y="32"/>
                    </a:cubicBezTo>
                    <a:cubicBezTo>
                      <a:pt x="158" y="46"/>
                      <a:pt x="166" y="63"/>
                      <a:pt x="169" y="82"/>
                    </a:cubicBezTo>
                    <a:cubicBezTo>
                      <a:pt x="175" y="127"/>
                      <a:pt x="143" y="163"/>
                      <a:pt x="98" y="163"/>
                    </a:cubicBezTo>
                    <a:cubicBezTo>
                      <a:pt x="53" y="163"/>
                      <a:pt x="12" y="127"/>
                      <a:pt x="6" y="82"/>
                    </a:cubicBezTo>
                    <a:cubicBezTo>
                      <a:pt x="0" y="37"/>
                      <a:pt x="31" y="0"/>
                      <a:pt x="7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 dirty="0">
                  <a:solidFill>
                    <a:prstClr val="black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47" name="Freeform 32"/>
              <p:cNvSpPr/>
              <p:nvPr/>
            </p:nvSpPr>
            <p:spPr bwMode="auto">
              <a:xfrm>
                <a:off x="1789043" y="3140613"/>
                <a:ext cx="195143" cy="181762"/>
              </a:xfrm>
              <a:custGeom>
                <a:avLst/>
                <a:gdLst>
                  <a:gd name="T0" fmla="*/ 42 w 74"/>
                  <a:gd name="T1" fmla="*/ 69 h 69"/>
                  <a:gd name="T2" fmla="*/ 3 w 74"/>
                  <a:gd name="T3" fmla="*/ 35 h 69"/>
                  <a:gd name="T4" fmla="*/ 33 w 74"/>
                  <a:gd name="T5" fmla="*/ 0 h 69"/>
                  <a:gd name="T6" fmla="*/ 49 w 74"/>
                  <a:gd name="T7" fmla="*/ 4 h 69"/>
                  <a:gd name="T8" fmla="*/ 49 w 74"/>
                  <a:gd name="T9" fmla="*/ 11 h 69"/>
                  <a:gd name="T10" fmla="*/ 36 w 74"/>
                  <a:gd name="T11" fmla="*/ 30 h 69"/>
                  <a:gd name="T12" fmla="*/ 42 w 74"/>
                  <a:gd name="T13" fmla="*/ 35 h 69"/>
                  <a:gd name="T14" fmla="*/ 59 w 74"/>
                  <a:gd name="T15" fmla="*/ 20 h 69"/>
                  <a:gd name="T16" fmla="*/ 60 w 74"/>
                  <a:gd name="T17" fmla="*/ 20 h 69"/>
                  <a:gd name="T18" fmla="*/ 66 w 74"/>
                  <a:gd name="T19" fmla="*/ 18 h 69"/>
                  <a:gd name="T20" fmla="*/ 72 w 74"/>
                  <a:gd name="T21" fmla="*/ 35 h 69"/>
                  <a:gd name="T22" fmla="*/ 42 w 74"/>
                  <a:gd name="T23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" h="69">
                    <a:moveTo>
                      <a:pt x="42" y="69"/>
                    </a:moveTo>
                    <a:cubicBezTo>
                      <a:pt x="23" y="69"/>
                      <a:pt x="5" y="54"/>
                      <a:pt x="3" y="35"/>
                    </a:cubicBezTo>
                    <a:cubicBezTo>
                      <a:pt x="0" y="16"/>
                      <a:pt x="14" y="0"/>
                      <a:pt x="33" y="0"/>
                    </a:cubicBezTo>
                    <a:cubicBezTo>
                      <a:pt x="38" y="0"/>
                      <a:pt x="44" y="2"/>
                      <a:pt x="49" y="4"/>
                    </a:cubicBezTo>
                    <a:cubicBezTo>
                      <a:pt x="48" y="6"/>
                      <a:pt x="48" y="9"/>
                      <a:pt x="49" y="11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0"/>
                      <a:pt x="60" y="20"/>
                      <a:pt x="60" y="20"/>
                    </a:cubicBezTo>
                    <a:cubicBezTo>
                      <a:pt x="62" y="20"/>
                      <a:pt x="64" y="19"/>
                      <a:pt x="66" y="18"/>
                    </a:cubicBezTo>
                    <a:cubicBezTo>
                      <a:pt x="69" y="23"/>
                      <a:pt x="71" y="29"/>
                      <a:pt x="72" y="35"/>
                    </a:cubicBezTo>
                    <a:cubicBezTo>
                      <a:pt x="74" y="54"/>
                      <a:pt x="61" y="69"/>
                      <a:pt x="42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 dirty="0">
                  <a:solidFill>
                    <a:prstClr val="black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  <p:sp>
            <p:nvSpPr>
              <p:cNvPr id="48" name="Freeform 33"/>
              <p:cNvSpPr/>
              <p:nvPr/>
            </p:nvSpPr>
            <p:spPr bwMode="auto">
              <a:xfrm>
                <a:off x="1897208" y="3090433"/>
                <a:ext cx="113740" cy="129352"/>
              </a:xfrm>
              <a:custGeom>
                <a:avLst/>
                <a:gdLst>
                  <a:gd name="T0" fmla="*/ 13 w 43"/>
                  <a:gd name="T1" fmla="*/ 31 h 49"/>
                  <a:gd name="T2" fmla="*/ 14 w 43"/>
                  <a:gd name="T3" fmla="*/ 22 h 49"/>
                  <a:gd name="T4" fmla="*/ 32 w 43"/>
                  <a:gd name="T5" fmla="*/ 0 h 49"/>
                  <a:gd name="T6" fmla="*/ 43 w 43"/>
                  <a:gd name="T7" fmla="*/ 9 h 49"/>
                  <a:gd name="T8" fmla="*/ 24 w 43"/>
                  <a:gd name="T9" fmla="*/ 32 h 49"/>
                  <a:gd name="T10" fmla="*/ 17 w 43"/>
                  <a:gd name="T11" fmla="*/ 34 h 49"/>
                  <a:gd name="T12" fmla="*/ 1 w 43"/>
                  <a:gd name="T13" fmla="*/ 49 h 49"/>
                  <a:gd name="T14" fmla="*/ 0 w 43"/>
                  <a:gd name="T15" fmla="*/ 48 h 49"/>
                  <a:gd name="T16" fmla="*/ 13 w 43"/>
                  <a:gd name="T17" fmla="*/ 3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49">
                    <a:moveTo>
                      <a:pt x="13" y="31"/>
                    </a:moveTo>
                    <a:cubicBezTo>
                      <a:pt x="11" y="28"/>
                      <a:pt x="12" y="25"/>
                      <a:pt x="14" y="22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4"/>
                      <a:pt x="19" y="35"/>
                      <a:pt x="17" y="34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0" y="48"/>
                      <a:pt x="0" y="48"/>
                      <a:pt x="0" y="48"/>
                    </a:cubicBezTo>
                    <a:lnTo>
                      <a:pt x="13" y="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 dirty="0">
                  <a:solidFill>
                    <a:prstClr val="black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+mn-lt"/>
                </a:endParaRPr>
              </a:p>
            </p:txBody>
          </p:sp>
        </p:grpSp>
        <p:grpSp>
          <p:nvGrpSpPr>
            <p:cNvPr id="80" name="组合 79"/>
            <p:cNvGrpSpPr/>
            <p:nvPr/>
          </p:nvGrpSpPr>
          <p:grpSpPr>
            <a:xfrm>
              <a:off x="3447667" y="4327127"/>
              <a:ext cx="2102232" cy="952146"/>
              <a:chOff x="8108617" y="2128336"/>
              <a:chExt cx="2102232" cy="952146"/>
            </a:xfrm>
          </p:grpSpPr>
          <p:sp>
            <p:nvSpPr>
              <p:cNvPr id="81" name="文本框 80"/>
              <p:cNvSpPr txBox="1"/>
              <p:nvPr/>
            </p:nvSpPr>
            <p:spPr>
              <a:xfrm>
                <a:off x="8108617" y="2128336"/>
                <a:ext cx="19307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zh-CN" altLang="en-US" sz="2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输入标题内容</a:t>
                </a:r>
              </a:p>
            </p:txBody>
          </p:sp>
          <p:sp>
            <p:nvSpPr>
              <p:cNvPr id="82" name="矩形 81"/>
              <p:cNvSpPr/>
              <p:nvPr/>
            </p:nvSpPr>
            <p:spPr>
              <a:xfrm>
                <a:off x="8126934" y="2506671"/>
                <a:ext cx="2083915" cy="573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点击此处加入文本内容，可以编辑文本内容字体大小。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1206</Words>
  <Application>Microsoft Office PowerPoint</Application>
  <PresentationFormat>宽屏</PresentationFormat>
  <Paragraphs>212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阿里巴巴普惠体 L</vt:lpstr>
      <vt:lpstr>胡晓波真帅体</vt:lpstr>
      <vt:lpstr>思源黑体 CN Bold</vt:lpstr>
      <vt:lpstr>思源黑体 CN Light</vt:lpstr>
      <vt:lpstr>优设标题黑</vt:lpstr>
      <vt:lpstr>站酷小薇LOGO体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4</cp:revision>
  <dcterms:created xsi:type="dcterms:W3CDTF">2020-04-08T01:21:00Z</dcterms:created>
  <dcterms:modified xsi:type="dcterms:W3CDTF">2021-01-05T11:09:41Z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