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63" r:id="rId5"/>
    <p:sldId id="265" r:id="rId6"/>
    <p:sldId id="266" r:id="rId7"/>
    <p:sldId id="264" r:id="rId8"/>
    <p:sldId id="259" r:id="rId9"/>
    <p:sldId id="279" r:id="rId10"/>
    <p:sldId id="267" r:id="rId11"/>
    <p:sldId id="280" r:id="rId12"/>
    <p:sldId id="268" r:id="rId13"/>
    <p:sldId id="269" r:id="rId14"/>
    <p:sldId id="260" r:id="rId15"/>
    <p:sldId id="270" r:id="rId16"/>
    <p:sldId id="271" r:id="rId17"/>
    <p:sldId id="272" r:id="rId18"/>
    <p:sldId id="276" r:id="rId19"/>
    <p:sldId id="277" r:id="rId20"/>
    <p:sldId id="261" r:id="rId21"/>
    <p:sldId id="273" r:id="rId22"/>
    <p:sldId id="274" r:id="rId23"/>
    <p:sldId id="275" r:id="rId24"/>
    <p:sldId id="278" r:id="rId25"/>
    <p:sldId id="262" r:id="rId26"/>
  </p:sldIdLst>
  <p:sldSz cx="12192000" cy="6858000"/>
  <p:notesSz cx="7104063" cy="10234613"/>
  <p:embeddedFontLst>
    <p:embeddedFont>
      <p:font typeface="等线" panose="02010600030101010101" pitchFamily="2" charset="-122"/>
      <p:regular r:id="rId28"/>
      <p:bold r:id="rId29"/>
    </p:embeddedFont>
    <p:embeddedFont>
      <p:font typeface="方正清刻本悦宋简体" panose="02000000000000000000" pitchFamily="2" charset="-122"/>
      <p:regular r:id="rId30"/>
    </p:embeddedFont>
    <p:embeddedFont>
      <p:font typeface="华文细黑" panose="02010600040101010101" pitchFamily="2" charset="-122"/>
      <p:regular r:id="rId31"/>
    </p:embeddedFont>
    <p:embeddedFont>
      <p:font typeface="微软雅黑" panose="020B0503020204020204" pitchFamily="34" charset="-122"/>
      <p:regular r:id="rId32"/>
      <p:bold r:id="rId33"/>
    </p:embeddedFont>
    <p:embeddedFont>
      <p:font typeface="Calibri" panose="020F0502020204030204" pitchFamily="34" charset="0"/>
      <p:regular r:id="rId34"/>
      <p:bold r:id="rId35"/>
      <p:italic r:id="rId36"/>
      <p:bold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462"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4DB7046-FC13-4315-86D2-7D7AF3FB28C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88A51B2-611B-4707-9046-D29A0FFC54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8A51B2-611B-4707-9046-D29A0FFC54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18" Type="http://schemas.openxmlformats.org/officeDocument/2006/relationships/image" Target="../media/image10.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7.jpeg"/><Relationship Id="rId2" Type="http://schemas.openxmlformats.org/officeDocument/2006/relationships/tags" Target="../tags/tag3.xml"/><Relationship Id="rId16" Type="http://schemas.openxmlformats.org/officeDocument/2006/relationships/image" Target="../media/image8.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9.jpeg"/><Relationship Id="rId10" Type="http://schemas.openxmlformats.org/officeDocument/2006/relationships/tags" Target="../tags/tag11.xml"/><Relationship Id="rId19" Type="http://schemas.openxmlformats.org/officeDocument/2006/relationships/image" Target="../media/image11.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notesSlide" Target="../notesSlides/notesSlide19.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匠心"/>
          <p:cNvPicPr>
            <a:picLocks noChangeAspect="1"/>
          </p:cNvPicPr>
          <p:nvPr/>
        </p:nvPicPr>
        <p:blipFill>
          <a:blip r:embed="rId5"/>
          <a:stretch>
            <a:fillRect/>
          </a:stretch>
        </p:blipFill>
        <p:spPr>
          <a:xfrm>
            <a:off x="-14605" y="-13970"/>
            <a:ext cx="7305675" cy="6885305"/>
          </a:xfrm>
          <a:prstGeom prst="rect">
            <a:avLst/>
          </a:prstGeom>
        </p:spPr>
      </p:pic>
      <p:sp>
        <p:nvSpPr>
          <p:cNvPr id="4" name="剪去单角的矩形 3"/>
          <p:cNvSpPr/>
          <p:nvPr/>
        </p:nvSpPr>
        <p:spPr>
          <a:xfrm>
            <a:off x="505460" y="486410"/>
            <a:ext cx="11181080" cy="5885180"/>
          </a:xfrm>
          <a:prstGeom prst="snip1Rect">
            <a:avLst>
              <a:gd name="adj" fmla="val 8583"/>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剪去单角的矩形 4"/>
          <p:cNvSpPr/>
          <p:nvPr/>
        </p:nvSpPr>
        <p:spPr>
          <a:xfrm>
            <a:off x="9325610" y="486410"/>
            <a:ext cx="2360930" cy="1830705"/>
          </a:xfrm>
          <a:prstGeom prst="snip1Rect">
            <a:avLst>
              <a:gd name="adj" fmla="val 28581"/>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158365" y="279400"/>
            <a:ext cx="3498215" cy="460375"/>
          </a:xfrm>
          <a:prstGeom prst="rect">
            <a:avLst/>
          </a:prstGeom>
          <a:blipFill rotWithShape="1">
            <a:blip r:embed="rId6"/>
            <a:stretch>
              <a:fillRect/>
            </a:stretch>
          </a:blipFill>
        </p:spPr>
        <p:txBody>
          <a:bodyPr wrap="square" rtlCol="0">
            <a:spAutoFit/>
          </a:bodyPr>
          <a:lstStyle/>
          <a:p>
            <a:pPr algn="ctr"/>
            <a:r>
              <a:rPr lang="zh-CN" altLang="en-US" sz="2400">
                <a:solidFill>
                  <a:srgbClr val="17234D"/>
                </a:solidFill>
                <a:latin typeface="方正清刻本悦宋简体" panose="02000000000000000000" charset="-122"/>
                <a:ea typeface="方正清刻本悦宋简体" panose="02000000000000000000" charset="-122"/>
              </a:rPr>
              <a:t>匠心永恒，不负光阴。</a:t>
            </a:r>
          </a:p>
        </p:txBody>
      </p:sp>
      <p:cxnSp>
        <p:nvCxnSpPr>
          <p:cNvPr id="9" name="直接连接符 8"/>
          <p:cNvCxnSpPr/>
          <p:nvPr/>
        </p:nvCxnSpPr>
        <p:spPr>
          <a:xfrm>
            <a:off x="6073775" y="2317115"/>
            <a:ext cx="5612130" cy="0"/>
          </a:xfrm>
          <a:prstGeom prst="line">
            <a:avLst/>
          </a:prstGeom>
          <a:ln w="25400">
            <a:solidFill>
              <a:srgbClr val="17234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74460" y="695960"/>
            <a:ext cx="2590165" cy="1014730"/>
          </a:xfrm>
          <a:prstGeom prst="rect">
            <a:avLst/>
          </a:prstGeom>
          <a:noFill/>
        </p:spPr>
        <p:txBody>
          <a:bodyPr wrap="square" rtlCol="0">
            <a:spAutoFit/>
          </a:bodyPr>
          <a:lstStyle/>
          <a:p>
            <a:pPr algn="r"/>
            <a:r>
              <a:rPr lang="zh-CN" altLang="en-US" sz="6000">
                <a:solidFill>
                  <a:srgbClr val="17234D"/>
                </a:solidFill>
                <a:latin typeface="方正清刻本悦宋简体" panose="02000000000000000000" charset="-122"/>
                <a:ea typeface="方正清刻本悦宋简体" panose="02000000000000000000" charset="-122"/>
              </a:rPr>
              <a:t>永 恒</a:t>
            </a:r>
          </a:p>
        </p:txBody>
      </p:sp>
      <p:sp>
        <p:nvSpPr>
          <p:cNvPr id="11" name="文本框 10"/>
          <p:cNvSpPr txBox="1"/>
          <p:nvPr/>
        </p:nvSpPr>
        <p:spPr>
          <a:xfrm>
            <a:off x="6073775" y="1710690"/>
            <a:ext cx="2990850" cy="521970"/>
          </a:xfrm>
          <a:prstGeom prst="rect">
            <a:avLst/>
          </a:prstGeom>
          <a:noFill/>
        </p:spPr>
        <p:txBody>
          <a:bodyPr wrap="square" rtlCol="0">
            <a:spAutoFit/>
          </a:bodyPr>
          <a:lstStyle/>
          <a:p>
            <a:pPr algn="dist"/>
            <a:r>
              <a:rPr lang="en-US" altLang="zh-CN" sz="2800">
                <a:solidFill>
                  <a:srgbClr val="17234D"/>
                </a:solidFill>
                <a:latin typeface="方正清刻本悦宋简体" panose="02000000000000000000" charset="-122"/>
                <a:ea typeface="方正清刻本悦宋简体" panose="02000000000000000000" charset="-122"/>
              </a:rPr>
              <a:t>Yong Heng</a:t>
            </a:r>
          </a:p>
        </p:txBody>
      </p:sp>
      <p:sp>
        <p:nvSpPr>
          <p:cNvPr id="12" name="文本框 11"/>
          <p:cNvSpPr txBox="1"/>
          <p:nvPr/>
        </p:nvSpPr>
        <p:spPr>
          <a:xfrm>
            <a:off x="9325610" y="486410"/>
            <a:ext cx="1265555" cy="1322070"/>
          </a:xfrm>
          <a:prstGeom prst="rect">
            <a:avLst/>
          </a:prstGeom>
          <a:noFill/>
        </p:spPr>
        <p:txBody>
          <a:bodyPr wrap="square" rtlCol="0">
            <a:spAutoFit/>
          </a:bodyPr>
          <a:lstStyle/>
          <a:p>
            <a:r>
              <a:rPr lang="zh-CN" altLang="en-US" sz="8000">
                <a:solidFill>
                  <a:schemeClr val="bg1"/>
                </a:solidFill>
                <a:latin typeface="方正清刻本悦宋简体" panose="02000000000000000000" charset="-122"/>
                <a:ea typeface="方正清刻本悦宋简体" panose="02000000000000000000" charset="-122"/>
              </a:rPr>
              <a:t>匠</a:t>
            </a:r>
          </a:p>
        </p:txBody>
      </p:sp>
      <p:sp>
        <p:nvSpPr>
          <p:cNvPr id="13" name="文本框 12"/>
          <p:cNvSpPr txBox="1"/>
          <p:nvPr/>
        </p:nvSpPr>
        <p:spPr>
          <a:xfrm>
            <a:off x="10420985" y="1155700"/>
            <a:ext cx="1265555" cy="1322070"/>
          </a:xfrm>
          <a:prstGeom prst="rect">
            <a:avLst/>
          </a:prstGeom>
          <a:noFill/>
        </p:spPr>
        <p:txBody>
          <a:bodyPr wrap="square" rtlCol="0">
            <a:spAutoFit/>
          </a:bodyPr>
          <a:lstStyle/>
          <a:p>
            <a:pPr algn="r"/>
            <a:r>
              <a:rPr lang="zh-CN" altLang="en-US" sz="8000">
                <a:solidFill>
                  <a:schemeClr val="bg1"/>
                </a:solidFill>
                <a:latin typeface="方正清刻本悦宋简体" panose="02000000000000000000" charset="-122"/>
                <a:ea typeface="方正清刻本悦宋简体" panose="02000000000000000000" charset="-122"/>
              </a:rPr>
              <a:t>心</a:t>
            </a:r>
          </a:p>
        </p:txBody>
      </p:sp>
      <p:sp>
        <p:nvSpPr>
          <p:cNvPr id="14" name="文本框 13"/>
          <p:cNvSpPr txBox="1"/>
          <p:nvPr/>
        </p:nvSpPr>
        <p:spPr>
          <a:xfrm>
            <a:off x="9456420" y="1696085"/>
            <a:ext cx="1003935" cy="521970"/>
          </a:xfrm>
          <a:prstGeom prst="rect">
            <a:avLst/>
          </a:prstGeom>
          <a:noFill/>
        </p:spPr>
        <p:txBody>
          <a:bodyPr wrap="square" rtlCol="0">
            <a:spAutoFit/>
          </a:bodyPr>
          <a:lstStyle/>
          <a:p>
            <a:pPr algn="dist"/>
            <a:r>
              <a:rPr lang="en-US" altLang="zh-CN" sz="2800">
                <a:solidFill>
                  <a:schemeClr val="bg1"/>
                </a:solidFill>
                <a:latin typeface="方正清刻本悦宋简体" panose="02000000000000000000" charset="-122"/>
                <a:ea typeface="方正清刻本悦宋简体" panose="02000000000000000000" charset="-122"/>
              </a:rPr>
              <a:t>Jiang</a:t>
            </a:r>
          </a:p>
        </p:txBody>
      </p:sp>
      <p:sp>
        <p:nvSpPr>
          <p:cNvPr id="15" name="文本框 14"/>
          <p:cNvSpPr txBox="1"/>
          <p:nvPr/>
        </p:nvSpPr>
        <p:spPr>
          <a:xfrm>
            <a:off x="10663555" y="695960"/>
            <a:ext cx="780415" cy="521970"/>
          </a:xfrm>
          <a:prstGeom prst="rect">
            <a:avLst/>
          </a:prstGeom>
          <a:noFill/>
        </p:spPr>
        <p:txBody>
          <a:bodyPr wrap="square" rtlCol="0">
            <a:spAutoFit/>
          </a:bodyPr>
          <a:lstStyle/>
          <a:p>
            <a:pPr algn="dist"/>
            <a:r>
              <a:rPr lang="en-US" altLang="zh-CN" sz="2800">
                <a:solidFill>
                  <a:schemeClr val="bg1"/>
                </a:solidFill>
                <a:latin typeface="方正清刻本悦宋简体" panose="02000000000000000000" charset="-122"/>
                <a:ea typeface="方正清刻本悦宋简体" panose="02000000000000000000" charset="-122"/>
              </a:rPr>
              <a:t>Xin</a:t>
            </a:r>
          </a:p>
        </p:txBody>
      </p:sp>
      <p:sp>
        <p:nvSpPr>
          <p:cNvPr id="16" name="文本框 15"/>
          <p:cNvSpPr txBox="1"/>
          <p:nvPr/>
        </p:nvSpPr>
        <p:spPr>
          <a:xfrm>
            <a:off x="7917815" y="2921000"/>
            <a:ext cx="3648075" cy="1014730"/>
          </a:xfrm>
          <a:prstGeom prst="rect">
            <a:avLst/>
          </a:prstGeom>
          <a:noFill/>
        </p:spPr>
        <p:txBody>
          <a:bodyPr wrap="square" rtlCol="0">
            <a:spAutoFit/>
          </a:bodyPr>
          <a:lstStyle/>
          <a:p>
            <a:pPr algn="r" fontAlgn="auto">
              <a:lnSpc>
                <a:spcPct val="150000"/>
              </a:lnSpc>
            </a:pPr>
            <a:r>
              <a:rPr lang="zh-CN" altLang="en-US" sz="2000">
                <a:solidFill>
                  <a:srgbClr val="17234D"/>
                </a:solidFill>
                <a:latin typeface="方正清刻本悦宋简体" panose="02000000000000000000" charset="-122"/>
                <a:ea typeface="方正清刻本悦宋简体" panose="02000000000000000000" charset="-122"/>
              </a:rPr>
              <a:t>世界再嘈杂，匠人的内心，</a:t>
            </a:r>
          </a:p>
          <a:p>
            <a:pPr algn="r" fontAlgn="auto">
              <a:lnSpc>
                <a:spcPct val="150000"/>
              </a:lnSpc>
            </a:pPr>
            <a:r>
              <a:rPr lang="zh-CN" altLang="en-US" sz="2000">
                <a:solidFill>
                  <a:srgbClr val="17234D"/>
                </a:solidFill>
                <a:latin typeface="方正清刻本悦宋简体" panose="02000000000000000000" charset="-122"/>
                <a:ea typeface="方正清刻本悦宋简体" panose="02000000000000000000" charset="-122"/>
              </a:rPr>
              <a:t>绝对必须是安静、安定的。</a:t>
            </a:r>
          </a:p>
        </p:txBody>
      </p:sp>
      <p:sp>
        <p:nvSpPr>
          <p:cNvPr id="17" name="文本框 16"/>
          <p:cNvSpPr txBox="1"/>
          <p:nvPr/>
        </p:nvSpPr>
        <p:spPr>
          <a:xfrm>
            <a:off x="7187565" y="4652010"/>
            <a:ext cx="4256405" cy="1198880"/>
          </a:xfrm>
          <a:prstGeom prst="rect">
            <a:avLst/>
          </a:prstGeom>
          <a:noFill/>
        </p:spPr>
        <p:txBody>
          <a:bodyPr wrap="square" rtlCol="0">
            <a:spAutoFit/>
          </a:bodyPr>
          <a:lstStyle/>
          <a:p>
            <a:pPr algn="r" fontAlgn="auto">
              <a:lnSpc>
                <a:spcPct val="200000"/>
              </a:lnSpc>
            </a:pPr>
            <a:r>
              <a:rPr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p>
        </p:txBody>
      </p:sp>
      <p:pic>
        <p:nvPicPr>
          <p:cNvPr id="2" name="Ellie Goulding - How Long Will I Love You">
            <a:hlinkClick r:id="" action="ppaction://media"/>
          </p:cNvPr>
          <p:cNvPicPr>
            <a:picLocks noChangeAspect="1"/>
          </p:cNvPicPr>
          <p:nvPr>
            <a:audioFile r:link="rId2"/>
            <p:extLst>
              <p:ext uri="{DAA4B4D4-6D71-4841-9C94-3DE7FCFB9230}">
                <p14:media xmlns:p14="http://schemas.microsoft.com/office/powerpoint/2010/main" r:embed="rId1">
                  <p14:fade in="500"/>
                </p14:media>
              </p:ext>
            </p:extLst>
          </p:nvPr>
        </p:nvPicPr>
        <p:blipFill>
          <a:blip r:embed="rId7" cstate="print"/>
          <a:stretch>
            <a:fillRect/>
          </a:stretch>
        </p:blipFill>
        <p:spPr>
          <a:xfrm>
            <a:off x="-754697" y="204787"/>
            <a:ext cx="609600" cy="60960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1500"/>
                            </p:stCondLst>
                            <p:childTnLst>
                              <p:par>
                                <p:cTn id="16" presetID="29" presetClass="entr" presetSubtype="0" fill="hold" grpId="1"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500"/>
                                        <p:tgtEl>
                                          <p:spTgt spid="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4500"/>
                            </p:stCondLst>
                            <p:childTnLst>
                              <p:par>
                                <p:cTn id="56" presetID="29"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ppt_x</p:attrName>
                                        </p:attrNameLst>
                                      </p:cBhvr>
                                      <p:tavLst>
                                        <p:tav tm="0">
                                          <p:val>
                                            <p:strVal val="#ppt_x-.2"/>
                                          </p:val>
                                        </p:tav>
                                        <p:tav tm="100000">
                                          <p:val>
                                            <p:strVal val="#ppt_x"/>
                                          </p:val>
                                        </p:tav>
                                      </p:tavLst>
                                    </p:anim>
                                    <p:anim calcmode="lin" valueType="num">
                                      <p:cBhvr>
                                        <p:cTn id="59"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0" dur="500"/>
                                        <p:tgtEl>
                                          <p:spTgt spid="11"/>
                                        </p:tgtEl>
                                      </p:cBhvr>
                                    </p:animEffect>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42" presetClass="entr" presetSubtype="0" fill="hold" grpId="1"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anim calcmode="lin" valueType="num">
                                      <p:cBhvr>
                                        <p:cTn id="70" dur="500" fill="hold"/>
                                        <p:tgtEl>
                                          <p:spTgt spid="17"/>
                                        </p:tgtEl>
                                        <p:attrNameLst>
                                          <p:attrName>ppt_x</p:attrName>
                                        </p:attrNameLst>
                                      </p:cBhvr>
                                      <p:tavLst>
                                        <p:tav tm="0">
                                          <p:val>
                                            <p:strVal val="#ppt_x"/>
                                          </p:val>
                                        </p:tav>
                                        <p:tav tm="100000">
                                          <p:val>
                                            <p:strVal val="#ppt_x"/>
                                          </p:val>
                                        </p:tav>
                                      </p:tavLst>
                                    </p:anim>
                                    <p:anim calcmode="lin" valueType="num">
                                      <p:cBhvr>
                                        <p:cTn id="7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2" repeatCount="indefinite" fill="remove" display="0">
                  <p:stCondLst>
                    <p:cond delay="indefinite"/>
                  </p:stCondLst>
                  <p:endCondLst>
                    <p:cond evt="onStopAudio" delay="0">
                      <p:tgtEl>
                        <p:sldTgt/>
                      </p:tgtEl>
                    </p:cond>
                  </p:endCondLst>
                </p:cTn>
                <p:tgtEl>
                  <p:spTgt spid="2"/>
                </p:tgtEl>
              </p:cMediaNode>
            </p:audio>
          </p:childTnLst>
        </p:cTn>
      </p:par>
    </p:tnLst>
    <p:bldLst>
      <p:bldP spid="4" grpId="0" bldLvl="0" animBg="1"/>
      <p:bldP spid="5" grpId="0" animBg="1"/>
      <p:bldP spid="7" grpId="0" animBg="1"/>
      <p:bldP spid="7" grpId="1" animBg="1"/>
      <p:bldP spid="10" grpId="0"/>
      <p:bldP spid="11" grpId="0"/>
      <p:bldP spid="12" grpId="0"/>
      <p:bldP spid="13" grpId="0"/>
      <p:bldP spid="14" grpId="0"/>
      <p:bldP spid="15" grpId="0"/>
      <p:bldP spid="16" grpId="0"/>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9" name="TextBox 35"/>
          <p:cNvSpPr txBox="1">
            <a:spLocks noChangeArrowheads="1"/>
          </p:cNvSpPr>
          <p:nvPr/>
        </p:nvSpPr>
        <p:spPr bwMode="auto">
          <a:xfrm>
            <a:off x="6545778" y="2363451"/>
            <a:ext cx="3503156"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endParaRPr lang="en-US" altLang="zh-CN" dirty="0"/>
          </a:p>
        </p:txBody>
      </p:sp>
      <p:sp>
        <p:nvSpPr>
          <p:cNvPr id="10" name="TextBox 35"/>
          <p:cNvSpPr txBox="1">
            <a:spLocks noChangeArrowheads="1"/>
          </p:cNvSpPr>
          <p:nvPr/>
        </p:nvSpPr>
        <p:spPr bwMode="auto">
          <a:xfrm>
            <a:off x="6592294" y="3658852"/>
            <a:ext cx="3504261"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endParaRPr lang="en-US" altLang="zh-CN" dirty="0"/>
          </a:p>
        </p:txBody>
      </p:sp>
      <p:grpSp>
        <p:nvGrpSpPr>
          <p:cNvPr id="21" name="组合 20"/>
          <p:cNvGrpSpPr/>
          <p:nvPr/>
        </p:nvGrpSpPr>
        <p:grpSpPr>
          <a:xfrm>
            <a:off x="5267325" y="4657090"/>
            <a:ext cx="725170" cy="725170"/>
            <a:chOff x="8981" y="7727"/>
            <a:chExt cx="1142" cy="1142"/>
          </a:xfrm>
        </p:grpSpPr>
        <p:sp>
          <p:nvSpPr>
            <p:cNvPr id="8" name="椭圆 7"/>
            <p:cNvSpPr/>
            <p:nvPr/>
          </p:nvSpPr>
          <p:spPr bwMode="auto">
            <a:xfrm>
              <a:off x="8981" y="7727"/>
              <a:ext cx="1142" cy="1142"/>
            </a:xfrm>
            <a:prstGeom prst="ellipse">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Freeform 11"/>
            <p:cNvSpPr>
              <a:spLocks noEditPoints="1"/>
            </p:cNvSpPr>
            <p:nvPr/>
          </p:nvSpPr>
          <p:spPr bwMode="auto">
            <a:xfrm>
              <a:off x="9229" y="7955"/>
              <a:ext cx="686" cy="687"/>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 name="组合 18"/>
          <p:cNvGrpSpPr/>
          <p:nvPr/>
        </p:nvGrpSpPr>
        <p:grpSpPr>
          <a:xfrm>
            <a:off x="5263515" y="1943735"/>
            <a:ext cx="725170" cy="725170"/>
            <a:chOff x="8981" y="3277"/>
            <a:chExt cx="1142" cy="1142"/>
          </a:xfrm>
        </p:grpSpPr>
        <p:sp>
          <p:nvSpPr>
            <p:cNvPr id="6" name="椭圆 5"/>
            <p:cNvSpPr/>
            <p:nvPr/>
          </p:nvSpPr>
          <p:spPr bwMode="auto">
            <a:xfrm>
              <a:off x="8981" y="3277"/>
              <a:ext cx="1142" cy="1142"/>
            </a:xfrm>
            <a:prstGeom prst="ellipse">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endParaRPr>
            </a:p>
          </p:txBody>
        </p:sp>
        <p:sp>
          <p:nvSpPr>
            <p:cNvPr id="16" name="Freeform 46"/>
            <p:cNvSpPr>
              <a:spLocks noEditPoints="1"/>
            </p:cNvSpPr>
            <p:nvPr/>
          </p:nvSpPr>
          <p:spPr bwMode="auto">
            <a:xfrm>
              <a:off x="9229" y="3490"/>
              <a:ext cx="692" cy="766"/>
            </a:xfrm>
            <a:custGeom>
              <a:avLst/>
              <a:gdLst>
                <a:gd name="T0" fmla="*/ 218 w 221"/>
                <a:gd name="T1" fmla="*/ 82 h 245"/>
                <a:gd name="T2" fmla="*/ 212 w 221"/>
                <a:gd name="T3" fmla="*/ 72 h 245"/>
                <a:gd name="T4" fmla="*/ 127 w 221"/>
                <a:gd name="T5" fmla="*/ 8 h 245"/>
                <a:gd name="T6" fmla="*/ 90 w 221"/>
                <a:gd name="T7" fmla="*/ 14 h 245"/>
                <a:gd name="T8" fmla="*/ 1 w 221"/>
                <a:gd name="T9" fmla="*/ 134 h 245"/>
                <a:gd name="T10" fmla="*/ 19 w 221"/>
                <a:gd name="T11" fmla="*/ 190 h 245"/>
                <a:gd name="T12" fmla="*/ 86 w 221"/>
                <a:gd name="T13" fmla="*/ 240 h 245"/>
                <a:gd name="T14" fmla="*/ 114 w 221"/>
                <a:gd name="T15" fmla="*/ 237 h 245"/>
                <a:gd name="T16" fmla="*/ 114 w 221"/>
                <a:gd name="T17" fmla="*/ 237 h 245"/>
                <a:gd name="T18" fmla="*/ 22 w 221"/>
                <a:gd name="T19" fmla="*/ 177 h 245"/>
                <a:gd name="T20" fmla="*/ 28 w 221"/>
                <a:gd name="T21" fmla="*/ 155 h 245"/>
                <a:gd name="T22" fmla="*/ 32 w 221"/>
                <a:gd name="T23" fmla="*/ 160 h 245"/>
                <a:gd name="T24" fmla="*/ 22 w 221"/>
                <a:gd name="T25" fmla="*/ 177 h 245"/>
                <a:gd name="T26" fmla="*/ 107 w 221"/>
                <a:gd name="T27" fmla="*/ 233 h 245"/>
                <a:gd name="T28" fmla="*/ 90 w 221"/>
                <a:gd name="T29" fmla="*/ 234 h 245"/>
                <a:gd name="T30" fmla="*/ 36 w 221"/>
                <a:gd name="T31" fmla="*/ 170 h 245"/>
                <a:gd name="T32" fmla="*/ 32 w 221"/>
                <a:gd name="T33" fmla="*/ 149 h 245"/>
                <a:gd name="T34" fmla="*/ 96 w 221"/>
                <a:gd name="T35" fmla="*/ 18 h 245"/>
                <a:gd name="T36" fmla="*/ 108 w 221"/>
                <a:gd name="T37" fmla="*/ 10 h 245"/>
                <a:gd name="T38" fmla="*/ 207 w 221"/>
                <a:gd name="T39" fmla="*/ 78 h 245"/>
                <a:gd name="T40" fmla="*/ 212 w 221"/>
                <a:gd name="T41" fmla="*/ 88 h 245"/>
                <a:gd name="T42" fmla="*/ 108 w 221"/>
                <a:gd name="T43" fmla="*/ 232 h 245"/>
                <a:gd name="T44" fmla="*/ 191 w 221"/>
                <a:gd name="T45" fmla="*/ 100 h 245"/>
                <a:gd name="T46" fmla="*/ 109 w 221"/>
                <a:gd name="T47" fmla="*/ 29 h 245"/>
                <a:gd name="T48" fmla="*/ 186 w 221"/>
                <a:gd name="T49" fmla="*/ 107 h 245"/>
                <a:gd name="T50" fmla="*/ 96 w 221"/>
                <a:gd name="T51" fmla="*/ 48 h 245"/>
                <a:gd name="T52" fmla="*/ 186 w 221"/>
                <a:gd name="T53" fmla="*/ 107 h 245"/>
                <a:gd name="T54" fmla="*/ 172 w 221"/>
                <a:gd name="T55" fmla="*/ 125 h 245"/>
                <a:gd name="T56" fmla="*/ 91 w 221"/>
                <a:gd name="T57" fmla="*/ 54 h 245"/>
                <a:gd name="T58" fmla="*/ 77 w 221"/>
                <a:gd name="T59" fmla="*/ 72 h 245"/>
                <a:gd name="T60" fmla="*/ 167 w 221"/>
                <a:gd name="T61" fmla="*/ 131 h 245"/>
                <a:gd name="T62" fmla="*/ 77 w 221"/>
                <a:gd name="T63" fmla="*/ 72 h 245"/>
                <a:gd name="T64" fmla="*/ 112 w 221"/>
                <a:gd name="T65" fmla="*/ 111 h 245"/>
                <a:gd name="T66" fmla="*/ 151 w 221"/>
                <a:gd name="T67" fmla="*/ 149 h 245"/>
                <a:gd name="T68" fmla="*/ 132 w 221"/>
                <a:gd name="T69" fmla="*/ 175 h 245"/>
                <a:gd name="T70" fmla="*/ 93 w 221"/>
                <a:gd name="T71" fmla="*/ 136 h 245"/>
                <a:gd name="T72" fmla="*/ 132 w 221"/>
                <a:gd name="T73" fmla="*/ 175 h 245"/>
                <a:gd name="T74" fmla="*/ 123 w 221"/>
                <a:gd name="T75" fmla="*/ 186 h 245"/>
                <a:gd name="T76" fmla="*/ 84 w 221"/>
                <a:gd name="T77" fmla="*/ 14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245">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grpSp>
      <p:grpSp>
        <p:nvGrpSpPr>
          <p:cNvPr id="20" name="组合 19"/>
          <p:cNvGrpSpPr/>
          <p:nvPr/>
        </p:nvGrpSpPr>
        <p:grpSpPr>
          <a:xfrm>
            <a:off x="5278120" y="3242945"/>
            <a:ext cx="725170" cy="725170"/>
            <a:chOff x="8981" y="5636"/>
            <a:chExt cx="1142" cy="1142"/>
          </a:xfrm>
        </p:grpSpPr>
        <p:sp>
          <p:nvSpPr>
            <p:cNvPr id="7" name="椭圆 6"/>
            <p:cNvSpPr/>
            <p:nvPr/>
          </p:nvSpPr>
          <p:spPr bwMode="auto">
            <a:xfrm>
              <a:off x="8981" y="5636"/>
              <a:ext cx="1142" cy="1142"/>
            </a:xfrm>
            <a:prstGeom prst="ellipse">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7" name="Freeform 6"/>
            <p:cNvSpPr>
              <a:spLocks noEditPoints="1"/>
            </p:cNvSpPr>
            <p:nvPr/>
          </p:nvSpPr>
          <p:spPr bwMode="auto">
            <a:xfrm>
              <a:off x="9317" y="5879"/>
              <a:ext cx="435" cy="585"/>
            </a:xfrm>
            <a:custGeom>
              <a:avLst/>
              <a:gdLst>
                <a:gd name="T0" fmla="*/ 69 w 74"/>
                <a:gd name="T1" fmla="*/ 36 h 99"/>
                <a:gd name="T2" fmla="*/ 37 w 74"/>
                <a:gd name="T3" fmla="*/ 0 h 99"/>
                <a:gd name="T4" fmla="*/ 5 w 74"/>
                <a:gd name="T5" fmla="*/ 36 h 99"/>
                <a:gd name="T6" fmla="*/ 0 w 74"/>
                <a:gd name="T7" fmla="*/ 44 h 99"/>
                <a:gd name="T8" fmla="*/ 0 w 74"/>
                <a:gd name="T9" fmla="*/ 89 h 99"/>
                <a:gd name="T10" fmla="*/ 10 w 74"/>
                <a:gd name="T11" fmla="*/ 99 h 99"/>
                <a:gd name="T12" fmla="*/ 64 w 74"/>
                <a:gd name="T13" fmla="*/ 99 h 99"/>
                <a:gd name="T14" fmla="*/ 74 w 74"/>
                <a:gd name="T15" fmla="*/ 89 h 99"/>
                <a:gd name="T16" fmla="*/ 74 w 74"/>
                <a:gd name="T17" fmla="*/ 44 h 99"/>
                <a:gd name="T18" fmla="*/ 69 w 74"/>
                <a:gd name="T19" fmla="*/ 36 h 99"/>
                <a:gd name="T20" fmla="*/ 41 w 74"/>
                <a:gd name="T21" fmla="*/ 70 h 99"/>
                <a:gd name="T22" fmla="*/ 41 w 74"/>
                <a:gd name="T23" fmla="*/ 84 h 99"/>
                <a:gd name="T24" fmla="*/ 37 w 74"/>
                <a:gd name="T25" fmla="*/ 88 h 99"/>
                <a:gd name="T26" fmla="*/ 33 w 74"/>
                <a:gd name="T27" fmla="*/ 84 h 99"/>
                <a:gd name="T28" fmla="*/ 33 w 74"/>
                <a:gd name="T29" fmla="*/ 70 h 99"/>
                <a:gd name="T30" fmla="*/ 25 w 74"/>
                <a:gd name="T31" fmla="*/ 59 h 99"/>
                <a:gd name="T32" fmla="*/ 37 w 74"/>
                <a:gd name="T33" fmla="*/ 48 h 99"/>
                <a:gd name="T34" fmla="*/ 48 w 74"/>
                <a:gd name="T35" fmla="*/ 59 h 99"/>
                <a:gd name="T36" fmla="*/ 41 w 74"/>
                <a:gd name="T37" fmla="*/ 70 h 99"/>
                <a:gd name="T38" fmla="*/ 12 w 74"/>
                <a:gd name="T39" fmla="*/ 34 h 99"/>
                <a:gd name="T40" fmla="*/ 37 w 74"/>
                <a:gd name="T41" fmla="*/ 6 h 99"/>
                <a:gd name="T42" fmla="*/ 62 w 74"/>
                <a:gd name="T43" fmla="*/ 34 h 99"/>
                <a:gd name="T44" fmla="*/ 12 w 74"/>
                <a:gd name="T45"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99">
                  <a:moveTo>
                    <a:pt x="69" y="36"/>
                  </a:moveTo>
                  <a:cubicBezTo>
                    <a:pt x="68" y="16"/>
                    <a:pt x="54" y="0"/>
                    <a:pt x="37" y="0"/>
                  </a:cubicBezTo>
                  <a:cubicBezTo>
                    <a:pt x="19" y="0"/>
                    <a:pt x="5" y="16"/>
                    <a:pt x="5" y="36"/>
                  </a:cubicBezTo>
                  <a:cubicBezTo>
                    <a:pt x="2" y="37"/>
                    <a:pt x="0" y="41"/>
                    <a:pt x="0" y="44"/>
                  </a:cubicBezTo>
                  <a:cubicBezTo>
                    <a:pt x="0" y="89"/>
                    <a:pt x="0" y="89"/>
                    <a:pt x="0" y="89"/>
                  </a:cubicBezTo>
                  <a:cubicBezTo>
                    <a:pt x="0" y="94"/>
                    <a:pt x="4" y="99"/>
                    <a:pt x="10" y="99"/>
                  </a:cubicBezTo>
                  <a:cubicBezTo>
                    <a:pt x="64" y="99"/>
                    <a:pt x="64" y="99"/>
                    <a:pt x="64" y="99"/>
                  </a:cubicBezTo>
                  <a:cubicBezTo>
                    <a:pt x="69" y="99"/>
                    <a:pt x="74" y="94"/>
                    <a:pt x="74" y="89"/>
                  </a:cubicBezTo>
                  <a:cubicBezTo>
                    <a:pt x="74" y="44"/>
                    <a:pt x="74" y="44"/>
                    <a:pt x="74" y="44"/>
                  </a:cubicBezTo>
                  <a:cubicBezTo>
                    <a:pt x="74" y="41"/>
                    <a:pt x="72" y="37"/>
                    <a:pt x="69" y="36"/>
                  </a:cubicBezTo>
                  <a:close/>
                  <a:moveTo>
                    <a:pt x="41" y="70"/>
                  </a:moveTo>
                  <a:cubicBezTo>
                    <a:pt x="41" y="84"/>
                    <a:pt x="41" y="84"/>
                    <a:pt x="41" y="84"/>
                  </a:cubicBezTo>
                  <a:cubicBezTo>
                    <a:pt x="41" y="87"/>
                    <a:pt x="39" y="88"/>
                    <a:pt x="37" y="88"/>
                  </a:cubicBezTo>
                  <a:cubicBezTo>
                    <a:pt x="34" y="88"/>
                    <a:pt x="33" y="87"/>
                    <a:pt x="33" y="84"/>
                  </a:cubicBezTo>
                  <a:cubicBezTo>
                    <a:pt x="33" y="70"/>
                    <a:pt x="33" y="70"/>
                    <a:pt x="33" y="70"/>
                  </a:cubicBezTo>
                  <a:cubicBezTo>
                    <a:pt x="28" y="68"/>
                    <a:pt x="25" y="64"/>
                    <a:pt x="25" y="59"/>
                  </a:cubicBezTo>
                  <a:cubicBezTo>
                    <a:pt x="25" y="53"/>
                    <a:pt x="30" y="48"/>
                    <a:pt x="37" y="48"/>
                  </a:cubicBezTo>
                  <a:cubicBezTo>
                    <a:pt x="43" y="48"/>
                    <a:pt x="48" y="53"/>
                    <a:pt x="48" y="59"/>
                  </a:cubicBezTo>
                  <a:cubicBezTo>
                    <a:pt x="48" y="64"/>
                    <a:pt x="45" y="68"/>
                    <a:pt x="41" y="70"/>
                  </a:cubicBezTo>
                  <a:close/>
                  <a:moveTo>
                    <a:pt x="12" y="34"/>
                  </a:moveTo>
                  <a:cubicBezTo>
                    <a:pt x="13" y="19"/>
                    <a:pt x="24" y="6"/>
                    <a:pt x="37" y="6"/>
                  </a:cubicBezTo>
                  <a:cubicBezTo>
                    <a:pt x="50" y="6"/>
                    <a:pt x="61" y="19"/>
                    <a:pt x="62" y="34"/>
                  </a:cubicBezTo>
                  <a:lnTo>
                    <a:pt x="12" y="34"/>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 name="矩形 17"/>
          <p:cNvSpPr/>
          <p:nvPr/>
        </p:nvSpPr>
        <p:spPr>
          <a:xfrm>
            <a:off x="1790065" y="1750060"/>
            <a:ext cx="2872740" cy="38296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8"/>
          <p:cNvSpPr txBox="1"/>
          <p:nvPr/>
        </p:nvSpPr>
        <p:spPr>
          <a:xfrm>
            <a:off x="6168390" y="2078990"/>
            <a:ext cx="476504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0" name="矩形 39"/>
          <p:cNvSpPr/>
          <p:nvPr/>
        </p:nvSpPr>
        <p:spPr>
          <a:xfrm>
            <a:off x="6168390" y="174180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2" name="TextBox 8"/>
          <p:cNvSpPr txBox="1"/>
          <p:nvPr/>
        </p:nvSpPr>
        <p:spPr>
          <a:xfrm>
            <a:off x="6168390" y="3397250"/>
            <a:ext cx="476504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3" name="矩形 22"/>
          <p:cNvSpPr/>
          <p:nvPr/>
        </p:nvSpPr>
        <p:spPr>
          <a:xfrm>
            <a:off x="6168390" y="306006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24" name="TextBox 8"/>
          <p:cNvSpPr txBox="1"/>
          <p:nvPr/>
        </p:nvSpPr>
        <p:spPr>
          <a:xfrm>
            <a:off x="6168390" y="4801870"/>
            <a:ext cx="476504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5" name="矩形 24"/>
          <p:cNvSpPr/>
          <p:nvPr/>
        </p:nvSpPr>
        <p:spPr>
          <a:xfrm>
            <a:off x="6168390" y="446468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vertical)">
                                      <p:cBhvr>
                                        <p:cTn id="15" dur="500"/>
                                        <p:tgtEl>
                                          <p:spTgt spid="1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p:tgtEl>
                                          <p:spTgt spid="40"/>
                                        </p:tgtEl>
                                        <p:attrNameLst>
                                          <p:attrName>ppt_y</p:attrName>
                                        </p:attrNameLst>
                                      </p:cBhvr>
                                      <p:tavLst>
                                        <p:tav tm="0">
                                          <p:val>
                                            <p:strVal val="#ppt_y+#ppt_h*1.125000"/>
                                          </p:val>
                                        </p:tav>
                                        <p:tav tm="100000">
                                          <p:val>
                                            <p:strVal val="#ppt_y"/>
                                          </p:val>
                                        </p:tav>
                                      </p:tavLst>
                                    </p:anim>
                                    <p:animEffect transition="in" filter="wipe(up)">
                                      <p:cBhvr>
                                        <p:cTn id="26" dur="500"/>
                                        <p:tgtEl>
                                          <p:spTgt spid="4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p:tgtEl>
                                          <p:spTgt spid="39"/>
                                        </p:tgtEl>
                                        <p:attrNameLst>
                                          <p:attrName>ppt_y</p:attrName>
                                        </p:attrNameLst>
                                      </p:cBhvr>
                                      <p:tavLst>
                                        <p:tav tm="0">
                                          <p:val>
                                            <p:strVal val="#ppt_y+#ppt_h*1.125000"/>
                                          </p:val>
                                        </p:tav>
                                        <p:tav tm="100000">
                                          <p:val>
                                            <p:strVal val="#ppt_y"/>
                                          </p:val>
                                        </p:tav>
                                      </p:tavLst>
                                    </p:anim>
                                    <p:animEffect transition="in" filter="wipe(up)">
                                      <p:cBhvr>
                                        <p:cTn id="30" dur="500"/>
                                        <p:tgtEl>
                                          <p:spTgt spid="39"/>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ppt_y</p:attrName>
                                        </p:attrNameLst>
                                      </p:cBhvr>
                                      <p:tavLst>
                                        <p:tav tm="0">
                                          <p:val>
                                            <p:strVal val="#ppt_y+#ppt_h*1.125000"/>
                                          </p:val>
                                        </p:tav>
                                        <p:tav tm="100000">
                                          <p:val>
                                            <p:strVal val="#ppt_y"/>
                                          </p:val>
                                        </p:tav>
                                      </p:tavLst>
                                    </p:anim>
                                    <p:animEffect transition="in" filter="wipe(up)">
                                      <p:cBhvr>
                                        <p:cTn id="41" dur="500"/>
                                        <p:tgtEl>
                                          <p:spTgt spid="2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ppt_y</p:attrName>
                                        </p:attrNameLst>
                                      </p:cBhvr>
                                      <p:tavLst>
                                        <p:tav tm="0">
                                          <p:val>
                                            <p:strVal val="#ppt_y+#ppt_h*1.125000"/>
                                          </p:val>
                                        </p:tav>
                                        <p:tav tm="100000">
                                          <p:val>
                                            <p:strVal val="#ppt_y"/>
                                          </p:val>
                                        </p:tav>
                                      </p:tavLst>
                                    </p:anim>
                                    <p:animEffect transition="in" filter="wipe(up)">
                                      <p:cBhvr>
                                        <p:cTn id="45" dur="500"/>
                                        <p:tgtEl>
                                          <p:spTgt spid="2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4000"/>
                            </p:stCondLst>
                            <p:childTnLst>
                              <p:par>
                                <p:cTn id="53" presetID="1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ppt_y</p:attrName>
                                        </p:attrNameLst>
                                      </p:cBhvr>
                                      <p:tavLst>
                                        <p:tav tm="0">
                                          <p:val>
                                            <p:strVal val="#ppt_y+#ppt_h*1.125000"/>
                                          </p:val>
                                        </p:tav>
                                        <p:tav tm="100000">
                                          <p:val>
                                            <p:strVal val="#ppt_y"/>
                                          </p:val>
                                        </p:tav>
                                      </p:tavLst>
                                    </p:anim>
                                    <p:animEffect transition="in" filter="wipe(up)">
                                      <p:cBhvr>
                                        <p:cTn id="56" dur="500"/>
                                        <p:tgtEl>
                                          <p:spTgt spid="2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p:tgtEl>
                                          <p:spTgt spid="24"/>
                                        </p:tgtEl>
                                        <p:attrNameLst>
                                          <p:attrName>ppt_y</p:attrName>
                                        </p:attrNameLst>
                                      </p:cBhvr>
                                      <p:tavLst>
                                        <p:tav tm="0">
                                          <p:val>
                                            <p:strVal val="#ppt_y+#ppt_h*1.125000"/>
                                          </p:val>
                                        </p:tav>
                                        <p:tav tm="100000">
                                          <p:val>
                                            <p:strVal val="#ppt_y"/>
                                          </p:val>
                                        </p:tav>
                                      </p:tavLst>
                                    </p:anim>
                                    <p:animEffect transition="in" filter="wipe(up)">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 grpId="0" animBg="1"/>
      <p:bldP spid="39" grpId="0"/>
      <p:bldP spid="40"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20" name="组合 19"/>
          <p:cNvGrpSpPr/>
          <p:nvPr/>
        </p:nvGrpSpPr>
        <p:grpSpPr>
          <a:xfrm>
            <a:off x="1038225" y="2823210"/>
            <a:ext cx="1352550" cy="1351280"/>
            <a:chOff x="1635" y="4446"/>
            <a:chExt cx="2130" cy="2128"/>
          </a:xfrm>
        </p:grpSpPr>
        <p:sp>
          <p:nvSpPr>
            <p:cNvPr id="6" name="椭圆 5"/>
            <p:cNvSpPr/>
            <p:nvPr/>
          </p:nvSpPr>
          <p:spPr>
            <a:xfrm>
              <a:off x="1635" y="4446"/>
              <a:ext cx="2130" cy="2128"/>
            </a:xfrm>
            <a:prstGeom prst="ellipse">
              <a:avLst/>
            </a:prstGeom>
            <a:solidFill>
              <a:srgbClr val="1723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endParaRPr>
            </a:p>
          </p:txBody>
        </p:sp>
        <p:sp>
          <p:nvSpPr>
            <p:cNvPr id="7" name="文本框 11"/>
            <p:cNvSpPr txBox="1">
              <a:spLocks noChangeArrowheads="1"/>
            </p:cNvSpPr>
            <p:nvPr/>
          </p:nvSpPr>
          <p:spPr bwMode="auto">
            <a:xfrm>
              <a:off x="1884" y="5050"/>
              <a:ext cx="1631"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dirty="0">
                  <a:solidFill>
                    <a:prstClr val="white"/>
                  </a:solidFill>
                  <a:latin typeface="微软雅黑" panose="020B0503020204020204" charset="-122"/>
                  <a:ea typeface="微软雅黑" panose="020B0503020204020204" charset="-122"/>
                  <a:cs typeface="+mn-ea"/>
                </a:rPr>
                <a:t>单击此处</a:t>
              </a:r>
            </a:p>
            <a:p>
              <a:pPr algn="ctr"/>
              <a:r>
                <a:rPr lang="zh-CN" altLang="en-US" sz="1600" b="1" dirty="0">
                  <a:solidFill>
                    <a:prstClr val="white"/>
                  </a:solidFill>
                  <a:latin typeface="微软雅黑" panose="020B0503020204020204" charset="-122"/>
                  <a:ea typeface="微软雅黑" panose="020B0503020204020204" charset="-122"/>
                  <a:cs typeface="+mn-ea"/>
                </a:rPr>
                <a:t>输入标题</a:t>
              </a:r>
            </a:p>
          </p:txBody>
        </p:sp>
      </p:grpSp>
      <p:cxnSp>
        <p:nvCxnSpPr>
          <p:cNvPr id="8" name="直接连接符 7"/>
          <p:cNvCxnSpPr/>
          <p:nvPr/>
        </p:nvCxnSpPr>
        <p:spPr>
          <a:xfrm>
            <a:off x="2361904" y="3499741"/>
            <a:ext cx="8499955" cy="0"/>
          </a:xfrm>
          <a:prstGeom prst="line">
            <a:avLst/>
          </a:prstGeom>
          <a:noFill/>
          <a:ln w="25400" cap="flat" cmpd="sng" algn="ctr">
            <a:solidFill>
              <a:srgbClr val="17234D"/>
            </a:solidFill>
            <a:prstDash val="solid"/>
            <a:miter lim="800000"/>
          </a:ln>
          <a:effectLst/>
        </p:spPr>
      </p:cxnSp>
      <p:sp>
        <p:nvSpPr>
          <p:cNvPr id="9" name="椭圆 8"/>
          <p:cNvSpPr/>
          <p:nvPr/>
        </p:nvSpPr>
        <p:spPr>
          <a:xfrm>
            <a:off x="3101582" y="3247331"/>
            <a:ext cx="501585" cy="503237"/>
          </a:xfrm>
          <a:prstGeom prst="ellipse">
            <a:avLst/>
          </a:prstGeom>
          <a:solidFill>
            <a:srgbClr val="1723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rPr>
              <a:t>1</a:t>
            </a:r>
          </a:p>
        </p:txBody>
      </p:sp>
      <p:sp>
        <p:nvSpPr>
          <p:cNvPr id="10" name="椭圆 9"/>
          <p:cNvSpPr/>
          <p:nvPr/>
        </p:nvSpPr>
        <p:spPr>
          <a:xfrm>
            <a:off x="7553940" y="3247330"/>
            <a:ext cx="501585" cy="503237"/>
          </a:xfrm>
          <a:prstGeom prst="ellipse">
            <a:avLst/>
          </a:prstGeom>
          <a:solidFill>
            <a:srgbClr val="1723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rPr>
              <a:t>3</a:t>
            </a:r>
          </a:p>
        </p:txBody>
      </p:sp>
      <p:sp>
        <p:nvSpPr>
          <p:cNvPr id="11" name="椭圆 10"/>
          <p:cNvSpPr/>
          <p:nvPr/>
        </p:nvSpPr>
        <p:spPr>
          <a:xfrm>
            <a:off x="5326969" y="3234631"/>
            <a:ext cx="503171" cy="503237"/>
          </a:xfrm>
          <a:prstGeom prst="ellipse">
            <a:avLst/>
          </a:prstGeom>
          <a:solidFill>
            <a:srgbClr val="1723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rPr>
              <a:t>2</a:t>
            </a:r>
          </a:p>
        </p:txBody>
      </p:sp>
      <p:sp>
        <p:nvSpPr>
          <p:cNvPr id="12" name="椭圆 11"/>
          <p:cNvSpPr/>
          <p:nvPr/>
        </p:nvSpPr>
        <p:spPr>
          <a:xfrm>
            <a:off x="9779325" y="3247331"/>
            <a:ext cx="503172" cy="503237"/>
          </a:xfrm>
          <a:prstGeom prst="ellipse">
            <a:avLst/>
          </a:prstGeom>
          <a:solidFill>
            <a:srgbClr val="1723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rPr>
              <a:t>4</a:t>
            </a:r>
          </a:p>
        </p:txBody>
      </p:sp>
      <p:sp>
        <p:nvSpPr>
          <p:cNvPr id="54320" name="Rectangle 48"/>
          <p:cNvSpPr>
            <a:spLocks noChangeArrowheads="1"/>
          </p:cNvSpPr>
          <p:nvPr/>
        </p:nvSpPr>
        <p:spPr bwMode="auto">
          <a:xfrm>
            <a:off x="2753360" y="2035175"/>
            <a:ext cx="281813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7" name="Rectangle 48"/>
          <p:cNvSpPr>
            <a:spLocks noChangeArrowheads="1"/>
          </p:cNvSpPr>
          <p:nvPr/>
        </p:nvSpPr>
        <p:spPr bwMode="auto">
          <a:xfrm>
            <a:off x="4565015" y="3975735"/>
            <a:ext cx="281813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8" name="Rectangle 48"/>
          <p:cNvSpPr>
            <a:spLocks noChangeArrowheads="1"/>
          </p:cNvSpPr>
          <p:nvPr/>
        </p:nvSpPr>
        <p:spPr bwMode="auto">
          <a:xfrm>
            <a:off x="6781165" y="2035175"/>
            <a:ext cx="281813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9" name="Rectangle 48"/>
          <p:cNvSpPr>
            <a:spLocks noChangeArrowheads="1"/>
          </p:cNvSpPr>
          <p:nvPr/>
        </p:nvSpPr>
        <p:spPr bwMode="auto">
          <a:xfrm>
            <a:off x="8622030" y="3975735"/>
            <a:ext cx="281813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edge">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54320"/>
                                        </p:tgtEl>
                                        <p:attrNameLst>
                                          <p:attrName>style.visibility</p:attrName>
                                        </p:attrNameLst>
                                      </p:cBhvr>
                                      <p:to>
                                        <p:strVal val="visible"/>
                                      </p:to>
                                    </p:set>
                                    <p:animEffect transition="in" filter="wipe(left)">
                                      <p:cBhvr>
                                        <p:cTn id="29" dur="500"/>
                                        <p:tgtEl>
                                          <p:spTgt spid="54320"/>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nimBg="1"/>
      <p:bldP spid="10" grpId="0" animBg="1"/>
      <p:bldP spid="11" grpId="0" animBg="1"/>
      <p:bldP spid="12" grpId="0" animBg="1"/>
      <p:bldP spid="54320"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28" name="矩形 27"/>
          <p:cNvSpPr/>
          <p:nvPr/>
        </p:nvSpPr>
        <p:spPr>
          <a:xfrm>
            <a:off x="7894955" y="1811655"/>
            <a:ext cx="3294380" cy="3510915"/>
          </a:xfrm>
          <a:prstGeom prst="rect">
            <a:avLst/>
          </a:prstGeom>
          <a:solidFill>
            <a:schemeClr val="bg1">
              <a:alpha val="17000"/>
            </a:schemeClr>
          </a:solid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29" name="矩形 28"/>
          <p:cNvSpPr/>
          <p:nvPr/>
        </p:nvSpPr>
        <p:spPr>
          <a:xfrm>
            <a:off x="1003935" y="1811655"/>
            <a:ext cx="3294380" cy="3510915"/>
          </a:xfrm>
          <a:prstGeom prst="rect">
            <a:avLst/>
          </a:prstGeom>
          <a:solidFill>
            <a:schemeClr val="bg1">
              <a:alpha val="17000"/>
            </a:schemeClr>
          </a:solid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31" name="矩形 30"/>
          <p:cNvSpPr/>
          <p:nvPr/>
        </p:nvSpPr>
        <p:spPr>
          <a:xfrm>
            <a:off x="1176020" y="2040890"/>
            <a:ext cx="2962910" cy="1330960"/>
          </a:xfrm>
          <a:prstGeom prst="rect">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35" name="矩形 34"/>
          <p:cNvSpPr/>
          <p:nvPr/>
        </p:nvSpPr>
        <p:spPr>
          <a:xfrm>
            <a:off x="1176020" y="3759835"/>
            <a:ext cx="2962910" cy="1330960"/>
          </a:xfrm>
          <a:prstGeom prst="rect">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55" name="矩形 54"/>
          <p:cNvSpPr/>
          <p:nvPr/>
        </p:nvSpPr>
        <p:spPr>
          <a:xfrm>
            <a:off x="8060690" y="2040890"/>
            <a:ext cx="2962910" cy="1330960"/>
          </a:xfrm>
          <a:prstGeom prst="rect">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sp>
        <p:nvSpPr>
          <p:cNvPr id="59" name="矩形 58"/>
          <p:cNvSpPr/>
          <p:nvPr/>
        </p:nvSpPr>
        <p:spPr>
          <a:xfrm>
            <a:off x="8060690" y="3759835"/>
            <a:ext cx="2962910" cy="1330960"/>
          </a:xfrm>
          <a:prstGeom prst="rect">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p>
        </p:txBody>
      </p:sp>
      <p:cxnSp>
        <p:nvCxnSpPr>
          <p:cNvPr id="62" name="肘形连接符 61"/>
          <p:cNvCxnSpPr>
            <a:stCxn id="31" idx="3"/>
            <a:endCxn id="67" idx="2"/>
          </p:cNvCxnSpPr>
          <p:nvPr/>
        </p:nvCxnSpPr>
        <p:spPr>
          <a:xfrm>
            <a:off x="4152265" y="2706370"/>
            <a:ext cx="920750" cy="1096010"/>
          </a:xfrm>
          <a:prstGeom prst="bentConnector3">
            <a:avLst>
              <a:gd name="adj1" fmla="val 50000"/>
            </a:avLst>
          </a:prstGeom>
          <a:ln w="12700">
            <a:solidFill>
              <a:srgbClr val="17234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35" idx="3"/>
            <a:endCxn id="67" idx="2"/>
          </p:cNvCxnSpPr>
          <p:nvPr/>
        </p:nvCxnSpPr>
        <p:spPr>
          <a:xfrm flipV="1">
            <a:off x="4152265" y="3802380"/>
            <a:ext cx="920750" cy="622935"/>
          </a:xfrm>
          <a:prstGeom prst="bentConnector3">
            <a:avLst>
              <a:gd name="adj1" fmla="val 50000"/>
            </a:avLst>
          </a:prstGeom>
          <a:ln w="12700">
            <a:solidFill>
              <a:srgbClr val="17234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55" idx="1"/>
            <a:endCxn id="67" idx="6"/>
          </p:cNvCxnSpPr>
          <p:nvPr/>
        </p:nvCxnSpPr>
        <p:spPr>
          <a:xfrm rot="10800000" flipV="1">
            <a:off x="7128510" y="2706370"/>
            <a:ext cx="918845" cy="1096010"/>
          </a:xfrm>
          <a:prstGeom prst="bentConnector3">
            <a:avLst>
              <a:gd name="adj1" fmla="val 49958"/>
            </a:avLst>
          </a:prstGeom>
          <a:ln w="12700">
            <a:solidFill>
              <a:srgbClr val="17234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肘形连接符 64"/>
          <p:cNvCxnSpPr>
            <a:stCxn id="59" idx="1"/>
            <a:endCxn id="67" idx="6"/>
          </p:cNvCxnSpPr>
          <p:nvPr/>
        </p:nvCxnSpPr>
        <p:spPr>
          <a:xfrm rot="10800000">
            <a:off x="7128510" y="3802380"/>
            <a:ext cx="918845" cy="622935"/>
          </a:xfrm>
          <a:prstGeom prst="bentConnector3">
            <a:avLst>
              <a:gd name="adj1" fmla="val 49958"/>
            </a:avLst>
          </a:prstGeom>
          <a:ln w="12700">
            <a:solidFill>
              <a:srgbClr val="17234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072380" y="2738755"/>
            <a:ext cx="2062480" cy="2062480"/>
            <a:chOff x="8185" y="1985"/>
            <a:chExt cx="3248" cy="3248"/>
          </a:xfrm>
        </p:grpSpPr>
        <p:sp>
          <p:nvSpPr>
            <p:cNvPr id="8" name="椭圆 7"/>
            <p:cNvSpPr/>
            <p:nvPr/>
          </p:nvSpPr>
          <p:spPr>
            <a:xfrm>
              <a:off x="8281" y="2081"/>
              <a:ext cx="3058" cy="3058"/>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85" y="1985"/>
              <a:ext cx="3249" cy="3249"/>
            </a:xfrm>
            <a:prstGeom prst="ellipse">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320" name="Rectangle 48"/>
          <p:cNvSpPr>
            <a:spLocks noChangeArrowheads="1"/>
          </p:cNvSpPr>
          <p:nvPr/>
        </p:nvSpPr>
        <p:spPr bwMode="auto">
          <a:xfrm>
            <a:off x="1309370" y="2223770"/>
            <a:ext cx="269621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1" name="Rectangle 48"/>
          <p:cNvSpPr>
            <a:spLocks noChangeArrowheads="1"/>
          </p:cNvSpPr>
          <p:nvPr/>
        </p:nvSpPr>
        <p:spPr bwMode="auto">
          <a:xfrm>
            <a:off x="1303020" y="3942715"/>
            <a:ext cx="269621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8194040" y="2223770"/>
            <a:ext cx="269621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3" name="Rectangle 48"/>
          <p:cNvSpPr>
            <a:spLocks noChangeArrowheads="1"/>
          </p:cNvSpPr>
          <p:nvPr/>
        </p:nvSpPr>
        <p:spPr bwMode="auto">
          <a:xfrm>
            <a:off x="8187690" y="3942715"/>
            <a:ext cx="269621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right)">
                                      <p:cBhvr>
                                        <p:cTn id="19" dur="500"/>
                                        <p:tgtEl>
                                          <p:spTgt spid="6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4320"/>
                                        </p:tgtEl>
                                        <p:attrNameLst>
                                          <p:attrName>style.visibility</p:attrName>
                                        </p:attrNameLst>
                                      </p:cBhvr>
                                      <p:to>
                                        <p:strVal val="visible"/>
                                      </p:to>
                                    </p:set>
                                    <p:animEffect transition="in" filter="wipe(left)">
                                      <p:cBhvr>
                                        <p:cTn id="27" dur="500"/>
                                        <p:tgtEl>
                                          <p:spTgt spid="54320"/>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right)">
                                      <p:cBhvr>
                                        <p:cTn id="31" dur="500"/>
                                        <p:tgtEl>
                                          <p:spTgt spid="63"/>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500"/>
                                        <p:tgtEl>
                                          <p:spTgt spid="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1" grpId="0" animBg="1"/>
      <p:bldP spid="35" grpId="0" animBg="1"/>
      <p:bldP spid="55" grpId="0" animBg="1"/>
      <p:bldP spid="59" grpId="0" animBg="1"/>
      <p:bldP spid="5432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42" name="圆角右箭头 41"/>
          <p:cNvSpPr/>
          <p:nvPr/>
        </p:nvSpPr>
        <p:spPr>
          <a:xfrm rot="16200000">
            <a:off x="4010025" y="3042285"/>
            <a:ext cx="487045" cy="946150"/>
          </a:xfrm>
          <a:prstGeom prst="bentArrow">
            <a:avLst>
              <a:gd name="adj1" fmla="val 25000"/>
              <a:gd name="adj2" fmla="val 25000"/>
              <a:gd name="adj3" fmla="val 25000"/>
              <a:gd name="adj4" fmla="val 59539"/>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solidFill>
                <a:schemeClr val="tx1"/>
              </a:solidFill>
            </a:endParaRPr>
          </a:p>
        </p:txBody>
      </p:sp>
      <p:sp>
        <p:nvSpPr>
          <p:cNvPr id="49" name="圆角右箭头 48"/>
          <p:cNvSpPr/>
          <p:nvPr/>
        </p:nvSpPr>
        <p:spPr>
          <a:xfrm rot="16200000" flipH="1">
            <a:off x="3815715" y="3561080"/>
            <a:ext cx="526415" cy="1294765"/>
          </a:xfrm>
          <a:prstGeom prst="bentArrow">
            <a:avLst>
              <a:gd name="adj1" fmla="val 25000"/>
              <a:gd name="adj2" fmla="val 25000"/>
              <a:gd name="adj3" fmla="val 25000"/>
              <a:gd name="adj4" fmla="val 59539"/>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solidFill>
                <a:schemeClr val="tx1"/>
              </a:solidFill>
            </a:endParaRPr>
          </a:p>
        </p:txBody>
      </p:sp>
      <p:sp>
        <p:nvSpPr>
          <p:cNvPr id="50" name="圆角右箭头 49"/>
          <p:cNvSpPr/>
          <p:nvPr/>
        </p:nvSpPr>
        <p:spPr>
          <a:xfrm rot="5400000" flipH="1">
            <a:off x="7392035" y="2521585"/>
            <a:ext cx="593090" cy="1882140"/>
          </a:xfrm>
          <a:prstGeom prst="bentArrow">
            <a:avLst>
              <a:gd name="adj1" fmla="val 25000"/>
              <a:gd name="adj2" fmla="val 25000"/>
              <a:gd name="adj3" fmla="val 25000"/>
              <a:gd name="adj4" fmla="val 59539"/>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solidFill>
                <a:schemeClr val="tx1"/>
              </a:solidFill>
            </a:endParaRPr>
          </a:p>
        </p:txBody>
      </p:sp>
      <p:sp>
        <p:nvSpPr>
          <p:cNvPr id="54" name="圆角右箭头 53"/>
          <p:cNvSpPr/>
          <p:nvPr/>
        </p:nvSpPr>
        <p:spPr>
          <a:xfrm rot="5400000">
            <a:off x="7014210" y="3668395"/>
            <a:ext cx="487045" cy="946150"/>
          </a:xfrm>
          <a:prstGeom prst="bentArrow">
            <a:avLst>
              <a:gd name="adj1" fmla="val 25000"/>
              <a:gd name="adj2" fmla="val 25000"/>
              <a:gd name="adj3" fmla="val 25000"/>
              <a:gd name="adj4" fmla="val 59539"/>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15">
              <a:solidFill>
                <a:schemeClr val="tx1"/>
              </a:solidFill>
            </a:endParaRPr>
          </a:p>
        </p:txBody>
      </p:sp>
      <p:grpSp>
        <p:nvGrpSpPr>
          <p:cNvPr id="58" name="组 35"/>
          <p:cNvGrpSpPr/>
          <p:nvPr/>
        </p:nvGrpSpPr>
        <p:grpSpPr>
          <a:xfrm>
            <a:off x="3563620" y="1464310"/>
            <a:ext cx="467995" cy="723265"/>
            <a:chOff x="6257925" y="-9525"/>
            <a:chExt cx="1514475" cy="2341563"/>
          </a:xfrm>
          <a:solidFill>
            <a:srgbClr val="17234D"/>
          </a:solidFill>
        </p:grpSpPr>
        <p:sp>
          <p:nvSpPr>
            <p:cNvPr id="59" name="Freeform 12"/>
            <p:cNvSpPr/>
            <p:nvPr/>
          </p:nvSpPr>
          <p:spPr bwMode="auto">
            <a:xfrm>
              <a:off x="6551613" y="-9525"/>
              <a:ext cx="484188" cy="327025"/>
            </a:xfrm>
            <a:custGeom>
              <a:avLst/>
              <a:gdLst>
                <a:gd name="T0" fmla="*/ 25 w 652"/>
                <a:gd name="T1" fmla="*/ 406 h 440"/>
                <a:gd name="T2" fmla="*/ 25 w 652"/>
                <a:gd name="T3" fmla="*/ 406 h 440"/>
                <a:gd name="T4" fmla="*/ 98 w 652"/>
                <a:gd name="T5" fmla="*/ 425 h 440"/>
                <a:gd name="T6" fmla="*/ 618 w 652"/>
                <a:gd name="T7" fmla="*/ 125 h 440"/>
                <a:gd name="T8" fmla="*/ 637 w 652"/>
                <a:gd name="T9" fmla="*/ 52 h 440"/>
                <a:gd name="T10" fmla="*/ 626 w 652"/>
                <a:gd name="T11" fmla="*/ 33 h 440"/>
                <a:gd name="T12" fmla="*/ 554 w 652"/>
                <a:gd name="T13" fmla="*/ 14 h 440"/>
                <a:gd name="T14" fmla="*/ 34 w 652"/>
                <a:gd name="T15" fmla="*/ 314 h 440"/>
                <a:gd name="T16" fmla="*/ 14 w 652"/>
                <a:gd name="T17" fmla="*/ 386 h 440"/>
                <a:gd name="T18" fmla="*/ 25 w 652"/>
                <a:gd name="T19"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440">
                  <a:moveTo>
                    <a:pt x="25" y="406"/>
                  </a:moveTo>
                  <a:lnTo>
                    <a:pt x="25" y="406"/>
                  </a:lnTo>
                  <a:cubicBezTo>
                    <a:pt x="40" y="431"/>
                    <a:pt x="73" y="440"/>
                    <a:pt x="98" y="425"/>
                  </a:cubicBezTo>
                  <a:lnTo>
                    <a:pt x="618" y="125"/>
                  </a:lnTo>
                  <a:cubicBezTo>
                    <a:pt x="643" y="111"/>
                    <a:pt x="652" y="78"/>
                    <a:pt x="637" y="52"/>
                  </a:cubicBezTo>
                  <a:lnTo>
                    <a:pt x="626" y="33"/>
                  </a:lnTo>
                  <a:cubicBezTo>
                    <a:pt x="612" y="9"/>
                    <a:pt x="579" y="0"/>
                    <a:pt x="554" y="14"/>
                  </a:cubicBezTo>
                  <a:lnTo>
                    <a:pt x="34" y="314"/>
                  </a:lnTo>
                  <a:cubicBezTo>
                    <a:pt x="8" y="328"/>
                    <a:pt x="0" y="361"/>
                    <a:pt x="14" y="386"/>
                  </a:cubicBezTo>
                  <a:lnTo>
                    <a:pt x="25" y="406"/>
                  </a:ln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0" name="Freeform 13"/>
            <p:cNvSpPr>
              <a:spLocks noEditPoints="1"/>
            </p:cNvSpPr>
            <p:nvPr/>
          </p:nvSpPr>
          <p:spPr bwMode="auto">
            <a:xfrm>
              <a:off x="6257925" y="53975"/>
              <a:ext cx="1339850" cy="2278063"/>
            </a:xfrm>
            <a:custGeom>
              <a:avLst/>
              <a:gdLst>
                <a:gd name="T0" fmla="*/ 404 w 1804"/>
                <a:gd name="T1" fmla="*/ 2367 h 3072"/>
                <a:gd name="T2" fmla="*/ 404 w 1804"/>
                <a:gd name="T3" fmla="*/ 2367 h 3072"/>
                <a:gd name="T4" fmla="*/ 550 w 1804"/>
                <a:gd name="T5" fmla="*/ 2513 h 3072"/>
                <a:gd name="T6" fmla="*/ 404 w 1804"/>
                <a:gd name="T7" fmla="*/ 2659 h 3072"/>
                <a:gd name="T8" fmla="*/ 259 w 1804"/>
                <a:gd name="T9" fmla="*/ 2513 h 3072"/>
                <a:gd name="T10" fmla="*/ 404 w 1804"/>
                <a:gd name="T11" fmla="*/ 2367 h 3072"/>
                <a:gd name="T12" fmla="*/ 1679 w 1804"/>
                <a:gd name="T13" fmla="*/ 2747 h 3072"/>
                <a:gd name="T14" fmla="*/ 1679 w 1804"/>
                <a:gd name="T15" fmla="*/ 2747 h 3072"/>
                <a:gd name="T16" fmla="*/ 871 w 1804"/>
                <a:gd name="T17" fmla="*/ 2747 h 3072"/>
                <a:gd name="T18" fmla="*/ 762 w 1804"/>
                <a:gd name="T19" fmla="*/ 2347 h 3072"/>
                <a:gd name="T20" fmla="*/ 313 w 1804"/>
                <a:gd name="T21" fmla="*/ 2058 h 3072"/>
                <a:gd name="T22" fmla="*/ 819 w 1804"/>
                <a:gd name="T23" fmla="*/ 905 h 3072"/>
                <a:gd name="T24" fmla="*/ 1178 w 1804"/>
                <a:gd name="T25" fmla="*/ 1526 h 3072"/>
                <a:gd name="T26" fmla="*/ 1163 w 1804"/>
                <a:gd name="T27" fmla="*/ 1535 h 3072"/>
                <a:gd name="T28" fmla="*/ 1143 w 1804"/>
                <a:gd name="T29" fmla="*/ 1608 h 3072"/>
                <a:gd name="T30" fmla="*/ 1216 w 1804"/>
                <a:gd name="T31" fmla="*/ 1627 h 3072"/>
                <a:gd name="T32" fmla="*/ 1282 w 1804"/>
                <a:gd name="T33" fmla="*/ 1589 h 3072"/>
                <a:gd name="T34" fmla="*/ 1442 w 1804"/>
                <a:gd name="T35" fmla="*/ 1646 h 3072"/>
                <a:gd name="T36" fmla="*/ 1673 w 1804"/>
                <a:gd name="T37" fmla="*/ 1513 h 3072"/>
                <a:gd name="T38" fmla="*/ 1703 w 1804"/>
                <a:gd name="T39" fmla="*/ 1346 h 3072"/>
                <a:gd name="T40" fmla="*/ 1769 w 1804"/>
                <a:gd name="T41" fmla="*/ 1308 h 3072"/>
                <a:gd name="T42" fmla="*/ 1789 w 1804"/>
                <a:gd name="T43" fmla="*/ 1235 h 3072"/>
                <a:gd name="T44" fmla="*/ 1716 w 1804"/>
                <a:gd name="T45" fmla="*/ 1215 h 3072"/>
                <a:gd name="T46" fmla="*/ 1701 w 1804"/>
                <a:gd name="T47" fmla="*/ 1224 h 3072"/>
                <a:gd name="T48" fmla="*/ 1145 w 1804"/>
                <a:gd name="T49" fmla="*/ 261 h 3072"/>
                <a:gd name="T50" fmla="*/ 1260 w 1804"/>
                <a:gd name="T51" fmla="*/ 195 h 3072"/>
                <a:gd name="T52" fmla="*/ 1280 w 1804"/>
                <a:gd name="T53" fmla="*/ 122 h 3072"/>
                <a:gd name="T54" fmla="*/ 1229 w 1804"/>
                <a:gd name="T55" fmla="*/ 34 h 3072"/>
                <a:gd name="T56" fmla="*/ 1156 w 1804"/>
                <a:gd name="T57" fmla="*/ 15 h 3072"/>
                <a:gd name="T58" fmla="*/ 403 w 1804"/>
                <a:gd name="T59" fmla="*/ 450 h 3072"/>
                <a:gd name="T60" fmla="*/ 383 w 1804"/>
                <a:gd name="T61" fmla="*/ 522 h 3072"/>
                <a:gd name="T62" fmla="*/ 434 w 1804"/>
                <a:gd name="T63" fmla="*/ 610 h 3072"/>
                <a:gd name="T64" fmla="*/ 507 w 1804"/>
                <a:gd name="T65" fmla="*/ 630 h 3072"/>
                <a:gd name="T66" fmla="*/ 622 w 1804"/>
                <a:gd name="T67" fmla="*/ 564 h 3072"/>
                <a:gd name="T68" fmla="*/ 711 w 1804"/>
                <a:gd name="T69" fmla="*/ 718 h 3072"/>
                <a:gd name="T70" fmla="*/ 29 w 1804"/>
                <a:gd name="T71" fmla="*/ 2058 h 3072"/>
                <a:gd name="T72" fmla="*/ 29 w 1804"/>
                <a:gd name="T73" fmla="*/ 2801 h 3072"/>
                <a:gd name="T74" fmla="*/ 29 w 1804"/>
                <a:gd name="T75" fmla="*/ 2952 h 3072"/>
                <a:gd name="T76" fmla="*/ 29 w 1804"/>
                <a:gd name="T77" fmla="*/ 3018 h 3072"/>
                <a:gd name="T78" fmla="*/ 82 w 1804"/>
                <a:gd name="T79" fmla="*/ 3072 h 3072"/>
                <a:gd name="T80" fmla="*/ 1679 w 1804"/>
                <a:gd name="T81" fmla="*/ 3072 h 3072"/>
                <a:gd name="T82" fmla="*/ 1732 w 1804"/>
                <a:gd name="T83" fmla="*/ 3018 h 3072"/>
                <a:gd name="T84" fmla="*/ 1732 w 1804"/>
                <a:gd name="T85" fmla="*/ 2801 h 3072"/>
                <a:gd name="T86" fmla="*/ 1679 w 1804"/>
                <a:gd name="T87" fmla="*/ 2747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4" h="3072">
                  <a:moveTo>
                    <a:pt x="404" y="2367"/>
                  </a:moveTo>
                  <a:lnTo>
                    <a:pt x="404" y="2367"/>
                  </a:lnTo>
                  <a:cubicBezTo>
                    <a:pt x="485" y="2367"/>
                    <a:pt x="550" y="2432"/>
                    <a:pt x="550" y="2513"/>
                  </a:cubicBezTo>
                  <a:cubicBezTo>
                    <a:pt x="550" y="2593"/>
                    <a:pt x="485" y="2659"/>
                    <a:pt x="404" y="2659"/>
                  </a:cubicBezTo>
                  <a:cubicBezTo>
                    <a:pt x="324" y="2659"/>
                    <a:pt x="259" y="2593"/>
                    <a:pt x="259" y="2513"/>
                  </a:cubicBezTo>
                  <a:cubicBezTo>
                    <a:pt x="259" y="2432"/>
                    <a:pt x="324" y="2367"/>
                    <a:pt x="404" y="2367"/>
                  </a:cubicBezTo>
                  <a:close/>
                  <a:moveTo>
                    <a:pt x="1679" y="2747"/>
                  </a:moveTo>
                  <a:lnTo>
                    <a:pt x="1679" y="2747"/>
                  </a:lnTo>
                  <a:lnTo>
                    <a:pt x="871" y="2747"/>
                  </a:lnTo>
                  <a:cubicBezTo>
                    <a:pt x="872" y="2652"/>
                    <a:pt x="854" y="2509"/>
                    <a:pt x="762" y="2347"/>
                  </a:cubicBezTo>
                  <a:cubicBezTo>
                    <a:pt x="598" y="2058"/>
                    <a:pt x="313" y="2058"/>
                    <a:pt x="313" y="2058"/>
                  </a:cubicBezTo>
                  <a:cubicBezTo>
                    <a:pt x="349" y="1207"/>
                    <a:pt x="743" y="947"/>
                    <a:pt x="819" y="905"/>
                  </a:cubicBezTo>
                  <a:lnTo>
                    <a:pt x="1178" y="1526"/>
                  </a:lnTo>
                  <a:lnTo>
                    <a:pt x="1163" y="1535"/>
                  </a:lnTo>
                  <a:cubicBezTo>
                    <a:pt x="1137" y="1550"/>
                    <a:pt x="1128" y="1582"/>
                    <a:pt x="1143" y="1608"/>
                  </a:cubicBezTo>
                  <a:cubicBezTo>
                    <a:pt x="1158" y="1633"/>
                    <a:pt x="1191" y="1642"/>
                    <a:pt x="1216" y="1627"/>
                  </a:cubicBezTo>
                  <a:lnTo>
                    <a:pt x="1282" y="1589"/>
                  </a:lnTo>
                  <a:lnTo>
                    <a:pt x="1442" y="1646"/>
                  </a:lnTo>
                  <a:lnTo>
                    <a:pt x="1673" y="1513"/>
                  </a:lnTo>
                  <a:lnTo>
                    <a:pt x="1703" y="1346"/>
                  </a:lnTo>
                  <a:lnTo>
                    <a:pt x="1769" y="1308"/>
                  </a:lnTo>
                  <a:cubicBezTo>
                    <a:pt x="1795" y="1293"/>
                    <a:pt x="1804" y="1260"/>
                    <a:pt x="1789" y="1235"/>
                  </a:cubicBezTo>
                  <a:cubicBezTo>
                    <a:pt x="1774" y="1210"/>
                    <a:pt x="1741" y="1201"/>
                    <a:pt x="1716" y="1215"/>
                  </a:cubicBezTo>
                  <a:lnTo>
                    <a:pt x="1701" y="1224"/>
                  </a:lnTo>
                  <a:lnTo>
                    <a:pt x="1145" y="261"/>
                  </a:lnTo>
                  <a:lnTo>
                    <a:pt x="1260" y="195"/>
                  </a:lnTo>
                  <a:cubicBezTo>
                    <a:pt x="1286" y="180"/>
                    <a:pt x="1294" y="148"/>
                    <a:pt x="1280" y="122"/>
                  </a:cubicBezTo>
                  <a:lnTo>
                    <a:pt x="1229" y="34"/>
                  </a:lnTo>
                  <a:cubicBezTo>
                    <a:pt x="1214" y="9"/>
                    <a:pt x="1181" y="0"/>
                    <a:pt x="1156" y="15"/>
                  </a:cubicBezTo>
                  <a:lnTo>
                    <a:pt x="403" y="450"/>
                  </a:lnTo>
                  <a:cubicBezTo>
                    <a:pt x="377" y="464"/>
                    <a:pt x="368" y="497"/>
                    <a:pt x="383" y="522"/>
                  </a:cubicBezTo>
                  <a:lnTo>
                    <a:pt x="434" y="610"/>
                  </a:lnTo>
                  <a:cubicBezTo>
                    <a:pt x="449" y="636"/>
                    <a:pt x="481" y="645"/>
                    <a:pt x="507" y="630"/>
                  </a:cubicBezTo>
                  <a:lnTo>
                    <a:pt x="622" y="564"/>
                  </a:lnTo>
                  <a:lnTo>
                    <a:pt x="711" y="718"/>
                  </a:lnTo>
                  <a:cubicBezTo>
                    <a:pt x="0" y="1092"/>
                    <a:pt x="29" y="2058"/>
                    <a:pt x="29" y="2058"/>
                  </a:cubicBezTo>
                  <a:lnTo>
                    <a:pt x="29" y="2801"/>
                  </a:lnTo>
                  <a:lnTo>
                    <a:pt x="29" y="2952"/>
                  </a:lnTo>
                  <a:lnTo>
                    <a:pt x="29" y="3018"/>
                  </a:lnTo>
                  <a:cubicBezTo>
                    <a:pt x="29" y="3048"/>
                    <a:pt x="53" y="3072"/>
                    <a:pt x="82" y="3072"/>
                  </a:cubicBezTo>
                  <a:lnTo>
                    <a:pt x="1679" y="3072"/>
                  </a:lnTo>
                  <a:cubicBezTo>
                    <a:pt x="1708" y="3072"/>
                    <a:pt x="1732" y="3048"/>
                    <a:pt x="1732" y="3018"/>
                  </a:cubicBezTo>
                  <a:lnTo>
                    <a:pt x="1732" y="2801"/>
                  </a:lnTo>
                  <a:cubicBezTo>
                    <a:pt x="1732" y="2771"/>
                    <a:pt x="1708" y="2747"/>
                    <a:pt x="1679" y="2747"/>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1" name="Freeform 14"/>
            <p:cNvSpPr/>
            <p:nvPr/>
          </p:nvSpPr>
          <p:spPr bwMode="auto">
            <a:xfrm>
              <a:off x="7080250" y="1238250"/>
              <a:ext cx="692150" cy="438150"/>
            </a:xfrm>
            <a:custGeom>
              <a:avLst/>
              <a:gdLst>
                <a:gd name="T0" fmla="*/ 916 w 931"/>
                <a:gd name="T1" fmla="*/ 35 h 589"/>
                <a:gd name="T2" fmla="*/ 916 w 931"/>
                <a:gd name="T3" fmla="*/ 35 h 589"/>
                <a:gd name="T4" fmla="*/ 916 w 931"/>
                <a:gd name="T5" fmla="*/ 35 h 589"/>
                <a:gd name="T6" fmla="*/ 843 w 931"/>
                <a:gd name="T7" fmla="*/ 15 h 589"/>
                <a:gd name="T8" fmla="*/ 35 w 931"/>
                <a:gd name="T9" fmla="*/ 482 h 589"/>
                <a:gd name="T10" fmla="*/ 15 w 931"/>
                <a:gd name="T11" fmla="*/ 555 h 589"/>
                <a:gd name="T12" fmla="*/ 15 w 931"/>
                <a:gd name="T13" fmla="*/ 555 h 589"/>
                <a:gd name="T14" fmla="*/ 88 w 931"/>
                <a:gd name="T15" fmla="*/ 574 h 589"/>
                <a:gd name="T16" fmla="*/ 897 w 931"/>
                <a:gd name="T17" fmla="*/ 107 h 589"/>
                <a:gd name="T18" fmla="*/ 916 w 931"/>
                <a:gd name="T1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589">
                  <a:moveTo>
                    <a:pt x="916" y="35"/>
                  </a:moveTo>
                  <a:lnTo>
                    <a:pt x="916" y="35"/>
                  </a:lnTo>
                  <a:lnTo>
                    <a:pt x="916" y="35"/>
                  </a:lnTo>
                  <a:cubicBezTo>
                    <a:pt x="902" y="9"/>
                    <a:pt x="869" y="0"/>
                    <a:pt x="843" y="15"/>
                  </a:cubicBezTo>
                  <a:lnTo>
                    <a:pt x="35" y="482"/>
                  </a:lnTo>
                  <a:cubicBezTo>
                    <a:pt x="9" y="497"/>
                    <a:pt x="0" y="529"/>
                    <a:pt x="15" y="555"/>
                  </a:cubicBezTo>
                  <a:lnTo>
                    <a:pt x="15" y="555"/>
                  </a:lnTo>
                  <a:cubicBezTo>
                    <a:pt x="30" y="580"/>
                    <a:pt x="62" y="589"/>
                    <a:pt x="88" y="574"/>
                  </a:cubicBezTo>
                  <a:lnTo>
                    <a:pt x="897" y="107"/>
                  </a:lnTo>
                  <a:cubicBezTo>
                    <a:pt x="922" y="93"/>
                    <a:pt x="931" y="60"/>
                    <a:pt x="916" y="35"/>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grpSp>
      <p:grpSp>
        <p:nvGrpSpPr>
          <p:cNvPr id="62" name="组 39"/>
          <p:cNvGrpSpPr/>
          <p:nvPr/>
        </p:nvGrpSpPr>
        <p:grpSpPr>
          <a:xfrm>
            <a:off x="8329930" y="1454150"/>
            <a:ext cx="795020" cy="673735"/>
            <a:chOff x="4127500" y="2500313"/>
            <a:chExt cx="1622425" cy="1374775"/>
          </a:xfrm>
          <a:solidFill>
            <a:srgbClr val="17234D"/>
          </a:solidFill>
        </p:grpSpPr>
        <p:sp>
          <p:nvSpPr>
            <p:cNvPr id="63" name="Freeform 15"/>
            <p:cNvSpPr/>
            <p:nvPr/>
          </p:nvSpPr>
          <p:spPr bwMode="auto">
            <a:xfrm>
              <a:off x="4127500" y="2500313"/>
              <a:ext cx="1622425" cy="1374775"/>
            </a:xfrm>
            <a:custGeom>
              <a:avLst/>
              <a:gdLst>
                <a:gd name="T0" fmla="*/ 2165 w 2184"/>
                <a:gd name="T1" fmla="*/ 381 h 1854"/>
                <a:gd name="T2" fmla="*/ 2165 w 2184"/>
                <a:gd name="T3" fmla="*/ 381 h 1854"/>
                <a:gd name="T4" fmla="*/ 1142 w 2184"/>
                <a:gd name="T5" fmla="*/ 7 h 1854"/>
                <a:gd name="T6" fmla="*/ 1071 w 2184"/>
                <a:gd name="T7" fmla="*/ 7 h 1854"/>
                <a:gd name="T8" fmla="*/ 19 w 2184"/>
                <a:gd name="T9" fmla="*/ 392 h 1854"/>
                <a:gd name="T10" fmla="*/ 19 w 2184"/>
                <a:gd name="T11" fmla="*/ 417 h 1854"/>
                <a:gd name="T12" fmla="*/ 103 w 2184"/>
                <a:gd name="T13" fmla="*/ 448 h 1854"/>
                <a:gd name="T14" fmla="*/ 103 w 2184"/>
                <a:gd name="T15" fmla="*/ 663 h 1854"/>
                <a:gd name="T16" fmla="*/ 63 w 2184"/>
                <a:gd name="T17" fmla="*/ 712 h 1854"/>
                <a:gd name="T18" fmla="*/ 103 w 2184"/>
                <a:gd name="T19" fmla="*/ 761 h 1854"/>
                <a:gd name="T20" fmla="*/ 103 w 2184"/>
                <a:gd name="T21" fmla="*/ 786 h 1854"/>
                <a:gd name="T22" fmla="*/ 89 w 2184"/>
                <a:gd name="T23" fmla="*/ 786 h 1854"/>
                <a:gd name="T24" fmla="*/ 50 w 2184"/>
                <a:gd name="T25" fmla="*/ 825 h 1854"/>
                <a:gd name="T26" fmla="*/ 50 w 2184"/>
                <a:gd name="T27" fmla="*/ 1814 h 1854"/>
                <a:gd name="T28" fmla="*/ 89 w 2184"/>
                <a:gd name="T29" fmla="*/ 1854 h 1854"/>
                <a:gd name="T30" fmla="*/ 136 w 2184"/>
                <a:gd name="T31" fmla="*/ 1854 h 1854"/>
                <a:gd name="T32" fmla="*/ 176 w 2184"/>
                <a:gd name="T33" fmla="*/ 1814 h 1854"/>
                <a:gd name="T34" fmla="*/ 176 w 2184"/>
                <a:gd name="T35" fmla="*/ 825 h 1854"/>
                <a:gd name="T36" fmla="*/ 136 w 2184"/>
                <a:gd name="T37" fmla="*/ 786 h 1854"/>
                <a:gd name="T38" fmla="*/ 123 w 2184"/>
                <a:gd name="T39" fmla="*/ 786 h 1854"/>
                <a:gd name="T40" fmla="*/ 123 w 2184"/>
                <a:gd name="T41" fmla="*/ 761 h 1854"/>
                <a:gd name="T42" fmla="*/ 162 w 2184"/>
                <a:gd name="T43" fmla="*/ 712 h 1854"/>
                <a:gd name="T44" fmla="*/ 123 w 2184"/>
                <a:gd name="T45" fmla="*/ 663 h 1854"/>
                <a:gd name="T46" fmla="*/ 123 w 2184"/>
                <a:gd name="T47" fmla="*/ 455 h 1854"/>
                <a:gd name="T48" fmla="*/ 1042 w 2184"/>
                <a:gd name="T49" fmla="*/ 791 h 1854"/>
                <a:gd name="T50" fmla="*/ 1113 w 2184"/>
                <a:gd name="T51" fmla="*/ 791 h 1854"/>
                <a:gd name="T52" fmla="*/ 2165 w 2184"/>
                <a:gd name="T53" fmla="*/ 407 h 1854"/>
                <a:gd name="T54" fmla="*/ 2165 w 2184"/>
                <a:gd name="T55" fmla="*/ 381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4" h="1854">
                  <a:moveTo>
                    <a:pt x="2165" y="381"/>
                  </a:moveTo>
                  <a:lnTo>
                    <a:pt x="2165" y="381"/>
                  </a:lnTo>
                  <a:lnTo>
                    <a:pt x="1142" y="7"/>
                  </a:lnTo>
                  <a:cubicBezTo>
                    <a:pt x="1122" y="0"/>
                    <a:pt x="1091" y="0"/>
                    <a:pt x="1071" y="7"/>
                  </a:cubicBezTo>
                  <a:lnTo>
                    <a:pt x="19" y="392"/>
                  </a:lnTo>
                  <a:cubicBezTo>
                    <a:pt x="0" y="399"/>
                    <a:pt x="0" y="410"/>
                    <a:pt x="19" y="417"/>
                  </a:cubicBezTo>
                  <a:lnTo>
                    <a:pt x="103" y="448"/>
                  </a:lnTo>
                  <a:lnTo>
                    <a:pt x="103" y="663"/>
                  </a:lnTo>
                  <a:cubicBezTo>
                    <a:pt x="80" y="668"/>
                    <a:pt x="63" y="688"/>
                    <a:pt x="63" y="712"/>
                  </a:cubicBezTo>
                  <a:cubicBezTo>
                    <a:pt x="63" y="736"/>
                    <a:pt x="80" y="756"/>
                    <a:pt x="103" y="761"/>
                  </a:cubicBezTo>
                  <a:lnTo>
                    <a:pt x="103" y="786"/>
                  </a:lnTo>
                  <a:lnTo>
                    <a:pt x="89" y="786"/>
                  </a:lnTo>
                  <a:cubicBezTo>
                    <a:pt x="67" y="786"/>
                    <a:pt x="50" y="804"/>
                    <a:pt x="50" y="825"/>
                  </a:cubicBezTo>
                  <a:lnTo>
                    <a:pt x="50" y="1814"/>
                  </a:lnTo>
                  <a:cubicBezTo>
                    <a:pt x="50" y="1836"/>
                    <a:pt x="67" y="1854"/>
                    <a:pt x="89" y="1854"/>
                  </a:cubicBezTo>
                  <a:lnTo>
                    <a:pt x="136" y="1854"/>
                  </a:lnTo>
                  <a:cubicBezTo>
                    <a:pt x="158" y="1854"/>
                    <a:pt x="176" y="1836"/>
                    <a:pt x="176" y="1814"/>
                  </a:cubicBezTo>
                  <a:lnTo>
                    <a:pt x="176" y="825"/>
                  </a:lnTo>
                  <a:cubicBezTo>
                    <a:pt x="176" y="804"/>
                    <a:pt x="158" y="786"/>
                    <a:pt x="136" y="786"/>
                  </a:cubicBezTo>
                  <a:lnTo>
                    <a:pt x="123" y="786"/>
                  </a:lnTo>
                  <a:lnTo>
                    <a:pt x="123" y="761"/>
                  </a:lnTo>
                  <a:cubicBezTo>
                    <a:pt x="145" y="756"/>
                    <a:pt x="162" y="736"/>
                    <a:pt x="162" y="712"/>
                  </a:cubicBezTo>
                  <a:cubicBezTo>
                    <a:pt x="162" y="688"/>
                    <a:pt x="145" y="668"/>
                    <a:pt x="123" y="663"/>
                  </a:cubicBezTo>
                  <a:lnTo>
                    <a:pt x="123" y="455"/>
                  </a:lnTo>
                  <a:lnTo>
                    <a:pt x="1042" y="791"/>
                  </a:lnTo>
                  <a:cubicBezTo>
                    <a:pt x="1062" y="798"/>
                    <a:pt x="1093" y="798"/>
                    <a:pt x="1113" y="791"/>
                  </a:cubicBezTo>
                  <a:lnTo>
                    <a:pt x="2165" y="407"/>
                  </a:lnTo>
                  <a:cubicBezTo>
                    <a:pt x="2184" y="400"/>
                    <a:pt x="2184" y="388"/>
                    <a:pt x="2165" y="381"/>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4" name="Freeform 16"/>
            <p:cNvSpPr/>
            <p:nvPr/>
          </p:nvSpPr>
          <p:spPr bwMode="auto">
            <a:xfrm>
              <a:off x="4283075" y="2881313"/>
              <a:ext cx="1312863" cy="498475"/>
            </a:xfrm>
            <a:custGeom>
              <a:avLst/>
              <a:gdLst>
                <a:gd name="T0" fmla="*/ 1740 w 1766"/>
                <a:gd name="T1" fmla="*/ 5 h 672"/>
                <a:gd name="T2" fmla="*/ 1740 w 1766"/>
                <a:gd name="T3" fmla="*/ 5 h 672"/>
                <a:gd name="T4" fmla="*/ 883 w 1766"/>
                <a:gd name="T5" fmla="*/ 330 h 672"/>
                <a:gd name="T6" fmla="*/ 26 w 1766"/>
                <a:gd name="T7" fmla="*/ 5 h 672"/>
                <a:gd name="T8" fmla="*/ 0 w 1766"/>
                <a:gd name="T9" fmla="*/ 20 h 672"/>
                <a:gd name="T10" fmla="*/ 0 w 1766"/>
                <a:gd name="T11" fmla="*/ 312 h 672"/>
                <a:gd name="T12" fmla="*/ 26 w 1766"/>
                <a:gd name="T13" fmla="*/ 347 h 672"/>
                <a:gd name="T14" fmla="*/ 690 w 1766"/>
                <a:gd name="T15" fmla="*/ 599 h 672"/>
                <a:gd name="T16" fmla="*/ 883 w 1766"/>
                <a:gd name="T17" fmla="*/ 672 h 672"/>
                <a:gd name="T18" fmla="*/ 1076 w 1766"/>
                <a:gd name="T19" fmla="*/ 599 h 672"/>
                <a:gd name="T20" fmla="*/ 1740 w 1766"/>
                <a:gd name="T21" fmla="*/ 347 h 672"/>
                <a:gd name="T22" fmla="*/ 1766 w 1766"/>
                <a:gd name="T23" fmla="*/ 312 h 672"/>
                <a:gd name="T24" fmla="*/ 1766 w 1766"/>
                <a:gd name="T25" fmla="*/ 20 h 672"/>
                <a:gd name="T26" fmla="*/ 1740 w 1766"/>
                <a:gd name="T27" fmla="*/ 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6" h="672">
                  <a:moveTo>
                    <a:pt x="1740" y="5"/>
                  </a:moveTo>
                  <a:lnTo>
                    <a:pt x="1740" y="5"/>
                  </a:lnTo>
                  <a:lnTo>
                    <a:pt x="883" y="330"/>
                  </a:lnTo>
                  <a:lnTo>
                    <a:pt x="26" y="5"/>
                  </a:lnTo>
                  <a:cubicBezTo>
                    <a:pt x="12" y="0"/>
                    <a:pt x="0" y="7"/>
                    <a:pt x="0" y="20"/>
                  </a:cubicBezTo>
                  <a:lnTo>
                    <a:pt x="0" y="312"/>
                  </a:lnTo>
                  <a:cubicBezTo>
                    <a:pt x="0" y="326"/>
                    <a:pt x="12" y="341"/>
                    <a:pt x="26" y="347"/>
                  </a:cubicBezTo>
                  <a:lnTo>
                    <a:pt x="690" y="599"/>
                  </a:lnTo>
                  <a:lnTo>
                    <a:pt x="883" y="672"/>
                  </a:lnTo>
                  <a:lnTo>
                    <a:pt x="1076" y="599"/>
                  </a:lnTo>
                  <a:lnTo>
                    <a:pt x="1740" y="347"/>
                  </a:lnTo>
                  <a:cubicBezTo>
                    <a:pt x="1754" y="341"/>
                    <a:pt x="1766" y="326"/>
                    <a:pt x="1766" y="312"/>
                  </a:cubicBezTo>
                  <a:lnTo>
                    <a:pt x="1766" y="20"/>
                  </a:lnTo>
                  <a:cubicBezTo>
                    <a:pt x="1766" y="7"/>
                    <a:pt x="1754" y="0"/>
                    <a:pt x="1740" y="5"/>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grpSp>
      <p:grpSp>
        <p:nvGrpSpPr>
          <p:cNvPr id="65" name="组 45"/>
          <p:cNvGrpSpPr/>
          <p:nvPr/>
        </p:nvGrpSpPr>
        <p:grpSpPr>
          <a:xfrm>
            <a:off x="3277235" y="4512945"/>
            <a:ext cx="540385" cy="539750"/>
            <a:chOff x="6854825" y="3143250"/>
            <a:chExt cx="1749425" cy="1747838"/>
          </a:xfrm>
          <a:solidFill>
            <a:srgbClr val="17234D"/>
          </a:solidFill>
        </p:grpSpPr>
        <p:sp>
          <p:nvSpPr>
            <p:cNvPr id="66" name="Freeform 17"/>
            <p:cNvSpPr/>
            <p:nvPr/>
          </p:nvSpPr>
          <p:spPr bwMode="auto">
            <a:xfrm>
              <a:off x="7135813" y="3151188"/>
              <a:ext cx="603250" cy="1731963"/>
            </a:xfrm>
            <a:custGeom>
              <a:avLst/>
              <a:gdLst>
                <a:gd name="T0" fmla="*/ 739 w 812"/>
                <a:gd name="T1" fmla="*/ 2334 h 2334"/>
                <a:gd name="T2" fmla="*/ 739 w 812"/>
                <a:gd name="T3" fmla="*/ 2334 h 2334"/>
                <a:gd name="T4" fmla="*/ 371 w 812"/>
                <a:gd name="T5" fmla="*/ 2007 h 2334"/>
                <a:gd name="T6" fmla="*/ 0 w 812"/>
                <a:gd name="T7" fmla="*/ 1167 h 2334"/>
                <a:gd name="T8" fmla="*/ 371 w 812"/>
                <a:gd name="T9" fmla="*/ 327 h 2334"/>
                <a:gd name="T10" fmla="*/ 739 w 812"/>
                <a:gd name="T11" fmla="*/ 0 h 2334"/>
                <a:gd name="T12" fmla="*/ 812 w 812"/>
                <a:gd name="T13" fmla="*/ 111 h 2334"/>
                <a:gd name="T14" fmla="*/ 776 w 812"/>
                <a:gd name="T15" fmla="*/ 56 h 2334"/>
                <a:gd name="T16" fmla="*/ 812 w 812"/>
                <a:gd name="T17" fmla="*/ 111 h 2334"/>
                <a:gd name="T18" fmla="*/ 133 w 812"/>
                <a:gd name="T19" fmla="*/ 1167 h 2334"/>
                <a:gd name="T20" fmla="*/ 812 w 812"/>
                <a:gd name="T21" fmla="*/ 2222 h 2334"/>
                <a:gd name="T22" fmla="*/ 739 w 812"/>
                <a:gd name="T23"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2" h="2334">
                  <a:moveTo>
                    <a:pt x="739" y="2334"/>
                  </a:moveTo>
                  <a:lnTo>
                    <a:pt x="739" y="2334"/>
                  </a:lnTo>
                  <a:cubicBezTo>
                    <a:pt x="731" y="2329"/>
                    <a:pt x="552" y="2209"/>
                    <a:pt x="371" y="2007"/>
                  </a:cubicBezTo>
                  <a:cubicBezTo>
                    <a:pt x="128" y="1736"/>
                    <a:pt x="0" y="1445"/>
                    <a:pt x="0" y="1167"/>
                  </a:cubicBezTo>
                  <a:cubicBezTo>
                    <a:pt x="0" y="888"/>
                    <a:pt x="128" y="598"/>
                    <a:pt x="371" y="327"/>
                  </a:cubicBezTo>
                  <a:cubicBezTo>
                    <a:pt x="552" y="125"/>
                    <a:pt x="731" y="5"/>
                    <a:pt x="739" y="0"/>
                  </a:cubicBezTo>
                  <a:lnTo>
                    <a:pt x="812" y="111"/>
                  </a:lnTo>
                  <a:lnTo>
                    <a:pt x="776" y="56"/>
                  </a:lnTo>
                  <a:lnTo>
                    <a:pt x="812" y="111"/>
                  </a:lnTo>
                  <a:cubicBezTo>
                    <a:pt x="806" y="116"/>
                    <a:pt x="133" y="571"/>
                    <a:pt x="133" y="1167"/>
                  </a:cubicBezTo>
                  <a:cubicBezTo>
                    <a:pt x="133" y="1764"/>
                    <a:pt x="806" y="2218"/>
                    <a:pt x="812" y="2222"/>
                  </a:cubicBezTo>
                  <a:lnTo>
                    <a:pt x="739" y="2334"/>
                  </a:ln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7" name="Freeform 18"/>
            <p:cNvSpPr/>
            <p:nvPr/>
          </p:nvSpPr>
          <p:spPr bwMode="auto">
            <a:xfrm>
              <a:off x="7661275" y="3194050"/>
              <a:ext cx="100013" cy="1647825"/>
            </a:xfrm>
            <a:custGeom>
              <a:avLst/>
              <a:gdLst>
                <a:gd name="T0" fmla="*/ 133 w 133"/>
                <a:gd name="T1" fmla="*/ 2222 h 2222"/>
                <a:gd name="T2" fmla="*/ 133 w 133"/>
                <a:gd name="T3" fmla="*/ 2222 h 2222"/>
                <a:gd name="T4" fmla="*/ 0 w 133"/>
                <a:gd name="T5" fmla="*/ 2222 h 2222"/>
                <a:gd name="T6" fmla="*/ 0 w 133"/>
                <a:gd name="T7" fmla="*/ 0 h 2222"/>
                <a:gd name="T8" fmla="*/ 133 w 133"/>
                <a:gd name="T9" fmla="*/ 0 h 2222"/>
                <a:gd name="T10" fmla="*/ 133 w 133"/>
                <a:gd name="T11" fmla="*/ 2222 h 2222"/>
              </a:gdLst>
              <a:ahLst/>
              <a:cxnLst>
                <a:cxn ang="0">
                  <a:pos x="T0" y="T1"/>
                </a:cxn>
                <a:cxn ang="0">
                  <a:pos x="T2" y="T3"/>
                </a:cxn>
                <a:cxn ang="0">
                  <a:pos x="T4" y="T5"/>
                </a:cxn>
                <a:cxn ang="0">
                  <a:pos x="T6" y="T7"/>
                </a:cxn>
                <a:cxn ang="0">
                  <a:pos x="T8" y="T9"/>
                </a:cxn>
                <a:cxn ang="0">
                  <a:pos x="T10" y="T11"/>
                </a:cxn>
              </a:cxnLst>
              <a:rect l="0" t="0" r="r" b="b"/>
              <a:pathLst>
                <a:path w="133" h="2222">
                  <a:moveTo>
                    <a:pt x="133" y="2222"/>
                  </a:moveTo>
                  <a:lnTo>
                    <a:pt x="133" y="2222"/>
                  </a:lnTo>
                  <a:lnTo>
                    <a:pt x="0" y="2222"/>
                  </a:lnTo>
                  <a:lnTo>
                    <a:pt x="0" y="0"/>
                  </a:lnTo>
                  <a:lnTo>
                    <a:pt x="133" y="0"/>
                  </a:lnTo>
                  <a:lnTo>
                    <a:pt x="133" y="2222"/>
                  </a:ln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8" name="Freeform 19"/>
            <p:cNvSpPr>
              <a:spLocks noEditPoints="1"/>
            </p:cNvSpPr>
            <p:nvPr/>
          </p:nvSpPr>
          <p:spPr bwMode="auto">
            <a:xfrm>
              <a:off x="6854825" y="3143250"/>
              <a:ext cx="1749425" cy="1747838"/>
            </a:xfrm>
            <a:custGeom>
              <a:avLst/>
              <a:gdLst>
                <a:gd name="T0" fmla="*/ 1400 w 2356"/>
                <a:gd name="T1" fmla="*/ 2198 h 2356"/>
                <a:gd name="T2" fmla="*/ 1400 w 2356"/>
                <a:gd name="T3" fmla="*/ 2198 h 2356"/>
                <a:gd name="T4" fmla="*/ 1582 w 2356"/>
                <a:gd name="T5" fmla="*/ 2018 h 2356"/>
                <a:gd name="T6" fmla="*/ 1951 w 2356"/>
                <a:gd name="T7" fmla="*/ 1245 h 2356"/>
                <a:gd name="T8" fmla="*/ 2220 w 2356"/>
                <a:gd name="T9" fmla="*/ 1245 h 2356"/>
                <a:gd name="T10" fmla="*/ 1400 w 2356"/>
                <a:gd name="T11" fmla="*/ 2198 h 2356"/>
                <a:gd name="T12" fmla="*/ 136 w 2356"/>
                <a:gd name="T13" fmla="*/ 1245 h 2356"/>
                <a:gd name="T14" fmla="*/ 136 w 2356"/>
                <a:gd name="T15" fmla="*/ 1245 h 2356"/>
                <a:gd name="T16" fmla="*/ 1817 w 2356"/>
                <a:gd name="T17" fmla="*/ 1245 h 2356"/>
                <a:gd name="T18" fmla="*/ 1158 w 2356"/>
                <a:gd name="T19" fmla="*/ 2222 h 2356"/>
                <a:gd name="T20" fmla="*/ 136 w 2356"/>
                <a:gd name="T21" fmla="*/ 1245 h 2356"/>
                <a:gd name="T22" fmla="*/ 1158 w 2356"/>
                <a:gd name="T23" fmla="*/ 134 h 2356"/>
                <a:gd name="T24" fmla="*/ 1158 w 2356"/>
                <a:gd name="T25" fmla="*/ 134 h 2356"/>
                <a:gd name="T26" fmla="*/ 1570 w 2356"/>
                <a:gd name="T27" fmla="*/ 533 h 2356"/>
                <a:gd name="T28" fmla="*/ 357 w 2356"/>
                <a:gd name="T29" fmla="*/ 533 h 2356"/>
                <a:gd name="T30" fmla="*/ 1158 w 2356"/>
                <a:gd name="T31" fmla="*/ 134 h 2356"/>
                <a:gd name="T32" fmla="*/ 1999 w 2356"/>
                <a:gd name="T33" fmla="*/ 533 h 2356"/>
                <a:gd name="T34" fmla="*/ 1999 w 2356"/>
                <a:gd name="T35" fmla="*/ 533 h 2356"/>
                <a:gd name="T36" fmla="*/ 1735 w 2356"/>
                <a:gd name="T37" fmla="*/ 533 h 2356"/>
                <a:gd name="T38" fmla="*/ 1582 w 2356"/>
                <a:gd name="T39" fmla="*/ 338 h 2356"/>
                <a:gd name="T40" fmla="*/ 1400 w 2356"/>
                <a:gd name="T41" fmla="*/ 157 h 2356"/>
                <a:gd name="T42" fmla="*/ 1999 w 2356"/>
                <a:gd name="T43" fmla="*/ 533 h 2356"/>
                <a:gd name="T44" fmla="*/ 1817 w 2356"/>
                <a:gd name="T45" fmla="*/ 1111 h 2356"/>
                <a:gd name="T46" fmla="*/ 1817 w 2356"/>
                <a:gd name="T47" fmla="*/ 1111 h 2356"/>
                <a:gd name="T48" fmla="*/ 136 w 2356"/>
                <a:gd name="T49" fmla="*/ 1111 h 2356"/>
                <a:gd name="T50" fmla="*/ 268 w 2356"/>
                <a:gd name="T51" fmla="*/ 667 h 2356"/>
                <a:gd name="T52" fmla="*/ 1662 w 2356"/>
                <a:gd name="T53" fmla="*/ 667 h 2356"/>
                <a:gd name="T54" fmla="*/ 1817 w 2356"/>
                <a:gd name="T55" fmla="*/ 1111 h 2356"/>
                <a:gd name="T56" fmla="*/ 1951 w 2356"/>
                <a:gd name="T57" fmla="*/ 1111 h 2356"/>
                <a:gd name="T58" fmla="*/ 1951 w 2356"/>
                <a:gd name="T59" fmla="*/ 1111 h 2356"/>
                <a:gd name="T60" fmla="*/ 1816 w 2356"/>
                <a:gd name="T61" fmla="*/ 667 h 2356"/>
                <a:gd name="T62" fmla="*/ 2088 w 2356"/>
                <a:gd name="T63" fmla="*/ 667 h 2356"/>
                <a:gd name="T64" fmla="*/ 2220 w 2356"/>
                <a:gd name="T65" fmla="*/ 1111 h 2356"/>
                <a:gd name="T66" fmla="*/ 1951 w 2356"/>
                <a:gd name="T67" fmla="*/ 1111 h 2356"/>
                <a:gd name="T68" fmla="*/ 1178 w 2356"/>
                <a:gd name="T69" fmla="*/ 0 h 2356"/>
                <a:gd name="T70" fmla="*/ 1178 w 2356"/>
                <a:gd name="T71" fmla="*/ 0 h 2356"/>
                <a:gd name="T72" fmla="*/ 0 w 2356"/>
                <a:gd name="T73" fmla="*/ 1178 h 2356"/>
                <a:gd name="T74" fmla="*/ 1178 w 2356"/>
                <a:gd name="T75" fmla="*/ 2356 h 2356"/>
                <a:gd name="T76" fmla="*/ 2356 w 2356"/>
                <a:gd name="T77" fmla="*/ 1178 h 2356"/>
                <a:gd name="T78" fmla="*/ 1178 w 2356"/>
                <a:gd name="T79" fmla="*/ 0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6" h="2356">
                  <a:moveTo>
                    <a:pt x="1400" y="2198"/>
                  </a:moveTo>
                  <a:lnTo>
                    <a:pt x="1400" y="2198"/>
                  </a:lnTo>
                  <a:cubicBezTo>
                    <a:pt x="1456" y="2149"/>
                    <a:pt x="1519" y="2089"/>
                    <a:pt x="1582" y="2018"/>
                  </a:cubicBezTo>
                  <a:cubicBezTo>
                    <a:pt x="1806" y="1768"/>
                    <a:pt x="1932" y="1502"/>
                    <a:pt x="1951" y="1245"/>
                  </a:cubicBezTo>
                  <a:lnTo>
                    <a:pt x="2220" y="1245"/>
                  </a:lnTo>
                  <a:cubicBezTo>
                    <a:pt x="2190" y="1714"/>
                    <a:pt x="1849" y="2101"/>
                    <a:pt x="1400" y="2198"/>
                  </a:cubicBezTo>
                  <a:close/>
                  <a:moveTo>
                    <a:pt x="136" y="1245"/>
                  </a:moveTo>
                  <a:lnTo>
                    <a:pt x="136" y="1245"/>
                  </a:lnTo>
                  <a:lnTo>
                    <a:pt x="1817" y="1245"/>
                  </a:lnTo>
                  <a:cubicBezTo>
                    <a:pt x="1775" y="1756"/>
                    <a:pt x="1257" y="2150"/>
                    <a:pt x="1158" y="2222"/>
                  </a:cubicBezTo>
                  <a:cubicBezTo>
                    <a:pt x="613" y="2211"/>
                    <a:pt x="170" y="1783"/>
                    <a:pt x="136" y="1245"/>
                  </a:cubicBezTo>
                  <a:close/>
                  <a:moveTo>
                    <a:pt x="1158" y="134"/>
                  </a:moveTo>
                  <a:lnTo>
                    <a:pt x="1158" y="134"/>
                  </a:lnTo>
                  <a:cubicBezTo>
                    <a:pt x="1215" y="175"/>
                    <a:pt x="1407" y="321"/>
                    <a:pt x="1570" y="533"/>
                  </a:cubicBezTo>
                  <a:lnTo>
                    <a:pt x="357" y="533"/>
                  </a:lnTo>
                  <a:cubicBezTo>
                    <a:pt x="544" y="295"/>
                    <a:pt x="833" y="140"/>
                    <a:pt x="1158" y="134"/>
                  </a:cubicBezTo>
                  <a:close/>
                  <a:moveTo>
                    <a:pt x="1999" y="533"/>
                  </a:moveTo>
                  <a:lnTo>
                    <a:pt x="1999" y="533"/>
                  </a:lnTo>
                  <a:lnTo>
                    <a:pt x="1735" y="533"/>
                  </a:lnTo>
                  <a:cubicBezTo>
                    <a:pt x="1691" y="467"/>
                    <a:pt x="1640" y="402"/>
                    <a:pt x="1582" y="338"/>
                  </a:cubicBezTo>
                  <a:cubicBezTo>
                    <a:pt x="1519" y="267"/>
                    <a:pt x="1456" y="207"/>
                    <a:pt x="1400" y="157"/>
                  </a:cubicBezTo>
                  <a:cubicBezTo>
                    <a:pt x="1641" y="210"/>
                    <a:pt x="1851" y="346"/>
                    <a:pt x="1999" y="533"/>
                  </a:cubicBezTo>
                  <a:close/>
                  <a:moveTo>
                    <a:pt x="1817" y="1111"/>
                  </a:moveTo>
                  <a:lnTo>
                    <a:pt x="1817" y="1111"/>
                  </a:lnTo>
                  <a:lnTo>
                    <a:pt x="136" y="1111"/>
                  </a:lnTo>
                  <a:cubicBezTo>
                    <a:pt x="146" y="951"/>
                    <a:pt x="193" y="800"/>
                    <a:pt x="268" y="667"/>
                  </a:cubicBezTo>
                  <a:lnTo>
                    <a:pt x="1662" y="667"/>
                  </a:lnTo>
                  <a:cubicBezTo>
                    <a:pt x="1743" y="799"/>
                    <a:pt x="1804" y="949"/>
                    <a:pt x="1817" y="1111"/>
                  </a:cubicBezTo>
                  <a:close/>
                  <a:moveTo>
                    <a:pt x="1951" y="1111"/>
                  </a:moveTo>
                  <a:lnTo>
                    <a:pt x="1951" y="1111"/>
                  </a:lnTo>
                  <a:cubicBezTo>
                    <a:pt x="1940" y="964"/>
                    <a:pt x="1894" y="815"/>
                    <a:pt x="1816" y="667"/>
                  </a:cubicBezTo>
                  <a:lnTo>
                    <a:pt x="2088" y="667"/>
                  </a:lnTo>
                  <a:cubicBezTo>
                    <a:pt x="2163" y="800"/>
                    <a:pt x="2210" y="951"/>
                    <a:pt x="2220" y="1111"/>
                  </a:cubicBezTo>
                  <a:lnTo>
                    <a:pt x="1951" y="1111"/>
                  </a:lnTo>
                  <a:close/>
                  <a:moveTo>
                    <a:pt x="1178" y="0"/>
                  </a:moveTo>
                  <a:lnTo>
                    <a:pt x="1178" y="0"/>
                  </a:lnTo>
                  <a:cubicBezTo>
                    <a:pt x="528" y="0"/>
                    <a:pt x="0" y="528"/>
                    <a:pt x="0" y="1178"/>
                  </a:cubicBezTo>
                  <a:cubicBezTo>
                    <a:pt x="0" y="1827"/>
                    <a:pt x="528" y="2356"/>
                    <a:pt x="1178" y="2356"/>
                  </a:cubicBezTo>
                  <a:cubicBezTo>
                    <a:pt x="1827" y="2356"/>
                    <a:pt x="2356" y="1827"/>
                    <a:pt x="2356" y="1178"/>
                  </a:cubicBezTo>
                  <a:cubicBezTo>
                    <a:pt x="2356" y="528"/>
                    <a:pt x="1827" y="0"/>
                    <a:pt x="1178" y="0"/>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69" name="Freeform 20"/>
            <p:cNvSpPr/>
            <p:nvPr/>
          </p:nvSpPr>
          <p:spPr bwMode="auto">
            <a:xfrm>
              <a:off x="7018338" y="4410075"/>
              <a:ext cx="1395413" cy="98425"/>
            </a:xfrm>
            <a:custGeom>
              <a:avLst/>
              <a:gdLst>
                <a:gd name="T0" fmla="*/ 1877 w 1877"/>
                <a:gd name="T1" fmla="*/ 133 h 133"/>
                <a:gd name="T2" fmla="*/ 1877 w 1877"/>
                <a:gd name="T3" fmla="*/ 133 h 133"/>
                <a:gd name="T4" fmla="*/ 0 w 1877"/>
                <a:gd name="T5" fmla="*/ 133 h 133"/>
                <a:gd name="T6" fmla="*/ 0 w 1877"/>
                <a:gd name="T7" fmla="*/ 0 h 133"/>
                <a:gd name="T8" fmla="*/ 1877 w 1877"/>
                <a:gd name="T9" fmla="*/ 0 h 133"/>
                <a:gd name="T10" fmla="*/ 1877 w 1877"/>
                <a:gd name="T11" fmla="*/ 133 h 133"/>
              </a:gdLst>
              <a:ahLst/>
              <a:cxnLst>
                <a:cxn ang="0">
                  <a:pos x="T0" y="T1"/>
                </a:cxn>
                <a:cxn ang="0">
                  <a:pos x="T2" y="T3"/>
                </a:cxn>
                <a:cxn ang="0">
                  <a:pos x="T4" y="T5"/>
                </a:cxn>
                <a:cxn ang="0">
                  <a:pos x="T6" y="T7"/>
                </a:cxn>
                <a:cxn ang="0">
                  <a:pos x="T8" y="T9"/>
                </a:cxn>
                <a:cxn ang="0">
                  <a:pos x="T10" y="T11"/>
                </a:cxn>
              </a:cxnLst>
              <a:rect l="0" t="0" r="r" b="b"/>
              <a:pathLst>
                <a:path w="1877" h="133">
                  <a:moveTo>
                    <a:pt x="1877" y="133"/>
                  </a:moveTo>
                  <a:lnTo>
                    <a:pt x="1877" y="133"/>
                  </a:lnTo>
                  <a:lnTo>
                    <a:pt x="0" y="133"/>
                  </a:lnTo>
                  <a:lnTo>
                    <a:pt x="0" y="0"/>
                  </a:lnTo>
                  <a:lnTo>
                    <a:pt x="1877" y="0"/>
                  </a:lnTo>
                  <a:lnTo>
                    <a:pt x="1877" y="133"/>
                  </a:ln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grpSp>
      <p:grpSp>
        <p:nvGrpSpPr>
          <p:cNvPr id="70" name="组 52"/>
          <p:cNvGrpSpPr/>
          <p:nvPr/>
        </p:nvGrpSpPr>
        <p:grpSpPr>
          <a:xfrm>
            <a:off x="7315200" y="4577080"/>
            <a:ext cx="574675" cy="451485"/>
            <a:chOff x="3654425" y="5089525"/>
            <a:chExt cx="1860550" cy="1460500"/>
          </a:xfrm>
          <a:solidFill>
            <a:srgbClr val="17234D"/>
          </a:solidFill>
        </p:grpSpPr>
        <p:sp>
          <p:nvSpPr>
            <p:cNvPr id="71" name="Freeform 21"/>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2501 w 2506"/>
                <a:gd name="T37" fmla="*/ 267 h 1970"/>
                <a:gd name="T38" fmla="*/ 2501 w 2506"/>
                <a:gd name="T39" fmla="*/ 267 h 1970"/>
                <a:gd name="T40" fmla="*/ 1849 w 2506"/>
                <a:gd name="T41" fmla="*/ 0 h 1970"/>
                <a:gd name="T42" fmla="*/ 1823 w 2506"/>
                <a:gd name="T43" fmla="*/ 0 h 1970"/>
                <a:gd name="T44" fmla="*/ 1253 w 2506"/>
                <a:gd name="T45" fmla="*/ 184 h 1970"/>
                <a:gd name="T46" fmla="*/ 683 w 2506"/>
                <a:gd name="T47" fmla="*/ 0 h 1970"/>
                <a:gd name="T48" fmla="*/ 657 w 2506"/>
                <a:gd name="T49" fmla="*/ 0 h 1970"/>
                <a:gd name="T50" fmla="*/ 5 w 2506"/>
                <a:gd name="T51" fmla="*/ 267 h 1970"/>
                <a:gd name="T52" fmla="*/ 0 w 2506"/>
                <a:gd name="T53" fmla="*/ 279 h 1970"/>
                <a:gd name="T54" fmla="*/ 0 w 2506"/>
                <a:gd name="T55" fmla="*/ 1970 h 1970"/>
                <a:gd name="T56" fmla="*/ 107 w 2506"/>
                <a:gd name="T57" fmla="*/ 1889 h 1970"/>
                <a:gd name="T58" fmla="*/ 682 w 2506"/>
                <a:gd name="T59" fmla="*/ 1709 h 1970"/>
                <a:gd name="T60" fmla="*/ 1190 w 2506"/>
                <a:gd name="T61" fmla="*/ 1876 h 1970"/>
                <a:gd name="T62" fmla="*/ 1208 w 2506"/>
                <a:gd name="T63" fmla="*/ 1888 h 1970"/>
                <a:gd name="T64" fmla="*/ 1253 w 2506"/>
                <a:gd name="T65" fmla="*/ 1924 h 1970"/>
                <a:gd name="T66" fmla="*/ 1298 w 2506"/>
                <a:gd name="T67" fmla="*/ 1888 h 1970"/>
                <a:gd name="T68" fmla="*/ 1316 w 2506"/>
                <a:gd name="T69" fmla="*/ 1876 h 1970"/>
                <a:gd name="T70" fmla="*/ 1824 w 2506"/>
                <a:gd name="T71" fmla="*/ 1709 h 1970"/>
                <a:gd name="T72" fmla="*/ 2399 w 2506"/>
                <a:gd name="T73" fmla="*/ 1889 h 1970"/>
                <a:gd name="T74" fmla="*/ 2506 w 2506"/>
                <a:gd name="T75" fmla="*/ 1970 h 1970"/>
                <a:gd name="T76" fmla="*/ 2506 w 2506"/>
                <a:gd name="T77" fmla="*/ 279 h 1970"/>
                <a:gd name="T78" fmla="*/ 2501 w 2506"/>
                <a:gd name="T79" fmla="*/ 26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2501" y="267"/>
                  </a:moveTo>
                  <a:lnTo>
                    <a:pt x="2501" y="267"/>
                  </a:lnTo>
                  <a:cubicBezTo>
                    <a:pt x="2490" y="240"/>
                    <a:pt x="2379" y="9"/>
                    <a:pt x="1849" y="0"/>
                  </a:cubicBez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2" name="Freeform 22"/>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3" name="Freeform 23"/>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4" name="Freeform 24"/>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5" name="Freeform 25"/>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6" name="Freeform 26"/>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sp>
          <p:nvSpPr>
            <p:cNvPr id="77" name="Freeform 27"/>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68580" tIns="34290" rIns="68580" bIns="34290" numCol="1" anchor="t" anchorCtr="0" compatLnSpc="1"/>
            <a:lstStyle/>
            <a:p>
              <a:endParaRPr lang="zh-CN" altLang="en-US" sz="1015"/>
            </a:p>
          </p:txBody>
        </p:sp>
      </p:grpSp>
      <p:sp>
        <p:nvSpPr>
          <p:cNvPr id="7" name="圆角矩形 6"/>
          <p:cNvSpPr/>
          <p:nvPr/>
        </p:nvSpPr>
        <p:spPr>
          <a:xfrm>
            <a:off x="4972685" y="3630930"/>
            <a:ext cx="1588770" cy="451485"/>
          </a:xfrm>
          <a:prstGeom prst="roundRect">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17234D"/>
                </a:solidFill>
                <a:latin typeface="微软雅黑" panose="020B0503020204020204" charset="-122"/>
                <a:ea typeface="微软雅黑" panose="020B0503020204020204" charset="-122"/>
              </a:rPr>
              <a:t>输入标题</a:t>
            </a:r>
          </a:p>
        </p:txBody>
      </p:sp>
      <p:sp>
        <p:nvSpPr>
          <p:cNvPr id="54320" name="Rectangle 48"/>
          <p:cNvSpPr>
            <a:spLocks noChangeArrowheads="1"/>
          </p:cNvSpPr>
          <p:nvPr/>
        </p:nvSpPr>
        <p:spPr bwMode="auto">
          <a:xfrm>
            <a:off x="2515235" y="2306955"/>
            <a:ext cx="2818130" cy="965200"/>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ct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0" name="Rectangle 48"/>
          <p:cNvSpPr>
            <a:spLocks noChangeArrowheads="1"/>
          </p:cNvSpPr>
          <p:nvPr/>
        </p:nvSpPr>
        <p:spPr bwMode="auto">
          <a:xfrm>
            <a:off x="7077075" y="2187575"/>
            <a:ext cx="2818130" cy="965200"/>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ct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1" name="Rectangle 48"/>
          <p:cNvSpPr>
            <a:spLocks noChangeArrowheads="1"/>
          </p:cNvSpPr>
          <p:nvPr/>
        </p:nvSpPr>
        <p:spPr bwMode="auto">
          <a:xfrm>
            <a:off x="2132330" y="5052695"/>
            <a:ext cx="2818130" cy="965200"/>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ct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6193155" y="5052695"/>
            <a:ext cx="2818130" cy="965200"/>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ct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4320"/>
                                        </p:tgtEl>
                                        <p:attrNameLst>
                                          <p:attrName>style.visibility</p:attrName>
                                        </p:attrNameLst>
                                      </p:cBhvr>
                                      <p:to>
                                        <p:strVal val="visible"/>
                                      </p:to>
                                    </p:set>
                                    <p:anim calcmode="lin" valueType="num">
                                      <p:cBhvr>
                                        <p:cTn id="31" dur="500" fill="hold"/>
                                        <p:tgtEl>
                                          <p:spTgt spid="54320"/>
                                        </p:tgtEl>
                                        <p:attrNameLst>
                                          <p:attrName>ppt_w</p:attrName>
                                        </p:attrNameLst>
                                      </p:cBhvr>
                                      <p:tavLst>
                                        <p:tav tm="0">
                                          <p:val>
                                            <p:fltVal val="0"/>
                                          </p:val>
                                        </p:tav>
                                        <p:tav tm="100000">
                                          <p:val>
                                            <p:strVal val="#ppt_w"/>
                                          </p:val>
                                        </p:tav>
                                      </p:tavLst>
                                    </p:anim>
                                    <p:anim calcmode="lin" valueType="num">
                                      <p:cBhvr>
                                        <p:cTn id="32" dur="500" fill="hold"/>
                                        <p:tgtEl>
                                          <p:spTgt spid="54320"/>
                                        </p:tgtEl>
                                        <p:attrNameLst>
                                          <p:attrName>ppt_h</p:attrName>
                                        </p:attrNameLst>
                                      </p:cBhvr>
                                      <p:tavLst>
                                        <p:tav tm="0">
                                          <p:val>
                                            <p:fltVal val="0"/>
                                          </p:val>
                                        </p:tav>
                                        <p:tav tm="100000">
                                          <p:val>
                                            <p:strVal val="#ppt_h"/>
                                          </p:val>
                                        </p:tav>
                                      </p:tavLst>
                                    </p:anim>
                                    <p:animEffect transition="in" filter="fade">
                                      <p:cBhvr>
                                        <p:cTn id="33" dur="500"/>
                                        <p:tgtEl>
                                          <p:spTgt spid="54320"/>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Effect transition="in" filter="fade">
                                      <p:cBhvr>
                                        <p:cTn id="59" dur="500"/>
                                        <p:tgtEl>
                                          <p:spTgt spid="65"/>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2" grpId="0" animBg="1"/>
      <p:bldP spid="49" grpId="0" animBg="1"/>
      <p:bldP spid="50" grpId="0" animBg="1"/>
      <p:bldP spid="54" grpId="0" animBg="1"/>
      <p:bldP spid="7" grpId="0" animBg="1"/>
      <p:bldP spid="54320"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505460" y="486410"/>
            <a:ext cx="11181080" cy="5885180"/>
          </a:xfrm>
          <a:prstGeom prst="snip1Rect">
            <a:avLst>
              <a:gd name="adj" fmla="val 0"/>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489835" y="2651760"/>
            <a:ext cx="1957070" cy="1555115"/>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chemeClr val="bg1"/>
                </a:solidFill>
                <a:latin typeface="微软雅黑" panose="020B0503020204020204" charset="-122"/>
                <a:ea typeface="微软雅黑" panose="020B0503020204020204" charset="-122"/>
              </a:rPr>
              <a:t>03</a:t>
            </a:r>
          </a:p>
        </p:txBody>
      </p:sp>
      <p:sp>
        <p:nvSpPr>
          <p:cNvPr id="28" name="文本框 27"/>
          <p:cNvSpPr txBox="1"/>
          <p:nvPr/>
        </p:nvSpPr>
        <p:spPr>
          <a:xfrm>
            <a:off x="4922520" y="2651760"/>
            <a:ext cx="3251835" cy="460375"/>
          </a:xfrm>
          <a:prstGeom prst="rect">
            <a:avLst/>
          </a:prstGeom>
          <a:noFill/>
        </p:spPr>
        <p:txBody>
          <a:bodyPr wrap="square" rtlCol="0">
            <a:spAutoFit/>
          </a:bodyPr>
          <a:lstStyle/>
          <a:p>
            <a:pPr algn="l" fontAlgn="auto">
              <a:lnSpc>
                <a:spcPct val="100000"/>
              </a:lnSpc>
            </a:pPr>
            <a:r>
              <a:rPr lang="zh-CN" altLang="en-US" sz="2400" b="1">
                <a:solidFill>
                  <a:srgbClr val="17234D"/>
                </a:solidFill>
                <a:latin typeface="微软雅黑" panose="020B0503020204020204" charset="-122"/>
                <a:ea typeface="微软雅黑" panose="020B0503020204020204" charset="-122"/>
                <a:sym typeface="+mn-ea"/>
              </a:rPr>
              <a:t>单击此处输入标题文本</a:t>
            </a:r>
          </a:p>
        </p:txBody>
      </p:sp>
      <p:cxnSp>
        <p:nvCxnSpPr>
          <p:cNvPr id="29" name="直接连接符 28"/>
          <p:cNvCxnSpPr/>
          <p:nvPr/>
        </p:nvCxnSpPr>
        <p:spPr>
          <a:xfrm flipV="1">
            <a:off x="4980940" y="3234055"/>
            <a:ext cx="4728210" cy="6350"/>
          </a:xfrm>
          <a:prstGeom prst="line">
            <a:avLst/>
          </a:prstGeom>
          <a:ln w="12700">
            <a:solidFill>
              <a:srgbClr val="17234D"/>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80940" y="3381375"/>
            <a:ext cx="4727575" cy="9220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vertical)">
                                      <p:cBhvr>
                                        <p:cTn id="11" dur="500"/>
                                        <p:tgtEl>
                                          <p:spTgt spid="27"/>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2"/>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6" name="组合 5"/>
          <p:cNvGrpSpPr/>
          <p:nvPr/>
        </p:nvGrpSpPr>
        <p:grpSpPr>
          <a:xfrm>
            <a:off x="1824355" y="2041525"/>
            <a:ext cx="2089150" cy="3321050"/>
            <a:chOff x="2873" y="3215"/>
            <a:chExt cx="3290" cy="5230"/>
          </a:xfrm>
        </p:grpSpPr>
        <p:sp>
          <p:nvSpPr>
            <p:cNvPr id="20" name="任意多边形 19"/>
            <p:cNvSpPr/>
            <p:nvPr/>
          </p:nvSpPr>
          <p:spPr>
            <a:xfrm>
              <a:off x="2873" y="3215"/>
              <a:ext cx="3291" cy="3881"/>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单击此处输入标题</a:t>
              </a:r>
            </a:p>
          </p:txBody>
        </p:sp>
        <p:sp>
          <p:nvSpPr>
            <p:cNvPr id="21" name="圆角矩形 20"/>
            <p:cNvSpPr/>
            <p:nvPr/>
          </p:nvSpPr>
          <p:spPr>
            <a:xfrm>
              <a:off x="3886" y="7180"/>
              <a:ext cx="1181" cy="253"/>
            </a:xfrm>
            <a:prstGeom prst="roundRect">
              <a:avLst>
                <a:gd name="adj" fmla="val 50000"/>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圆角矩形 21"/>
            <p:cNvSpPr/>
            <p:nvPr/>
          </p:nvSpPr>
          <p:spPr>
            <a:xfrm>
              <a:off x="3748" y="7518"/>
              <a:ext cx="1488" cy="253"/>
            </a:xfrm>
            <a:prstGeom prst="roundRect">
              <a:avLst>
                <a:gd name="adj" fmla="val 50000"/>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圆角矩形 22"/>
            <p:cNvSpPr/>
            <p:nvPr/>
          </p:nvSpPr>
          <p:spPr>
            <a:xfrm>
              <a:off x="3886" y="7855"/>
              <a:ext cx="1181" cy="253"/>
            </a:xfrm>
            <a:prstGeom prst="roundRect">
              <a:avLst>
                <a:gd name="adj" fmla="val 50000"/>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圆角矩形 23"/>
            <p:cNvSpPr/>
            <p:nvPr/>
          </p:nvSpPr>
          <p:spPr>
            <a:xfrm>
              <a:off x="4091" y="8193"/>
              <a:ext cx="808" cy="253"/>
            </a:xfrm>
            <a:prstGeom prst="roundRect">
              <a:avLst>
                <a:gd name="adj" fmla="val 50000"/>
              </a:avLst>
            </a:prstGeom>
            <a:solidFill>
              <a:srgbClr val="1723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5" name="组合 24"/>
          <p:cNvGrpSpPr/>
          <p:nvPr/>
        </p:nvGrpSpPr>
        <p:grpSpPr>
          <a:xfrm>
            <a:off x="3431946" y="3112836"/>
            <a:ext cx="1532678" cy="1733801"/>
            <a:chOff x="3786182" y="2928933"/>
            <a:chExt cx="1516734" cy="2311734"/>
          </a:xfrm>
        </p:grpSpPr>
        <p:cxnSp>
          <p:nvCxnSpPr>
            <p:cNvPr id="26" name="直接连接符 25"/>
            <p:cNvCxnSpPr/>
            <p:nvPr/>
          </p:nvCxnSpPr>
          <p:spPr>
            <a:xfrm>
              <a:off x="4581500" y="2928933"/>
              <a:ext cx="721416" cy="1588"/>
            </a:xfrm>
            <a:prstGeom prst="line">
              <a:avLst/>
            </a:prstGeom>
            <a:ln>
              <a:solidFill>
                <a:srgbClr val="17234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86182" y="5239079"/>
              <a:ext cx="801573" cy="1588"/>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3440015" y="4080139"/>
              <a:ext cx="2304000" cy="1588"/>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384767" y="4345143"/>
            <a:ext cx="1588158" cy="722951"/>
            <a:chOff x="3786182" y="2928933"/>
            <a:chExt cx="1431570" cy="2311734"/>
          </a:xfrm>
        </p:grpSpPr>
        <p:cxnSp>
          <p:nvCxnSpPr>
            <p:cNvPr id="30" name="直接连接符 29"/>
            <p:cNvCxnSpPr/>
            <p:nvPr/>
          </p:nvCxnSpPr>
          <p:spPr>
            <a:xfrm>
              <a:off x="4857752" y="2928933"/>
              <a:ext cx="360000" cy="1588"/>
            </a:xfrm>
            <a:prstGeom prst="line">
              <a:avLst/>
            </a:prstGeom>
            <a:ln>
              <a:solidFill>
                <a:srgbClr val="17234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786182" y="5239079"/>
              <a:ext cx="1080000" cy="1588"/>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3706546" y="4080139"/>
              <a:ext cx="2304000" cy="1588"/>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grpSp>
      <p:sp>
        <p:nvSpPr>
          <p:cNvPr id="39" name="TextBox 8"/>
          <p:cNvSpPr txBox="1"/>
          <p:nvPr/>
        </p:nvSpPr>
        <p:spPr>
          <a:xfrm>
            <a:off x="5149215" y="2792730"/>
            <a:ext cx="5939155" cy="92202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40" name="矩形 39"/>
          <p:cNvSpPr/>
          <p:nvPr/>
        </p:nvSpPr>
        <p:spPr>
          <a:xfrm>
            <a:off x="5149215" y="245554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7" name="TextBox 8"/>
          <p:cNvSpPr txBox="1"/>
          <p:nvPr/>
        </p:nvSpPr>
        <p:spPr>
          <a:xfrm>
            <a:off x="5149215" y="4345305"/>
            <a:ext cx="5939155" cy="92202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8" name="矩形 7"/>
          <p:cNvSpPr/>
          <p:nvPr/>
        </p:nvSpPr>
        <p:spPr>
          <a:xfrm>
            <a:off x="5149215" y="4008120"/>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9" grpId="0"/>
      <p:bldP spid="40"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6" name="组合 5"/>
          <p:cNvGrpSpPr/>
          <p:nvPr/>
        </p:nvGrpSpPr>
        <p:grpSpPr>
          <a:xfrm>
            <a:off x="6299835" y="2840355"/>
            <a:ext cx="1371600" cy="30480"/>
            <a:chOff x="9657" y="4497"/>
            <a:chExt cx="2160" cy="48"/>
          </a:xfrm>
        </p:grpSpPr>
        <p:sp>
          <p:nvSpPr>
            <p:cNvPr id="15" name="矩形 14"/>
            <p:cNvSpPr/>
            <p:nvPr/>
          </p:nvSpPr>
          <p:spPr>
            <a:xfrm>
              <a:off x="9657" y="4497"/>
              <a:ext cx="708" cy="48"/>
            </a:xfrm>
            <a:prstGeom prst="rect">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16" name="矩形 15"/>
            <p:cNvSpPr/>
            <p:nvPr/>
          </p:nvSpPr>
          <p:spPr>
            <a:xfrm>
              <a:off x="10383" y="4497"/>
              <a:ext cx="1435" cy="48"/>
            </a:xfrm>
            <a:prstGeom prst="rect">
              <a:avLst/>
            </a:prstGeom>
            <a:solidFill>
              <a:srgbClr val="17234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grpSp>
      <p:grpSp>
        <p:nvGrpSpPr>
          <p:cNvPr id="7" name="组合 6"/>
          <p:cNvGrpSpPr/>
          <p:nvPr/>
        </p:nvGrpSpPr>
        <p:grpSpPr>
          <a:xfrm>
            <a:off x="6288405" y="4200525"/>
            <a:ext cx="1371600" cy="30480"/>
            <a:chOff x="9657" y="6711"/>
            <a:chExt cx="2160" cy="48"/>
          </a:xfrm>
        </p:grpSpPr>
        <p:sp>
          <p:nvSpPr>
            <p:cNvPr id="19" name="矩形 18"/>
            <p:cNvSpPr/>
            <p:nvPr/>
          </p:nvSpPr>
          <p:spPr>
            <a:xfrm>
              <a:off x="9657" y="6711"/>
              <a:ext cx="708" cy="48"/>
            </a:xfrm>
            <a:prstGeom prst="rect">
              <a:avLst/>
            </a:prstGeom>
            <a:solidFill>
              <a:srgbClr val="17234D"/>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20" name="矩形 19"/>
            <p:cNvSpPr/>
            <p:nvPr/>
          </p:nvSpPr>
          <p:spPr>
            <a:xfrm>
              <a:off x="10383" y="6711"/>
              <a:ext cx="1435" cy="48"/>
            </a:xfrm>
            <a:prstGeom prst="rect">
              <a:avLst/>
            </a:prstGeom>
            <a:solidFill>
              <a:srgbClr val="17234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grpSp>
      <p:sp>
        <p:nvSpPr>
          <p:cNvPr id="21" name="矩形 20"/>
          <p:cNvSpPr/>
          <p:nvPr/>
        </p:nvSpPr>
        <p:spPr>
          <a:xfrm>
            <a:off x="1765935" y="2427605"/>
            <a:ext cx="3999230" cy="272859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39" name="TextBox 8"/>
          <p:cNvSpPr txBox="1"/>
          <p:nvPr/>
        </p:nvSpPr>
        <p:spPr>
          <a:xfrm>
            <a:off x="6224270" y="2937510"/>
            <a:ext cx="4369435"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0" name="矩形 39"/>
          <p:cNvSpPr/>
          <p:nvPr/>
        </p:nvSpPr>
        <p:spPr>
          <a:xfrm>
            <a:off x="6218555" y="2457450"/>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8" name="TextBox 8"/>
          <p:cNvSpPr txBox="1"/>
          <p:nvPr/>
        </p:nvSpPr>
        <p:spPr>
          <a:xfrm>
            <a:off x="6224270" y="4297680"/>
            <a:ext cx="4369435"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9" name="矩形 8"/>
          <p:cNvSpPr/>
          <p:nvPr/>
        </p:nvSpPr>
        <p:spPr>
          <a:xfrm>
            <a:off x="6218555" y="3817620"/>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Righ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ppt_y</p:attrName>
                                        </p:attrNameLst>
                                      </p:cBhvr>
                                      <p:tavLst>
                                        <p:tav tm="0">
                                          <p:val>
                                            <p:strVal val="#ppt_y-#ppt_h*1.125000"/>
                                          </p:val>
                                        </p:tav>
                                        <p:tav tm="100000">
                                          <p:val>
                                            <p:strVal val="#ppt_y"/>
                                          </p:val>
                                        </p:tav>
                                      </p:tavLst>
                                    </p:anim>
                                    <p:animEffect transition="in" filter="wipe(down)">
                                      <p:cBhvr>
                                        <p:cTn id="24" dur="500"/>
                                        <p:tgtEl>
                                          <p:spTgt spid="4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down)">
                                      <p:cBhvr>
                                        <p:cTn id="37" dur="500"/>
                                        <p:tgtEl>
                                          <p:spTgt spid="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ppt_y</p:attrName>
                                        </p:attrNameLst>
                                      </p:cBhvr>
                                      <p:tavLst>
                                        <p:tav tm="0">
                                          <p:val>
                                            <p:strVal val="#ppt_y+#ppt_h*1.125000"/>
                                          </p:val>
                                        </p:tav>
                                        <p:tav tm="100000">
                                          <p:val>
                                            <p:strVal val="#ppt_y"/>
                                          </p:val>
                                        </p:tav>
                                      </p:tavLst>
                                    </p:anim>
                                    <p:animEffect transition="in" filter="wipe(up)">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1" grpId="0" bldLvl="0" animBg="1"/>
      <p:bldP spid="39" grpId="0"/>
      <p:bldP spid="40"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cxnSp>
        <p:nvCxnSpPr>
          <p:cNvPr id="9" name="Connector: Elbow 2"/>
          <p:cNvCxnSpPr/>
          <p:nvPr/>
        </p:nvCxnSpPr>
        <p:spPr>
          <a:xfrm rot="5400000" flipH="1" flipV="1">
            <a:off x="6095365" y="-900430"/>
            <a:ext cx="18415" cy="7216140"/>
          </a:xfrm>
          <a:prstGeom prst="bentConnector3">
            <a:avLst>
              <a:gd name="adj1" fmla="val 2117646"/>
            </a:avLst>
          </a:prstGeom>
          <a:ln w="19050">
            <a:solidFill>
              <a:srgbClr val="17234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3"/>
          <p:cNvCxnSpPr/>
          <p:nvPr/>
        </p:nvCxnSpPr>
        <p:spPr>
          <a:xfrm rot="5400000">
            <a:off x="6095365" y="1024890"/>
            <a:ext cx="18415" cy="7216140"/>
          </a:xfrm>
          <a:prstGeom prst="bentConnector3">
            <a:avLst>
              <a:gd name="adj1" fmla="val 2117646"/>
            </a:avLst>
          </a:prstGeom>
          <a:ln w="19050">
            <a:solidFill>
              <a:srgbClr val="17234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8"/>
          <p:cNvSpPr/>
          <p:nvPr/>
        </p:nvSpPr>
        <p:spPr>
          <a:xfrm>
            <a:off x="4800600" y="2105025"/>
            <a:ext cx="2555875" cy="455295"/>
          </a:xfrm>
          <a:prstGeom prst="roundRect">
            <a:avLst/>
          </a:prstGeom>
          <a:solidFill>
            <a:srgbClr val="17234D"/>
          </a:solidFill>
          <a:ln w="3175">
            <a:no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a:cs typeface="+mn-ea"/>
              <a:sym typeface="+mn-lt"/>
            </a:endParaRPr>
          </a:p>
        </p:txBody>
      </p:sp>
      <p:sp>
        <p:nvSpPr>
          <p:cNvPr id="22" name="Rectangle: Rounded Corners 11"/>
          <p:cNvSpPr/>
          <p:nvPr/>
        </p:nvSpPr>
        <p:spPr>
          <a:xfrm>
            <a:off x="4800600" y="4779645"/>
            <a:ext cx="2555875" cy="455295"/>
          </a:xfrm>
          <a:prstGeom prst="roundRect">
            <a:avLst/>
          </a:prstGeom>
          <a:solidFill>
            <a:srgbClr val="17234D"/>
          </a:solidFill>
          <a:ln w="3175">
            <a:no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单击此处输入标题</a:t>
            </a:r>
            <a:endParaRPr>
              <a:cs typeface="+mn-ea"/>
              <a:sym typeface="+mn-lt"/>
            </a:endParaRPr>
          </a:p>
        </p:txBody>
      </p:sp>
      <p:sp>
        <p:nvSpPr>
          <p:cNvPr id="13" name="Oval 14"/>
          <p:cNvSpPr/>
          <p:nvPr/>
        </p:nvSpPr>
        <p:spPr>
          <a:xfrm>
            <a:off x="1510030" y="2733675"/>
            <a:ext cx="1972310" cy="1972310"/>
          </a:xfrm>
          <a:prstGeom prst="ellipse">
            <a:avLst/>
          </a:prstGeom>
          <a:solidFill>
            <a:srgbClr val="17234D"/>
          </a:solidFill>
          <a:ln w="15875">
            <a:noFill/>
            <a:miter lim="800000"/>
          </a:ln>
        </p:spPr>
        <p:txBody>
          <a:bodyPr anchor="ctr"/>
          <a:lstStyle/>
          <a:p>
            <a:pPr algn="ctr"/>
            <a:endParaRPr>
              <a:cs typeface="+mn-ea"/>
              <a:sym typeface="+mn-lt"/>
            </a:endParaRPr>
          </a:p>
        </p:txBody>
      </p:sp>
      <p:sp>
        <p:nvSpPr>
          <p:cNvPr id="14" name="Oval 17"/>
          <p:cNvSpPr/>
          <p:nvPr/>
        </p:nvSpPr>
        <p:spPr>
          <a:xfrm>
            <a:off x="8705215" y="2733040"/>
            <a:ext cx="1972945" cy="1972945"/>
          </a:xfrm>
          <a:prstGeom prst="ellipse">
            <a:avLst/>
          </a:prstGeom>
          <a:solidFill>
            <a:srgbClr val="17234D"/>
          </a:solidFill>
          <a:ln w="15875">
            <a:noFill/>
            <a:miter lim="800000"/>
          </a:ln>
        </p:spPr>
        <p:txBody>
          <a:bodyPr anchor="ctr"/>
          <a:lstStyle/>
          <a:p>
            <a:pPr algn="ctr"/>
            <a:endParaRPr>
              <a:cs typeface="+mn-ea"/>
              <a:sym typeface="+mn-lt"/>
            </a:endParaRPr>
          </a:p>
        </p:txBody>
      </p:sp>
      <p:sp>
        <p:nvSpPr>
          <p:cNvPr id="16" name="Freeform: Shape 25"/>
          <p:cNvSpPr/>
          <p:nvPr/>
        </p:nvSpPr>
        <p:spPr bwMode="auto">
          <a:xfrm>
            <a:off x="9349740" y="3025140"/>
            <a:ext cx="683895" cy="68389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cs typeface="+mn-ea"/>
              <a:sym typeface="+mn-lt"/>
            </a:endParaRPr>
          </a:p>
        </p:txBody>
      </p:sp>
      <p:sp>
        <p:nvSpPr>
          <p:cNvPr id="17" name="Freeform: Shape 26"/>
          <p:cNvSpPr/>
          <p:nvPr/>
        </p:nvSpPr>
        <p:spPr bwMode="auto">
          <a:xfrm>
            <a:off x="2153920" y="3025140"/>
            <a:ext cx="683895" cy="68389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cs typeface="+mn-ea"/>
              <a:sym typeface="+mn-lt"/>
            </a:endParaRPr>
          </a:p>
        </p:txBody>
      </p:sp>
      <p:sp>
        <p:nvSpPr>
          <p:cNvPr id="40" name="矩形 39"/>
          <p:cNvSpPr/>
          <p:nvPr/>
        </p:nvSpPr>
        <p:spPr>
          <a:xfrm>
            <a:off x="1870710" y="3850640"/>
            <a:ext cx="1249680" cy="632460"/>
          </a:xfrm>
          <a:prstGeom prst="rect">
            <a:avLst/>
          </a:prstGeom>
        </p:spPr>
        <p:txBody>
          <a:bodyPr wrap="square">
            <a:spAutoFit/>
          </a:bodyPr>
          <a:lstStyle/>
          <a:p>
            <a:pPr algn="ctr"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输入标题</a:t>
            </a:r>
          </a:p>
        </p:txBody>
      </p:sp>
      <p:sp>
        <p:nvSpPr>
          <p:cNvPr id="6" name="矩形 5"/>
          <p:cNvSpPr/>
          <p:nvPr/>
        </p:nvSpPr>
        <p:spPr>
          <a:xfrm>
            <a:off x="9066530" y="3850640"/>
            <a:ext cx="1249680" cy="632460"/>
          </a:xfrm>
          <a:prstGeom prst="rect">
            <a:avLst/>
          </a:prstGeom>
        </p:spPr>
        <p:txBody>
          <a:bodyPr wrap="square">
            <a:spAutoFit/>
          </a:bodyPr>
          <a:lstStyle/>
          <a:p>
            <a:pPr algn="ctr"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输入标题</a:t>
            </a:r>
          </a:p>
        </p:txBody>
      </p:sp>
      <p:sp>
        <p:nvSpPr>
          <p:cNvPr id="39" name="TextBox 8"/>
          <p:cNvSpPr txBox="1"/>
          <p:nvPr/>
        </p:nvSpPr>
        <p:spPr>
          <a:xfrm>
            <a:off x="3886200" y="2698750"/>
            <a:ext cx="438467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7" name="TextBox 8"/>
          <p:cNvSpPr txBox="1"/>
          <p:nvPr/>
        </p:nvSpPr>
        <p:spPr>
          <a:xfrm>
            <a:off x="3886200" y="3997325"/>
            <a:ext cx="438467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0" presetClass="entr" presetSubtype="0"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9" presetClass="entr" presetSubtype="0" fill="hold" grpId="1"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ppt_x</p:attrName>
                                        </p:attrNameLst>
                                      </p:cBhvr>
                                      <p:tavLst>
                                        <p:tav tm="0">
                                          <p:val>
                                            <p:strVal val="#ppt_x-.2"/>
                                          </p:val>
                                        </p:tav>
                                        <p:tav tm="100000">
                                          <p:val>
                                            <p:strVal val="#ppt_x"/>
                                          </p:val>
                                        </p:tav>
                                      </p:tavLst>
                                    </p:anim>
                                    <p:anim calcmode="lin" valueType="num">
                                      <p:cBhvr>
                                        <p:cTn id="36"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7" dur="500"/>
                                        <p:tgtEl>
                                          <p:spTgt spid="24"/>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ppt_h*1.125000"/>
                                          </p:val>
                                        </p:tav>
                                        <p:tav tm="100000">
                                          <p:val>
                                            <p:strVal val="#ppt_y"/>
                                          </p:val>
                                        </p:tav>
                                      </p:tavLst>
                                    </p:anim>
                                    <p:animEffect transition="in" filter="wipe(up)">
                                      <p:cBhvr>
                                        <p:cTn id="42" dur="500"/>
                                        <p:tgtEl>
                                          <p:spTgt spid="39"/>
                                        </p:tgtEl>
                                      </p:cBhvr>
                                    </p:animEffect>
                                  </p:childTnLst>
                                </p:cTn>
                              </p:par>
                            </p:childTnLst>
                          </p:cTn>
                        </p:par>
                        <p:par>
                          <p:cTn id="43" fill="hold">
                            <p:stCondLst>
                              <p:cond delay="4000"/>
                            </p:stCondLst>
                            <p:childTnLst>
                              <p:par>
                                <p:cTn id="44" presetID="2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edge">
                                      <p:cBhvr>
                                        <p:cTn id="46" dur="500"/>
                                        <p:tgtEl>
                                          <p:spTgt spid="14"/>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par>
                          <p:cTn id="63" fill="hold">
                            <p:stCondLst>
                              <p:cond delay="6000"/>
                            </p:stCondLst>
                            <p:childTnLst>
                              <p:par>
                                <p:cTn id="64" presetID="29"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ppt_x</p:attrName>
                                        </p:attrNameLst>
                                      </p:cBhvr>
                                      <p:tavLst>
                                        <p:tav tm="0">
                                          <p:val>
                                            <p:strVal val="#ppt_x-.2"/>
                                          </p:val>
                                        </p:tav>
                                        <p:tav tm="100000">
                                          <p:val>
                                            <p:strVal val="#ppt_x"/>
                                          </p:val>
                                        </p:tav>
                                      </p:tavLst>
                                    </p:anim>
                                    <p:anim calcmode="lin" valueType="num">
                                      <p:cBhvr>
                                        <p:cTn id="67"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8" dur="500"/>
                                        <p:tgtEl>
                                          <p:spTgt spid="22"/>
                                        </p:tgtEl>
                                      </p:cBhvr>
                                    </p:animEffect>
                                  </p:childTnLst>
                                </p:cTn>
                              </p:par>
                            </p:childTnLst>
                          </p:cTn>
                        </p:par>
                        <p:par>
                          <p:cTn id="69" fill="hold">
                            <p:stCondLst>
                              <p:cond delay="6500"/>
                            </p:stCondLst>
                            <p:childTnLst>
                              <p:par>
                                <p:cTn id="70" presetID="12" presetClass="entr" presetSubtype="1"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p:tgtEl>
                                          <p:spTgt spid="7"/>
                                        </p:tgtEl>
                                        <p:attrNameLst>
                                          <p:attrName>ppt_y</p:attrName>
                                        </p:attrNameLst>
                                      </p:cBhvr>
                                      <p:tavLst>
                                        <p:tav tm="0">
                                          <p:val>
                                            <p:strVal val="#ppt_y-#ppt_h*1.125000"/>
                                          </p:val>
                                        </p:tav>
                                        <p:tav tm="100000">
                                          <p:val>
                                            <p:strVal val="#ppt_y"/>
                                          </p:val>
                                        </p:tav>
                                      </p:tavLst>
                                    </p:anim>
                                    <p:animEffect transition="in" filter="wipe(down)">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4" grpId="0" animBg="1"/>
      <p:bldP spid="24" grpId="1" animBg="1"/>
      <p:bldP spid="22" grpId="0" animBg="1"/>
      <p:bldP spid="13" grpId="0" animBg="1"/>
      <p:bldP spid="13" grpId="1" animBg="1"/>
      <p:bldP spid="14" grpId="0" animBg="1"/>
      <p:bldP spid="16" grpId="0" animBg="1"/>
      <p:bldP spid="17" grpId="0" animBg="1"/>
      <p:bldP spid="40" grpId="0"/>
      <p:bldP spid="6" grpId="0"/>
      <p:bldP spid="3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9" name="PA_文本框 8"/>
          <p:cNvSpPr txBox="1"/>
          <p:nvPr>
            <p:custDataLst>
              <p:tags r:id="rId1"/>
            </p:custDataLst>
          </p:nvPr>
        </p:nvSpPr>
        <p:spPr>
          <a:xfrm>
            <a:off x="2223135" y="4789805"/>
            <a:ext cx="7745095" cy="1197610"/>
          </a:xfrm>
          <a:prstGeom prst="rect">
            <a:avLst/>
          </a:prstGeom>
          <a:noFill/>
        </p:spPr>
        <p:txBody>
          <a:bodyPr wrap="square" lIns="91436" tIns="45719" rIns="91436" bIns="45719">
            <a:spAutoFit/>
          </a:bodyPr>
          <a:lstStyle>
            <a:lvl1pPr>
              <a:defRPr sz="2400">
                <a:solidFill>
                  <a:schemeClr val="tx1"/>
                </a:solidFill>
                <a:latin typeface="Century Gothic" panose="020B0502020202020204" pitchFamily="34" charset="0"/>
                <a:ea typeface="微软雅黑" panose="020B0503020204020204" charset="-122"/>
                <a:cs typeface="微软雅黑" panose="020B0503020204020204" charset="-122"/>
              </a:defRPr>
            </a:lvl1pPr>
            <a:lvl2pPr marL="742950" indent="-285750">
              <a:defRPr sz="2400">
                <a:solidFill>
                  <a:schemeClr val="tx1"/>
                </a:solidFill>
                <a:latin typeface="Century Gothic" panose="020B0502020202020204" pitchFamily="34" charset="0"/>
                <a:ea typeface="微软雅黑" panose="020B0503020204020204" charset="-122"/>
                <a:cs typeface="微软雅黑" panose="020B0503020204020204" charset="-122"/>
              </a:defRPr>
            </a:lvl2pPr>
            <a:lvl3pPr marL="1143000" indent="-228600">
              <a:defRPr sz="2400">
                <a:solidFill>
                  <a:schemeClr val="tx1"/>
                </a:solidFill>
                <a:latin typeface="Century Gothic" panose="020B0502020202020204" pitchFamily="34" charset="0"/>
                <a:ea typeface="微软雅黑" panose="020B0503020204020204" charset="-122"/>
                <a:cs typeface="微软雅黑" panose="020B0503020204020204" charset="-122"/>
              </a:defRPr>
            </a:lvl3pPr>
            <a:lvl4pPr marL="1600200" indent="-228600">
              <a:defRPr sz="2400">
                <a:solidFill>
                  <a:schemeClr val="tx1"/>
                </a:solidFill>
                <a:latin typeface="Century Gothic" panose="020B0502020202020204" pitchFamily="34" charset="0"/>
                <a:ea typeface="微软雅黑" panose="020B0503020204020204" charset="-122"/>
                <a:cs typeface="微软雅黑" panose="020B0503020204020204" charset="-122"/>
              </a:defRPr>
            </a:lvl4pPr>
            <a:lvl5pPr marL="2057400" indent="-228600">
              <a:defRPr sz="2400">
                <a:solidFill>
                  <a:schemeClr val="tx1"/>
                </a:solidFill>
                <a:latin typeface="Century Gothic" panose="020B0502020202020204" pitchFamily="34" charset="0"/>
                <a:ea typeface="微软雅黑" panose="020B0503020204020204" charset="-122"/>
                <a:cs typeface="微软雅黑" panose="020B0503020204020204" charset="-122"/>
              </a:defRPr>
            </a:lvl5pPr>
            <a:lvl6pPr marL="2514600" indent="-228600" defTabSz="607695" fontAlgn="base">
              <a:spcBef>
                <a:spcPct val="0"/>
              </a:spcBef>
              <a:spcAft>
                <a:spcPct val="0"/>
              </a:spcAft>
              <a:defRPr sz="2400">
                <a:solidFill>
                  <a:schemeClr val="tx1"/>
                </a:solidFill>
                <a:latin typeface="Century Gothic" panose="020B0502020202020204" pitchFamily="34" charset="0"/>
                <a:ea typeface="微软雅黑" panose="020B0503020204020204" charset="-122"/>
                <a:cs typeface="微软雅黑" panose="020B0503020204020204" charset="-122"/>
              </a:defRPr>
            </a:lvl6pPr>
            <a:lvl7pPr marL="2971800" indent="-228600" defTabSz="607695" fontAlgn="base">
              <a:spcBef>
                <a:spcPct val="0"/>
              </a:spcBef>
              <a:spcAft>
                <a:spcPct val="0"/>
              </a:spcAft>
              <a:defRPr sz="2400">
                <a:solidFill>
                  <a:schemeClr val="tx1"/>
                </a:solidFill>
                <a:latin typeface="Century Gothic" panose="020B0502020202020204" pitchFamily="34" charset="0"/>
                <a:ea typeface="微软雅黑" panose="020B0503020204020204" charset="-122"/>
                <a:cs typeface="微软雅黑" panose="020B0503020204020204" charset="-122"/>
              </a:defRPr>
            </a:lvl7pPr>
            <a:lvl8pPr marL="3429000" indent="-228600" defTabSz="607695" fontAlgn="base">
              <a:spcBef>
                <a:spcPct val="0"/>
              </a:spcBef>
              <a:spcAft>
                <a:spcPct val="0"/>
              </a:spcAft>
              <a:defRPr sz="2400">
                <a:solidFill>
                  <a:schemeClr val="tx1"/>
                </a:solidFill>
                <a:latin typeface="Century Gothic" panose="020B0502020202020204" pitchFamily="34" charset="0"/>
                <a:ea typeface="微软雅黑" panose="020B0503020204020204" charset="-122"/>
                <a:cs typeface="微软雅黑" panose="020B0503020204020204" charset="-122"/>
              </a:defRPr>
            </a:lvl8pPr>
            <a:lvl9pPr marL="3886200" indent="-228600" defTabSz="607695" fontAlgn="base">
              <a:spcBef>
                <a:spcPct val="0"/>
              </a:spcBef>
              <a:spcAft>
                <a:spcPct val="0"/>
              </a:spcAft>
              <a:defRPr sz="2400">
                <a:solidFill>
                  <a:schemeClr val="tx1"/>
                </a:solidFill>
                <a:latin typeface="Century Gothic" panose="020B0502020202020204" pitchFamily="34" charset="0"/>
                <a:ea typeface="微软雅黑" panose="020B0503020204020204" charset="-122"/>
                <a:cs typeface="微软雅黑" panose="020B0503020204020204" charset="-122"/>
              </a:defRPr>
            </a:lvl9pPr>
          </a:lstStyle>
          <a:p>
            <a:pPr algn="l" fontAlgn="auto">
              <a:lnSpc>
                <a:spcPct val="200000"/>
              </a:lnSpc>
            </a:pPr>
            <a:r>
              <a:rPr lang="zh-CN" altLang="en-US" sz="1200" dirty="0">
                <a:solidFill>
                  <a:schemeClr val="tx1">
                    <a:lumMod val="65000"/>
                    <a:lumOff val="35000"/>
                  </a:schemeClr>
                </a:solidFill>
                <a:latin typeface="微软雅黑" panose="020B0503020204020204" charset="-122"/>
                <a:cs typeface="+mn-cs"/>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endParaRPr lang="zh-CN" altLang="en-US" sz="1600" dirty="0">
              <a:solidFill>
                <a:schemeClr val="tx1">
                  <a:lumMod val="65000"/>
                  <a:lumOff val="35000"/>
                </a:schemeClr>
              </a:solidFill>
              <a:latin typeface="+mn-lt"/>
              <a:ea typeface="+mn-ea"/>
              <a:cs typeface="+mn-ea"/>
              <a:sym typeface="+mn-lt"/>
            </a:endParaRPr>
          </a:p>
        </p:txBody>
      </p:sp>
      <p:grpSp>
        <p:nvGrpSpPr>
          <p:cNvPr id="10" name="PA_组合 9"/>
          <p:cNvGrpSpPr/>
          <p:nvPr>
            <p:custDataLst>
              <p:tags r:id="rId2"/>
            </p:custDataLst>
          </p:nvPr>
        </p:nvGrpSpPr>
        <p:grpSpPr>
          <a:xfrm>
            <a:off x="2223566" y="1518831"/>
            <a:ext cx="7744868" cy="3083026"/>
            <a:chOff x="2226000" y="1893974"/>
            <a:chExt cx="7744868" cy="3083026"/>
          </a:xfrm>
        </p:grpSpPr>
        <p:sp>
          <p:nvSpPr>
            <p:cNvPr id="11" name="PA_矩形 10"/>
            <p:cNvSpPr/>
            <p:nvPr>
              <p:custDataLst>
                <p:tags r:id="rId3"/>
              </p:custDataLst>
            </p:nvPr>
          </p:nvSpPr>
          <p:spPr>
            <a:xfrm>
              <a:off x="2226000" y="1893974"/>
              <a:ext cx="1548000" cy="1548000"/>
            </a:xfrm>
            <a:prstGeom prst="rect">
              <a:avLst/>
            </a:prstGeom>
            <a:blipFill rotWithShape="1">
              <a:blip r:embed="rId15" cstate="print"/>
              <a:stretch>
                <a:fillRect/>
              </a:stretch>
            </a:blip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2" name="PA_矩形 11"/>
            <p:cNvSpPr/>
            <p:nvPr>
              <p:custDataLst>
                <p:tags r:id="rId4"/>
              </p:custDataLst>
            </p:nvPr>
          </p:nvSpPr>
          <p:spPr>
            <a:xfrm>
              <a:off x="3775217" y="3429000"/>
              <a:ext cx="1548000" cy="1548000"/>
            </a:xfrm>
            <a:prstGeom prst="rect">
              <a:avLst/>
            </a:prstGeom>
            <a:blipFill rotWithShape="1">
              <a:blip r:embed="rId16"/>
              <a:stretch>
                <a:fillRect/>
              </a:stretch>
            </a:blip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3" name="PA_矩形 12"/>
            <p:cNvSpPr/>
            <p:nvPr>
              <p:custDataLst>
                <p:tags r:id="rId5"/>
              </p:custDataLst>
            </p:nvPr>
          </p:nvSpPr>
          <p:spPr>
            <a:xfrm>
              <a:off x="5324434" y="1893974"/>
              <a:ext cx="1548000" cy="1548000"/>
            </a:xfrm>
            <a:prstGeom prst="rect">
              <a:avLst/>
            </a:prstGeom>
            <a:blipFill rotWithShape="1">
              <a:blip r:embed="rId17"/>
              <a:stretch>
                <a:fillRect/>
              </a:stretch>
            </a:blip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4" name="PA_矩形 13"/>
            <p:cNvSpPr/>
            <p:nvPr>
              <p:custDataLst>
                <p:tags r:id="rId6"/>
              </p:custDataLst>
            </p:nvPr>
          </p:nvSpPr>
          <p:spPr>
            <a:xfrm>
              <a:off x="6873651" y="3429000"/>
              <a:ext cx="1548000" cy="1548000"/>
            </a:xfrm>
            <a:prstGeom prst="rect">
              <a:avLst/>
            </a:prstGeom>
            <a:blipFill rotWithShape="1">
              <a:blip r:embed="rId18"/>
              <a:stretch>
                <a:fillRect/>
              </a:stretch>
            </a:blip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5" name="PA_矩形 14"/>
            <p:cNvSpPr/>
            <p:nvPr>
              <p:custDataLst>
                <p:tags r:id="rId7"/>
              </p:custDataLst>
            </p:nvPr>
          </p:nvSpPr>
          <p:spPr>
            <a:xfrm>
              <a:off x="8422868" y="1893974"/>
              <a:ext cx="1548000" cy="1548000"/>
            </a:xfrm>
            <a:prstGeom prst="rect">
              <a:avLst/>
            </a:prstGeom>
            <a:blipFill rotWithShape="1">
              <a:blip r:embed="rId19" cstate="print"/>
              <a:stretch>
                <a:fillRect/>
              </a:stretch>
            </a:blip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6" name="PA_矩形 15"/>
            <p:cNvSpPr/>
            <p:nvPr>
              <p:custDataLst>
                <p:tags r:id="rId8"/>
              </p:custDataLst>
            </p:nvPr>
          </p:nvSpPr>
          <p:spPr>
            <a:xfrm>
              <a:off x="3775217" y="1893974"/>
              <a:ext cx="1548000" cy="1548000"/>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输入文本</a:t>
              </a:r>
              <a:endParaRPr lang="zh-CN" altLang="en-US">
                <a:solidFill>
                  <a:schemeClr val="tx1">
                    <a:lumMod val="65000"/>
                    <a:lumOff val="35000"/>
                  </a:schemeClr>
                </a:solidFill>
                <a:cs typeface="+mn-ea"/>
                <a:sym typeface="+mn-lt"/>
              </a:endParaRPr>
            </a:p>
          </p:txBody>
        </p:sp>
        <p:sp>
          <p:nvSpPr>
            <p:cNvPr id="17" name="PA_矩形 16"/>
            <p:cNvSpPr/>
            <p:nvPr>
              <p:custDataLst>
                <p:tags r:id="rId9"/>
              </p:custDataLst>
            </p:nvPr>
          </p:nvSpPr>
          <p:spPr>
            <a:xfrm>
              <a:off x="2226000" y="3429000"/>
              <a:ext cx="1548000" cy="1548000"/>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输入文本</a:t>
              </a:r>
              <a:endParaRPr lang="zh-CN" altLang="en-US">
                <a:solidFill>
                  <a:schemeClr val="tx1">
                    <a:lumMod val="65000"/>
                    <a:lumOff val="35000"/>
                  </a:schemeClr>
                </a:solidFill>
                <a:cs typeface="+mn-ea"/>
                <a:sym typeface="+mn-lt"/>
              </a:endParaRPr>
            </a:p>
          </p:txBody>
        </p:sp>
        <p:sp>
          <p:nvSpPr>
            <p:cNvPr id="18" name="PA_矩形 17"/>
            <p:cNvSpPr/>
            <p:nvPr>
              <p:custDataLst>
                <p:tags r:id="rId10"/>
              </p:custDataLst>
            </p:nvPr>
          </p:nvSpPr>
          <p:spPr>
            <a:xfrm>
              <a:off x="5324434" y="3429000"/>
              <a:ext cx="1548000" cy="1548000"/>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输入文本</a:t>
              </a:r>
              <a:endParaRPr lang="zh-CN" altLang="en-US">
                <a:solidFill>
                  <a:schemeClr val="tx1">
                    <a:lumMod val="65000"/>
                    <a:lumOff val="35000"/>
                  </a:schemeClr>
                </a:solidFill>
                <a:cs typeface="+mn-ea"/>
                <a:sym typeface="+mn-lt"/>
              </a:endParaRPr>
            </a:p>
          </p:txBody>
        </p:sp>
        <p:sp>
          <p:nvSpPr>
            <p:cNvPr id="19" name="PA_矩形 18"/>
            <p:cNvSpPr/>
            <p:nvPr>
              <p:custDataLst>
                <p:tags r:id="rId11"/>
              </p:custDataLst>
            </p:nvPr>
          </p:nvSpPr>
          <p:spPr>
            <a:xfrm>
              <a:off x="6873651" y="1893974"/>
              <a:ext cx="1548000" cy="1548000"/>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输入文本</a:t>
              </a:r>
              <a:endParaRPr lang="zh-CN" altLang="en-US">
                <a:solidFill>
                  <a:schemeClr val="tx1">
                    <a:lumMod val="65000"/>
                    <a:lumOff val="35000"/>
                  </a:schemeClr>
                </a:solidFill>
                <a:cs typeface="+mn-ea"/>
                <a:sym typeface="+mn-lt"/>
              </a:endParaRPr>
            </a:p>
          </p:txBody>
        </p:sp>
        <p:sp>
          <p:nvSpPr>
            <p:cNvPr id="20" name="PA_矩形 19"/>
            <p:cNvSpPr/>
            <p:nvPr>
              <p:custDataLst>
                <p:tags r:id="rId12"/>
              </p:custDataLst>
            </p:nvPr>
          </p:nvSpPr>
          <p:spPr>
            <a:xfrm>
              <a:off x="8422868" y="3429000"/>
              <a:ext cx="1548000" cy="1548000"/>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单击此处</a:t>
              </a:r>
            </a:p>
            <a:p>
              <a:pPr algn="ctr" defTabSz="1216660">
                <a:spcBef>
                  <a:spcPct val="20000"/>
                </a:spcBef>
                <a:defRPr/>
              </a:pPr>
              <a:r>
                <a:rPr lang="zh-CN" altLang="en-US" b="1" dirty="0">
                  <a:solidFill>
                    <a:schemeClr val="bg1"/>
                  </a:solidFill>
                  <a:latin typeface="微软雅黑" panose="020B0503020204020204" charset="-122"/>
                  <a:ea typeface="微软雅黑" panose="020B0503020204020204" charset="-122"/>
                  <a:sym typeface="+mn-ea"/>
                </a:rPr>
                <a:t>输入文本</a:t>
              </a:r>
              <a:endParaRPr lang="zh-CN" altLang="en-US">
                <a:solidFill>
                  <a:schemeClr val="tx1">
                    <a:lumMod val="65000"/>
                    <a:lumOff val="35000"/>
                  </a:schemeClr>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61" name="组合 60"/>
          <p:cNvGrpSpPr/>
          <p:nvPr/>
        </p:nvGrpSpPr>
        <p:grpSpPr>
          <a:xfrm>
            <a:off x="1644650" y="1932940"/>
            <a:ext cx="2269490" cy="647700"/>
            <a:chOff x="2590" y="3044"/>
            <a:chExt cx="3574" cy="1020"/>
          </a:xfrm>
        </p:grpSpPr>
        <p:grpSp>
          <p:nvGrpSpPr>
            <p:cNvPr id="18" name="PA_组合 17"/>
            <p:cNvGrpSpPr/>
            <p:nvPr>
              <p:custDataLst>
                <p:tags r:id="rId27"/>
              </p:custDataLst>
            </p:nvPr>
          </p:nvGrpSpPr>
          <p:grpSpPr>
            <a:xfrm>
              <a:off x="2590" y="3044"/>
              <a:ext cx="3575" cy="1020"/>
              <a:chOff x="1631950" y="2171016"/>
              <a:chExt cx="2270125" cy="648000"/>
            </a:xfrm>
          </p:grpSpPr>
          <p:sp>
            <p:nvSpPr>
              <p:cNvPr id="19" name="PA_椭圆 18"/>
              <p:cNvSpPr/>
              <p:nvPr>
                <p:custDataLst>
                  <p:tags r:id="rId37"/>
                </p:custDataLst>
              </p:nvPr>
            </p:nvSpPr>
            <p:spPr>
              <a:xfrm>
                <a:off x="2442593" y="2171016"/>
                <a:ext cx="648000" cy="648000"/>
              </a:xfrm>
              <a:prstGeom prst="ellipse">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20" name="PA_直接连接符 19"/>
              <p:cNvCxnSpPr>
                <a:stCxn id="19" idx="6"/>
              </p:cNvCxnSpPr>
              <p:nvPr>
                <p:custDataLst>
                  <p:tags r:id="rId38"/>
                </p:custDataLst>
              </p:nvPr>
            </p:nvCxnSpPr>
            <p:spPr>
              <a:xfrm>
                <a:off x="3090593" y="2495016"/>
                <a:ext cx="811482"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cxnSp>
            <p:nvCxnSpPr>
              <p:cNvPr id="21" name="PA_直接连接符 20"/>
              <p:cNvCxnSpPr>
                <a:stCxn id="19" idx="2"/>
              </p:cNvCxnSpPr>
              <p:nvPr>
                <p:custDataLst>
                  <p:tags r:id="rId39"/>
                </p:custDataLst>
              </p:nvPr>
            </p:nvCxnSpPr>
            <p:spPr>
              <a:xfrm>
                <a:off x="2442593" y="2495016"/>
                <a:ext cx="0" cy="0"/>
              </a:xfrm>
              <a:prstGeom prst="line">
                <a:avLst/>
              </a:prstGeom>
              <a:ln>
                <a:solidFill>
                  <a:srgbClr val="FF7D45"/>
                </a:solidFill>
              </a:ln>
            </p:spPr>
            <p:style>
              <a:lnRef idx="1">
                <a:schemeClr val="accent1"/>
              </a:lnRef>
              <a:fillRef idx="0">
                <a:schemeClr val="accent1"/>
              </a:fillRef>
              <a:effectRef idx="0">
                <a:schemeClr val="accent1"/>
              </a:effectRef>
              <a:fontRef idx="minor">
                <a:schemeClr val="tx1"/>
              </a:fontRef>
            </p:style>
          </p:cxnSp>
          <p:cxnSp>
            <p:nvCxnSpPr>
              <p:cNvPr id="22" name="PA_直接连接符 21"/>
              <p:cNvCxnSpPr>
                <a:endCxn id="19" idx="2"/>
              </p:cNvCxnSpPr>
              <p:nvPr>
                <p:custDataLst>
                  <p:tags r:id="rId40"/>
                </p:custDataLst>
              </p:nvPr>
            </p:nvCxnSpPr>
            <p:spPr>
              <a:xfrm>
                <a:off x="1631950" y="2495016"/>
                <a:ext cx="810643"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grpSp>
        <p:grpSp>
          <p:nvGrpSpPr>
            <p:cNvPr id="33" name="PA_组合 75"/>
            <p:cNvGrpSpPr/>
            <p:nvPr>
              <p:custDataLst>
                <p:tags r:id="rId28"/>
              </p:custDataLst>
            </p:nvPr>
          </p:nvGrpSpPr>
          <p:grpSpPr>
            <a:xfrm>
              <a:off x="4091" y="3269"/>
              <a:ext cx="566" cy="571"/>
              <a:chOff x="882603" y="2302677"/>
              <a:chExt cx="1093895" cy="955612"/>
            </a:xfrm>
            <a:solidFill>
              <a:srgbClr val="17234D"/>
            </a:solidFill>
          </p:grpSpPr>
          <p:sp>
            <p:nvSpPr>
              <p:cNvPr id="34" name="PA_任意多边形 14"/>
              <p:cNvSpPr/>
              <p:nvPr>
                <p:custDataLst>
                  <p:tags r:id="rId29"/>
                </p:custDataLst>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35" name="PA_任意多边形 15"/>
              <p:cNvSpPr/>
              <p:nvPr>
                <p:custDataLst>
                  <p:tags r:id="rId30"/>
                </p:custDataLst>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36" name="PA_任意多边形 16"/>
              <p:cNvSpPr/>
              <p:nvPr>
                <p:custDataLst>
                  <p:tags r:id="rId31"/>
                </p:custDataLst>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37" name="PA_任意多边形 17"/>
              <p:cNvSpPr/>
              <p:nvPr>
                <p:custDataLst>
                  <p:tags r:id="rId32"/>
                </p:custDataLst>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38" name="PA_任意多边形 18"/>
              <p:cNvSpPr/>
              <p:nvPr>
                <p:custDataLst>
                  <p:tags r:id="rId33"/>
                </p:custDataLst>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39" name="PA_任意多边形 19"/>
              <p:cNvSpPr/>
              <p:nvPr>
                <p:custDataLst>
                  <p:tags r:id="rId34"/>
                </p:custDataLst>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0" name="PA_任意多边形 20"/>
              <p:cNvSpPr/>
              <p:nvPr>
                <p:custDataLst>
                  <p:tags r:id="rId35"/>
                </p:custDataLst>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1" name="PA_任意多边形 21"/>
              <p:cNvSpPr/>
              <p:nvPr>
                <p:custDataLst>
                  <p:tags r:id="rId36"/>
                </p:custDataLst>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grpSp>
      </p:grpSp>
      <p:grpSp>
        <p:nvGrpSpPr>
          <p:cNvPr id="62" name="组合 61"/>
          <p:cNvGrpSpPr/>
          <p:nvPr/>
        </p:nvGrpSpPr>
        <p:grpSpPr>
          <a:xfrm>
            <a:off x="4960620" y="1932940"/>
            <a:ext cx="2269490" cy="647700"/>
            <a:chOff x="7812" y="3044"/>
            <a:chExt cx="3574" cy="1020"/>
          </a:xfrm>
        </p:grpSpPr>
        <p:grpSp>
          <p:nvGrpSpPr>
            <p:cNvPr id="23" name="PA_组合 22"/>
            <p:cNvGrpSpPr/>
            <p:nvPr>
              <p:custDataLst>
                <p:tags r:id="rId17"/>
              </p:custDataLst>
            </p:nvPr>
          </p:nvGrpSpPr>
          <p:grpSpPr>
            <a:xfrm>
              <a:off x="7812" y="3044"/>
              <a:ext cx="3575" cy="1020"/>
              <a:chOff x="1631950" y="2171016"/>
              <a:chExt cx="2270125" cy="648000"/>
            </a:xfrm>
          </p:grpSpPr>
          <p:sp>
            <p:nvSpPr>
              <p:cNvPr id="24" name="PA_椭圆 23"/>
              <p:cNvSpPr/>
              <p:nvPr>
                <p:custDataLst>
                  <p:tags r:id="rId23"/>
                </p:custDataLst>
              </p:nvPr>
            </p:nvSpPr>
            <p:spPr>
              <a:xfrm>
                <a:off x="2442593" y="2171016"/>
                <a:ext cx="648000" cy="648000"/>
              </a:xfrm>
              <a:prstGeom prst="ellipse">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25" name="PA_直接连接符 24"/>
              <p:cNvCxnSpPr>
                <a:stCxn id="24" idx="6"/>
              </p:cNvCxnSpPr>
              <p:nvPr>
                <p:custDataLst>
                  <p:tags r:id="rId24"/>
                </p:custDataLst>
              </p:nvPr>
            </p:nvCxnSpPr>
            <p:spPr>
              <a:xfrm>
                <a:off x="3090593" y="2495016"/>
                <a:ext cx="811482"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cxnSp>
            <p:nvCxnSpPr>
              <p:cNvPr id="26" name="PA_直接连接符 25"/>
              <p:cNvCxnSpPr>
                <a:stCxn id="24" idx="2"/>
              </p:cNvCxnSpPr>
              <p:nvPr>
                <p:custDataLst>
                  <p:tags r:id="rId25"/>
                </p:custDataLst>
              </p:nvPr>
            </p:nvCxnSpPr>
            <p:spPr>
              <a:xfrm>
                <a:off x="2442593" y="2495016"/>
                <a:ext cx="0" cy="0"/>
              </a:xfrm>
              <a:prstGeom prst="line">
                <a:avLst/>
              </a:prstGeom>
              <a:ln>
                <a:solidFill>
                  <a:srgbClr val="FF7D45"/>
                </a:solidFill>
              </a:ln>
            </p:spPr>
            <p:style>
              <a:lnRef idx="1">
                <a:schemeClr val="accent1"/>
              </a:lnRef>
              <a:fillRef idx="0">
                <a:schemeClr val="accent1"/>
              </a:fillRef>
              <a:effectRef idx="0">
                <a:schemeClr val="accent1"/>
              </a:effectRef>
              <a:fontRef idx="minor">
                <a:schemeClr val="tx1"/>
              </a:fontRef>
            </p:style>
          </p:cxnSp>
          <p:cxnSp>
            <p:nvCxnSpPr>
              <p:cNvPr id="27" name="PA_直接连接符 26"/>
              <p:cNvCxnSpPr>
                <a:endCxn id="24" idx="2"/>
              </p:cNvCxnSpPr>
              <p:nvPr>
                <p:custDataLst>
                  <p:tags r:id="rId26"/>
                </p:custDataLst>
              </p:nvPr>
            </p:nvCxnSpPr>
            <p:spPr>
              <a:xfrm>
                <a:off x="1631950" y="2495016"/>
                <a:ext cx="810643"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grpSp>
        <p:grpSp>
          <p:nvGrpSpPr>
            <p:cNvPr id="42" name="PA_组合 41"/>
            <p:cNvGrpSpPr/>
            <p:nvPr>
              <p:custDataLst>
                <p:tags r:id="rId18"/>
              </p:custDataLst>
            </p:nvPr>
          </p:nvGrpSpPr>
          <p:grpSpPr>
            <a:xfrm>
              <a:off x="9286" y="3356"/>
              <a:ext cx="629" cy="396"/>
              <a:chOff x="5174606" y="2435101"/>
              <a:chExt cx="1000370" cy="690765"/>
            </a:xfrm>
            <a:solidFill>
              <a:srgbClr val="17234D"/>
            </a:solidFill>
          </p:grpSpPr>
          <p:sp>
            <p:nvSpPr>
              <p:cNvPr id="43" name="PA_任意多边形 6"/>
              <p:cNvSpPr/>
              <p:nvPr>
                <p:custDataLst>
                  <p:tags r:id="rId19"/>
                </p:custDataLst>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4" name="PA_任意多边形 7"/>
              <p:cNvSpPr/>
              <p:nvPr>
                <p:custDataLst>
                  <p:tags r:id="rId20"/>
                </p:custDataLst>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5" name="PA_任意多边形 8"/>
              <p:cNvSpPr/>
              <p:nvPr>
                <p:custDataLst>
                  <p:tags r:id="rId21"/>
                </p:custDataLst>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6" name="PA_任意多边形 9"/>
              <p:cNvSpPr/>
              <p:nvPr>
                <p:custDataLst>
                  <p:tags r:id="rId22"/>
                </p:custDataLst>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grpSp>
      </p:grpSp>
      <p:grpSp>
        <p:nvGrpSpPr>
          <p:cNvPr id="63" name="组合 62"/>
          <p:cNvGrpSpPr/>
          <p:nvPr/>
        </p:nvGrpSpPr>
        <p:grpSpPr>
          <a:xfrm>
            <a:off x="8277225" y="1932940"/>
            <a:ext cx="2269490" cy="647700"/>
            <a:chOff x="13035" y="3044"/>
            <a:chExt cx="3574" cy="1020"/>
          </a:xfrm>
        </p:grpSpPr>
        <p:grpSp>
          <p:nvGrpSpPr>
            <p:cNvPr id="28" name="PA_组合 27"/>
            <p:cNvGrpSpPr/>
            <p:nvPr>
              <p:custDataLst>
                <p:tags r:id="rId1"/>
              </p:custDataLst>
            </p:nvPr>
          </p:nvGrpSpPr>
          <p:grpSpPr>
            <a:xfrm>
              <a:off x="13035" y="3044"/>
              <a:ext cx="3575" cy="1020"/>
              <a:chOff x="1631950" y="2171016"/>
              <a:chExt cx="2270125" cy="648000"/>
            </a:xfrm>
          </p:grpSpPr>
          <p:sp>
            <p:nvSpPr>
              <p:cNvPr id="29" name="PA_椭圆 28"/>
              <p:cNvSpPr/>
              <p:nvPr>
                <p:custDataLst>
                  <p:tags r:id="rId13"/>
                </p:custDataLst>
              </p:nvPr>
            </p:nvSpPr>
            <p:spPr>
              <a:xfrm>
                <a:off x="2442593" y="2171016"/>
                <a:ext cx="648000" cy="648000"/>
              </a:xfrm>
              <a:prstGeom prst="ellipse">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cxnSp>
            <p:nvCxnSpPr>
              <p:cNvPr id="30" name="PA_直接连接符 29"/>
              <p:cNvCxnSpPr>
                <a:stCxn id="29" idx="6"/>
              </p:cNvCxnSpPr>
              <p:nvPr>
                <p:custDataLst>
                  <p:tags r:id="rId14"/>
                </p:custDataLst>
              </p:nvPr>
            </p:nvCxnSpPr>
            <p:spPr>
              <a:xfrm>
                <a:off x="3090593" y="2495016"/>
                <a:ext cx="811482"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cxnSp>
            <p:nvCxnSpPr>
              <p:cNvPr id="31" name="PA_直接连接符 30"/>
              <p:cNvCxnSpPr>
                <a:stCxn id="29" idx="2"/>
              </p:cNvCxnSpPr>
              <p:nvPr>
                <p:custDataLst>
                  <p:tags r:id="rId15"/>
                </p:custDataLst>
              </p:nvPr>
            </p:nvCxnSpPr>
            <p:spPr>
              <a:xfrm>
                <a:off x="2442593" y="2495016"/>
                <a:ext cx="0" cy="0"/>
              </a:xfrm>
              <a:prstGeom prst="line">
                <a:avLst/>
              </a:prstGeom>
              <a:ln>
                <a:solidFill>
                  <a:srgbClr val="FF7D45"/>
                </a:solidFill>
              </a:ln>
            </p:spPr>
            <p:style>
              <a:lnRef idx="1">
                <a:schemeClr val="accent1"/>
              </a:lnRef>
              <a:fillRef idx="0">
                <a:schemeClr val="accent1"/>
              </a:fillRef>
              <a:effectRef idx="0">
                <a:schemeClr val="accent1"/>
              </a:effectRef>
              <a:fontRef idx="minor">
                <a:schemeClr val="tx1"/>
              </a:fontRef>
            </p:style>
          </p:cxnSp>
          <p:cxnSp>
            <p:nvCxnSpPr>
              <p:cNvPr id="32" name="PA_直接连接符 31"/>
              <p:cNvCxnSpPr>
                <a:endCxn id="29" idx="2"/>
              </p:cNvCxnSpPr>
              <p:nvPr>
                <p:custDataLst>
                  <p:tags r:id="rId16"/>
                </p:custDataLst>
              </p:nvPr>
            </p:nvCxnSpPr>
            <p:spPr>
              <a:xfrm>
                <a:off x="1631950" y="2495016"/>
                <a:ext cx="810643" cy="0"/>
              </a:xfrm>
              <a:prstGeom prst="line">
                <a:avLst/>
              </a:prstGeom>
              <a:ln>
                <a:solidFill>
                  <a:srgbClr val="17234D"/>
                </a:solidFill>
              </a:ln>
            </p:spPr>
            <p:style>
              <a:lnRef idx="1">
                <a:schemeClr val="accent1"/>
              </a:lnRef>
              <a:fillRef idx="0">
                <a:schemeClr val="accent1"/>
              </a:fillRef>
              <a:effectRef idx="0">
                <a:schemeClr val="accent1"/>
              </a:effectRef>
              <a:fontRef idx="minor">
                <a:schemeClr val="tx1"/>
              </a:fontRef>
            </p:style>
          </p:cxnSp>
        </p:grpSp>
        <p:grpSp>
          <p:nvGrpSpPr>
            <p:cNvPr id="47" name="PA_组合 78"/>
            <p:cNvGrpSpPr/>
            <p:nvPr>
              <p:custDataLst>
                <p:tags r:id="rId2"/>
              </p:custDataLst>
            </p:nvPr>
          </p:nvGrpSpPr>
          <p:grpSpPr>
            <a:xfrm>
              <a:off x="14516" y="3247"/>
              <a:ext cx="612" cy="612"/>
              <a:chOff x="7367401" y="2282771"/>
              <a:chExt cx="1001878" cy="994714"/>
            </a:xfrm>
            <a:solidFill>
              <a:srgbClr val="17234D"/>
            </a:solidFill>
          </p:grpSpPr>
          <p:sp>
            <p:nvSpPr>
              <p:cNvPr id="48" name="PA_任意多边形 32"/>
              <p:cNvSpPr/>
              <p:nvPr>
                <p:custDataLst>
                  <p:tags r:id="rId3"/>
                </p:custDataLst>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49" name="PA_任意多边形 33"/>
              <p:cNvSpPr/>
              <p:nvPr>
                <p:custDataLst>
                  <p:tags r:id="rId4"/>
                </p:custDataLst>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0" name="PA_任意多边形 34"/>
              <p:cNvSpPr/>
              <p:nvPr>
                <p:custDataLst>
                  <p:tags r:id="rId5"/>
                </p:custDataLst>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1" name="PA_任意多边形 35"/>
              <p:cNvSpPr/>
              <p:nvPr>
                <p:custDataLst>
                  <p:tags r:id="rId6"/>
                </p:custDataLst>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2" name="PA_任意多边形 36"/>
              <p:cNvSpPr/>
              <p:nvPr>
                <p:custDataLst>
                  <p:tags r:id="rId7"/>
                </p:custDataLst>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3" name="PA_任意多边形 37"/>
              <p:cNvSpPr/>
              <p:nvPr>
                <p:custDataLst>
                  <p:tags r:id="rId8"/>
                </p:custDataLst>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4" name="PA_任意多边形 38"/>
              <p:cNvSpPr/>
              <p:nvPr>
                <p:custDataLst>
                  <p:tags r:id="rId9"/>
                </p:custDataLst>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5" name="PA_任意多边形 39"/>
              <p:cNvSpPr/>
              <p:nvPr>
                <p:custDataLst>
                  <p:tags r:id="rId10"/>
                </p:custDataLst>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6" name="PA_任意多边形 40"/>
              <p:cNvSpPr/>
              <p:nvPr>
                <p:custDataLst>
                  <p:tags r:id="rId11"/>
                </p:custDataLst>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sp>
            <p:nvSpPr>
              <p:cNvPr id="57" name="PA_任意多边形 41"/>
              <p:cNvSpPr/>
              <p:nvPr>
                <p:custDataLst>
                  <p:tags r:id="rId12"/>
                </p:custDataLst>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p:spPr>
            <p:txBody>
              <a:bodyPr/>
              <a:lstStyle/>
              <a:p>
                <a:pPr defTabSz="608965" fontAlgn="auto">
                  <a:spcBef>
                    <a:spcPts val="0"/>
                  </a:spcBef>
                  <a:spcAft>
                    <a:spcPts val="0"/>
                  </a:spcAft>
                  <a:defRPr/>
                </a:pPr>
                <a:endParaRPr lang="zh-HK" altLang="en-US">
                  <a:solidFill>
                    <a:schemeClr val="tx1">
                      <a:lumMod val="65000"/>
                      <a:lumOff val="35000"/>
                    </a:schemeClr>
                  </a:solidFill>
                  <a:cs typeface="+mn-ea"/>
                  <a:sym typeface="+mn-lt"/>
                </a:endParaRPr>
              </a:p>
            </p:txBody>
          </p:sp>
        </p:grpSp>
      </p:grpSp>
      <p:sp>
        <p:nvSpPr>
          <p:cNvPr id="6" name="TextBox 8"/>
          <p:cNvSpPr txBox="1"/>
          <p:nvPr/>
        </p:nvSpPr>
        <p:spPr>
          <a:xfrm>
            <a:off x="1532890" y="3158490"/>
            <a:ext cx="2467610" cy="203009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7" name="矩形 6"/>
          <p:cNvSpPr/>
          <p:nvPr/>
        </p:nvSpPr>
        <p:spPr>
          <a:xfrm>
            <a:off x="1832610" y="282130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8" name="TextBox 8"/>
          <p:cNvSpPr txBox="1"/>
          <p:nvPr/>
        </p:nvSpPr>
        <p:spPr>
          <a:xfrm>
            <a:off x="4848860" y="3158490"/>
            <a:ext cx="2467610" cy="203009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58" name="矩形 57"/>
          <p:cNvSpPr/>
          <p:nvPr/>
        </p:nvSpPr>
        <p:spPr>
          <a:xfrm>
            <a:off x="5148580" y="282130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59" name="TextBox 8"/>
          <p:cNvSpPr txBox="1"/>
          <p:nvPr/>
        </p:nvSpPr>
        <p:spPr>
          <a:xfrm>
            <a:off x="8164830" y="3158490"/>
            <a:ext cx="2467610" cy="203009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60" name="矩形 59"/>
          <p:cNvSpPr/>
          <p:nvPr/>
        </p:nvSpPr>
        <p:spPr>
          <a:xfrm>
            <a:off x="8464550" y="282130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anim calcmode="lin" valueType="num">
                                      <p:cBhvr>
                                        <p:cTn id="39" dur="500" fill="hold"/>
                                        <p:tgtEl>
                                          <p:spTgt spid="58"/>
                                        </p:tgtEl>
                                        <p:attrNameLst>
                                          <p:attrName>ppt_x</p:attrName>
                                        </p:attrNameLst>
                                      </p:cBhvr>
                                      <p:tavLst>
                                        <p:tav tm="0">
                                          <p:val>
                                            <p:strVal val="#ppt_x"/>
                                          </p:val>
                                        </p:tav>
                                        <p:tav tm="100000">
                                          <p:val>
                                            <p:strVal val="#ppt_x"/>
                                          </p:val>
                                        </p:tav>
                                      </p:tavLst>
                                    </p:anim>
                                    <p:anim calcmode="lin" valueType="num">
                                      <p:cBhvr>
                                        <p:cTn id="40" dur="5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anim calcmode="lin" valueType="num">
                                      <p:cBhvr>
                                        <p:cTn id="56" dur="500" fill="hold"/>
                                        <p:tgtEl>
                                          <p:spTgt spid="60"/>
                                        </p:tgtEl>
                                        <p:attrNameLst>
                                          <p:attrName>ppt_x</p:attrName>
                                        </p:attrNameLst>
                                      </p:cBhvr>
                                      <p:tavLst>
                                        <p:tav tm="0">
                                          <p:val>
                                            <p:strVal val="#ppt_x"/>
                                          </p:val>
                                        </p:tav>
                                        <p:tav tm="100000">
                                          <p:val>
                                            <p:strVal val="#ppt_x"/>
                                          </p:val>
                                        </p:tav>
                                      </p:tavLst>
                                    </p:anim>
                                    <p:anim calcmode="lin" valueType="num">
                                      <p:cBhvr>
                                        <p:cTn id="57" dur="500" fill="hold"/>
                                        <p:tgtEl>
                                          <p:spTgt spid="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anim calcmode="lin" valueType="num">
                                      <p:cBhvr>
                                        <p:cTn id="61" dur="500" fill="hold"/>
                                        <p:tgtEl>
                                          <p:spTgt spid="59"/>
                                        </p:tgtEl>
                                        <p:attrNameLst>
                                          <p:attrName>ppt_x</p:attrName>
                                        </p:attrNameLst>
                                      </p:cBhvr>
                                      <p:tavLst>
                                        <p:tav tm="0">
                                          <p:val>
                                            <p:strVal val="#ppt_x"/>
                                          </p:val>
                                        </p:tav>
                                        <p:tav tm="100000">
                                          <p:val>
                                            <p:strVal val="#ppt_x"/>
                                          </p:val>
                                        </p:tav>
                                      </p:tavLst>
                                    </p:anim>
                                    <p:anim calcmode="lin" valueType="num">
                                      <p:cBhvr>
                                        <p:cTn id="62"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8"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505460" y="486410"/>
            <a:ext cx="11181080" cy="5885180"/>
          </a:xfrm>
          <a:prstGeom prst="snip1Rect">
            <a:avLst>
              <a:gd name="adj" fmla="val 6128"/>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剪去单角的矩形 2"/>
          <p:cNvSpPr/>
          <p:nvPr/>
        </p:nvSpPr>
        <p:spPr>
          <a:xfrm flipH="1">
            <a:off x="505460" y="486410"/>
            <a:ext cx="2411095" cy="818515"/>
          </a:xfrm>
          <a:prstGeom prst="snip1Rect">
            <a:avLst>
              <a:gd name="adj" fmla="val 44840"/>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505460" y="1290320"/>
            <a:ext cx="4813300" cy="14605"/>
          </a:xfrm>
          <a:prstGeom prst="line">
            <a:avLst/>
          </a:prstGeom>
          <a:ln w="25400">
            <a:solidFill>
              <a:srgbClr val="17234D"/>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78205" y="586105"/>
            <a:ext cx="1666240" cy="706755"/>
          </a:xfrm>
          <a:prstGeom prst="rect">
            <a:avLst/>
          </a:prstGeom>
          <a:noFill/>
        </p:spPr>
        <p:txBody>
          <a:bodyPr wrap="square" rtlCol="0">
            <a:spAutoFit/>
          </a:bodyPr>
          <a:lstStyle/>
          <a:p>
            <a:pPr algn="ctr"/>
            <a:r>
              <a:rPr lang="zh-CN" altLang="en-US" sz="4000">
                <a:solidFill>
                  <a:schemeClr val="bg1"/>
                </a:solidFill>
                <a:latin typeface="方正清刻本悦宋简体" panose="02000000000000000000" charset="-122"/>
                <a:ea typeface="方正清刻本悦宋简体" panose="02000000000000000000" charset="-122"/>
              </a:rPr>
              <a:t>目  录</a:t>
            </a:r>
          </a:p>
        </p:txBody>
      </p:sp>
      <p:sp>
        <p:nvSpPr>
          <p:cNvPr id="19" name="文本框 18"/>
          <p:cNvSpPr txBox="1"/>
          <p:nvPr/>
        </p:nvSpPr>
        <p:spPr>
          <a:xfrm>
            <a:off x="3036570" y="678815"/>
            <a:ext cx="2096135" cy="521970"/>
          </a:xfrm>
          <a:prstGeom prst="rect">
            <a:avLst/>
          </a:prstGeom>
          <a:noFill/>
        </p:spPr>
        <p:txBody>
          <a:bodyPr wrap="square" rtlCol="0">
            <a:spAutoFit/>
          </a:bodyPr>
          <a:lstStyle/>
          <a:p>
            <a:pPr algn="l"/>
            <a:r>
              <a:rPr lang="en-US" altLang="zh-CN" sz="2800">
                <a:solidFill>
                  <a:srgbClr val="17234D"/>
                </a:solidFill>
                <a:latin typeface="方正清刻本悦宋简体" panose="02000000000000000000" charset="-122"/>
                <a:ea typeface="方正清刻本悦宋简体" panose="02000000000000000000" charset="-122"/>
              </a:rPr>
              <a:t>Contents</a:t>
            </a:r>
          </a:p>
        </p:txBody>
      </p:sp>
      <p:sp>
        <p:nvSpPr>
          <p:cNvPr id="20" name="文本框 19"/>
          <p:cNvSpPr txBox="1"/>
          <p:nvPr/>
        </p:nvSpPr>
        <p:spPr>
          <a:xfrm>
            <a:off x="8107680" y="307340"/>
            <a:ext cx="2860040" cy="398780"/>
          </a:xfrm>
          <a:prstGeom prst="rect">
            <a:avLst/>
          </a:prstGeom>
          <a:blipFill rotWithShape="1">
            <a:blip r:embed="rId3"/>
            <a:stretch>
              <a:fillRect/>
            </a:stretch>
          </a:blipFill>
        </p:spPr>
        <p:txBody>
          <a:bodyPr wrap="square" rtlCol="0">
            <a:spAutoFit/>
          </a:bodyPr>
          <a:lstStyle/>
          <a:p>
            <a:pPr algn="ctr"/>
            <a:r>
              <a:rPr lang="zh-CN" altLang="en-US" sz="2000">
                <a:solidFill>
                  <a:srgbClr val="17234D"/>
                </a:solidFill>
                <a:latin typeface="方正清刻本悦宋简体" panose="02000000000000000000" charset="-122"/>
                <a:ea typeface="方正清刻本悦宋简体" panose="02000000000000000000" charset="-122"/>
              </a:rPr>
              <a:t>匠心永恒，不负光阴。</a:t>
            </a:r>
          </a:p>
        </p:txBody>
      </p:sp>
      <p:sp>
        <p:nvSpPr>
          <p:cNvPr id="2" name="矩形 1"/>
          <p:cNvSpPr/>
          <p:nvPr/>
        </p:nvSpPr>
        <p:spPr>
          <a:xfrm>
            <a:off x="2480310" y="1986280"/>
            <a:ext cx="582930" cy="582930"/>
          </a:xfrm>
          <a:prstGeom prst="rect">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7234D"/>
                </a:solidFill>
                <a:latin typeface="微软雅黑" panose="020B0503020204020204" charset="-122"/>
                <a:ea typeface="微软雅黑" panose="020B0503020204020204" charset="-122"/>
              </a:rPr>
              <a:t>01</a:t>
            </a:r>
          </a:p>
        </p:txBody>
      </p:sp>
      <p:sp>
        <p:nvSpPr>
          <p:cNvPr id="10" name="文本框 9"/>
          <p:cNvSpPr txBox="1"/>
          <p:nvPr/>
        </p:nvSpPr>
        <p:spPr>
          <a:xfrm>
            <a:off x="3183255" y="1919605"/>
            <a:ext cx="2490470" cy="368300"/>
          </a:xfrm>
          <a:prstGeom prst="rect">
            <a:avLst/>
          </a:prstGeom>
          <a:noFill/>
        </p:spPr>
        <p:txBody>
          <a:bodyPr wrap="square" rtlCol="0">
            <a:spAutoFit/>
          </a:bodyPr>
          <a:lstStyle/>
          <a:p>
            <a:pPr algn="l" fontAlgn="auto">
              <a:lnSpc>
                <a:spcPct val="100000"/>
              </a:lnSpc>
            </a:pPr>
            <a:r>
              <a:rPr lang="zh-CN" altLang="en-US" b="1">
                <a:solidFill>
                  <a:srgbClr val="17234D"/>
                </a:solidFill>
                <a:latin typeface="微软雅黑" panose="020B0503020204020204" charset="-122"/>
                <a:ea typeface="微软雅黑" panose="020B0503020204020204" charset="-122"/>
                <a:sym typeface="+mn-ea"/>
              </a:rPr>
              <a:t>单击此处输入标题文本</a:t>
            </a:r>
            <a:endParaRPr lang="zh-CN" altLang="en-US" sz="1400" b="1">
              <a:solidFill>
                <a:srgbClr val="17234D"/>
              </a:solidFill>
              <a:latin typeface="微软雅黑" panose="020B0503020204020204" charset="-122"/>
              <a:ea typeface="微软雅黑" panose="020B0503020204020204" charset="-122"/>
              <a:sym typeface="+mn-ea"/>
            </a:endParaRPr>
          </a:p>
        </p:txBody>
      </p:sp>
      <p:sp>
        <p:nvSpPr>
          <p:cNvPr id="6" name="文本框 5"/>
          <p:cNvSpPr txBox="1"/>
          <p:nvPr/>
        </p:nvSpPr>
        <p:spPr>
          <a:xfrm>
            <a:off x="3183255" y="2267585"/>
            <a:ext cx="7154545" cy="36830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7" name="矩形 6"/>
          <p:cNvSpPr/>
          <p:nvPr/>
        </p:nvSpPr>
        <p:spPr>
          <a:xfrm>
            <a:off x="2480310" y="3029585"/>
            <a:ext cx="582930" cy="582930"/>
          </a:xfrm>
          <a:prstGeom prst="rect">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7234D"/>
                </a:solidFill>
                <a:latin typeface="微软雅黑" panose="020B0503020204020204" charset="-122"/>
                <a:ea typeface="微软雅黑" panose="020B0503020204020204" charset="-122"/>
              </a:rPr>
              <a:t>02</a:t>
            </a:r>
          </a:p>
        </p:txBody>
      </p:sp>
      <p:sp>
        <p:nvSpPr>
          <p:cNvPr id="9" name="文本框 8"/>
          <p:cNvSpPr txBox="1"/>
          <p:nvPr/>
        </p:nvSpPr>
        <p:spPr>
          <a:xfrm>
            <a:off x="3183255" y="2962910"/>
            <a:ext cx="2490470" cy="368300"/>
          </a:xfrm>
          <a:prstGeom prst="rect">
            <a:avLst/>
          </a:prstGeom>
          <a:noFill/>
        </p:spPr>
        <p:txBody>
          <a:bodyPr wrap="square" rtlCol="0">
            <a:spAutoFit/>
          </a:bodyPr>
          <a:lstStyle/>
          <a:p>
            <a:pPr algn="l" fontAlgn="auto">
              <a:lnSpc>
                <a:spcPct val="100000"/>
              </a:lnSpc>
            </a:pPr>
            <a:r>
              <a:rPr lang="zh-CN" altLang="en-US" b="1">
                <a:solidFill>
                  <a:srgbClr val="17234D"/>
                </a:solidFill>
                <a:latin typeface="微软雅黑" panose="020B0503020204020204" charset="-122"/>
                <a:ea typeface="微软雅黑" panose="020B0503020204020204" charset="-122"/>
                <a:sym typeface="+mn-ea"/>
              </a:rPr>
              <a:t>单击此处输入标题文本</a:t>
            </a:r>
            <a:endParaRPr lang="zh-CN" altLang="en-US" sz="1400" b="1">
              <a:solidFill>
                <a:srgbClr val="17234D"/>
              </a:solidFill>
              <a:latin typeface="微软雅黑" panose="020B0503020204020204" charset="-122"/>
              <a:ea typeface="微软雅黑" panose="020B0503020204020204" charset="-122"/>
              <a:sym typeface="+mn-ea"/>
            </a:endParaRPr>
          </a:p>
        </p:txBody>
      </p:sp>
      <p:sp>
        <p:nvSpPr>
          <p:cNvPr id="11" name="文本框 10"/>
          <p:cNvSpPr txBox="1"/>
          <p:nvPr/>
        </p:nvSpPr>
        <p:spPr>
          <a:xfrm>
            <a:off x="3183255" y="3310890"/>
            <a:ext cx="7155180" cy="36830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2" name="矩形 11"/>
          <p:cNvSpPr/>
          <p:nvPr/>
        </p:nvSpPr>
        <p:spPr>
          <a:xfrm>
            <a:off x="2480310" y="4072890"/>
            <a:ext cx="582930" cy="582930"/>
          </a:xfrm>
          <a:prstGeom prst="rect">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7234D"/>
                </a:solidFill>
                <a:latin typeface="微软雅黑" panose="020B0503020204020204" charset="-122"/>
                <a:ea typeface="微软雅黑" panose="020B0503020204020204" charset="-122"/>
              </a:rPr>
              <a:t>03</a:t>
            </a:r>
          </a:p>
        </p:txBody>
      </p:sp>
      <p:sp>
        <p:nvSpPr>
          <p:cNvPr id="13" name="文本框 12"/>
          <p:cNvSpPr txBox="1"/>
          <p:nvPr/>
        </p:nvSpPr>
        <p:spPr>
          <a:xfrm>
            <a:off x="3183255" y="4006215"/>
            <a:ext cx="2490470" cy="368300"/>
          </a:xfrm>
          <a:prstGeom prst="rect">
            <a:avLst/>
          </a:prstGeom>
          <a:noFill/>
        </p:spPr>
        <p:txBody>
          <a:bodyPr wrap="square" rtlCol="0">
            <a:spAutoFit/>
          </a:bodyPr>
          <a:lstStyle/>
          <a:p>
            <a:pPr algn="l" fontAlgn="auto">
              <a:lnSpc>
                <a:spcPct val="100000"/>
              </a:lnSpc>
            </a:pPr>
            <a:r>
              <a:rPr lang="zh-CN" altLang="en-US" b="1">
                <a:solidFill>
                  <a:srgbClr val="17234D"/>
                </a:solidFill>
                <a:latin typeface="微软雅黑" panose="020B0503020204020204" charset="-122"/>
                <a:ea typeface="微软雅黑" panose="020B0503020204020204" charset="-122"/>
                <a:sym typeface="+mn-ea"/>
              </a:rPr>
              <a:t>单击此处输入标题文本</a:t>
            </a:r>
            <a:endParaRPr lang="zh-CN" altLang="en-US" sz="1400" b="1">
              <a:solidFill>
                <a:srgbClr val="17234D"/>
              </a:solidFill>
              <a:latin typeface="微软雅黑" panose="020B0503020204020204" charset="-122"/>
              <a:ea typeface="微软雅黑" panose="020B0503020204020204" charset="-122"/>
              <a:sym typeface="+mn-ea"/>
            </a:endParaRPr>
          </a:p>
        </p:txBody>
      </p:sp>
      <p:sp>
        <p:nvSpPr>
          <p:cNvPr id="14" name="文本框 13"/>
          <p:cNvSpPr txBox="1"/>
          <p:nvPr/>
        </p:nvSpPr>
        <p:spPr>
          <a:xfrm>
            <a:off x="3183255" y="4354195"/>
            <a:ext cx="7155180" cy="36830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5" name="矩形 14"/>
          <p:cNvSpPr/>
          <p:nvPr/>
        </p:nvSpPr>
        <p:spPr>
          <a:xfrm>
            <a:off x="2480310" y="5116195"/>
            <a:ext cx="582930" cy="582930"/>
          </a:xfrm>
          <a:prstGeom prst="rect">
            <a:avLst/>
          </a:prstGeom>
          <a:no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17234D"/>
                </a:solidFill>
                <a:latin typeface="微软雅黑" panose="020B0503020204020204" charset="-122"/>
                <a:ea typeface="微软雅黑" panose="020B0503020204020204" charset="-122"/>
              </a:rPr>
              <a:t>04</a:t>
            </a:r>
          </a:p>
        </p:txBody>
      </p:sp>
      <p:sp>
        <p:nvSpPr>
          <p:cNvPr id="16" name="文本框 15"/>
          <p:cNvSpPr txBox="1"/>
          <p:nvPr/>
        </p:nvSpPr>
        <p:spPr>
          <a:xfrm>
            <a:off x="3183255" y="5049520"/>
            <a:ext cx="2490470" cy="368300"/>
          </a:xfrm>
          <a:prstGeom prst="rect">
            <a:avLst/>
          </a:prstGeom>
          <a:noFill/>
        </p:spPr>
        <p:txBody>
          <a:bodyPr wrap="square" rtlCol="0">
            <a:spAutoFit/>
          </a:bodyPr>
          <a:lstStyle/>
          <a:p>
            <a:pPr algn="l" fontAlgn="auto">
              <a:lnSpc>
                <a:spcPct val="100000"/>
              </a:lnSpc>
            </a:pPr>
            <a:r>
              <a:rPr lang="zh-CN" altLang="en-US" b="1">
                <a:solidFill>
                  <a:srgbClr val="17234D"/>
                </a:solidFill>
                <a:latin typeface="微软雅黑" panose="020B0503020204020204" charset="-122"/>
                <a:ea typeface="微软雅黑" panose="020B0503020204020204" charset="-122"/>
                <a:sym typeface="+mn-ea"/>
              </a:rPr>
              <a:t>单击此处输入标题文本</a:t>
            </a:r>
            <a:endParaRPr lang="zh-CN" altLang="en-US" sz="1400" b="1">
              <a:solidFill>
                <a:srgbClr val="17234D"/>
              </a:solidFill>
              <a:latin typeface="微软雅黑" panose="020B0503020204020204" charset="-122"/>
              <a:ea typeface="微软雅黑" panose="020B0503020204020204" charset="-122"/>
              <a:sym typeface="+mn-ea"/>
            </a:endParaRPr>
          </a:p>
        </p:txBody>
      </p:sp>
      <p:sp>
        <p:nvSpPr>
          <p:cNvPr id="17" name="文本框 16"/>
          <p:cNvSpPr txBox="1"/>
          <p:nvPr/>
        </p:nvSpPr>
        <p:spPr>
          <a:xfrm>
            <a:off x="3183255" y="5397500"/>
            <a:ext cx="7155180" cy="368300"/>
          </a:xfrm>
          <a:prstGeom prst="rect">
            <a:avLst/>
          </a:prstGeom>
          <a:noFill/>
        </p:spPr>
        <p:txBody>
          <a:bodyPr wrap="square" rtlCol="0">
            <a:spAutoFit/>
          </a:bodyPr>
          <a:lstStyle/>
          <a:p>
            <a:pPr algn="l" fontAlgn="auto">
              <a:lnSpc>
                <a:spcPct val="150000"/>
              </a:lnSpc>
            </a:pPr>
            <a:r>
              <a:rPr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9" presetClass="entr" presetSubtype="0" fill="hold" grpId="1"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3" dur="500"/>
                                        <p:tgtEl>
                                          <p:spTgt spid="2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500"/>
                            </p:stCondLst>
                            <p:childTnLst>
                              <p:par>
                                <p:cTn id="39" presetID="29"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ppt_x</p:attrName>
                                        </p:attrNameLst>
                                      </p:cBhvr>
                                      <p:tavLst>
                                        <p:tav tm="0">
                                          <p:val>
                                            <p:strVal val="#ppt_x-.2"/>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500"/>
                                        <p:tgtEl>
                                          <p:spTgt spid="10"/>
                                        </p:tgtEl>
                                      </p:cBhvr>
                                    </p:animEffect>
                                  </p:childTnLst>
                                </p:cTn>
                              </p:par>
                            </p:childTnLst>
                          </p:cTn>
                        </p:par>
                        <p:par>
                          <p:cTn id="44" fill="hold">
                            <p:stCondLst>
                              <p:cond delay="4000"/>
                            </p:stCondLst>
                            <p:childTnLst>
                              <p:par>
                                <p:cTn id="45" presetID="29"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2"/>
                                          </p:val>
                                        </p:tav>
                                        <p:tav tm="100000">
                                          <p:val>
                                            <p:strVal val="#ppt_x"/>
                                          </p:val>
                                        </p:tav>
                                      </p:tavLst>
                                    </p:anim>
                                    <p:anim calcmode="lin" valueType="num">
                                      <p:cBhvr>
                                        <p:cTn id="4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9" dur="500"/>
                                        <p:tgtEl>
                                          <p:spTgt spid="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5000"/>
                            </p:stCondLst>
                            <p:childTnLst>
                              <p:par>
                                <p:cTn id="57" presetID="29"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2"/>
                                          </p:val>
                                        </p:tav>
                                        <p:tav tm="100000">
                                          <p:val>
                                            <p:strVal val="#ppt_x"/>
                                          </p:val>
                                        </p:tav>
                                      </p:tavLst>
                                    </p:anim>
                                    <p:anim calcmode="lin" valueType="num">
                                      <p:cBhvr>
                                        <p:cTn id="6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61" dur="500"/>
                                        <p:tgtEl>
                                          <p:spTgt spid="9"/>
                                        </p:tgtEl>
                                      </p:cBhvr>
                                    </p:animEffect>
                                  </p:childTnLst>
                                </p:cTn>
                              </p:par>
                            </p:childTnLst>
                          </p:cTn>
                        </p:par>
                        <p:par>
                          <p:cTn id="62" fill="hold">
                            <p:stCondLst>
                              <p:cond delay="5500"/>
                            </p:stCondLst>
                            <p:childTnLst>
                              <p:par>
                                <p:cTn id="63" presetID="29"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ppt_x</p:attrName>
                                        </p:attrNameLst>
                                      </p:cBhvr>
                                      <p:tavLst>
                                        <p:tav tm="0">
                                          <p:val>
                                            <p:strVal val="#ppt_x-.2"/>
                                          </p:val>
                                        </p:tav>
                                        <p:tav tm="100000">
                                          <p:val>
                                            <p:strVal val="#ppt_x"/>
                                          </p:val>
                                        </p:tav>
                                      </p:tavLst>
                                    </p:anim>
                                    <p:anim calcmode="lin" valueType="num">
                                      <p:cBhvr>
                                        <p:cTn id="66"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7" dur="500"/>
                                        <p:tgtEl>
                                          <p:spTgt spid="11"/>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6500"/>
                            </p:stCondLst>
                            <p:childTnLst>
                              <p:par>
                                <p:cTn id="75" presetID="29"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ppt_x</p:attrName>
                                        </p:attrNameLst>
                                      </p:cBhvr>
                                      <p:tavLst>
                                        <p:tav tm="0">
                                          <p:val>
                                            <p:strVal val="#ppt_x-.2"/>
                                          </p:val>
                                        </p:tav>
                                        <p:tav tm="100000">
                                          <p:val>
                                            <p:strVal val="#ppt_x"/>
                                          </p:val>
                                        </p:tav>
                                      </p:tavLst>
                                    </p:anim>
                                    <p:anim calcmode="lin" valueType="num">
                                      <p:cBhvr>
                                        <p:cTn id="7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9" dur="500"/>
                                        <p:tgtEl>
                                          <p:spTgt spid="13"/>
                                        </p:tgtEl>
                                      </p:cBhvr>
                                    </p:animEffect>
                                  </p:childTnLst>
                                </p:cTn>
                              </p:par>
                            </p:childTnLst>
                          </p:cTn>
                        </p:par>
                        <p:par>
                          <p:cTn id="80" fill="hold">
                            <p:stCondLst>
                              <p:cond delay="7000"/>
                            </p:stCondLst>
                            <p:childTnLst>
                              <p:par>
                                <p:cTn id="81" presetID="29" presetClass="entr" presetSubtype="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ppt_x</p:attrName>
                                        </p:attrNameLst>
                                      </p:cBhvr>
                                      <p:tavLst>
                                        <p:tav tm="0">
                                          <p:val>
                                            <p:strVal val="#ppt_x-.2"/>
                                          </p:val>
                                        </p:tav>
                                        <p:tav tm="100000">
                                          <p:val>
                                            <p:strVal val="#ppt_x"/>
                                          </p:val>
                                        </p:tav>
                                      </p:tavLst>
                                    </p:anim>
                                    <p:anim calcmode="lin" valueType="num">
                                      <p:cBhvr>
                                        <p:cTn id="84"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85" dur="500"/>
                                        <p:tgtEl>
                                          <p:spTgt spid="14"/>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par>
                          <p:cTn id="92" fill="hold">
                            <p:stCondLst>
                              <p:cond delay="8000"/>
                            </p:stCondLst>
                            <p:childTnLst>
                              <p:par>
                                <p:cTn id="93" presetID="29"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ppt_x</p:attrName>
                                        </p:attrNameLst>
                                      </p:cBhvr>
                                      <p:tavLst>
                                        <p:tav tm="0">
                                          <p:val>
                                            <p:strVal val="#ppt_x-.2"/>
                                          </p:val>
                                        </p:tav>
                                        <p:tav tm="100000">
                                          <p:val>
                                            <p:strVal val="#ppt_x"/>
                                          </p:val>
                                        </p:tav>
                                      </p:tavLst>
                                    </p:anim>
                                    <p:anim calcmode="lin" valueType="num">
                                      <p:cBhvr>
                                        <p:cTn id="96"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7" dur="500"/>
                                        <p:tgtEl>
                                          <p:spTgt spid="16"/>
                                        </p:tgtEl>
                                      </p:cBhvr>
                                    </p:animEffect>
                                  </p:childTnLst>
                                </p:cTn>
                              </p:par>
                            </p:childTnLst>
                          </p:cTn>
                        </p:par>
                        <p:par>
                          <p:cTn id="98" fill="hold">
                            <p:stCondLst>
                              <p:cond delay="8500"/>
                            </p:stCondLst>
                            <p:childTnLst>
                              <p:par>
                                <p:cTn id="99" presetID="29"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ppt_x</p:attrName>
                                        </p:attrNameLst>
                                      </p:cBhvr>
                                      <p:tavLst>
                                        <p:tav tm="0">
                                          <p:val>
                                            <p:strVal val="#ppt_x-.2"/>
                                          </p:val>
                                        </p:tav>
                                        <p:tav tm="100000">
                                          <p:val>
                                            <p:strVal val="#ppt_x"/>
                                          </p:val>
                                        </p:tav>
                                      </p:tavLst>
                                    </p:anim>
                                    <p:anim calcmode="lin" valueType="num">
                                      <p:cBhvr>
                                        <p:cTn id="10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18" grpId="0"/>
      <p:bldP spid="19" grpId="0"/>
      <p:bldP spid="20" grpId="0" animBg="1"/>
      <p:bldP spid="20" grpId="1" bldLvl="0" animBg="1"/>
      <p:bldP spid="2" grpId="0" animBg="1"/>
      <p:bldP spid="10" grpId="0"/>
      <p:bldP spid="6" grpId="0"/>
      <p:bldP spid="7" grpId="0" animBg="1"/>
      <p:bldP spid="9" grpId="0"/>
      <p:bldP spid="11" grpId="0"/>
      <p:bldP spid="12" grpId="0" animBg="1"/>
      <p:bldP spid="13" grpId="0"/>
      <p:bldP spid="14" grpId="0"/>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505460" y="486410"/>
            <a:ext cx="11181080" cy="5885180"/>
          </a:xfrm>
          <a:prstGeom prst="snip1Rect">
            <a:avLst>
              <a:gd name="adj" fmla="val 0"/>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489835" y="2651760"/>
            <a:ext cx="1957070" cy="1555115"/>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chemeClr val="bg1"/>
                </a:solidFill>
                <a:latin typeface="微软雅黑" panose="020B0503020204020204" charset="-122"/>
                <a:ea typeface="微软雅黑" panose="020B0503020204020204" charset="-122"/>
              </a:rPr>
              <a:t>04</a:t>
            </a:r>
          </a:p>
        </p:txBody>
      </p:sp>
      <p:sp>
        <p:nvSpPr>
          <p:cNvPr id="28" name="文本框 27"/>
          <p:cNvSpPr txBox="1"/>
          <p:nvPr/>
        </p:nvSpPr>
        <p:spPr>
          <a:xfrm>
            <a:off x="4922520" y="2651760"/>
            <a:ext cx="3251835" cy="460375"/>
          </a:xfrm>
          <a:prstGeom prst="rect">
            <a:avLst/>
          </a:prstGeom>
          <a:noFill/>
        </p:spPr>
        <p:txBody>
          <a:bodyPr wrap="square" rtlCol="0">
            <a:spAutoFit/>
          </a:bodyPr>
          <a:lstStyle/>
          <a:p>
            <a:pPr algn="l" fontAlgn="auto">
              <a:lnSpc>
                <a:spcPct val="100000"/>
              </a:lnSpc>
            </a:pPr>
            <a:r>
              <a:rPr lang="zh-CN" altLang="en-US" sz="2400" b="1">
                <a:solidFill>
                  <a:srgbClr val="17234D"/>
                </a:solidFill>
                <a:latin typeface="微软雅黑" panose="020B0503020204020204" charset="-122"/>
                <a:ea typeface="微软雅黑" panose="020B0503020204020204" charset="-122"/>
                <a:sym typeface="+mn-ea"/>
              </a:rPr>
              <a:t>单击此处输入标题文本</a:t>
            </a:r>
          </a:p>
        </p:txBody>
      </p:sp>
      <p:cxnSp>
        <p:nvCxnSpPr>
          <p:cNvPr id="29" name="直接连接符 28"/>
          <p:cNvCxnSpPr/>
          <p:nvPr/>
        </p:nvCxnSpPr>
        <p:spPr>
          <a:xfrm flipV="1">
            <a:off x="4980940" y="3234055"/>
            <a:ext cx="4728210" cy="6350"/>
          </a:xfrm>
          <a:prstGeom prst="line">
            <a:avLst/>
          </a:prstGeom>
          <a:ln w="12700">
            <a:solidFill>
              <a:srgbClr val="17234D"/>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80940" y="3381375"/>
            <a:ext cx="4727575" cy="9220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vertical)">
                                      <p:cBhvr>
                                        <p:cTn id="11" dur="500"/>
                                        <p:tgtEl>
                                          <p:spTgt spid="27"/>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2"/>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P spid="2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10" name="Group 5"/>
          <p:cNvGrpSpPr/>
          <p:nvPr/>
        </p:nvGrpSpPr>
        <p:grpSpPr>
          <a:xfrm>
            <a:off x="2011045" y="1568450"/>
            <a:ext cx="1183640" cy="1967230"/>
            <a:chOff x="1339482" y="1448780"/>
            <a:chExt cx="1530100" cy="2542884"/>
          </a:xfrm>
        </p:grpSpPr>
        <p:grpSp>
          <p:nvGrpSpPr>
            <p:cNvPr id="41" name="Group 24"/>
            <p:cNvGrpSpPr/>
            <p:nvPr/>
          </p:nvGrpSpPr>
          <p:grpSpPr>
            <a:xfrm>
              <a:off x="1339482" y="1448780"/>
              <a:ext cx="1530100" cy="2542884"/>
              <a:chOff x="1143000" y="1352550"/>
              <a:chExt cx="1066800" cy="1772921"/>
            </a:xfrm>
          </p:grpSpPr>
          <p:grpSp>
            <p:nvGrpSpPr>
              <p:cNvPr id="43" name="Group 25"/>
              <p:cNvGrpSpPr/>
              <p:nvPr/>
            </p:nvGrpSpPr>
            <p:grpSpPr>
              <a:xfrm>
                <a:off x="1220656" y="1995170"/>
                <a:ext cx="911488" cy="1130301"/>
                <a:chOff x="1147877" y="1942143"/>
                <a:chExt cx="911488" cy="1130301"/>
              </a:xfrm>
            </p:grpSpPr>
            <p:sp>
              <p:nvSpPr>
                <p:cNvPr id="45" name="Arrow: Notched Right 27"/>
                <p:cNvSpPr/>
                <p:nvPr/>
              </p:nvSpPr>
              <p:spPr bwMode="auto">
                <a:xfrm rot="3952631" flipH="1">
                  <a:off x="1271327" y="2284405"/>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sp>
              <p:nvSpPr>
                <p:cNvPr id="46" name="Arrow: Notched Right 28"/>
                <p:cNvSpPr/>
                <p:nvPr/>
              </p:nvSpPr>
              <p:spPr bwMode="auto">
                <a:xfrm rot="17647369">
                  <a:off x="805615" y="2284406"/>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grpSp>
          <p:sp>
            <p:nvSpPr>
              <p:cNvPr id="44" name="Oval 26"/>
              <p:cNvSpPr/>
              <p:nvPr/>
            </p:nvSpPr>
            <p:spPr bwMode="auto">
              <a:xfrm>
                <a:off x="1143000" y="1352550"/>
                <a:ext cx="1066800" cy="1066800"/>
              </a:xfrm>
              <a:prstGeom prst="ellipse">
                <a:avLst/>
              </a:prstGeom>
              <a:solidFill>
                <a:schemeClr val="bg1"/>
              </a:solidFill>
              <a:ln w="57150">
                <a:solidFill>
                  <a:srgbClr val="17234D"/>
                </a:solidFill>
                <a:round/>
              </a:ln>
            </p:spPr>
            <p:txBody>
              <a:bodyPr anchor="ctr"/>
              <a:lstStyle/>
              <a:p>
                <a:pPr algn="ctr"/>
                <a:endParaRPr>
                  <a:cs typeface="+mn-ea"/>
                  <a:sym typeface="+mn-lt"/>
                </a:endParaRPr>
              </a:p>
            </p:txBody>
          </p:sp>
        </p:grpSp>
        <p:sp>
          <p:nvSpPr>
            <p:cNvPr id="42" name="Freeform: Shape 32"/>
            <p:cNvSpPr/>
            <p:nvPr/>
          </p:nvSpPr>
          <p:spPr bwMode="auto">
            <a:xfrm>
              <a:off x="1700754" y="1877630"/>
              <a:ext cx="807557" cy="69218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17234D"/>
            </a:solidFill>
            <a:ln w="9525">
              <a:noFill/>
              <a:round/>
            </a:ln>
          </p:spPr>
          <p:txBody>
            <a:bodyPr anchor="ctr"/>
            <a:lstStyle/>
            <a:p>
              <a:pPr algn="ctr"/>
              <a:endParaRPr>
                <a:cs typeface="+mn-ea"/>
                <a:sym typeface="+mn-lt"/>
              </a:endParaRPr>
            </a:p>
          </p:txBody>
        </p:sp>
      </p:grpSp>
      <p:grpSp>
        <p:nvGrpSpPr>
          <p:cNvPr id="14" name="Group 6"/>
          <p:cNvGrpSpPr/>
          <p:nvPr/>
        </p:nvGrpSpPr>
        <p:grpSpPr>
          <a:xfrm>
            <a:off x="4314190" y="1568450"/>
            <a:ext cx="1183640" cy="1967230"/>
            <a:chOff x="4000460" y="1448780"/>
            <a:chExt cx="1530100" cy="2542884"/>
          </a:xfrm>
        </p:grpSpPr>
        <p:grpSp>
          <p:nvGrpSpPr>
            <p:cNvPr id="29" name="Group 33"/>
            <p:cNvGrpSpPr/>
            <p:nvPr/>
          </p:nvGrpSpPr>
          <p:grpSpPr>
            <a:xfrm>
              <a:off x="4000460" y="1448780"/>
              <a:ext cx="1530100" cy="2542884"/>
              <a:chOff x="1143000" y="1352550"/>
              <a:chExt cx="1066800" cy="1772921"/>
            </a:xfrm>
          </p:grpSpPr>
          <p:grpSp>
            <p:nvGrpSpPr>
              <p:cNvPr id="31" name="Group 34"/>
              <p:cNvGrpSpPr/>
              <p:nvPr/>
            </p:nvGrpSpPr>
            <p:grpSpPr>
              <a:xfrm>
                <a:off x="1220656" y="1995170"/>
                <a:ext cx="911488" cy="1130301"/>
                <a:chOff x="1147877" y="1942143"/>
                <a:chExt cx="911488" cy="1130301"/>
              </a:xfrm>
            </p:grpSpPr>
            <p:sp>
              <p:nvSpPr>
                <p:cNvPr id="33" name="Arrow: Notched Right 36"/>
                <p:cNvSpPr/>
                <p:nvPr/>
              </p:nvSpPr>
              <p:spPr bwMode="auto">
                <a:xfrm rot="3952631" flipH="1">
                  <a:off x="1271327" y="2284405"/>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sp>
              <p:nvSpPr>
                <p:cNvPr id="34" name="Arrow: Notched Right 37"/>
                <p:cNvSpPr/>
                <p:nvPr/>
              </p:nvSpPr>
              <p:spPr bwMode="auto">
                <a:xfrm rot="17647369">
                  <a:off x="805615" y="2284406"/>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grpSp>
          <p:sp>
            <p:nvSpPr>
              <p:cNvPr id="32" name="Oval 35"/>
              <p:cNvSpPr/>
              <p:nvPr/>
            </p:nvSpPr>
            <p:spPr bwMode="auto">
              <a:xfrm>
                <a:off x="1143000" y="1352550"/>
                <a:ext cx="1066800" cy="1066800"/>
              </a:xfrm>
              <a:prstGeom prst="ellipse">
                <a:avLst/>
              </a:prstGeom>
              <a:solidFill>
                <a:schemeClr val="bg1"/>
              </a:solidFill>
              <a:ln w="57150">
                <a:solidFill>
                  <a:srgbClr val="17234D"/>
                </a:solidFill>
                <a:round/>
              </a:ln>
            </p:spPr>
            <p:txBody>
              <a:bodyPr anchor="ctr"/>
              <a:lstStyle/>
              <a:p>
                <a:pPr algn="ctr"/>
                <a:endParaRPr>
                  <a:cs typeface="+mn-ea"/>
                  <a:sym typeface="+mn-lt"/>
                </a:endParaRPr>
              </a:p>
            </p:txBody>
          </p:sp>
        </p:grpSp>
        <p:sp>
          <p:nvSpPr>
            <p:cNvPr id="30" name="Freeform: Shape 77"/>
            <p:cNvSpPr>
              <a:spLocks noChangeAspect="1"/>
            </p:cNvSpPr>
            <p:nvPr/>
          </p:nvSpPr>
          <p:spPr bwMode="auto">
            <a:xfrm>
              <a:off x="4379949" y="1838162"/>
              <a:ext cx="771123" cy="771123"/>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rgbClr val="17234D"/>
            </a:solidFill>
            <a:ln w="9525">
              <a:noFill/>
              <a:round/>
            </a:ln>
          </p:spPr>
          <p:txBody>
            <a:bodyPr anchor="ctr"/>
            <a:lstStyle/>
            <a:p>
              <a:pPr algn="ctr"/>
              <a:endParaRPr>
                <a:cs typeface="+mn-ea"/>
                <a:sym typeface="+mn-lt"/>
              </a:endParaRPr>
            </a:p>
          </p:txBody>
        </p:sp>
      </p:grpSp>
      <p:grpSp>
        <p:nvGrpSpPr>
          <p:cNvPr id="15" name="Group 7"/>
          <p:cNvGrpSpPr/>
          <p:nvPr/>
        </p:nvGrpSpPr>
        <p:grpSpPr>
          <a:xfrm>
            <a:off x="6692265" y="1576070"/>
            <a:ext cx="1183640" cy="1967230"/>
            <a:chOff x="6661437" y="1448780"/>
            <a:chExt cx="1530100" cy="2542884"/>
          </a:xfrm>
        </p:grpSpPr>
        <p:grpSp>
          <p:nvGrpSpPr>
            <p:cNvPr id="23" name="Group 41"/>
            <p:cNvGrpSpPr/>
            <p:nvPr/>
          </p:nvGrpSpPr>
          <p:grpSpPr>
            <a:xfrm>
              <a:off x="6661437" y="1448780"/>
              <a:ext cx="1530100" cy="2542884"/>
              <a:chOff x="1143000" y="1352550"/>
              <a:chExt cx="1066800" cy="1772921"/>
            </a:xfrm>
          </p:grpSpPr>
          <p:grpSp>
            <p:nvGrpSpPr>
              <p:cNvPr id="25" name="Group 42"/>
              <p:cNvGrpSpPr/>
              <p:nvPr/>
            </p:nvGrpSpPr>
            <p:grpSpPr>
              <a:xfrm>
                <a:off x="1220656" y="1995170"/>
                <a:ext cx="911488" cy="1130301"/>
                <a:chOff x="1147877" y="1942143"/>
                <a:chExt cx="911488" cy="1130301"/>
              </a:xfrm>
            </p:grpSpPr>
            <p:sp>
              <p:nvSpPr>
                <p:cNvPr id="27" name="Arrow: Notched Right 44"/>
                <p:cNvSpPr/>
                <p:nvPr/>
              </p:nvSpPr>
              <p:spPr bwMode="auto">
                <a:xfrm rot="3952631" flipH="1">
                  <a:off x="1271327" y="2284405"/>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sp>
              <p:nvSpPr>
                <p:cNvPr id="28" name="Arrow: Notched Right 47"/>
                <p:cNvSpPr/>
                <p:nvPr/>
              </p:nvSpPr>
              <p:spPr bwMode="auto">
                <a:xfrm rot="17647369">
                  <a:off x="805615" y="2284406"/>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grpSp>
          <p:sp>
            <p:nvSpPr>
              <p:cNvPr id="26" name="Oval 43"/>
              <p:cNvSpPr/>
              <p:nvPr/>
            </p:nvSpPr>
            <p:spPr bwMode="auto">
              <a:xfrm>
                <a:off x="1143000" y="1352550"/>
                <a:ext cx="1066800" cy="1066800"/>
              </a:xfrm>
              <a:prstGeom prst="ellipse">
                <a:avLst/>
              </a:prstGeom>
              <a:solidFill>
                <a:schemeClr val="bg1"/>
              </a:solidFill>
              <a:ln w="57150">
                <a:solidFill>
                  <a:srgbClr val="17234D"/>
                </a:solidFill>
                <a:round/>
              </a:ln>
            </p:spPr>
            <p:txBody>
              <a:bodyPr anchor="ctr"/>
              <a:lstStyle/>
              <a:p>
                <a:pPr algn="ctr"/>
                <a:endParaRPr>
                  <a:cs typeface="+mn-ea"/>
                  <a:sym typeface="+mn-lt"/>
                </a:endParaRPr>
              </a:p>
            </p:txBody>
          </p:sp>
        </p:grpSp>
        <p:sp>
          <p:nvSpPr>
            <p:cNvPr id="24" name="Freeform: Shape 78"/>
            <p:cNvSpPr/>
            <p:nvPr/>
          </p:nvSpPr>
          <p:spPr bwMode="auto">
            <a:xfrm>
              <a:off x="7140179" y="1873076"/>
              <a:ext cx="572622" cy="701296"/>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17234D"/>
            </a:solidFill>
            <a:ln w="9525">
              <a:noFill/>
              <a:round/>
            </a:ln>
          </p:spPr>
          <p:txBody>
            <a:bodyPr anchor="ctr"/>
            <a:lstStyle/>
            <a:p>
              <a:pPr algn="ctr"/>
              <a:endParaRPr>
                <a:cs typeface="+mn-ea"/>
                <a:sym typeface="+mn-lt"/>
              </a:endParaRPr>
            </a:p>
          </p:txBody>
        </p:sp>
      </p:grpSp>
      <p:grpSp>
        <p:nvGrpSpPr>
          <p:cNvPr id="16" name="Group 8"/>
          <p:cNvGrpSpPr/>
          <p:nvPr/>
        </p:nvGrpSpPr>
        <p:grpSpPr>
          <a:xfrm>
            <a:off x="9070340" y="1576070"/>
            <a:ext cx="1183640" cy="1967230"/>
            <a:chOff x="9322417" y="1448780"/>
            <a:chExt cx="1530100" cy="2542884"/>
          </a:xfrm>
        </p:grpSpPr>
        <p:grpSp>
          <p:nvGrpSpPr>
            <p:cNvPr id="17" name="Group 52"/>
            <p:cNvGrpSpPr/>
            <p:nvPr/>
          </p:nvGrpSpPr>
          <p:grpSpPr>
            <a:xfrm>
              <a:off x="9322417" y="1448780"/>
              <a:ext cx="1530100" cy="2542884"/>
              <a:chOff x="1143000" y="1352550"/>
              <a:chExt cx="1066800" cy="1772921"/>
            </a:xfrm>
          </p:grpSpPr>
          <p:grpSp>
            <p:nvGrpSpPr>
              <p:cNvPr id="19" name="Group 53"/>
              <p:cNvGrpSpPr/>
              <p:nvPr/>
            </p:nvGrpSpPr>
            <p:grpSpPr>
              <a:xfrm>
                <a:off x="1220656" y="1995170"/>
                <a:ext cx="911488" cy="1130301"/>
                <a:chOff x="1147877" y="1942143"/>
                <a:chExt cx="911488" cy="1130301"/>
              </a:xfrm>
            </p:grpSpPr>
            <p:sp>
              <p:nvSpPr>
                <p:cNvPr id="21" name="Arrow: Notched Right 55"/>
                <p:cNvSpPr/>
                <p:nvPr/>
              </p:nvSpPr>
              <p:spPr bwMode="auto">
                <a:xfrm rot="3952631" flipH="1">
                  <a:off x="1271327" y="2284405"/>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sp>
              <p:nvSpPr>
                <p:cNvPr id="22" name="Arrow: Notched Right 63"/>
                <p:cNvSpPr/>
                <p:nvPr/>
              </p:nvSpPr>
              <p:spPr bwMode="auto">
                <a:xfrm rot="17647369">
                  <a:off x="805615" y="2284406"/>
                  <a:ext cx="1130300" cy="445776"/>
                </a:xfrm>
                <a:prstGeom prst="notchedRightArrow">
                  <a:avLst>
                    <a:gd name="adj1" fmla="val 100000"/>
                    <a:gd name="adj2" fmla="val 58021"/>
                  </a:avLst>
                </a:prstGeom>
                <a:solidFill>
                  <a:srgbClr val="17234D"/>
                </a:solidFill>
                <a:ln w="19050">
                  <a:noFill/>
                  <a:round/>
                </a:ln>
              </p:spPr>
              <p:txBody>
                <a:bodyPr anchor="ctr"/>
                <a:lstStyle/>
                <a:p>
                  <a:pPr algn="ctr"/>
                  <a:endParaRPr>
                    <a:cs typeface="+mn-ea"/>
                    <a:sym typeface="+mn-lt"/>
                  </a:endParaRPr>
                </a:p>
              </p:txBody>
            </p:sp>
          </p:grpSp>
          <p:sp>
            <p:nvSpPr>
              <p:cNvPr id="20" name="Oval 54"/>
              <p:cNvSpPr/>
              <p:nvPr/>
            </p:nvSpPr>
            <p:spPr bwMode="auto">
              <a:xfrm>
                <a:off x="1143000" y="1352550"/>
                <a:ext cx="1066800" cy="1066800"/>
              </a:xfrm>
              <a:prstGeom prst="ellipse">
                <a:avLst/>
              </a:prstGeom>
              <a:solidFill>
                <a:schemeClr val="bg1"/>
              </a:solidFill>
              <a:ln w="57150">
                <a:solidFill>
                  <a:srgbClr val="17234D"/>
                </a:solidFill>
                <a:round/>
              </a:ln>
            </p:spPr>
            <p:txBody>
              <a:bodyPr anchor="ctr"/>
              <a:lstStyle/>
              <a:p>
                <a:pPr algn="ctr"/>
                <a:endParaRPr>
                  <a:cs typeface="+mn-ea"/>
                  <a:sym typeface="+mn-lt"/>
                </a:endParaRPr>
              </a:p>
            </p:txBody>
          </p:sp>
        </p:grpSp>
        <p:sp>
          <p:nvSpPr>
            <p:cNvPr id="18" name="Freeform: Shape 79"/>
            <p:cNvSpPr>
              <a:spLocks noChangeAspect="1"/>
            </p:cNvSpPr>
            <p:nvPr/>
          </p:nvSpPr>
          <p:spPr bwMode="auto">
            <a:xfrm>
              <a:off x="9709845" y="1939310"/>
              <a:ext cx="755247" cy="568829"/>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17234D"/>
            </a:solidFill>
            <a:ln w="9525">
              <a:noFill/>
              <a:round/>
            </a:ln>
          </p:spPr>
          <p:txBody>
            <a:bodyPr anchor="ctr"/>
            <a:lstStyle/>
            <a:p>
              <a:pPr algn="ctr"/>
              <a:endParaRPr>
                <a:cs typeface="+mn-ea"/>
                <a:sym typeface="+mn-lt"/>
              </a:endParaRPr>
            </a:p>
          </p:txBody>
        </p:sp>
      </p:grpSp>
      <p:sp>
        <p:nvSpPr>
          <p:cNvPr id="6" name="TextBox 8"/>
          <p:cNvSpPr txBox="1"/>
          <p:nvPr/>
        </p:nvSpPr>
        <p:spPr>
          <a:xfrm>
            <a:off x="1506220" y="4210050"/>
            <a:ext cx="2192655" cy="119888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7" name="矩形 6"/>
          <p:cNvSpPr/>
          <p:nvPr/>
        </p:nvSpPr>
        <p:spPr>
          <a:xfrm>
            <a:off x="1656080" y="387286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51" name="TextBox 8"/>
          <p:cNvSpPr txBox="1"/>
          <p:nvPr/>
        </p:nvSpPr>
        <p:spPr>
          <a:xfrm>
            <a:off x="3808730" y="4210050"/>
            <a:ext cx="2192655" cy="119888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2" name="矩形 51"/>
          <p:cNvSpPr/>
          <p:nvPr/>
        </p:nvSpPr>
        <p:spPr>
          <a:xfrm>
            <a:off x="3958590" y="387286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53" name="TextBox 8"/>
          <p:cNvSpPr txBox="1"/>
          <p:nvPr/>
        </p:nvSpPr>
        <p:spPr>
          <a:xfrm>
            <a:off x="6187440" y="4210050"/>
            <a:ext cx="2192655" cy="119888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4" name="矩形 53"/>
          <p:cNvSpPr/>
          <p:nvPr/>
        </p:nvSpPr>
        <p:spPr>
          <a:xfrm>
            <a:off x="6337300" y="387286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55" name="TextBox 8"/>
          <p:cNvSpPr txBox="1"/>
          <p:nvPr/>
        </p:nvSpPr>
        <p:spPr>
          <a:xfrm>
            <a:off x="8565515" y="4210050"/>
            <a:ext cx="2192655" cy="119888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6" name="矩形 55"/>
          <p:cNvSpPr/>
          <p:nvPr/>
        </p:nvSpPr>
        <p:spPr>
          <a:xfrm>
            <a:off x="8715375" y="387286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Scale>
                                      <p:cBhvr>
                                        <p:cTn id="15"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10"/>
                                        </p:tgtEl>
                                        <p:attrNameLst>
                                          <p:attrName>ppt_x</p:attrName>
                                          <p:attrName>ppt_y</p:attrName>
                                        </p:attrNameLst>
                                      </p:cBhvr>
                                    </p:animMotion>
                                    <p:animEffect transition="in" filter="fade">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Scale>
                                      <p:cBhvr>
                                        <p:cTn id="32"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14"/>
                                        </p:tgtEl>
                                        <p:attrNameLst>
                                          <p:attrName>ppt_x</p:attrName>
                                          <p:attrName>ppt_y</p:attrName>
                                        </p:attrNameLst>
                                      </p:cBhvr>
                                    </p:animMotion>
                                    <p:animEffect transition="in" filter="fade">
                                      <p:cBhvr>
                                        <p:cTn id="34" dur="500"/>
                                        <p:tgtEl>
                                          <p:spTgt spid="14"/>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Scale>
                                      <p:cBhvr>
                                        <p:cTn id="49"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5"/>
                                        </p:tgtEl>
                                        <p:attrNameLst>
                                          <p:attrName>ppt_x</p:attrName>
                                          <p:attrName>ppt_y</p:attrName>
                                        </p:attrNameLst>
                                      </p:cBhvr>
                                    </p:animMotion>
                                    <p:animEffect transition="in" filter="fade">
                                      <p:cBhvr>
                                        <p:cTn id="51" dur="500"/>
                                        <p:tgtEl>
                                          <p:spTgt spid="15"/>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anim calcmode="lin" valueType="num">
                                      <p:cBhvr>
                                        <p:cTn id="61" dur="500" fill="hold"/>
                                        <p:tgtEl>
                                          <p:spTgt spid="53"/>
                                        </p:tgtEl>
                                        <p:attrNameLst>
                                          <p:attrName>ppt_x</p:attrName>
                                        </p:attrNameLst>
                                      </p:cBhvr>
                                      <p:tavLst>
                                        <p:tav tm="0">
                                          <p:val>
                                            <p:strVal val="#ppt_x"/>
                                          </p:val>
                                        </p:tav>
                                        <p:tav tm="100000">
                                          <p:val>
                                            <p:strVal val="#ppt_x"/>
                                          </p:val>
                                        </p:tav>
                                      </p:tavLst>
                                    </p:anim>
                                    <p:anim calcmode="lin" valueType="num">
                                      <p:cBhvr>
                                        <p:cTn id="62" dur="5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2"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Scale>
                                      <p:cBhvr>
                                        <p:cTn id="66"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16"/>
                                        </p:tgtEl>
                                        <p:attrNameLst>
                                          <p:attrName>ppt_x</p:attrName>
                                          <p:attrName>ppt_y</p:attrName>
                                        </p:attrNameLst>
                                      </p:cBhvr>
                                    </p:animMotion>
                                    <p:animEffect transition="in" filter="fade">
                                      <p:cBhvr>
                                        <p:cTn id="68" dur="500"/>
                                        <p:tgtEl>
                                          <p:spTgt spid="16"/>
                                        </p:tgtEl>
                                      </p:cBhvr>
                                    </p:animEffect>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anim calcmode="lin" valueType="num">
                                      <p:cBhvr>
                                        <p:cTn id="73" dur="500" fill="hold"/>
                                        <p:tgtEl>
                                          <p:spTgt spid="56"/>
                                        </p:tgtEl>
                                        <p:attrNameLst>
                                          <p:attrName>ppt_x</p:attrName>
                                        </p:attrNameLst>
                                      </p:cBhvr>
                                      <p:tavLst>
                                        <p:tav tm="0">
                                          <p:val>
                                            <p:strVal val="#ppt_x"/>
                                          </p:val>
                                        </p:tav>
                                        <p:tav tm="100000">
                                          <p:val>
                                            <p:strVal val="#ppt_x"/>
                                          </p:val>
                                        </p:tav>
                                      </p:tavLst>
                                    </p:anim>
                                    <p:anim calcmode="lin" valueType="num">
                                      <p:cBhvr>
                                        <p:cTn id="74" dur="5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anim calcmode="lin" valueType="num">
                                      <p:cBhvr>
                                        <p:cTn id="78" dur="500" fill="hold"/>
                                        <p:tgtEl>
                                          <p:spTgt spid="55"/>
                                        </p:tgtEl>
                                        <p:attrNameLst>
                                          <p:attrName>ppt_x</p:attrName>
                                        </p:attrNameLst>
                                      </p:cBhvr>
                                      <p:tavLst>
                                        <p:tav tm="0">
                                          <p:val>
                                            <p:strVal val="#ppt_x"/>
                                          </p:val>
                                        </p:tav>
                                        <p:tav tm="100000">
                                          <p:val>
                                            <p:strVal val="#ppt_x"/>
                                          </p:val>
                                        </p:tav>
                                      </p:tavLst>
                                    </p:anim>
                                    <p:anim calcmode="lin" valueType="num">
                                      <p:cBhvr>
                                        <p:cTn id="79"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6" name="组合 5"/>
          <p:cNvGrpSpPr/>
          <p:nvPr/>
        </p:nvGrpSpPr>
        <p:grpSpPr>
          <a:xfrm>
            <a:off x="1143000" y="3842385"/>
            <a:ext cx="4313555" cy="1558290"/>
            <a:chOff x="1800" y="6240"/>
            <a:chExt cx="6793" cy="2454"/>
          </a:xfrm>
        </p:grpSpPr>
        <p:sp>
          <p:nvSpPr>
            <p:cNvPr id="13" name="任意多边形: 形状 5"/>
            <p:cNvSpPr/>
            <p:nvPr/>
          </p:nvSpPr>
          <p:spPr>
            <a:xfrm>
              <a:off x="1800" y="7020"/>
              <a:ext cx="4099" cy="1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rgbClr val="17234D">
                <a:alpha val="93000"/>
              </a:srgbClr>
            </a:solidFill>
            <a:ln w="12700">
              <a:miter lim="400000"/>
            </a:ln>
          </p:spPr>
          <p:txBody>
            <a:bodyPr anchor="ctr"/>
            <a:lstStyle/>
            <a:p>
              <a:pPr algn="ctr"/>
              <a:endParaRPr>
                <a:cs typeface="+mn-ea"/>
                <a:sym typeface="+mn-lt"/>
              </a:endParaRPr>
            </a:p>
          </p:txBody>
        </p:sp>
        <p:sp>
          <p:nvSpPr>
            <p:cNvPr id="14" name="任意多边形: 形状 6"/>
            <p:cNvSpPr/>
            <p:nvPr/>
          </p:nvSpPr>
          <p:spPr>
            <a:xfrm>
              <a:off x="4473" y="6240"/>
              <a:ext cx="4120" cy="22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17234D"/>
            </a:solidFill>
            <a:ln w="12700">
              <a:miter lim="400000"/>
            </a:ln>
          </p:spPr>
          <p:txBody>
            <a:bodyPr anchor="ctr"/>
            <a:lstStyle/>
            <a:p>
              <a:pPr algn="ctr"/>
              <a:endParaRPr>
                <a:cs typeface="+mn-ea"/>
                <a:sym typeface="+mn-lt"/>
              </a:endParaRPr>
            </a:p>
          </p:txBody>
        </p:sp>
        <p:sp>
          <p:nvSpPr>
            <p:cNvPr id="15" name="矩形 14"/>
            <p:cNvSpPr/>
            <p:nvPr/>
          </p:nvSpPr>
          <p:spPr>
            <a:xfrm>
              <a:off x="6236" y="7080"/>
              <a:ext cx="766" cy="554"/>
            </a:xfrm>
            <a:prstGeom prst="rect">
              <a:avLst/>
            </a:prstGeom>
            <a:ln w="12700">
              <a:miter lim="400000"/>
            </a:ln>
          </p:spPr>
          <p:txBody>
            <a:bodyPr lIns="25400" tIns="25400" rIns="25400" bIns="25400" anchor="ctr">
              <a:noAutofit/>
            </a:bodyPr>
            <a:lstStyle/>
            <a:p>
              <a:pPr algn="ctr"/>
              <a:r>
                <a:rPr lang="en-US" altLang="zh-CN" sz="2400">
                  <a:solidFill>
                    <a:schemeClr val="bg1"/>
                  </a:solidFill>
                  <a:latin typeface="微软雅黑" panose="020B0503020204020204" charset="-122"/>
                  <a:ea typeface="微软雅黑" panose="020B0503020204020204" charset="-122"/>
                  <a:cs typeface="+mn-ea"/>
                  <a:sym typeface="+mn-lt"/>
                </a:rPr>
                <a:t>01</a:t>
              </a:r>
            </a:p>
          </p:txBody>
        </p:sp>
        <p:sp>
          <p:nvSpPr>
            <p:cNvPr id="19" name="椭圆 18"/>
            <p:cNvSpPr/>
            <p:nvPr/>
          </p:nvSpPr>
          <p:spPr>
            <a:xfrm flipH="1">
              <a:off x="3246" y="7229"/>
              <a:ext cx="1256" cy="1256"/>
            </a:xfrm>
            <a:prstGeom prst="ellipse">
              <a:avLst/>
            </a:prstGeom>
            <a:solidFill>
              <a:srgbClr val="FFFFFF"/>
            </a:solidFill>
            <a:ln w="12700">
              <a:miter lim="400000"/>
            </a:ln>
          </p:spPr>
          <p:txBody>
            <a:bodyPr anchor="ctr"/>
            <a:lstStyle/>
            <a:p>
              <a:pPr algn="ctr"/>
              <a:endParaRPr>
                <a:cs typeface="+mn-ea"/>
                <a:sym typeface="+mn-lt"/>
              </a:endParaRPr>
            </a:p>
          </p:txBody>
        </p:sp>
        <p:sp>
          <p:nvSpPr>
            <p:cNvPr id="20" name="任意多边形: 形状 12"/>
            <p:cNvSpPr/>
            <p:nvPr/>
          </p:nvSpPr>
          <p:spPr>
            <a:xfrm>
              <a:off x="3649" y="7697"/>
              <a:ext cx="410" cy="360"/>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17234D"/>
            </a:solidFill>
            <a:ln w="12700">
              <a:miter lim="400000"/>
            </a:ln>
          </p:spPr>
          <p:txBody>
            <a:bodyPr anchor="ctr"/>
            <a:lstStyle/>
            <a:p>
              <a:pPr algn="ctr"/>
              <a:endParaRPr>
                <a:cs typeface="+mn-ea"/>
                <a:sym typeface="+mn-lt"/>
              </a:endParaRPr>
            </a:p>
          </p:txBody>
        </p:sp>
      </p:grpSp>
      <p:grpSp>
        <p:nvGrpSpPr>
          <p:cNvPr id="7" name="组合 6"/>
          <p:cNvGrpSpPr/>
          <p:nvPr/>
        </p:nvGrpSpPr>
        <p:grpSpPr>
          <a:xfrm>
            <a:off x="2192655" y="2781300"/>
            <a:ext cx="4333875" cy="1558290"/>
            <a:chOff x="3453" y="4569"/>
            <a:chExt cx="6825" cy="2454"/>
          </a:xfrm>
        </p:grpSpPr>
        <p:sp>
          <p:nvSpPr>
            <p:cNvPr id="11" name="任意多边形: 形状 3"/>
            <p:cNvSpPr/>
            <p:nvPr/>
          </p:nvSpPr>
          <p:spPr>
            <a:xfrm>
              <a:off x="3453" y="5349"/>
              <a:ext cx="4095" cy="1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rgbClr val="17234D">
                <a:alpha val="93000"/>
              </a:srgbClr>
            </a:solidFill>
            <a:ln w="12700">
              <a:miter lim="400000"/>
            </a:ln>
          </p:spPr>
          <p:txBody>
            <a:bodyPr anchor="ctr"/>
            <a:lstStyle/>
            <a:p>
              <a:pPr algn="ctr"/>
              <a:endParaRPr>
                <a:cs typeface="+mn-ea"/>
                <a:sym typeface="+mn-lt"/>
              </a:endParaRPr>
            </a:p>
          </p:txBody>
        </p:sp>
        <p:sp>
          <p:nvSpPr>
            <p:cNvPr id="12" name="任意多边形: 形状 4"/>
            <p:cNvSpPr/>
            <p:nvPr/>
          </p:nvSpPr>
          <p:spPr>
            <a:xfrm>
              <a:off x="6158" y="4569"/>
              <a:ext cx="4120" cy="22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17234D"/>
            </a:solidFill>
            <a:ln w="12700">
              <a:miter lim="400000"/>
            </a:ln>
          </p:spPr>
          <p:txBody>
            <a:bodyPr anchor="ctr"/>
            <a:lstStyle/>
            <a:p>
              <a:pPr algn="ctr"/>
              <a:endParaRPr>
                <a:cs typeface="+mn-ea"/>
                <a:sym typeface="+mn-lt"/>
              </a:endParaRPr>
            </a:p>
          </p:txBody>
        </p:sp>
        <p:sp>
          <p:nvSpPr>
            <p:cNvPr id="16" name="矩形 15"/>
            <p:cNvSpPr/>
            <p:nvPr/>
          </p:nvSpPr>
          <p:spPr>
            <a:xfrm>
              <a:off x="8127" y="5431"/>
              <a:ext cx="766" cy="554"/>
            </a:xfrm>
            <a:prstGeom prst="rect">
              <a:avLst/>
            </a:prstGeom>
            <a:ln w="12700">
              <a:miter lim="400000"/>
            </a:ln>
          </p:spPr>
          <p:txBody>
            <a:bodyPr lIns="25400" tIns="25400" rIns="25400" bIns="25400" anchor="ctr">
              <a:noAutofit/>
            </a:bodyPr>
            <a:lstStyle/>
            <a:p>
              <a:pPr algn="ctr"/>
              <a:r>
                <a:rPr lang="en-US" altLang="zh-CN" sz="2400">
                  <a:solidFill>
                    <a:schemeClr val="bg1"/>
                  </a:solidFill>
                  <a:latin typeface="微软雅黑" panose="020B0503020204020204" charset="-122"/>
                  <a:ea typeface="微软雅黑" panose="020B0503020204020204" charset="-122"/>
                  <a:cs typeface="+mn-ea"/>
                  <a:sym typeface="+mn-lt"/>
                </a:rPr>
                <a:t>02</a:t>
              </a:r>
            </a:p>
          </p:txBody>
        </p:sp>
        <p:sp>
          <p:nvSpPr>
            <p:cNvPr id="21" name="椭圆 20"/>
            <p:cNvSpPr/>
            <p:nvPr/>
          </p:nvSpPr>
          <p:spPr>
            <a:xfrm flipH="1">
              <a:off x="4877" y="5563"/>
              <a:ext cx="1247" cy="1247"/>
            </a:xfrm>
            <a:prstGeom prst="ellipse">
              <a:avLst/>
            </a:prstGeom>
            <a:solidFill>
              <a:srgbClr val="FFFFFF"/>
            </a:solidFill>
            <a:ln w="12700">
              <a:miter lim="400000"/>
            </a:ln>
          </p:spPr>
          <p:txBody>
            <a:bodyPr anchor="ctr"/>
            <a:lstStyle/>
            <a:p>
              <a:pPr algn="ctr"/>
              <a:endParaRPr>
                <a:cs typeface="+mn-ea"/>
                <a:sym typeface="+mn-lt"/>
              </a:endParaRPr>
            </a:p>
          </p:txBody>
        </p:sp>
        <p:sp>
          <p:nvSpPr>
            <p:cNvPr id="22" name="任意多边形: 形状 14"/>
            <p:cNvSpPr/>
            <p:nvPr/>
          </p:nvSpPr>
          <p:spPr>
            <a:xfrm>
              <a:off x="5267" y="5953"/>
              <a:ext cx="467" cy="4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17234D"/>
            </a:solidFill>
            <a:ln w="12700">
              <a:miter lim="400000"/>
            </a:ln>
          </p:spPr>
          <p:txBody>
            <a:bodyPr anchor="ctr"/>
            <a:lstStyle/>
            <a:p>
              <a:pPr algn="ctr"/>
              <a:endParaRPr>
                <a:cs typeface="+mn-ea"/>
                <a:sym typeface="+mn-lt"/>
              </a:endParaRPr>
            </a:p>
          </p:txBody>
        </p:sp>
      </p:grpSp>
      <p:grpSp>
        <p:nvGrpSpPr>
          <p:cNvPr id="30" name="组合 29"/>
          <p:cNvGrpSpPr/>
          <p:nvPr/>
        </p:nvGrpSpPr>
        <p:grpSpPr>
          <a:xfrm>
            <a:off x="3234690" y="1724660"/>
            <a:ext cx="4357370" cy="1558290"/>
            <a:chOff x="5094" y="2905"/>
            <a:chExt cx="6862" cy="2454"/>
          </a:xfrm>
        </p:grpSpPr>
        <p:sp>
          <p:nvSpPr>
            <p:cNvPr id="9" name="任意多边形: 形状 1"/>
            <p:cNvSpPr/>
            <p:nvPr/>
          </p:nvSpPr>
          <p:spPr>
            <a:xfrm>
              <a:off x="5094" y="3685"/>
              <a:ext cx="4095" cy="1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rgbClr val="17234D">
                <a:alpha val="93000"/>
              </a:srgbClr>
            </a:solidFill>
            <a:ln w="12700">
              <a:miter lim="400000"/>
            </a:ln>
          </p:spPr>
          <p:txBody>
            <a:bodyPr anchor="ctr"/>
            <a:lstStyle/>
            <a:p>
              <a:pPr algn="ctr"/>
              <a:endParaRPr>
                <a:cs typeface="+mn-ea"/>
                <a:sym typeface="+mn-lt"/>
              </a:endParaRPr>
            </a:p>
          </p:txBody>
        </p:sp>
        <p:sp>
          <p:nvSpPr>
            <p:cNvPr id="10" name="任意多边形: 形状 2"/>
            <p:cNvSpPr/>
            <p:nvPr/>
          </p:nvSpPr>
          <p:spPr>
            <a:xfrm>
              <a:off x="7836" y="2905"/>
              <a:ext cx="4120" cy="2230"/>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17234D"/>
            </a:solidFill>
            <a:ln w="12700">
              <a:miter lim="400000"/>
            </a:ln>
          </p:spPr>
          <p:txBody>
            <a:bodyPr anchor="ctr"/>
            <a:lstStyle/>
            <a:p>
              <a:pPr algn="ctr"/>
              <a:endParaRPr>
                <a:cs typeface="+mn-ea"/>
                <a:sym typeface="+mn-lt"/>
              </a:endParaRPr>
            </a:p>
          </p:txBody>
        </p:sp>
        <p:sp>
          <p:nvSpPr>
            <p:cNvPr id="17" name="矩形 16"/>
            <p:cNvSpPr/>
            <p:nvPr/>
          </p:nvSpPr>
          <p:spPr>
            <a:xfrm>
              <a:off x="9896" y="3732"/>
              <a:ext cx="766" cy="554"/>
            </a:xfrm>
            <a:prstGeom prst="rect">
              <a:avLst/>
            </a:prstGeom>
            <a:ln w="12700">
              <a:miter lim="400000"/>
            </a:ln>
          </p:spPr>
          <p:txBody>
            <a:bodyPr lIns="25400" tIns="25400" rIns="25400" bIns="25400" anchor="ctr">
              <a:noAutofit/>
            </a:bodyPr>
            <a:lstStyle/>
            <a:p>
              <a:pPr algn="ctr"/>
              <a:r>
                <a:rPr lang="en-US" altLang="zh-CN" sz="2400">
                  <a:solidFill>
                    <a:schemeClr val="bg1"/>
                  </a:solidFill>
                  <a:latin typeface="微软雅黑" panose="020B0503020204020204" charset="-122"/>
                  <a:ea typeface="微软雅黑" panose="020B0503020204020204" charset="-122"/>
                  <a:cs typeface="+mn-ea"/>
                  <a:sym typeface="+mn-lt"/>
                </a:rPr>
                <a:t>03</a:t>
              </a:r>
              <a:endParaRPr lang="en-US" altLang="zh-CN" sz="2400" dirty="0">
                <a:solidFill>
                  <a:schemeClr val="bg1"/>
                </a:solidFill>
                <a:latin typeface="微软雅黑" panose="020B0503020204020204" charset="-122"/>
                <a:ea typeface="微软雅黑" panose="020B0503020204020204" charset="-122"/>
                <a:cs typeface="+mn-ea"/>
                <a:sym typeface="+mn-lt"/>
              </a:endParaRPr>
            </a:p>
          </p:txBody>
        </p:sp>
        <p:sp>
          <p:nvSpPr>
            <p:cNvPr id="18" name="椭圆 17"/>
            <p:cNvSpPr/>
            <p:nvPr/>
          </p:nvSpPr>
          <p:spPr>
            <a:xfrm flipH="1">
              <a:off x="6448" y="3829"/>
              <a:ext cx="1256" cy="1256"/>
            </a:xfrm>
            <a:prstGeom prst="ellipse">
              <a:avLst/>
            </a:prstGeom>
            <a:solidFill>
              <a:srgbClr val="FFFFFF"/>
            </a:solidFill>
            <a:ln w="12700">
              <a:miter lim="400000"/>
            </a:ln>
          </p:spPr>
          <p:txBody>
            <a:bodyPr anchor="ctr"/>
            <a:lstStyle/>
            <a:p>
              <a:pPr algn="ctr"/>
              <a:endParaRPr>
                <a:cs typeface="+mn-ea"/>
                <a:sym typeface="+mn-lt"/>
              </a:endParaRPr>
            </a:p>
          </p:txBody>
        </p:sp>
        <p:sp>
          <p:nvSpPr>
            <p:cNvPr id="23" name="任意多边形: 形状 15"/>
            <p:cNvSpPr/>
            <p:nvPr/>
          </p:nvSpPr>
          <p:spPr>
            <a:xfrm>
              <a:off x="6842" y="4319"/>
              <a:ext cx="467" cy="277"/>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17234D"/>
            </a:solidFill>
            <a:ln w="12700">
              <a:miter lim="400000"/>
            </a:ln>
          </p:spPr>
          <p:txBody>
            <a:bodyPr anchor="ctr"/>
            <a:lstStyle/>
            <a:p>
              <a:pPr algn="ctr"/>
              <a:endParaRPr>
                <a:cs typeface="+mn-ea"/>
                <a:sym typeface="+mn-lt"/>
              </a:endParaRPr>
            </a:p>
          </p:txBody>
        </p:sp>
      </p:grpSp>
      <p:sp>
        <p:nvSpPr>
          <p:cNvPr id="39" name="TextBox 8"/>
          <p:cNvSpPr txBox="1"/>
          <p:nvPr/>
        </p:nvSpPr>
        <p:spPr>
          <a:xfrm>
            <a:off x="5580380" y="4674870"/>
            <a:ext cx="549783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0" name="矩形 39"/>
          <p:cNvSpPr/>
          <p:nvPr/>
        </p:nvSpPr>
        <p:spPr>
          <a:xfrm>
            <a:off x="5580380" y="433768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1" name="TextBox 8"/>
          <p:cNvSpPr txBox="1"/>
          <p:nvPr/>
        </p:nvSpPr>
        <p:spPr>
          <a:xfrm>
            <a:off x="6621780" y="3508375"/>
            <a:ext cx="445643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2" name="矩形 31"/>
          <p:cNvSpPr/>
          <p:nvPr/>
        </p:nvSpPr>
        <p:spPr>
          <a:xfrm>
            <a:off x="6621780" y="3171190"/>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3" name="TextBox 8"/>
          <p:cNvSpPr txBox="1"/>
          <p:nvPr/>
        </p:nvSpPr>
        <p:spPr>
          <a:xfrm>
            <a:off x="7785100" y="2219960"/>
            <a:ext cx="3689350" cy="645160"/>
          </a:xfrm>
          <a:prstGeom prst="rect">
            <a:avLst/>
          </a:prstGeom>
          <a:noFill/>
        </p:spPr>
        <p:txBody>
          <a:bodyPr wrap="square" rtlCol="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4" name="矩形 33"/>
          <p:cNvSpPr/>
          <p:nvPr/>
        </p:nvSpPr>
        <p:spPr>
          <a:xfrm>
            <a:off x="7785100" y="188277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9" grpId="0"/>
      <p:bldP spid="40" grpId="0"/>
      <p:bldP spid="31"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37910" name="Rectangle 22"/>
          <p:cNvSpPr>
            <a:spLocks noChangeArrowheads="1"/>
          </p:cNvSpPr>
          <p:nvPr/>
        </p:nvSpPr>
        <p:spPr bwMode="auto">
          <a:xfrm>
            <a:off x="5456344" y="4433962"/>
            <a:ext cx="2690283" cy="1664213"/>
          </a:xfrm>
          <a:prstGeom prst="rect">
            <a:avLst/>
          </a:prstGeom>
          <a:solidFill>
            <a:srgbClr val="17234D"/>
          </a:solidFill>
          <a:ln>
            <a:noFill/>
          </a:ln>
        </p:spPr>
        <p:txBody>
          <a:bodyPr/>
          <a:lstStyle/>
          <a:p>
            <a:pPr algn="ctr" fontAlgn="auto">
              <a:lnSpc>
                <a:spcPct val="150000"/>
              </a:lnSpc>
            </a:pPr>
            <a:endParaRPr lang="zh-CN" altLang="en-US" sz="1200" dirty="0">
              <a:solidFill>
                <a:schemeClr val="bg1"/>
              </a:solidFill>
              <a:latin typeface="微软雅黑" panose="020B0503020204020204" charset="-122"/>
              <a:ea typeface="微软雅黑" panose="020B0503020204020204" charset="-122"/>
              <a:sym typeface="+mn-ea"/>
            </a:endParaRPr>
          </a:p>
          <a:p>
            <a:pPr algn="ctr" fontAlgn="auto">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200" dirty="0">
              <a:solidFill>
                <a:schemeClr val="bg1"/>
              </a:solidFill>
              <a:latin typeface="华文细黑" panose="02010600040101010101" pitchFamily="2" charset="-122"/>
              <a:ea typeface="华文细黑" panose="02010600040101010101" pitchFamily="2" charset="-122"/>
            </a:endParaRPr>
          </a:p>
        </p:txBody>
      </p:sp>
      <p:sp>
        <p:nvSpPr>
          <p:cNvPr id="37911" name="Rectangle 23"/>
          <p:cNvSpPr>
            <a:spLocks noChangeArrowheads="1"/>
          </p:cNvSpPr>
          <p:nvPr/>
        </p:nvSpPr>
        <p:spPr bwMode="auto">
          <a:xfrm>
            <a:off x="8238702" y="1454891"/>
            <a:ext cx="2200275" cy="1681152"/>
          </a:xfrm>
          <a:prstGeom prst="rect">
            <a:avLst/>
          </a:prstGeom>
          <a:solidFill>
            <a:srgbClr val="17234D"/>
          </a:solidFill>
          <a:ln>
            <a:noFill/>
          </a:ln>
        </p:spPr>
        <p:txBody>
          <a:bodyPr/>
          <a:lstStyle/>
          <a:p>
            <a:pPr algn="ctr" fontAlgn="auto">
              <a:lnSpc>
                <a:spcPct val="150000"/>
              </a:lnSpc>
            </a:pPr>
            <a:endParaRPr lang="zh-CN" altLang="en-US" sz="1200" dirty="0">
              <a:solidFill>
                <a:schemeClr val="bg1"/>
              </a:solidFill>
              <a:latin typeface="微软雅黑" panose="020B0503020204020204" charset="-122"/>
              <a:ea typeface="微软雅黑" panose="020B0503020204020204" charset="-122"/>
              <a:sym typeface="+mn-ea"/>
            </a:endParaRPr>
          </a:p>
          <a:p>
            <a:pPr algn="ctr" fontAlgn="auto">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6" name="Rectangle 22"/>
          <p:cNvSpPr>
            <a:spLocks noChangeArrowheads="1"/>
          </p:cNvSpPr>
          <p:nvPr/>
        </p:nvSpPr>
        <p:spPr bwMode="auto">
          <a:xfrm>
            <a:off x="5456555" y="1454785"/>
            <a:ext cx="2690495" cy="2887980"/>
          </a:xfrm>
          <a:prstGeom prst="rect">
            <a:avLst/>
          </a:prstGeom>
          <a:blipFill rotWithShape="1">
            <a:blip r:embed="rId3"/>
            <a:stretch>
              <a:fillRect/>
            </a:stretch>
          </a:blipFill>
          <a:ln>
            <a:noFill/>
          </a:ln>
        </p:spPr>
        <p:txBody>
          <a:bodyPr/>
          <a:lstStyle/>
          <a:p>
            <a:pPr lvl="0">
              <a:spcBef>
                <a:spcPct val="0"/>
              </a:spcBef>
            </a:pPr>
            <a:endParaRPr lang="en-US" altLang="zh-CN" dirty="0">
              <a:solidFill>
                <a:schemeClr val="bg1"/>
              </a:solidFill>
              <a:latin typeface="华文细黑" panose="02010600040101010101" pitchFamily="2" charset="-122"/>
              <a:ea typeface="华文细黑" panose="02010600040101010101" pitchFamily="2" charset="-122"/>
            </a:endParaRPr>
          </a:p>
        </p:txBody>
      </p:sp>
      <p:sp>
        <p:nvSpPr>
          <p:cNvPr id="7" name="Rectangle 23"/>
          <p:cNvSpPr>
            <a:spLocks noChangeArrowheads="1"/>
          </p:cNvSpPr>
          <p:nvPr/>
        </p:nvSpPr>
        <p:spPr bwMode="auto">
          <a:xfrm>
            <a:off x="8238490" y="3227070"/>
            <a:ext cx="2200275" cy="2870835"/>
          </a:xfrm>
          <a:prstGeom prst="rect">
            <a:avLst/>
          </a:prstGeom>
          <a:blipFill rotWithShape="1">
            <a:blip r:embed="rId4"/>
            <a:stretch>
              <a:fillRect/>
            </a:stretch>
          </a:blipFill>
          <a:ln>
            <a:noFill/>
          </a:ln>
        </p:spPr>
        <p:txBody>
          <a:bodyPr/>
          <a:lstStyle/>
          <a:p>
            <a:pPr lvl="0">
              <a:spcBef>
                <a:spcPct val="0"/>
              </a:spcBef>
            </a:pPr>
            <a:endParaRPr lang="en-US" altLang="zh-CN" dirty="0">
              <a:solidFill>
                <a:schemeClr val="bg1"/>
              </a:solidFill>
              <a:latin typeface="华文细黑" panose="02010600040101010101" pitchFamily="2" charset="-122"/>
              <a:ea typeface="华文细黑" panose="02010600040101010101" pitchFamily="2" charset="-122"/>
            </a:endParaRPr>
          </a:p>
          <a:p>
            <a:pPr lvl="0">
              <a:spcBef>
                <a:spcPct val="0"/>
              </a:spcBef>
            </a:pPr>
            <a:endParaRPr lang="en-US" altLang="zh-CN" dirty="0">
              <a:solidFill>
                <a:schemeClr val="bg1"/>
              </a:solidFill>
              <a:latin typeface="华文细黑" panose="02010600040101010101" pitchFamily="2" charset="-122"/>
              <a:ea typeface="华文细黑" panose="02010600040101010101" pitchFamily="2" charset="-122"/>
            </a:endParaRPr>
          </a:p>
        </p:txBody>
      </p:sp>
      <p:sp>
        <p:nvSpPr>
          <p:cNvPr id="9" name="TextBox 8"/>
          <p:cNvSpPr txBox="1"/>
          <p:nvPr/>
        </p:nvSpPr>
        <p:spPr>
          <a:xfrm>
            <a:off x="1405255" y="2311400"/>
            <a:ext cx="3682365" cy="645160"/>
          </a:xfrm>
          <a:prstGeom prst="rect">
            <a:avLst/>
          </a:prstGeom>
          <a:noFill/>
        </p:spPr>
        <p:txBody>
          <a:bodyPr wrap="square" rtlCol="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1" name="矩形 10"/>
          <p:cNvSpPr/>
          <p:nvPr/>
        </p:nvSpPr>
        <p:spPr>
          <a:xfrm>
            <a:off x="3194050" y="1974215"/>
            <a:ext cx="1893570" cy="337185"/>
          </a:xfrm>
          <a:prstGeom prst="rect">
            <a:avLst/>
          </a:prstGeom>
        </p:spPr>
        <p:txBody>
          <a:bodyPr wrap="square">
            <a:spAutoFit/>
          </a:bodyPr>
          <a:lstStyle/>
          <a:p>
            <a:pPr algn="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2" name="TextBox 8"/>
          <p:cNvSpPr txBox="1"/>
          <p:nvPr/>
        </p:nvSpPr>
        <p:spPr>
          <a:xfrm>
            <a:off x="1404620" y="3598545"/>
            <a:ext cx="3683000" cy="645160"/>
          </a:xfrm>
          <a:prstGeom prst="rect">
            <a:avLst/>
          </a:prstGeom>
          <a:noFill/>
        </p:spPr>
        <p:txBody>
          <a:bodyPr wrap="square" rtlCol="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3" name="矩形 12"/>
          <p:cNvSpPr/>
          <p:nvPr/>
        </p:nvSpPr>
        <p:spPr>
          <a:xfrm>
            <a:off x="3194050" y="3261360"/>
            <a:ext cx="1893570" cy="337185"/>
          </a:xfrm>
          <a:prstGeom prst="rect">
            <a:avLst/>
          </a:prstGeom>
        </p:spPr>
        <p:txBody>
          <a:bodyPr wrap="square">
            <a:spAutoFit/>
          </a:bodyPr>
          <a:lstStyle/>
          <a:p>
            <a:pPr algn="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4" name="TextBox 8"/>
          <p:cNvSpPr txBox="1"/>
          <p:nvPr/>
        </p:nvSpPr>
        <p:spPr>
          <a:xfrm>
            <a:off x="1404620" y="4885690"/>
            <a:ext cx="3683000" cy="645160"/>
          </a:xfrm>
          <a:prstGeom prst="rect">
            <a:avLst/>
          </a:prstGeom>
          <a:noFill/>
        </p:spPr>
        <p:txBody>
          <a:bodyPr wrap="square" rtlCol="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5" name="矩形 14"/>
          <p:cNvSpPr/>
          <p:nvPr/>
        </p:nvSpPr>
        <p:spPr>
          <a:xfrm>
            <a:off x="3194050" y="4548505"/>
            <a:ext cx="1893570" cy="337185"/>
          </a:xfrm>
          <a:prstGeom prst="rect">
            <a:avLst/>
          </a:prstGeom>
        </p:spPr>
        <p:txBody>
          <a:bodyPr wrap="square">
            <a:spAutoFit/>
          </a:bodyPr>
          <a:lstStyle/>
          <a:p>
            <a:pPr algn="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6"/>
                                        </p:tgtEl>
                                        <p:attrNameLst>
                                          <p:attrName>ppt_x</p:attrName>
                                          <p:attrName>ppt_y</p:attrName>
                                        </p:attrNameLst>
                                      </p:cBhvr>
                                    </p:animMotion>
                                    <p:animEffect transition="in" filter="fade">
                                      <p:cBhvr>
                                        <p:cTn id="44" dur="500"/>
                                        <p:tgtEl>
                                          <p:spTgt spid="6"/>
                                        </p:tgtEl>
                                      </p:cBhvr>
                                    </p:animEffect>
                                  </p:childTnLst>
                                </p:cTn>
                              </p:par>
                            </p:childTnLst>
                          </p:cTn>
                        </p:par>
                        <p:par>
                          <p:cTn id="45" fill="hold">
                            <p:stCondLst>
                              <p:cond delay="3000"/>
                            </p:stCondLst>
                            <p:childTnLst>
                              <p:par>
                                <p:cTn id="46" presetID="18" presetClass="entr" presetSubtype="6" fill="hold" grpId="1" nodeType="afterEffect">
                                  <p:stCondLst>
                                    <p:cond delay="0"/>
                                  </p:stCondLst>
                                  <p:childTnLst>
                                    <p:set>
                                      <p:cBhvr>
                                        <p:cTn id="47" dur="1" fill="hold">
                                          <p:stCondLst>
                                            <p:cond delay="0"/>
                                          </p:stCondLst>
                                        </p:cTn>
                                        <p:tgtEl>
                                          <p:spTgt spid="37911"/>
                                        </p:tgtEl>
                                        <p:attrNameLst>
                                          <p:attrName>style.visibility</p:attrName>
                                        </p:attrNameLst>
                                      </p:cBhvr>
                                      <p:to>
                                        <p:strVal val="visible"/>
                                      </p:to>
                                    </p:set>
                                    <p:animEffect transition="in" filter="strips(downRight)">
                                      <p:cBhvr>
                                        <p:cTn id="48" dur="500"/>
                                        <p:tgtEl>
                                          <p:spTgt spid="3791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anim calcmode="lin" valueType="num">
                                      <p:cBhvr>
                                        <p:cTn id="53" dur="500" fill="hold"/>
                                        <p:tgtEl>
                                          <p:spTgt spid="7"/>
                                        </p:tgtEl>
                                        <p:attrNameLst>
                                          <p:attrName>ppt_x</p:attrName>
                                        </p:attrNameLst>
                                      </p:cBhvr>
                                      <p:tavLst>
                                        <p:tav tm="0">
                                          <p:val>
                                            <p:strVal val="#ppt_x"/>
                                          </p:val>
                                        </p:tav>
                                        <p:tav tm="100000">
                                          <p:val>
                                            <p:strVal val="#ppt_x"/>
                                          </p:val>
                                        </p:tav>
                                      </p:tavLst>
                                    </p:anim>
                                    <p:anim calcmode="lin" valueType="num">
                                      <p:cBhvr>
                                        <p:cTn id="54" dur="500" fill="hold"/>
                                        <p:tgtEl>
                                          <p:spTgt spid="7"/>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9" presetClass="entr" presetSubtype="0" fill="hold" grpId="1" nodeType="afterEffect">
                                  <p:stCondLst>
                                    <p:cond delay="0"/>
                                  </p:stCondLst>
                                  <p:childTnLst>
                                    <p:set>
                                      <p:cBhvr>
                                        <p:cTn id="57" dur="1" fill="hold">
                                          <p:stCondLst>
                                            <p:cond delay="0"/>
                                          </p:stCondLst>
                                        </p:cTn>
                                        <p:tgtEl>
                                          <p:spTgt spid="37910"/>
                                        </p:tgtEl>
                                        <p:attrNameLst>
                                          <p:attrName>style.visibility</p:attrName>
                                        </p:attrNameLst>
                                      </p:cBhvr>
                                      <p:to>
                                        <p:strVal val="visible"/>
                                      </p:to>
                                    </p:set>
                                    <p:animEffect transition="in" filter="dissolve">
                                      <p:cBhvr>
                                        <p:cTn id="58" dur="500"/>
                                        <p:tgtEl>
                                          <p:spTgt spid="37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7910" grpId="0" animBg="1"/>
      <p:bldP spid="37910" grpId="1" animBg="1"/>
      <p:bldP spid="37911" grpId="0" animBg="1"/>
      <p:bldP spid="37911" grpId="1" animBg="1"/>
      <p:bldP spid="6" grpId="0" animBg="1"/>
      <p:bldP spid="7" grpId="0" animBg="1"/>
      <p:bldP spid="9"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9" name="箭头: 五边形 1"/>
          <p:cNvSpPr/>
          <p:nvPr/>
        </p:nvSpPr>
        <p:spPr bwMode="auto">
          <a:xfrm rot="5400000">
            <a:off x="1522095" y="2576830"/>
            <a:ext cx="2475865" cy="1891030"/>
          </a:xfrm>
          <a:prstGeom prst="homePlate">
            <a:avLst>
              <a:gd name="adj" fmla="val 20341"/>
            </a:avLst>
          </a:prstGeom>
          <a:noFill/>
          <a:ln w="19050">
            <a:noFill/>
            <a:round/>
          </a:ln>
        </p:spPr>
        <p:txBody>
          <a:bodyPr anchor="ctr"/>
          <a:lstStyle/>
          <a:p>
            <a:pPr algn="ctr"/>
            <a:endParaRPr>
              <a:cs typeface="+mn-ea"/>
              <a:sym typeface="+mn-lt"/>
            </a:endParaRPr>
          </a:p>
        </p:txBody>
      </p:sp>
      <p:sp>
        <p:nvSpPr>
          <p:cNvPr id="10" name="箭头: 五边形 2"/>
          <p:cNvSpPr/>
          <p:nvPr/>
        </p:nvSpPr>
        <p:spPr bwMode="auto">
          <a:xfrm>
            <a:off x="1816100" y="2074545"/>
            <a:ext cx="1887220" cy="546735"/>
          </a:xfrm>
          <a:prstGeom prst="homePlate">
            <a:avLst/>
          </a:prstGeom>
          <a:solidFill>
            <a:srgbClr val="17234D"/>
          </a:solidFill>
          <a:ln w="19050">
            <a:noFill/>
            <a:round/>
          </a:ln>
          <a:effectLst/>
        </p:spPr>
        <p:txBody>
          <a:bodyPr vert="horz" wrap="none" lIns="91440" tIns="45720" rIns="91440" bIns="45720" anchor="ctr" anchorCtr="1" compatLnSpc="1"/>
          <a:lstStyle/>
          <a:p>
            <a:pPr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1600" b="1" spc="300" dirty="0">
              <a:solidFill>
                <a:schemeClr val="bg1"/>
              </a:solidFill>
              <a:latin typeface="微软雅黑" panose="020B0503020204020204" charset="-122"/>
              <a:ea typeface="微软雅黑" panose="020B0503020204020204" charset="-122"/>
              <a:cs typeface="+mn-ea"/>
              <a:sym typeface="+mn-ea"/>
            </a:endParaRPr>
          </a:p>
        </p:txBody>
      </p:sp>
      <p:sp>
        <p:nvSpPr>
          <p:cNvPr id="18" name="箭头: 五边形 39"/>
          <p:cNvSpPr/>
          <p:nvPr/>
        </p:nvSpPr>
        <p:spPr bwMode="auto">
          <a:xfrm>
            <a:off x="4031615" y="2074545"/>
            <a:ext cx="1887220" cy="546735"/>
          </a:xfrm>
          <a:prstGeom prst="homePlate">
            <a:avLst/>
          </a:prstGeom>
          <a:solidFill>
            <a:srgbClr val="17234D"/>
          </a:solidFill>
          <a:ln w="19050">
            <a:noFill/>
            <a:round/>
          </a:ln>
          <a:effectLst/>
        </p:spPr>
        <p:txBody>
          <a:bodyPr vert="horz" wrap="none" lIns="91440" tIns="45720" rIns="91440" bIns="45720" anchor="ctr" anchorCtr="1" compatLnSpc="1"/>
          <a:lstStyle/>
          <a:p>
            <a:pPr lvl="0"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2000" b="1" spc="300" dirty="0">
              <a:solidFill>
                <a:prstClr val="white"/>
              </a:solidFill>
              <a:cs typeface="+mn-ea"/>
              <a:sym typeface="+mn-lt"/>
            </a:endParaRPr>
          </a:p>
        </p:txBody>
      </p:sp>
      <p:sp>
        <p:nvSpPr>
          <p:cNvPr id="21" name="箭头: 五边形 42"/>
          <p:cNvSpPr/>
          <p:nvPr/>
        </p:nvSpPr>
        <p:spPr bwMode="auto">
          <a:xfrm>
            <a:off x="6247765" y="2074545"/>
            <a:ext cx="1887220" cy="546735"/>
          </a:xfrm>
          <a:prstGeom prst="homePlate">
            <a:avLst/>
          </a:prstGeom>
          <a:solidFill>
            <a:srgbClr val="17234D"/>
          </a:solidFill>
          <a:ln w="19050">
            <a:noFill/>
            <a:round/>
          </a:ln>
          <a:effectLst/>
        </p:spPr>
        <p:txBody>
          <a:bodyPr vert="horz" wrap="none" lIns="91440" tIns="45720" rIns="91440" bIns="45720" anchor="ctr" anchorCtr="1" compatLnSpc="1"/>
          <a:lstStyle/>
          <a:p>
            <a:pPr lvl="0"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2000" b="1" spc="300" dirty="0">
              <a:solidFill>
                <a:prstClr val="white"/>
              </a:solidFill>
              <a:cs typeface="+mn-ea"/>
              <a:sym typeface="+mn-lt"/>
            </a:endParaRPr>
          </a:p>
        </p:txBody>
      </p:sp>
      <p:sp>
        <p:nvSpPr>
          <p:cNvPr id="24" name="箭头: 五边形 45"/>
          <p:cNvSpPr/>
          <p:nvPr/>
        </p:nvSpPr>
        <p:spPr bwMode="auto">
          <a:xfrm>
            <a:off x="8463280" y="2074545"/>
            <a:ext cx="1887220" cy="546735"/>
          </a:xfrm>
          <a:prstGeom prst="homePlate">
            <a:avLst/>
          </a:prstGeom>
          <a:solidFill>
            <a:srgbClr val="17234D"/>
          </a:solidFill>
          <a:ln w="19050">
            <a:noFill/>
            <a:round/>
          </a:ln>
          <a:effectLst/>
        </p:spPr>
        <p:txBody>
          <a:bodyPr vert="horz" wrap="none" lIns="91440" tIns="45720" rIns="91440" bIns="45720" anchor="ctr" anchorCtr="1" compatLnSpc="1"/>
          <a:lstStyle/>
          <a:p>
            <a:pPr lvl="0"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2000" b="1" spc="300" dirty="0">
              <a:solidFill>
                <a:prstClr val="white"/>
              </a:solidFill>
              <a:cs typeface="+mn-ea"/>
              <a:sym typeface="+mn-lt"/>
            </a:endParaRPr>
          </a:p>
        </p:txBody>
      </p:sp>
      <p:grpSp>
        <p:nvGrpSpPr>
          <p:cNvPr id="39" name="组合 38"/>
          <p:cNvGrpSpPr/>
          <p:nvPr/>
        </p:nvGrpSpPr>
        <p:grpSpPr>
          <a:xfrm>
            <a:off x="2416175" y="4691380"/>
            <a:ext cx="681990" cy="681990"/>
            <a:chOff x="3809" y="7304"/>
            <a:chExt cx="1074" cy="1074"/>
          </a:xfrm>
        </p:grpSpPr>
        <p:sp>
          <p:nvSpPr>
            <p:cNvPr id="12" name="椭圆 11"/>
            <p:cNvSpPr/>
            <p:nvPr/>
          </p:nvSpPr>
          <p:spPr bwMode="auto">
            <a:xfrm>
              <a:off x="3809" y="7304"/>
              <a:ext cx="1075" cy="1075"/>
            </a:xfrm>
            <a:prstGeom prst="ellipse">
              <a:avLst/>
            </a:prstGeom>
            <a:solidFill>
              <a:srgbClr val="17234D"/>
            </a:solidFill>
            <a:ln w="19050">
              <a:solidFill>
                <a:schemeClr val="bg1"/>
              </a:solidFill>
              <a:round/>
            </a:ln>
            <a:effectLst/>
          </p:spPr>
          <p:txBody>
            <a:bodyPr anchor="ctr"/>
            <a:lstStyle/>
            <a:p>
              <a:pPr algn="ctr"/>
              <a:endParaRPr>
                <a:cs typeface="+mn-ea"/>
                <a:sym typeface="+mn-lt"/>
              </a:endParaRPr>
            </a:p>
          </p:txBody>
        </p:sp>
        <p:sp>
          <p:nvSpPr>
            <p:cNvPr id="29" name="任意多边形: 形状 57"/>
            <p:cNvSpPr/>
            <p:nvPr/>
          </p:nvSpPr>
          <p:spPr bwMode="auto">
            <a:xfrm>
              <a:off x="4074" y="7556"/>
              <a:ext cx="545" cy="571"/>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grpSp>
      <p:grpSp>
        <p:nvGrpSpPr>
          <p:cNvPr id="38" name="组合 37"/>
          <p:cNvGrpSpPr/>
          <p:nvPr/>
        </p:nvGrpSpPr>
        <p:grpSpPr>
          <a:xfrm>
            <a:off x="4631690" y="4691380"/>
            <a:ext cx="681990" cy="681990"/>
            <a:chOff x="7298" y="7304"/>
            <a:chExt cx="1074" cy="1074"/>
          </a:xfrm>
        </p:grpSpPr>
        <p:sp>
          <p:nvSpPr>
            <p:cNvPr id="13" name="椭圆 12"/>
            <p:cNvSpPr/>
            <p:nvPr/>
          </p:nvSpPr>
          <p:spPr bwMode="auto">
            <a:xfrm>
              <a:off x="7298" y="7304"/>
              <a:ext cx="1075" cy="1075"/>
            </a:xfrm>
            <a:prstGeom prst="ellipse">
              <a:avLst/>
            </a:prstGeom>
            <a:solidFill>
              <a:srgbClr val="17234D"/>
            </a:solidFill>
            <a:ln w="19050">
              <a:solidFill>
                <a:schemeClr val="bg1"/>
              </a:solidFill>
              <a:round/>
            </a:ln>
            <a:effectLst/>
          </p:spPr>
          <p:txBody>
            <a:bodyPr anchor="ctr"/>
            <a:lstStyle/>
            <a:p>
              <a:pPr algn="ctr"/>
              <a:endParaRPr>
                <a:cs typeface="+mn-ea"/>
                <a:sym typeface="+mn-lt"/>
              </a:endParaRPr>
            </a:p>
          </p:txBody>
        </p:sp>
        <p:sp>
          <p:nvSpPr>
            <p:cNvPr id="30" name="任意多边形: 形状 58"/>
            <p:cNvSpPr/>
            <p:nvPr/>
          </p:nvSpPr>
          <p:spPr bwMode="auto">
            <a:xfrm>
              <a:off x="7563" y="7556"/>
              <a:ext cx="545" cy="571"/>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grpSp>
      <p:grpSp>
        <p:nvGrpSpPr>
          <p:cNvPr id="36" name="组合 35"/>
          <p:cNvGrpSpPr/>
          <p:nvPr/>
        </p:nvGrpSpPr>
        <p:grpSpPr>
          <a:xfrm>
            <a:off x="9065895" y="4691380"/>
            <a:ext cx="681990" cy="681990"/>
            <a:chOff x="14277" y="7304"/>
            <a:chExt cx="1074" cy="1074"/>
          </a:xfrm>
        </p:grpSpPr>
        <p:sp>
          <p:nvSpPr>
            <p:cNvPr id="14" name="椭圆 13"/>
            <p:cNvSpPr/>
            <p:nvPr/>
          </p:nvSpPr>
          <p:spPr bwMode="auto">
            <a:xfrm>
              <a:off x="14277" y="7304"/>
              <a:ext cx="1075" cy="1075"/>
            </a:xfrm>
            <a:prstGeom prst="ellipse">
              <a:avLst/>
            </a:prstGeom>
            <a:solidFill>
              <a:srgbClr val="17234D"/>
            </a:solidFill>
            <a:ln w="19050">
              <a:solidFill>
                <a:schemeClr val="bg1"/>
              </a:solidFill>
              <a:round/>
            </a:ln>
            <a:effectLst/>
          </p:spPr>
          <p:txBody>
            <a:bodyPr anchor="ctr"/>
            <a:lstStyle/>
            <a:p>
              <a:pPr algn="ctr"/>
              <a:endParaRPr>
                <a:cs typeface="+mn-ea"/>
                <a:sym typeface="+mn-lt"/>
              </a:endParaRPr>
            </a:p>
          </p:txBody>
        </p:sp>
        <p:sp>
          <p:nvSpPr>
            <p:cNvPr id="31" name="任意多边形: 形状 59"/>
            <p:cNvSpPr/>
            <p:nvPr/>
          </p:nvSpPr>
          <p:spPr bwMode="auto">
            <a:xfrm>
              <a:off x="14542" y="7556"/>
              <a:ext cx="545" cy="571"/>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grpSp>
      <p:grpSp>
        <p:nvGrpSpPr>
          <p:cNvPr id="37" name="组合 36"/>
          <p:cNvGrpSpPr/>
          <p:nvPr/>
        </p:nvGrpSpPr>
        <p:grpSpPr>
          <a:xfrm>
            <a:off x="6849745" y="4691380"/>
            <a:ext cx="681990" cy="681990"/>
            <a:chOff x="10787" y="7304"/>
            <a:chExt cx="1074" cy="1074"/>
          </a:xfrm>
        </p:grpSpPr>
        <p:sp>
          <p:nvSpPr>
            <p:cNvPr id="16" name="椭圆 15"/>
            <p:cNvSpPr/>
            <p:nvPr/>
          </p:nvSpPr>
          <p:spPr bwMode="auto">
            <a:xfrm>
              <a:off x="10787" y="7304"/>
              <a:ext cx="1075" cy="1075"/>
            </a:xfrm>
            <a:prstGeom prst="ellipse">
              <a:avLst/>
            </a:prstGeom>
            <a:solidFill>
              <a:srgbClr val="17234D"/>
            </a:solidFill>
            <a:ln w="19050">
              <a:solidFill>
                <a:schemeClr val="bg1"/>
              </a:solidFill>
              <a:round/>
            </a:ln>
            <a:effectLst/>
          </p:spPr>
          <p:txBody>
            <a:bodyPr anchor="ctr"/>
            <a:lstStyle/>
            <a:p>
              <a:pPr algn="ctr"/>
              <a:endParaRPr>
                <a:cs typeface="+mn-ea"/>
                <a:sym typeface="+mn-lt"/>
              </a:endParaRPr>
            </a:p>
          </p:txBody>
        </p:sp>
        <p:sp>
          <p:nvSpPr>
            <p:cNvPr id="33" name="任意多边形: 形状 61"/>
            <p:cNvSpPr/>
            <p:nvPr/>
          </p:nvSpPr>
          <p:spPr bwMode="auto">
            <a:xfrm>
              <a:off x="11053" y="7556"/>
              <a:ext cx="545" cy="571"/>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w="19050">
              <a:noFill/>
              <a:round/>
            </a:ln>
            <a:effectLst/>
          </p:spPr>
          <p:txBody>
            <a:bodyPr anchor="ctr"/>
            <a:lstStyle/>
            <a:p>
              <a:pPr algn="ctr"/>
              <a:endParaRPr>
                <a:cs typeface="+mn-ea"/>
                <a:sym typeface="+mn-lt"/>
              </a:endParaRPr>
            </a:p>
          </p:txBody>
        </p:sp>
      </p:grpSp>
      <p:sp>
        <p:nvSpPr>
          <p:cNvPr id="6" name="TextBox 8"/>
          <p:cNvSpPr txBox="1"/>
          <p:nvPr/>
        </p:nvSpPr>
        <p:spPr>
          <a:xfrm>
            <a:off x="1812290" y="2784475"/>
            <a:ext cx="1891030" cy="147637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7" name="TextBox 8"/>
          <p:cNvSpPr txBox="1"/>
          <p:nvPr/>
        </p:nvSpPr>
        <p:spPr>
          <a:xfrm>
            <a:off x="4027805" y="2784475"/>
            <a:ext cx="1891030" cy="147637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4" name="TextBox 8"/>
          <p:cNvSpPr txBox="1"/>
          <p:nvPr/>
        </p:nvSpPr>
        <p:spPr>
          <a:xfrm>
            <a:off x="6243955" y="2784475"/>
            <a:ext cx="1891030" cy="147637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5" name="TextBox 8"/>
          <p:cNvSpPr txBox="1"/>
          <p:nvPr/>
        </p:nvSpPr>
        <p:spPr>
          <a:xfrm>
            <a:off x="8459470" y="2784475"/>
            <a:ext cx="1891030" cy="1476375"/>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anim calcmode="lin" valueType="num">
                                      <p:cBhvr>
                                        <p:cTn id="68" dur="500" fill="hold"/>
                                        <p:tgtEl>
                                          <p:spTgt spid="35"/>
                                        </p:tgtEl>
                                        <p:attrNameLst>
                                          <p:attrName>ppt_x</p:attrName>
                                        </p:attrNameLst>
                                      </p:cBhvr>
                                      <p:tavLst>
                                        <p:tav tm="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animBg="1"/>
      <p:bldP spid="18" grpId="0" animBg="1"/>
      <p:bldP spid="21" grpId="0" animBg="1"/>
      <p:bldP spid="24" grpId="0" animBg="1"/>
      <p:bldP spid="6" grpId="0"/>
      <p:bldP spid="7"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匠心"/>
          <p:cNvPicPr>
            <a:picLocks noChangeAspect="1"/>
          </p:cNvPicPr>
          <p:nvPr/>
        </p:nvPicPr>
        <p:blipFill>
          <a:blip r:embed="rId3"/>
          <a:stretch>
            <a:fillRect/>
          </a:stretch>
        </p:blipFill>
        <p:spPr>
          <a:xfrm>
            <a:off x="-10795" y="-13335"/>
            <a:ext cx="7305675" cy="6885305"/>
          </a:xfrm>
          <a:prstGeom prst="rect">
            <a:avLst/>
          </a:prstGeom>
        </p:spPr>
      </p:pic>
      <p:sp>
        <p:nvSpPr>
          <p:cNvPr id="4" name="剪去单角的矩形 3"/>
          <p:cNvSpPr/>
          <p:nvPr/>
        </p:nvSpPr>
        <p:spPr>
          <a:xfrm>
            <a:off x="505460" y="486410"/>
            <a:ext cx="11181080" cy="5885180"/>
          </a:xfrm>
          <a:prstGeom prst="snip1Rect">
            <a:avLst>
              <a:gd name="adj" fmla="val 0"/>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739005" y="2217420"/>
            <a:ext cx="6583680" cy="1198880"/>
          </a:xfrm>
          <a:prstGeom prst="rect">
            <a:avLst/>
          </a:prstGeom>
          <a:noFill/>
        </p:spPr>
        <p:txBody>
          <a:bodyPr wrap="square" rtlCol="0">
            <a:spAutoFit/>
          </a:bodyPr>
          <a:lstStyle/>
          <a:p>
            <a:pPr algn="r"/>
            <a:r>
              <a:rPr lang="en-US" altLang="zh-CN" sz="7200" b="1">
                <a:solidFill>
                  <a:srgbClr val="17234D"/>
                </a:solidFill>
                <a:latin typeface="微软雅黑" panose="020B0503020204020204" charset="-122"/>
                <a:ea typeface="微软雅黑" panose="020B0503020204020204" charset="-122"/>
              </a:rPr>
              <a:t>THANK YOU</a:t>
            </a:r>
          </a:p>
        </p:txBody>
      </p:sp>
      <p:sp>
        <p:nvSpPr>
          <p:cNvPr id="30" name="文本框 29"/>
          <p:cNvSpPr txBox="1"/>
          <p:nvPr/>
        </p:nvSpPr>
        <p:spPr>
          <a:xfrm>
            <a:off x="5482590" y="3416300"/>
            <a:ext cx="5779135" cy="1087755"/>
          </a:xfrm>
          <a:prstGeom prst="rect">
            <a:avLst/>
          </a:prstGeom>
          <a:noFill/>
        </p:spPr>
        <p:txBody>
          <a:bodyPr wrap="square" rtlCol="0">
            <a:spAutoFit/>
          </a:bodyPr>
          <a:lstStyle/>
          <a:p>
            <a:pPr indent="0" algn="r" fontAlgn="auto">
              <a:lnSpc>
                <a:spcPct val="180000"/>
              </a:lnSpc>
              <a:buFont typeface="Wingdings" panose="05000000000000000000" charset="0"/>
              <a:buNone/>
            </a:pPr>
            <a:r>
              <a:rPr lang="zh-CN" altLang="en-US"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24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2" grpId="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505460" y="486410"/>
            <a:ext cx="11181080" cy="5885180"/>
          </a:xfrm>
          <a:prstGeom prst="snip1Rect">
            <a:avLst>
              <a:gd name="adj" fmla="val 0"/>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489835" y="2651760"/>
            <a:ext cx="1957070" cy="1555115"/>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chemeClr val="bg1"/>
                </a:solidFill>
                <a:latin typeface="微软雅黑" panose="020B0503020204020204" charset="-122"/>
                <a:ea typeface="微软雅黑" panose="020B0503020204020204" charset="-122"/>
              </a:rPr>
              <a:t>01</a:t>
            </a:r>
          </a:p>
        </p:txBody>
      </p:sp>
      <p:sp>
        <p:nvSpPr>
          <p:cNvPr id="28" name="文本框 27"/>
          <p:cNvSpPr txBox="1"/>
          <p:nvPr/>
        </p:nvSpPr>
        <p:spPr>
          <a:xfrm>
            <a:off x="4922520" y="2651760"/>
            <a:ext cx="3251835" cy="460375"/>
          </a:xfrm>
          <a:prstGeom prst="rect">
            <a:avLst/>
          </a:prstGeom>
          <a:noFill/>
        </p:spPr>
        <p:txBody>
          <a:bodyPr wrap="square" rtlCol="0">
            <a:spAutoFit/>
          </a:bodyPr>
          <a:lstStyle/>
          <a:p>
            <a:pPr algn="l" fontAlgn="auto">
              <a:lnSpc>
                <a:spcPct val="100000"/>
              </a:lnSpc>
            </a:pPr>
            <a:r>
              <a:rPr lang="zh-CN" altLang="en-US" sz="2400" b="1">
                <a:solidFill>
                  <a:srgbClr val="17234D"/>
                </a:solidFill>
                <a:latin typeface="微软雅黑" panose="020B0503020204020204" charset="-122"/>
                <a:ea typeface="微软雅黑" panose="020B0503020204020204" charset="-122"/>
                <a:sym typeface="+mn-ea"/>
              </a:rPr>
              <a:t>单击此处输入标题文本</a:t>
            </a:r>
          </a:p>
        </p:txBody>
      </p:sp>
      <p:cxnSp>
        <p:nvCxnSpPr>
          <p:cNvPr id="29" name="直接连接符 28"/>
          <p:cNvCxnSpPr/>
          <p:nvPr/>
        </p:nvCxnSpPr>
        <p:spPr>
          <a:xfrm flipV="1">
            <a:off x="4980940" y="3234055"/>
            <a:ext cx="4728210" cy="6350"/>
          </a:xfrm>
          <a:prstGeom prst="line">
            <a:avLst/>
          </a:prstGeom>
          <a:ln w="12700">
            <a:solidFill>
              <a:srgbClr val="17234D"/>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80940" y="3381375"/>
            <a:ext cx="4727575" cy="9220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vertical)">
                                      <p:cBhvr>
                                        <p:cTn id="11" dur="500"/>
                                        <p:tgtEl>
                                          <p:spTgt spid="27"/>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2"/>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animBg="1"/>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36" name="箭头: 五边形 78"/>
          <p:cNvSpPr/>
          <p:nvPr/>
        </p:nvSpPr>
        <p:spPr>
          <a:xfrm flipH="1">
            <a:off x="933450" y="2060575"/>
            <a:ext cx="2614930" cy="1535430"/>
          </a:xfrm>
          <a:prstGeom prst="homePlate">
            <a:avLst/>
          </a:prstGeom>
          <a:solidFill>
            <a:srgbClr val="1723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40" name="任意多边形: 形状 91"/>
          <p:cNvSpPr>
            <a:spLocks noChangeAspect="1"/>
          </p:cNvSpPr>
          <p:nvPr/>
        </p:nvSpPr>
        <p:spPr bwMode="auto">
          <a:xfrm>
            <a:off x="3032125" y="2390140"/>
            <a:ext cx="361315" cy="408940"/>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endParaRPr>
              <a:cs typeface="+mn-ea"/>
              <a:sym typeface="+mn-lt"/>
            </a:endParaRPr>
          </a:p>
        </p:txBody>
      </p:sp>
      <p:sp>
        <p:nvSpPr>
          <p:cNvPr id="6" name="矩形 5"/>
          <p:cNvSpPr/>
          <p:nvPr/>
        </p:nvSpPr>
        <p:spPr>
          <a:xfrm>
            <a:off x="6247765" y="2060575"/>
            <a:ext cx="2171065" cy="1535430"/>
          </a:xfrm>
          <a:prstGeom prst="rect">
            <a:avLst/>
          </a:prstGeom>
          <a:solidFill>
            <a:srgbClr val="1723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1" name="任意多边形: 形状 90"/>
          <p:cNvSpPr/>
          <p:nvPr/>
        </p:nvSpPr>
        <p:spPr bwMode="auto">
          <a:xfrm>
            <a:off x="7138035" y="2402205"/>
            <a:ext cx="389890" cy="384810"/>
          </a:xfrm>
          <a:custGeom>
            <a:avLst/>
            <a:gdLst>
              <a:gd name="connsiteX0" fmla="*/ 266595 w 338128"/>
              <a:gd name="connsiteY0" fmla="*/ 260350 h 333375"/>
              <a:gd name="connsiteX1" fmla="*/ 258340 w 338128"/>
              <a:gd name="connsiteY1" fmla="*/ 262820 h 333375"/>
              <a:gd name="connsiteX2" fmla="*/ 255588 w 338128"/>
              <a:gd name="connsiteY2" fmla="*/ 271463 h 333375"/>
              <a:gd name="connsiteX3" fmla="*/ 276226 w 338128"/>
              <a:gd name="connsiteY3" fmla="*/ 271463 h 333375"/>
              <a:gd name="connsiteX4" fmla="*/ 273475 w 338128"/>
              <a:gd name="connsiteY4" fmla="*/ 262820 h 333375"/>
              <a:gd name="connsiteX5" fmla="*/ 266595 w 338128"/>
              <a:gd name="connsiteY5" fmla="*/ 260350 h 333375"/>
              <a:gd name="connsiteX6" fmla="*/ 61119 w 338128"/>
              <a:gd name="connsiteY6" fmla="*/ 260350 h 333375"/>
              <a:gd name="connsiteX7" fmla="*/ 51859 w 338128"/>
              <a:gd name="connsiteY7" fmla="*/ 264319 h 333375"/>
              <a:gd name="connsiteX8" fmla="*/ 49213 w 338128"/>
              <a:gd name="connsiteY8" fmla="*/ 276225 h 333375"/>
              <a:gd name="connsiteX9" fmla="*/ 51859 w 338128"/>
              <a:gd name="connsiteY9" fmla="*/ 288131 h 333375"/>
              <a:gd name="connsiteX10" fmla="*/ 61119 w 338128"/>
              <a:gd name="connsiteY10" fmla="*/ 292100 h 333375"/>
              <a:gd name="connsiteX11" fmla="*/ 70380 w 338128"/>
              <a:gd name="connsiteY11" fmla="*/ 288131 h 333375"/>
              <a:gd name="connsiteX12" fmla="*/ 73026 w 338128"/>
              <a:gd name="connsiteY12" fmla="*/ 276225 h 333375"/>
              <a:gd name="connsiteX13" fmla="*/ 70380 w 338128"/>
              <a:gd name="connsiteY13" fmla="*/ 264319 h 333375"/>
              <a:gd name="connsiteX14" fmla="*/ 61119 w 338128"/>
              <a:gd name="connsiteY14" fmla="*/ 260350 h 333375"/>
              <a:gd name="connsiteX15" fmla="*/ 169863 w 338128"/>
              <a:gd name="connsiteY15" fmla="*/ 250825 h 333375"/>
              <a:gd name="connsiteX16" fmla="*/ 182563 w 338128"/>
              <a:gd name="connsiteY16" fmla="*/ 250825 h 333375"/>
              <a:gd name="connsiteX17" fmla="*/ 182563 w 338128"/>
              <a:gd name="connsiteY17" fmla="*/ 301625 h 333375"/>
              <a:gd name="connsiteX18" fmla="*/ 169863 w 338128"/>
              <a:gd name="connsiteY18" fmla="*/ 301625 h 333375"/>
              <a:gd name="connsiteX19" fmla="*/ 265250 w 338128"/>
              <a:gd name="connsiteY19" fmla="*/ 249237 h 333375"/>
              <a:gd name="connsiteX20" fmla="*/ 283665 w 338128"/>
              <a:gd name="connsiteY20" fmla="*/ 257095 h 333375"/>
              <a:gd name="connsiteX21" fmla="*/ 288926 w 338128"/>
              <a:gd name="connsiteY21" fmla="*/ 279360 h 333375"/>
              <a:gd name="connsiteX22" fmla="*/ 256042 w 338128"/>
              <a:gd name="connsiteY22" fmla="*/ 279360 h 333375"/>
              <a:gd name="connsiteX23" fmla="*/ 258673 w 338128"/>
              <a:gd name="connsiteY23" fmla="*/ 288528 h 333375"/>
              <a:gd name="connsiteX24" fmla="*/ 266565 w 338128"/>
              <a:gd name="connsiteY24" fmla="*/ 292457 h 333375"/>
              <a:gd name="connsiteX25" fmla="*/ 271826 w 338128"/>
              <a:gd name="connsiteY25" fmla="*/ 289838 h 333375"/>
              <a:gd name="connsiteX26" fmla="*/ 275773 w 338128"/>
              <a:gd name="connsiteY26" fmla="*/ 284599 h 333375"/>
              <a:gd name="connsiteX27" fmla="*/ 288926 w 338128"/>
              <a:gd name="connsiteY27" fmla="*/ 287218 h 333375"/>
              <a:gd name="connsiteX28" fmla="*/ 281034 w 338128"/>
              <a:gd name="connsiteY28" fmla="*/ 297696 h 333375"/>
              <a:gd name="connsiteX29" fmla="*/ 266565 w 338128"/>
              <a:gd name="connsiteY29" fmla="*/ 301625 h 333375"/>
              <a:gd name="connsiteX30" fmla="*/ 246834 w 338128"/>
              <a:gd name="connsiteY30" fmla="*/ 293767 h 333375"/>
              <a:gd name="connsiteX31" fmla="*/ 242888 w 338128"/>
              <a:gd name="connsiteY31" fmla="*/ 275431 h 333375"/>
              <a:gd name="connsiteX32" fmla="*/ 249465 w 338128"/>
              <a:gd name="connsiteY32" fmla="*/ 255786 h 333375"/>
              <a:gd name="connsiteX33" fmla="*/ 265250 w 338128"/>
              <a:gd name="connsiteY33" fmla="*/ 249237 h 333375"/>
              <a:gd name="connsiteX34" fmla="*/ 221026 w 338128"/>
              <a:gd name="connsiteY34" fmla="*/ 249237 h 333375"/>
              <a:gd name="connsiteX35" fmla="*/ 228919 w 338128"/>
              <a:gd name="connsiteY35" fmla="*/ 250580 h 333375"/>
              <a:gd name="connsiteX36" fmla="*/ 234180 w 338128"/>
              <a:gd name="connsiteY36" fmla="*/ 254610 h 333375"/>
              <a:gd name="connsiteX37" fmla="*/ 238126 w 338128"/>
              <a:gd name="connsiteY37" fmla="*/ 261327 h 333375"/>
              <a:gd name="connsiteX38" fmla="*/ 238126 w 338128"/>
              <a:gd name="connsiteY38" fmla="*/ 269386 h 333375"/>
              <a:gd name="connsiteX39" fmla="*/ 238126 w 338128"/>
              <a:gd name="connsiteY39" fmla="*/ 301625 h 333375"/>
              <a:gd name="connsiteX40" fmla="*/ 224973 w 338128"/>
              <a:gd name="connsiteY40" fmla="*/ 301625 h 333375"/>
              <a:gd name="connsiteX41" fmla="*/ 224973 w 338128"/>
              <a:gd name="connsiteY41" fmla="*/ 276103 h 333375"/>
              <a:gd name="connsiteX42" fmla="*/ 223657 w 338128"/>
              <a:gd name="connsiteY42" fmla="*/ 265357 h 333375"/>
              <a:gd name="connsiteX43" fmla="*/ 221026 w 338128"/>
              <a:gd name="connsiteY43" fmla="*/ 261327 h 333375"/>
              <a:gd name="connsiteX44" fmla="*/ 217080 w 338128"/>
              <a:gd name="connsiteY44" fmla="*/ 259983 h 333375"/>
              <a:gd name="connsiteX45" fmla="*/ 210503 w 338128"/>
              <a:gd name="connsiteY45" fmla="*/ 261327 h 333375"/>
              <a:gd name="connsiteX46" fmla="*/ 206557 w 338128"/>
              <a:gd name="connsiteY46" fmla="*/ 266700 h 333375"/>
              <a:gd name="connsiteX47" fmla="*/ 205241 w 338128"/>
              <a:gd name="connsiteY47" fmla="*/ 278789 h 333375"/>
              <a:gd name="connsiteX48" fmla="*/ 205241 w 338128"/>
              <a:gd name="connsiteY48" fmla="*/ 301625 h 333375"/>
              <a:gd name="connsiteX49" fmla="*/ 192088 w 338128"/>
              <a:gd name="connsiteY49" fmla="*/ 301625 h 333375"/>
              <a:gd name="connsiteX50" fmla="*/ 192088 w 338128"/>
              <a:gd name="connsiteY50" fmla="*/ 250580 h 333375"/>
              <a:gd name="connsiteX51" fmla="*/ 203926 w 338128"/>
              <a:gd name="connsiteY51" fmla="*/ 250580 h 333375"/>
              <a:gd name="connsiteX52" fmla="*/ 203926 w 338128"/>
              <a:gd name="connsiteY52" fmla="*/ 258640 h 333375"/>
              <a:gd name="connsiteX53" fmla="*/ 221026 w 338128"/>
              <a:gd name="connsiteY53" fmla="*/ 249237 h 333375"/>
              <a:gd name="connsiteX54" fmla="*/ 122601 w 338128"/>
              <a:gd name="connsiteY54" fmla="*/ 249237 h 333375"/>
              <a:gd name="connsiteX55" fmla="*/ 130493 w 338128"/>
              <a:gd name="connsiteY55" fmla="*/ 250580 h 333375"/>
              <a:gd name="connsiteX56" fmla="*/ 135755 w 338128"/>
              <a:gd name="connsiteY56" fmla="*/ 254610 h 333375"/>
              <a:gd name="connsiteX57" fmla="*/ 138385 w 338128"/>
              <a:gd name="connsiteY57" fmla="*/ 261327 h 333375"/>
              <a:gd name="connsiteX58" fmla="*/ 139701 w 338128"/>
              <a:gd name="connsiteY58" fmla="*/ 269386 h 333375"/>
              <a:gd name="connsiteX59" fmla="*/ 139701 w 338128"/>
              <a:gd name="connsiteY59" fmla="*/ 301625 h 333375"/>
              <a:gd name="connsiteX60" fmla="*/ 126547 w 338128"/>
              <a:gd name="connsiteY60" fmla="*/ 301625 h 333375"/>
              <a:gd name="connsiteX61" fmla="*/ 126547 w 338128"/>
              <a:gd name="connsiteY61" fmla="*/ 276103 h 333375"/>
              <a:gd name="connsiteX62" fmla="*/ 125232 w 338128"/>
              <a:gd name="connsiteY62" fmla="*/ 265357 h 333375"/>
              <a:gd name="connsiteX63" fmla="*/ 122601 w 338128"/>
              <a:gd name="connsiteY63" fmla="*/ 261327 h 333375"/>
              <a:gd name="connsiteX64" fmla="*/ 117339 w 338128"/>
              <a:gd name="connsiteY64" fmla="*/ 259983 h 333375"/>
              <a:gd name="connsiteX65" fmla="*/ 112078 w 338128"/>
              <a:gd name="connsiteY65" fmla="*/ 261327 h 333375"/>
              <a:gd name="connsiteX66" fmla="*/ 108132 w 338128"/>
              <a:gd name="connsiteY66" fmla="*/ 266700 h 333375"/>
              <a:gd name="connsiteX67" fmla="*/ 106816 w 338128"/>
              <a:gd name="connsiteY67" fmla="*/ 278789 h 333375"/>
              <a:gd name="connsiteX68" fmla="*/ 106816 w 338128"/>
              <a:gd name="connsiteY68" fmla="*/ 301625 h 333375"/>
              <a:gd name="connsiteX69" fmla="*/ 93663 w 338128"/>
              <a:gd name="connsiteY69" fmla="*/ 301625 h 333375"/>
              <a:gd name="connsiteX70" fmla="*/ 93663 w 338128"/>
              <a:gd name="connsiteY70" fmla="*/ 250580 h 333375"/>
              <a:gd name="connsiteX71" fmla="*/ 106816 w 338128"/>
              <a:gd name="connsiteY71" fmla="*/ 250580 h 333375"/>
              <a:gd name="connsiteX72" fmla="*/ 106816 w 338128"/>
              <a:gd name="connsiteY72" fmla="*/ 258640 h 333375"/>
              <a:gd name="connsiteX73" fmla="*/ 122601 w 338128"/>
              <a:gd name="connsiteY73" fmla="*/ 249237 h 333375"/>
              <a:gd name="connsiteX74" fmla="*/ 61119 w 338128"/>
              <a:gd name="connsiteY74" fmla="*/ 249237 h 333375"/>
              <a:gd name="connsiteX75" fmla="*/ 79455 w 338128"/>
              <a:gd name="connsiteY75" fmla="*/ 257095 h 333375"/>
              <a:gd name="connsiteX76" fmla="*/ 87313 w 338128"/>
              <a:gd name="connsiteY76" fmla="*/ 275431 h 333375"/>
              <a:gd name="connsiteX77" fmla="*/ 79455 w 338128"/>
              <a:gd name="connsiteY77" fmla="*/ 293767 h 333375"/>
              <a:gd name="connsiteX78" fmla="*/ 61119 w 338128"/>
              <a:gd name="connsiteY78" fmla="*/ 301625 h 333375"/>
              <a:gd name="connsiteX79" fmla="*/ 48022 w 338128"/>
              <a:gd name="connsiteY79" fmla="*/ 299006 h 333375"/>
              <a:gd name="connsiteX80" fmla="*/ 38854 w 338128"/>
              <a:gd name="connsiteY80" fmla="*/ 289838 h 333375"/>
              <a:gd name="connsiteX81" fmla="*/ 34925 w 338128"/>
              <a:gd name="connsiteY81" fmla="*/ 275431 h 333375"/>
              <a:gd name="connsiteX82" fmla="*/ 38854 w 338128"/>
              <a:gd name="connsiteY82" fmla="*/ 262334 h 333375"/>
              <a:gd name="connsiteX83" fmla="*/ 48022 w 338128"/>
              <a:gd name="connsiteY83" fmla="*/ 253166 h 333375"/>
              <a:gd name="connsiteX84" fmla="*/ 61119 w 338128"/>
              <a:gd name="connsiteY84" fmla="*/ 249237 h 333375"/>
              <a:gd name="connsiteX85" fmla="*/ 169863 w 338128"/>
              <a:gd name="connsiteY85" fmla="*/ 231775 h 333375"/>
              <a:gd name="connsiteX86" fmla="*/ 182563 w 338128"/>
              <a:gd name="connsiteY86" fmla="*/ 231775 h 333375"/>
              <a:gd name="connsiteX87" fmla="*/ 182563 w 338128"/>
              <a:gd name="connsiteY87" fmla="*/ 244475 h 333375"/>
              <a:gd name="connsiteX88" fmla="*/ 169863 w 338128"/>
              <a:gd name="connsiteY88" fmla="*/ 244475 h 333375"/>
              <a:gd name="connsiteX89" fmla="*/ 147638 w 338128"/>
              <a:gd name="connsiteY89" fmla="*/ 231775 h 333375"/>
              <a:gd name="connsiteX90" fmla="*/ 161926 w 338128"/>
              <a:gd name="connsiteY90" fmla="*/ 231775 h 333375"/>
              <a:gd name="connsiteX91" fmla="*/ 161926 w 338128"/>
              <a:gd name="connsiteY91" fmla="*/ 301625 h 333375"/>
              <a:gd name="connsiteX92" fmla="*/ 147638 w 338128"/>
              <a:gd name="connsiteY92" fmla="*/ 301625 h 333375"/>
              <a:gd name="connsiteX93" fmla="*/ 35674 w 338128"/>
              <a:gd name="connsiteY93" fmla="*/ 217487 h 333375"/>
              <a:gd name="connsiteX94" fmla="*/ 23813 w 338128"/>
              <a:gd name="connsiteY94" fmla="*/ 229159 h 333375"/>
              <a:gd name="connsiteX95" fmla="*/ 23813 w 338128"/>
              <a:gd name="connsiteY95" fmla="*/ 297891 h 333375"/>
              <a:gd name="connsiteX96" fmla="*/ 35674 w 338128"/>
              <a:gd name="connsiteY96" fmla="*/ 309562 h 333375"/>
              <a:gd name="connsiteX97" fmla="*/ 291352 w 338128"/>
              <a:gd name="connsiteY97" fmla="*/ 309562 h 333375"/>
              <a:gd name="connsiteX98" fmla="*/ 303213 w 338128"/>
              <a:gd name="connsiteY98" fmla="*/ 297891 h 333375"/>
              <a:gd name="connsiteX99" fmla="*/ 303213 w 338128"/>
              <a:gd name="connsiteY99" fmla="*/ 229159 h 333375"/>
              <a:gd name="connsiteX100" fmla="*/ 291352 w 338128"/>
              <a:gd name="connsiteY100" fmla="*/ 217487 h 333375"/>
              <a:gd name="connsiteX101" fmla="*/ 167323 w 338128"/>
              <a:gd name="connsiteY101" fmla="*/ 188595 h 333375"/>
              <a:gd name="connsiteX102" fmla="*/ 157163 w 338128"/>
              <a:gd name="connsiteY102" fmla="*/ 193675 h 333375"/>
              <a:gd name="connsiteX103" fmla="*/ 169863 w 338128"/>
              <a:gd name="connsiteY103" fmla="*/ 193675 h 333375"/>
              <a:gd name="connsiteX104" fmla="*/ 167323 w 338128"/>
              <a:gd name="connsiteY104" fmla="*/ 188595 h 333375"/>
              <a:gd name="connsiteX105" fmla="*/ 275321 w 338128"/>
              <a:gd name="connsiteY105" fmla="*/ 76200 h 333375"/>
              <a:gd name="connsiteX106" fmla="*/ 287151 w 338128"/>
              <a:gd name="connsiteY106" fmla="*/ 81459 h 333375"/>
              <a:gd name="connsiteX107" fmla="*/ 288465 w 338128"/>
              <a:gd name="connsiteY107" fmla="*/ 93291 h 333375"/>
              <a:gd name="connsiteX108" fmla="*/ 287151 w 338128"/>
              <a:gd name="connsiteY108" fmla="*/ 95920 h 333375"/>
              <a:gd name="connsiteX109" fmla="*/ 331840 w 338128"/>
              <a:gd name="connsiteY109" fmla="*/ 118269 h 333375"/>
              <a:gd name="connsiteX110" fmla="*/ 337097 w 338128"/>
              <a:gd name="connsiteY110" fmla="*/ 132730 h 333375"/>
              <a:gd name="connsiteX111" fmla="*/ 326582 w 338128"/>
              <a:gd name="connsiteY111" fmla="*/ 153765 h 333375"/>
              <a:gd name="connsiteX112" fmla="*/ 321325 w 338128"/>
              <a:gd name="connsiteY112" fmla="*/ 159023 h 333375"/>
              <a:gd name="connsiteX113" fmla="*/ 312124 w 338128"/>
              <a:gd name="connsiteY113" fmla="*/ 159023 h 333375"/>
              <a:gd name="connsiteX114" fmla="*/ 267435 w 338128"/>
              <a:gd name="connsiteY114" fmla="*/ 136674 h 333375"/>
              <a:gd name="connsiteX115" fmla="*/ 256920 w 338128"/>
              <a:gd name="connsiteY115" fmla="*/ 143248 h 333375"/>
              <a:gd name="connsiteX116" fmla="*/ 246405 w 338128"/>
              <a:gd name="connsiteY116" fmla="*/ 137989 h 333375"/>
              <a:gd name="connsiteX117" fmla="*/ 220117 w 338128"/>
              <a:gd name="connsiteY117" fmla="*/ 99864 h 333375"/>
              <a:gd name="connsiteX118" fmla="*/ 220117 w 338128"/>
              <a:gd name="connsiteY118" fmla="*/ 86717 h 333375"/>
              <a:gd name="connsiteX119" fmla="*/ 229318 w 338128"/>
              <a:gd name="connsiteY119" fmla="*/ 80144 h 333375"/>
              <a:gd name="connsiteX120" fmla="*/ 166150 w 338128"/>
              <a:gd name="connsiteY120" fmla="*/ 0 h 333375"/>
              <a:gd name="connsiteX121" fmla="*/ 274279 w 338128"/>
              <a:gd name="connsiteY121" fmla="*/ 59062 h 333375"/>
              <a:gd name="connsiteX122" fmla="*/ 247906 w 338128"/>
              <a:gd name="connsiteY122" fmla="*/ 61687 h 333375"/>
              <a:gd name="connsiteX123" fmla="*/ 172743 w 338128"/>
              <a:gd name="connsiteY123" fmla="*/ 23625 h 333375"/>
              <a:gd name="connsiteX124" fmla="*/ 170106 w 338128"/>
              <a:gd name="connsiteY124" fmla="*/ 24937 h 333375"/>
              <a:gd name="connsiteX125" fmla="*/ 174061 w 338128"/>
              <a:gd name="connsiteY125" fmla="*/ 34125 h 333375"/>
              <a:gd name="connsiteX126" fmla="*/ 170106 w 338128"/>
              <a:gd name="connsiteY126" fmla="*/ 40687 h 333375"/>
              <a:gd name="connsiteX127" fmla="*/ 160875 w 338128"/>
              <a:gd name="connsiteY127" fmla="*/ 31500 h 333375"/>
              <a:gd name="connsiteX128" fmla="*/ 154282 w 338128"/>
              <a:gd name="connsiteY128" fmla="*/ 27562 h 333375"/>
              <a:gd name="connsiteX129" fmla="*/ 145051 w 338128"/>
              <a:gd name="connsiteY129" fmla="*/ 30187 h 333375"/>
              <a:gd name="connsiteX130" fmla="*/ 135821 w 338128"/>
              <a:gd name="connsiteY130" fmla="*/ 32812 h 333375"/>
              <a:gd name="connsiteX131" fmla="*/ 122634 w 338128"/>
              <a:gd name="connsiteY131" fmla="*/ 39375 h 333375"/>
              <a:gd name="connsiteX132" fmla="*/ 127909 w 338128"/>
              <a:gd name="connsiteY132" fmla="*/ 44625 h 333375"/>
              <a:gd name="connsiteX133" fmla="*/ 139777 w 338128"/>
              <a:gd name="connsiteY133" fmla="*/ 43312 h 333375"/>
              <a:gd name="connsiteX134" fmla="*/ 149007 w 338128"/>
              <a:gd name="connsiteY134" fmla="*/ 44625 h 333375"/>
              <a:gd name="connsiteX135" fmla="*/ 152963 w 338128"/>
              <a:gd name="connsiteY135" fmla="*/ 53812 h 333375"/>
              <a:gd name="connsiteX136" fmla="*/ 155600 w 338128"/>
              <a:gd name="connsiteY136" fmla="*/ 63000 h 333375"/>
              <a:gd name="connsiteX137" fmla="*/ 156919 w 338128"/>
              <a:gd name="connsiteY137" fmla="*/ 68250 h 333375"/>
              <a:gd name="connsiteX138" fmla="*/ 160875 w 338128"/>
              <a:gd name="connsiteY138" fmla="*/ 65625 h 333375"/>
              <a:gd name="connsiteX139" fmla="*/ 170106 w 338128"/>
              <a:gd name="connsiteY139" fmla="*/ 74812 h 333375"/>
              <a:gd name="connsiteX140" fmla="*/ 159556 w 338128"/>
              <a:gd name="connsiteY140" fmla="*/ 82688 h 333375"/>
              <a:gd name="connsiteX141" fmla="*/ 143733 w 338128"/>
              <a:gd name="connsiteY141" fmla="*/ 72187 h 333375"/>
              <a:gd name="connsiteX142" fmla="*/ 126590 w 338128"/>
              <a:gd name="connsiteY142" fmla="*/ 56437 h 333375"/>
              <a:gd name="connsiteX143" fmla="*/ 113404 w 338128"/>
              <a:gd name="connsiteY143" fmla="*/ 48562 h 333375"/>
              <a:gd name="connsiteX144" fmla="*/ 102854 w 338128"/>
              <a:gd name="connsiteY144" fmla="*/ 52500 h 333375"/>
              <a:gd name="connsiteX145" fmla="*/ 85712 w 338128"/>
              <a:gd name="connsiteY145" fmla="*/ 69562 h 333375"/>
              <a:gd name="connsiteX146" fmla="*/ 79119 w 338128"/>
              <a:gd name="connsiteY146" fmla="*/ 89250 h 333375"/>
              <a:gd name="connsiteX147" fmla="*/ 88349 w 338128"/>
              <a:gd name="connsiteY147" fmla="*/ 105000 h 333375"/>
              <a:gd name="connsiteX148" fmla="*/ 100217 w 338128"/>
              <a:gd name="connsiteY148" fmla="*/ 114188 h 333375"/>
              <a:gd name="connsiteX149" fmla="*/ 108129 w 338128"/>
              <a:gd name="connsiteY149" fmla="*/ 116813 h 333375"/>
              <a:gd name="connsiteX150" fmla="*/ 112085 w 338128"/>
              <a:gd name="connsiteY150" fmla="*/ 123375 h 333375"/>
              <a:gd name="connsiteX151" fmla="*/ 101536 w 338128"/>
              <a:gd name="connsiteY151" fmla="*/ 123375 h 333375"/>
              <a:gd name="connsiteX152" fmla="*/ 98898 w 338128"/>
              <a:gd name="connsiteY152" fmla="*/ 141750 h 333375"/>
              <a:gd name="connsiteX153" fmla="*/ 93624 w 338128"/>
              <a:gd name="connsiteY153" fmla="*/ 164063 h 333375"/>
              <a:gd name="connsiteX154" fmla="*/ 97580 w 338128"/>
              <a:gd name="connsiteY154" fmla="*/ 194250 h 333375"/>
              <a:gd name="connsiteX155" fmla="*/ 145051 w 338128"/>
              <a:gd name="connsiteY155" fmla="*/ 194250 h 333375"/>
              <a:gd name="connsiteX156" fmla="*/ 159556 w 338128"/>
              <a:gd name="connsiteY156" fmla="*/ 174563 h 333375"/>
              <a:gd name="connsiteX157" fmla="*/ 176699 w 338128"/>
              <a:gd name="connsiteY157" fmla="*/ 152250 h 333375"/>
              <a:gd name="connsiteX158" fmla="*/ 193841 w 338128"/>
              <a:gd name="connsiteY158" fmla="*/ 143063 h 333375"/>
              <a:gd name="connsiteX159" fmla="*/ 195160 w 338128"/>
              <a:gd name="connsiteY159" fmla="*/ 136500 h 333375"/>
              <a:gd name="connsiteX160" fmla="*/ 185929 w 338128"/>
              <a:gd name="connsiteY160" fmla="*/ 129938 h 333375"/>
              <a:gd name="connsiteX161" fmla="*/ 181973 w 338128"/>
              <a:gd name="connsiteY161" fmla="*/ 118125 h 333375"/>
              <a:gd name="connsiteX162" fmla="*/ 175380 w 338128"/>
              <a:gd name="connsiteY162" fmla="*/ 102375 h 333375"/>
              <a:gd name="connsiteX163" fmla="*/ 179336 w 338128"/>
              <a:gd name="connsiteY163" fmla="*/ 94500 h 333375"/>
              <a:gd name="connsiteX164" fmla="*/ 187248 w 338128"/>
              <a:gd name="connsiteY164" fmla="*/ 112875 h 333375"/>
              <a:gd name="connsiteX165" fmla="*/ 197797 w 338128"/>
              <a:gd name="connsiteY165" fmla="*/ 122063 h 333375"/>
              <a:gd name="connsiteX166" fmla="*/ 212302 w 338128"/>
              <a:gd name="connsiteY166" fmla="*/ 118125 h 333375"/>
              <a:gd name="connsiteX167" fmla="*/ 242632 w 338128"/>
              <a:gd name="connsiteY167" fmla="*/ 165375 h 333375"/>
              <a:gd name="connsiteX168" fmla="*/ 257137 w 338128"/>
              <a:gd name="connsiteY168" fmla="*/ 173250 h 333375"/>
              <a:gd name="connsiteX169" fmla="*/ 258455 w 338128"/>
              <a:gd name="connsiteY169" fmla="*/ 173250 h 333375"/>
              <a:gd name="connsiteX170" fmla="*/ 272961 w 338128"/>
              <a:gd name="connsiteY170" fmla="*/ 162750 h 333375"/>
              <a:gd name="connsiteX171" fmla="*/ 274279 w 338128"/>
              <a:gd name="connsiteY171" fmla="*/ 160125 h 333375"/>
              <a:gd name="connsiteX172" fmla="*/ 290103 w 338128"/>
              <a:gd name="connsiteY172" fmla="*/ 168000 h 333375"/>
              <a:gd name="connsiteX173" fmla="*/ 278235 w 338128"/>
              <a:gd name="connsiteY173" fmla="*/ 194250 h 333375"/>
              <a:gd name="connsiteX174" fmla="*/ 305927 w 338128"/>
              <a:gd name="connsiteY174" fmla="*/ 194250 h 333375"/>
              <a:gd name="connsiteX175" fmla="*/ 327025 w 338128"/>
              <a:gd name="connsiteY175" fmla="*/ 213938 h 333375"/>
              <a:gd name="connsiteX176" fmla="*/ 327025 w 338128"/>
              <a:gd name="connsiteY176" fmla="*/ 312375 h 333375"/>
              <a:gd name="connsiteX177" fmla="*/ 305927 w 338128"/>
              <a:gd name="connsiteY177" fmla="*/ 333375 h 333375"/>
              <a:gd name="connsiteX178" fmla="*/ 19779 w 338128"/>
              <a:gd name="connsiteY178" fmla="*/ 333375 h 333375"/>
              <a:gd name="connsiteX179" fmla="*/ 0 w 338128"/>
              <a:gd name="connsiteY179" fmla="*/ 312375 h 333375"/>
              <a:gd name="connsiteX180" fmla="*/ 0 w 338128"/>
              <a:gd name="connsiteY180" fmla="*/ 211313 h 333375"/>
              <a:gd name="connsiteX181" fmla="*/ 18461 w 338128"/>
              <a:gd name="connsiteY181" fmla="*/ 194250 h 333375"/>
              <a:gd name="connsiteX182" fmla="*/ 54064 w 338128"/>
              <a:gd name="connsiteY182" fmla="*/ 194250 h 333375"/>
              <a:gd name="connsiteX183" fmla="*/ 36922 w 338128"/>
              <a:gd name="connsiteY183" fmla="*/ 129938 h 333375"/>
              <a:gd name="connsiteX184" fmla="*/ 166150 w 338128"/>
              <a:gd name="connsiteY184"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38128" h="333375">
                <a:moveTo>
                  <a:pt x="266595" y="260350"/>
                </a:moveTo>
                <a:cubicBezTo>
                  <a:pt x="263843" y="260350"/>
                  <a:pt x="261092" y="261585"/>
                  <a:pt x="258340" y="262820"/>
                </a:cubicBezTo>
                <a:cubicBezTo>
                  <a:pt x="256964" y="265289"/>
                  <a:pt x="255588" y="267759"/>
                  <a:pt x="255588" y="271463"/>
                </a:cubicBezTo>
                <a:cubicBezTo>
                  <a:pt x="255588" y="271463"/>
                  <a:pt x="255588" y="271463"/>
                  <a:pt x="276226" y="271463"/>
                </a:cubicBezTo>
                <a:cubicBezTo>
                  <a:pt x="276226" y="267759"/>
                  <a:pt x="274850" y="265289"/>
                  <a:pt x="273475" y="262820"/>
                </a:cubicBezTo>
                <a:cubicBezTo>
                  <a:pt x="272099" y="261585"/>
                  <a:pt x="269347" y="260350"/>
                  <a:pt x="266595" y="260350"/>
                </a:cubicBezTo>
                <a:close/>
                <a:moveTo>
                  <a:pt x="61119" y="260350"/>
                </a:moveTo>
                <a:cubicBezTo>
                  <a:pt x="57150" y="260350"/>
                  <a:pt x="54505" y="261673"/>
                  <a:pt x="51859" y="264319"/>
                </a:cubicBezTo>
                <a:cubicBezTo>
                  <a:pt x="50536" y="266965"/>
                  <a:pt x="49213" y="270933"/>
                  <a:pt x="49213" y="276225"/>
                </a:cubicBezTo>
                <a:cubicBezTo>
                  <a:pt x="49213" y="281517"/>
                  <a:pt x="50536" y="285486"/>
                  <a:pt x="51859" y="288131"/>
                </a:cubicBezTo>
                <a:cubicBezTo>
                  <a:pt x="54505" y="290777"/>
                  <a:pt x="57150" y="292100"/>
                  <a:pt x="61119" y="292100"/>
                </a:cubicBezTo>
                <a:cubicBezTo>
                  <a:pt x="65088" y="292100"/>
                  <a:pt x="67734" y="290777"/>
                  <a:pt x="70380" y="288131"/>
                </a:cubicBezTo>
                <a:cubicBezTo>
                  <a:pt x="71703" y="285486"/>
                  <a:pt x="73026" y="281517"/>
                  <a:pt x="73026" y="276225"/>
                </a:cubicBezTo>
                <a:cubicBezTo>
                  <a:pt x="73026" y="270933"/>
                  <a:pt x="71703" y="266965"/>
                  <a:pt x="70380" y="264319"/>
                </a:cubicBezTo>
                <a:cubicBezTo>
                  <a:pt x="67734" y="261673"/>
                  <a:pt x="65088" y="260350"/>
                  <a:pt x="61119" y="260350"/>
                </a:cubicBezTo>
                <a:close/>
                <a:moveTo>
                  <a:pt x="169863" y="250825"/>
                </a:moveTo>
                <a:lnTo>
                  <a:pt x="182563" y="250825"/>
                </a:lnTo>
                <a:lnTo>
                  <a:pt x="182563" y="301625"/>
                </a:lnTo>
                <a:lnTo>
                  <a:pt x="169863" y="301625"/>
                </a:lnTo>
                <a:close/>
                <a:moveTo>
                  <a:pt x="265250" y="249237"/>
                </a:moveTo>
                <a:cubicBezTo>
                  <a:pt x="273142" y="249237"/>
                  <a:pt x="278403" y="251857"/>
                  <a:pt x="283665" y="257095"/>
                </a:cubicBezTo>
                <a:cubicBezTo>
                  <a:pt x="287611" y="262334"/>
                  <a:pt x="288926" y="268883"/>
                  <a:pt x="288926" y="279360"/>
                </a:cubicBezTo>
                <a:cubicBezTo>
                  <a:pt x="288926" y="279360"/>
                  <a:pt x="288926" y="279360"/>
                  <a:pt x="256042" y="279360"/>
                </a:cubicBezTo>
                <a:cubicBezTo>
                  <a:pt x="256042" y="283289"/>
                  <a:pt x="257357" y="285909"/>
                  <a:pt x="258673" y="288528"/>
                </a:cubicBezTo>
                <a:cubicBezTo>
                  <a:pt x="261303" y="291148"/>
                  <a:pt x="263934" y="292457"/>
                  <a:pt x="266565" y="292457"/>
                </a:cubicBezTo>
                <a:cubicBezTo>
                  <a:pt x="269196" y="292457"/>
                  <a:pt x="270511" y="291148"/>
                  <a:pt x="271826" y="289838"/>
                </a:cubicBezTo>
                <a:cubicBezTo>
                  <a:pt x="273142" y="288528"/>
                  <a:pt x="274457" y="287218"/>
                  <a:pt x="275773" y="284599"/>
                </a:cubicBezTo>
                <a:cubicBezTo>
                  <a:pt x="275773" y="284599"/>
                  <a:pt x="275773" y="284599"/>
                  <a:pt x="288926" y="287218"/>
                </a:cubicBezTo>
                <a:cubicBezTo>
                  <a:pt x="286296" y="291148"/>
                  <a:pt x="283665" y="295077"/>
                  <a:pt x="281034" y="297696"/>
                </a:cubicBezTo>
                <a:cubicBezTo>
                  <a:pt x="277088" y="300315"/>
                  <a:pt x="271826" y="301625"/>
                  <a:pt x="266565" y="301625"/>
                </a:cubicBezTo>
                <a:cubicBezTo>
                  <a:pt x="257357" y="301625"/>
                  <a:pt x="252096" y="299006"/>
                  <a:pt x="246834" y="293767"/>
                </a:cubicBezTo>
                <a:cubicBezTo>
                  <a:pt x="244204" y="288528"/>
                  <a:pt x="242888" y="283289"/>
                  <a:pt x="242888" y="275431"/>
                </a:cubicBezTo>
                <a:cubicBezTo>
                  <a:pt x="242888" y="267573"/>
                  <a:pt x="244204" y="261024"/>
                  <a:pt x="249465" y="255786"/>
                </a:cubicBezTo>
                <a:cubicBezTo>
                  <a:pt x="253411" y="251857"/>
                  <a:pt x="258673" y="249237"/>
                  <a:pt x="265250" y="249237"/>
                </a:cubicBezTo>
                <a:close/>
                <a:moveTo>
                  <a:pt x="221026" y="249237"/>
                </a:moveTo>
                <a:cubicBezTo>
                  <a:pt x="223657" y="249237"/>
                  <a:pt x="226288" y="249237"/>
                  <a:pt x="228919" y="250580"/>
                </a:cubicBezTo>
                <a:cubicBezTo>
                  <a:pt x="231549" y="251924"/>
                  <a:pt x="234180" y="253267"/>
                  <a:pt x="234180" y="254610"/>
                </a:cubicBezTo>
                <a:cubicBezTo>
                  <a:pt x="235496" y="257297"/>
                  <a:pt x="236811" y="258640"/>
                  <a:pt x="238126" y="261327"/>
                </a:cubicBezTo>
                <a:cubicBezTo>
                  <a:pt x="238126" y="262670"/>
                  <a:pt x="238126" y="265357"/>
                  <a:pt x="238126" y="269386"/>
                </a:cubicBezTo>
                <a:cubicBezTo>
                  <a:pt x="238126" y="269386"/>
                  <a:pt x="238126" y="269386"/>
                  <a:pt x="238126" y="301625"/>
                </a:cubicBezTo>
                <a:cubicBezTo>
                  <a:pt x="238126" y="301625"/>
                  <a:pt x="238126" y="301625"/>
                  <a:pt x="224973" y="301625"/>
                </a:cubicBezTo>
                <a:cubicBezTo>
                  <a:pt x="224973" y="301625"/>
                  <a:pt x="224973" y="301625"/>
                  <a:pt x="224973" y="276103"/>
                </a:cubicBezTo>
                <a:cubicBezTo>
                  <a:pt x="224973" y="270730"/>
                  <a:pt x="224973" y="266700"/>
                  <a:pt x="223657" y="265357"/>
                </a:cubicBezTo>
                <a:cubicBezTo>
                  <a:pt x="223657" y="262670"/>
                  <a:pt x="222342" y="261327"/>
                  <a:pt x="221026" y="261327"/>
                </a:cubicBezTo>
                <a:cubicBezTo>
                  <a:pt x="219711" y="259983"/>
                  <a:pt x="218396" y="259983"/>
                  <a:pt x="217080" y="259983"/>
                </a:cubicBezTo>
                <a:cubicBezTo>
                  <a:pt x="214449" y="259983"/>
                  <a:pt x="211818" y="259983"/>
                  <a:pt x="210503" y="261327"/>
                </a:cubicBezTo>
                <a:cubicBezTo>
                  <a:pt x="207872" y="262670"/>
                  <a:pt x="207872" y="264013"/>
                  <a:pt x="206557" y="266700"/>
                </a:cubicBezTo>
                <a:cubicBezTo>
                  <a:pt x="206557" y="269386"/>
                  <a:pt x="205241" y="273416"/>
                  <a:pt x="205241" y="278789"/>
                </a:cubicBezTo>
                <a:lnTo>
                  <a:pt x="205241" y="301625"/>
                </a:lnTo>
                <a:cubicBezTo>
                  <a:pt x="205241" y="301625"/>
                  <a:pt x="205241" y="301625"/>
                  <a:pt x="192088" y="301625"/>
                </a:cubicBezTo>
                <a:cubicBezTo>
                  <a:pt x="192088" y="301625"/>
                  <a:pt x="192088" y="301625"/>
                  <a:pt x="192088" y="250580"/>
                </a:cubicBezTo>
                <a:cubicBezTo>
                  <a:pt x="192088" y="250580"/>
                  <a:pt x="192088" y="250580"/>
                  <a:pt x="203926" y="250580"/>
                </a:cubicBezTo>
                <a:cubicBezTo>
                  <a:pt x="203926" y="250580"/>
                  <a:pt x="203926" y="250580"/>
                  <a:pt x="203926" y="258640"/>
                </a:cubicBezTo>
                <a:cubicBezTo>
                  <a:pt x="209188" y="251924"/>
                  <a:pt x="214449" y="249237"/>
                  <a:pt x="221026" y="249237"/>
                </a:cubicBezTo>
                <a:close/>
                <a:moveTo>
                  <a:pt x="122601" y="249237"/>
                </a:moveTo>
                <a:cubicBezTo>
                  <a:pt x="125232" y="249237"/>
                  <a:pt x="127862" y="249237"/>
                  <a:pt x="130493" y="250580"/>
                </a:cubicBezTo>
                <a:cubicBezTo>
                  <a:pt x="133124" y="251924"/>
                  <a:pt x="134439" y="253267"/>
                  <a:pt x="135755" y="254610"/>
                </a:cubicBezTo>
                <a:cubicBezTo>
                  <a:pt x="137070" y="257297"/>
                  <a:pt x="138385" y="258640"/>
                  <a:pt x="138385" y="261327"/>
                </a:cubicBezTo>
                <a:cubicBezTo>
                  <a:pt x="139701" y="262670"/>
                  <a:pt x="139701" y="265357"/>
                  <a:pt x="139701" y="269386"/>
                </a:cubicBezTo>
                <a:cubicBezTo>
                  <a:pt x="139701" y="269386"/>
                  <a:pt x="139701" y="269386"/>
                  <a:pt x="139701" y="301625"/>
                </a:cubicBezTo>
                <a:cubicBezTo>
                  <a:pt x="139701" y="301625"/>
                  <a:pt x="139701" y="301625"/>
                  <a:pt x="126547" y="301625"/>
                </a:cubicBezTo>
                <a:cubicBezTo>
                  <a:pt x="126547" y="301625"/>
                  <a:pt x="126547" y="301625"/>
                  <a:pt x="126547" y="276103"/>
                </a:cubicBezTo>
                <a:cubicBezTo>
                  <a:pt x="126547" y="270730"/>
                  <a:pt x="125232" y="266700"/>
                  <a:pt x="125232" y="265357"/>
                </a:cubicBezTo>
                <a:cubicBezTo>
                  <a:pt x="125232" y="262670"/>
                  <a:pt x="123916" y="261327"/>
                  <a:pt x="122601" y="261327"/>
                </a:cubicBezTo>
                <a:cubicBezTo>
                  <a:pt x="121286" y="259983"/>
                  <a:pt x="119970" y="259983"/>
                  <a:pt x="117339" y="259983"/>
                </a:cubicBezTo>
                <a:cubicBezTo>
                  <a:pt x="116024" y="259983"/>
                  <a:pt x="113393" y="259983"/>
                  <a:pt x="112078" y="261327"/>
                </a:cubicBezTo>
                <a:cubicBezTo>
                  <a:pt x="109447" y="262670"/>
                  <a:pt x="108132" y="264013"/>
                  <a:pt x="108132" y="266700"/>
                </a:cubicBezTo>
                <a:cubicBezTo>
                  <a:pt x="106816" y="269386"/>
                  <a:pt x="106816" y="273416"/>
                  <a:pt x="106816" y="278789"/>
                </a:cubicBezTo>
                <a:lnTo>
                  <a:pt x="106816" y="301625"/>
                </a:lnTo>
                <a:cubicBezTo>
                  <a:pt x="106816" y="301625"/>
                  <a:pt x="106816" y="301625"/>
                  <a:pt x="93663" y="301625"/>
                </a:cubicBezTo>
                <a:cubicBezTo>
                  <a:pt x="93663" y="301625"/>
                  <a:pt x="93663" y="301625"/>
                  <a:pt x="93663" y="250580"/>
                </a:cubicBezTo>
                <a:cubicBezTo>
                  <a:pt x="93663" y="250580"/>
                  <a:pt x="93663" y="250580"/>
                  <a:pt x="106816" y="250580"/>
                </a:cubicBezTo>
                <a:cubicBezTo>
                  <a:pt x="106816" y="250580"/>
                  <a:pt x="106816" y="250580"/>
                  <a:pt x="106816" y="258640"/>
                </a:cubicBezTo>
                <a:cubicBezTo>
                  <a:pt x="110763" y="251924"/>
                  <a:pt x="116024" y="249237"/>
                  <a:pt x="122601" y="249237"/>
                </a:cubicBezTo>
                <a:close/>
                <a:moveTo>
                  <a:pt x="61119" y="249237"/>
                </a:moveTo>
                <a:cubicBezTo>
                  <a:pt x="68977" y="249237"/>
                  <a:pt x="75525" y="251857"/>
                  <a:pt x="79455" y="257095"/>
                </a:cubicBezTo>
                <a:cubicBezTo>
                  <a:pt x="84693" y="261024"/>
                  <a:pt x="87313" y="267573"/>
                  <a:pt x="87313" y="275431"/>
                </a:cubicBezTo>
                <a:cubicBezTo>
                  <a:pt x="87313" y="283289"/>
                  <a:pt x="84693" y="289838"/>
                  <a:pt x="79455" y="293767"/>
                </a:cubicBezTo>
                <a:cubicBezTo>
                  <a:pt x="74216" y="299006"/>
                  <a:pt x="68977" y="301625"/>
                  <a:pt x="61119" y="301625"/>
                </a:cubicBezTo>
                <a:cubicBezTo>
                  <a:pt x="57190" y="301625"/>
                  <a:pt x="51951" y="300315"/>
                  <a:pt x="48022" y="299006"/>
                </a:cubicBezTo>
                <a:cubicBezTo>
                  <a:pt x="44093" y="296386"/>
                  <a:pt x="40164" y="293767"/>
                  <a:pt x="38854" y="289838"/>
                </a:cubicBezTo>
                <a:cubicBezTo>
                  <a:pt x="36234" y="285909"/>
                  <a:pt x="34925" y="280670"/>
                  <a:pt x="34925" y="275431"/>
                </a:cubicBezTo>
                <a:cubicBezTo>
                  <a:pt x="34925" y="270192"/>
                  <a:pt x="36234" y="266263"/>
                  <a:pt x="38854" y="262334"/>
                </a:cubicBezTo>
                <a:cubicBezTo>
                  <a:pt x="40164" y="258405"/>
                  <a:pt x="44093" y="254476"/>
                  <a:pt x="48022" y="253166"/>
                </a:cubicBezTo>
                <a:cubicBezTo>
                  <a:pt x="51951" y="250547"/>
                  <a:pt x="55880" y="249237"/>
                  <a:pt x="61119" y="249237"/>
                </a:cubicBezTo>
                <a:close/>
                <a:moveTo>
                  <a:pt x="169863" y="231775"/>
                </a:moveTo>
                <a:lnTo>
                  <a:pt x="182563" y="231775"/>
                </a:lnTo>
                <a:lnTo>
                  <a:pt x="182563" y="244475"/>
                </a:lnTo>
                <a:lnTo>
                  <a:pt x="169863" y="244475"/>
                </a:lnTo>
                <a:close/>
                <a:moveTo>
                  <a:pt x="147638" y="231775"/>
                </a:moveTo>
                <a:lnTo>
                  <a:pt x="161926" y="231775"/>
                </a:lnTo>
                <a:lnTo>
                  <a:pt x="161926" y="301625"/>
                </a:lnTo>
                <a:lnTo>
                  <a:pt x="147638" y="301625"/>
                </a:lnTo>
                <a:close/>
                <a:moveTo>
                  <a:pt x="35674" y="217487"/>
                </a:moveTo>
                <a:cubicBezTo>
                  <a:pt x="29084" y="217487"/>
                  <a:pt x="23813" y="222674"/>
                  <a:pt x="23813" y="229159"/>
                </a:cubicBezTo>
                <a:cubicBezTo>
                  <a:pt x="23813" y="229159"/>
                  <a:pt x="23813" y="229159"/>
                  <a:pt x="23813" y="297891"/>
                </a:cubicBezTo>
                <a:cubicBezTo>
                  <a:pt x="23813" y="304375"/>
                  <a:pt x="29084" y="309562"/>
                  <a:pt x="35674" y="309562"/>
                </a:cubicBezTo>
                <a:cubicBezTo>
                  <a:pt x="35674" y="309562"/>
                  <a:pt x="35674" y="309562"/>
                  <a:pt x="291352" y="309562"/>
                </a:cubicBezTo>
                <a:cubicBezTo>
                  <a:pt x="297942" y="309562"/>
                  <a:pt x="303213" y="304375"/>
                  <a:pt x="303213" y="297891"/>
                </a:cubicBezTo>
                <a:cubicBezTo>
                  <a:pt x="303213" y="297891"/>
                  <a:pt x="303213" y="297891"/>
                  <a:pt x="303213" y="229159"/>
                </a:cubicBezTo>
                <a:cubicBezTo>
                  <a:pt x="303213" y="222674"/>
                  <a:pt x="297942" y="217487"/>
                  <a:pt x="291352" y="217487"/>
                </a:cubicBezTo>
                <a:close/>
                <a:moveTo>
                  <a:pt x="167323" y="188595"/>
                </a:moveTo>
                <a:cubicBezTo>
                  <a:pt x="163513" y="188595"/>
                  <a:pt x="159703" y="189865"/>
                  <a:pt x="157163" y="193675"/>
                </a:cubicBezTo>
                <a:cubicBezTo>
                  <a:pt x="157163" y="193675"/>
                  <a:pt x="157163" y="193675"/>
                  <a:pt x="169863" y="193675"/>
                </a:cubicBezTo>
                <a:cubicBezTo>
                  <a:pt x="169863" y="189865"/>
                  <a:pt x="169863" y="187325"/>
                  <a:pt x="167323" y="188595"/>
                </a:cubicBezTo>
                <a:close/>
                <a:moveTo>
                  <a:pt x="275321" y="76200"/>
                </a:moveTo>
                <a:cubicBezTo>
                  <a:pt x="280579" y="76200"/>
                  <a:pt x="284522" y="77515"/>
                  <a:pt x="287151" y="81459"/>
                </a:cubicBezTo>
                <a:cubicBezTo>
                  <a:pt x="289780" y="85403"/>
                  <a:pt x="289780" y="89347"/>
                  <a:pt x="288465" y="93291"/>
                </a:cubicBezTo>
                <a:cubicBezTo>
                  <a:pt x="288465" y="93291"/>
                  <a:pt x="288465" y="93291"/>
                  <a:pt x="287151" y="95920"/>
                </a:cubicBezTo>
                <a:cubicBezTo>
                  <a:pt x="287151" y="95920"/>
                  <a:pt x="287151" y="95920"/>
                  <a:pt x="331840" y="118269"/>
                </a:cubicBezTo>
                <a:cubicBezTo>
                  <a:pt x="337097" y="120898"/>
                  <a:pt x="339726" y="127472"/>
                  <a:pt x="337097" y="132730"/>
                </a:cubicBezTo>
                <a:cubicBezTo>
                  <a:pt x="337097" y="132730"/>
                  <a:pt x="337097" y="132730"/>
                  <a:pt x="326582" y="153765"/>
                </a:cubicBezTo>
                <a:cubicBezTo>
                  <a:pt x="325268" y="156394"/>
                  <a:pt x="323954" y="159023"/>
                  <a:pt x="321325" y="159023"/>
                </a:cubicBezTo>
                <a:cubicBezTo>
                  <a:pt x="318696" y="160338"/>
                  <a:pt x="314753" y="160338"/>
                  <a:pt x="312124" y="159023"/>
                </a:cubicBezTo>
                <a:cubicBezTo>
                  <a:pt x="312124" y="159023"/>
                  <a:pt x="312124" y="159023"/>
                  <a:pt x="267435" y="136674"/>
                </a:cubicBezTo>
                <a:cubicBezTo>
                  <a:pt x="264806" y="140618"/>
                  <a:pt x="260863" y="143248"/>
                  <a:pt x="256920" y="143248"/>
                </a:cubicBezTo>
                <a:cubicBezTo>
                  <a:pt x="252977" y="144562"/>
                  <a:pt x="249034" y="141933"/>
                  <a:pt x="246405" y="137989"/>
                </a:cubicBezTo>
                <a:cubicBezTo>
                  <a:pt x="246405" y="137989"/>
                  <a:pt x="246405" y="137989"/>
                  <a:pt x="220117" y="99864"/>
                </a:cubicBezTo>
                <a:cubicBezTo>
                  <a:pt x="218803" y="95920"/>
                  <a:pt x="217488" y="90661"/>
                  <a:pt x="220117" y="86717"/>
                </a:cubicBezTo>
                <a:cubicBezTo>
                  <a:pt x="221431" y="84088"/>
                  <a:pt x="225375" y="81459"/>
                  <a:pt x="229318" y="80144"/>
                </a:cubicBezTo>
                <a:close/>
                <a:moveTo>
                  <a:pt x="166150" y="0"/>
                </a:moveTo>
                <a:cubicBezTo>
                  <a:pt x="210984" y="0"/>
                  <a:pt x="251862" y="23625"/>
                  <a:pt x="274279" y="59062"/>
                </a:cubicBezTo>
                <a:cubicBezTo>
                  <a:pt x="274279" y="59062"/>
                  <a:pt x="274279" y="59062"/>
                  <a:pt x="247906" y="61687"/>
                </a:cubicBezTo>
                <a:cubicBezTo>
                  <a:pt x="229445" y="39375"/>
                  <a:pt x="203072" y="24937"/>
                  <a:pt x="172743" y="23625"/>
                </a:cubicBezTo>
                <a:cubicBezTo>
                  <a:pt x="171424" y="23625"/>
                  <a:pt x="170106" y="24937"/>
                  <a:pt x="170106" y="24937"/>
                </a:cubicBezTo>
                <a:cubicBezTo>
                  <a:pt x="167468" y="30187"/>
                  <a:pt x="171424" y="31500"/>
                  <a:pt x="174061" y="34125"/>
                </a:cubicBezTo>
                <a:cubicBezTo>
                  <a:pt x="179336" y="36750"/>
                  <a:pt x="172743" y="39375"/>
                  <a:pt x="170106" y="40687"/>
                </a:cubicBezTo>
                <a:cubicBezTo>
                  <a:pt x="163512" y="40687"/>
                  <a:pt x="163512" y="35437"/>
                  <a:pt x="160875" y="31500"/>
                </a:cubicBezTo>
                <a:cubicBezTo>
                  <a:pt x="159556" y="30187"/>
                  <a:pt x="155600" y="28875"/>
                  <a:pt x="154282" y="27562"/>
                </a:cubicBezTo>
                <a:cubicBezTo>
                  <a:pt x="151644" y="27562"/>
                  <a:pt x="146370" y="28875"/>
                  <a:pt x="145051" y="30187"/>
                </a:cubicBezTo>
                <a:cubicBezTo>
                  <a:pt x="143733" y="32812"/>
                  <a:pt x="139777" y="32812"/>
                  <a:pt x="135821" y="32812"/>
                </a:cubicBezTo>
                <a:cubicBezTo>
                  <a:pt x="131865" y="34125"/>
                  <a:pt x="122634" y="36750"/>
                  <a:pt x="122634" y="39375"/>
                </a:cubicBezTo>
                <a:cubicBezTo>
                  <a:pt x="122634" y="42000"/>
                  <a:pt x="123953" y="44625"/>
                  <a:pt x="127909" y="44625"/>
                </a:cubicBezTo>
                <a:cubicBezTo>
                  <a:pt x="130546" y="44625"/>
                  <a:pt x="135821" y="42000"/>
                  <a:pt x="139777" y="43312"/>
                </a:cubicBezTo>
                <a:cubicBezTo>
                  <a:pt x="142414" y="44625"/>
                  <a:pt x="146370" y="42000"/>
                  <a:pt x="149007" y="44625"/>
                </a:cubicBezTo>
                <a:cubicBezTo>
                  <a:pt x="150326" y="47250"/>
                  <a:pt x="151644" y="51187"/>
                  <a:pt x="152963" y="53812"/>
                </a:cubicBezTo>
                <a:cubicBezTo>
                  <a:pt x="154282" y="57750"/>
                  <a:pt x="154282" y="60375"/>
                  <a:pt x="155600" y="63000"/>
                </a:cubicBezTo>
                <a:cubicBezTo>
                  <a:pt x="155600" y="65625"/>
                  <a:pt x="155600" y="68250"/>
                  <a:pt x="156919" y="68250"/>
                </a:cubicBezTo>
                <a:cubicBezTo>
                  <a:pt x="159556" y="68250"/>
                  <a:pt x="159556" y="65625"/>
                  <a:pt x="160875" y="65625"/>
                </a:cubicBezTo>
                <a:cubicBezTo>
                  <a:pt x="167468" y="64312"/>
                  <a:pt x="171424" y="69562"/>
                  <a:pt x="170106" y="74812"/>
                </a:cubicBezTo>
                <a:cubicBezTo>
                  <a:pt x="170106" y="77438"/>
                  <a:pt x="166150" y="81375"/>
                  <a:pt x="159556" y="82688"/>
                </a:cubicBezTo>
                <a:cubicBezTo>
                  <a:pt x="159556" y="82688"/>
                  <a:pt x="149007" y="81375"/>
                  <a:pt x="143733" y="72187"/>
                </a:cubicBezTo>
                <a:cubicBezTo>
                  <a:pt x="137139" y="61687"/>
                  <a:pt x="126590" y="56437"/>
                  <a:pt x="126590" y="56437"/>
                </a:cubicBezTo>
                <a:cubicBezTo>
                  <a:pt x="126590" y="56437"/>
                  <a:pt x="119997" y="49875"/>
                  <a:pt x="113404" y="48562"/>
                </a:cubicBezTo>
                <a:cubicBezTo>
                  <a:pt x="110766" y="48562"/>
                  <a:pt x="102854" y="52500"/>
                  <a:pt x="102854" y="52500"/>
                </a:cubicBezTo>
                <a:cubicBezTo>
                  <a:pt x="102854" y="52500"/>
                  <a:pt x="87031" y="66937"/>
                  <a:pt x="85712" y="69562"/>
                </a:cubicBezTo>
                <a:cubicBezTo>
                  <a:pt x="84393" y="72187"/>
                  <a:pt x="77800" y="84000"/>
                  <a:pt x="79119" y="89250"/>
                </a:cubicBezTo>
                <a:cubicBezTo>
                  <a:pt x="80437" y="93188"/>
                  <a:pt x="80437" y="103688"/>
                  <a:pt x="88349" y="105000"/>
                </a:cubicBezTo>
                <a:cubicBezTo>
                  <a:pt x="96261" y="106313"/>
                  <a:pt x="98898" y="112875"/>
                  <a:pt x="100217" y="114188"/>
                </a:cubicBezTo>
                <a:cubicBezTo>
                  <a:pt x="102854" y="115500"/>
                  <a:pt x="105492" y="118125"/>
                  <a:pt x="108129" y="116813"/>
                </a:cubicBezTo>
                <a:cubicBezTo>
                  <a:pt x="109448" y="116813"/>
                  <a:pt x="114722" y="123375"/>
                  <a:pt x="112085" y="123375"/>
                </a:cubicBezTo>
                <a:cubicBezTo>
                  <a:pt x="109448" y="124688"/>
                  <a:pt x="102854" y="122063"/>
                  <a:pt x="101536" y="123375"/>
                </a:cubicBezTo>
                <a:cubicBezTo>
                  <a:pt x="100217" y="126000"/>
                  <a:pt x="97580" y="135188"/>
                  <a:pt x="98898" y="141750"/>
                </a:cubicBezTo>
                <a:cubicBezTo>
                  <a:pt x="98898" y="147000"/>
                  <a:pt x="94942" y="157500"/>
                  <a:pt x="93624" y="164063"/>
                </a:cubicBezTo>
                <a:cubicBezTo>
                  <a:pt x="93624" y="168000"/>
                  <a:pt x="93624" y="182438"/>
                  <a:pt x="97580" y="194250"/>
                </a:cubicBezTo>
                <a:cubicBezTo>
                  <a:pt x="97580" y="194250"/>
                  <a:pt x="97580" y="194250"/>
                  <a:pt x="145051" y="194250"/>
                </a:cubicBezTo>
                <a:cubicBezTo>
                  <a:pt x="150326" y="189000"/>
                  <a:pt x="156919" y="179813"/>
                  <a:pt x="159556" y="174563"/>
                </a:cubicBezTo>
                <a:cubicBezTo>
                  <a:pt x="162194" y="169313"/>
                  <a:pt x="170106" y="156188"/>
                  <a:pt x="176699" y="152250"/>
                </a:cubicBezTo>
                <a:cubicBezTo>
                  <a:pt x="184611" y="149625"/>
                  <a:pt x="192523" y="145688"/>
                  <a:pt x="193841" y="143063"/>
                </a:cubicBezTo>
                <a:cubicBezTo>
                  <a:pt x="195160" y="140438"/>
                  <a:pt x="200434" y="137813"/>
                  <a:pt x="195160" y="136500"/>
                </a:cubicBezTo>
                <a:cubicBezTo>
                  <a:pt x="189885" y="135188"/>
                  <a:pt x="185929" y="132563"/>
                  <a:pt x="185929" y="129938"/>
                </a:cubicBezTo>
                <a:cubicBezTo>
                  <a:pt x="185929" y="126000"/>
                  <a:pt x="184611" y="122063"/>
                  <a:pt x="181973" y="118125"/>
                </a:cubicBezTo>
                <a:cubicBezTo>
                  <a:pt x="180655" y="114188"/>
                  <a:pt x="175380" y="105000"/>
                  <a:pt x="175380" y="102375"/>
                </a:cubicBezTo>
                <a:cubicBezTo>
                  <a:pt x="174061" y="98438"/>
                  <a:pt x="178017" y="91875"/>
                  <a:pt x="179336" y="94500"/>
                </a:cubicBezTo>
                <a:cubicBezTo>
                  <a:pt x="180655" y="97125"/>
                  <a:pt x="184611" y="108938"/>
                  <a:pt x="187248" y="112875"/>
                </a:cubicBezTo>
                <a:cubicBezTo>
                  <a:pt x="188567" y="115500"/>
                  <a:pt x="192523" y="123375"/>
                  <a:pt x="197797" y="122063"/>
                </a:cubicBezTo>
                <a:cubicBezTo>
                  <a:pt x="200434" y="120750"/>
                  <a:pt x="207028" y="119438"/>
                  <a:pt x="212302" y="118125"/>
                </a:cubicBezTo>
                <a:cubicBezTo>
                  <a:pt x="212302" y="118125"/>
                  <a:pt x="212302" y="118125"/>
                  <a:pt x="242632" y="165375"/>
                </a:cubicBezTo>
                <a:cubicBezTo>
                  <a:pt x="246588" y="170625"/>
                  <a:pt x="251862" y="173250"/>
                  <a:pt x="257137" y="173250"/>
                </a:cubicBezTo>
                <a:cubicBezTo>
                  <a:pt x="258455" y="173250"/>
                  <a:pt x="258455" y="173250"/>
                  <a:pt x="258455" y="173250"/>
                </a:cubicBezTo>
                <a:cubicBezTo>
                  <a:pt x="265049" y="173250"/>
                  <a:pt x="270323" y="169313"/>
                  <a:pt x="272961" y="162750"/>
                </a:cubicBezTo>
                <a:cubicBezTo>
                  <a:pt x="272961" y="162750"/>
                  <a:pt x="272961" y="162750"/>
                  <a:pt x="274279" y="160125"/>
                </a:cubicBezTo>
                <a:cubicBezTo>
                  <a:pt x="274279" y="160125"/>
                  <a:pt x="274279" y="160125"/>
                  <a:pt x="290103" y="168000"/>
                </a:cubicBezTo>
                <a:cubicBezTo>
                  <a:pt x="287466" y="177188"/>
                  <a:pt x="283510" y="185063"/>
                  <a:pt x="278235" y="194250"/>
                </a:cubicBezTo>
                <a:cubicBezTo>
                  <a:pt x="278235" y="194250"/>
                  <a:pt x="278235" y="194250"/>
                  <a:pt x="305927" y="194250"/>
                </a:cubicBezTo>
                <a:cubicBezTo>
                  <a:pt x="317795" y="194250"/>
                  <a:pt x="327025" y="202125"/>
                  <a:pt x="327025" y="213938"/>
                </a:cubicBezTo>
                <a:cubicBezTo>
                  <a:pt x="327025" y="213938"/>
                  <a:pt x="327025" y="213938"/>
                  <a:pt x="327025" y="312375"/>
                </a:cubicBezTo>
                <a:cubicBezTo>
                  <a:pt x="327025" y="324188"/>
                  <a:pt x="317795" y="333375"/>
                  <a:pt x="305927" y="333375"/>
                </a:cubicBezTo>
                <a:cubicBezTo>
                  <a:pt x="305927" y="333375"/>
                  <a:pt x="305927" y="333375"/>
                  <a:pt x="19779" y="333375"/>
                </a:cubicBezTo>
                <a:cubicBezTo>
                  <a:pt x="9230" y="333375"/>
                  <a:pt x="0" y="324188"/>
                  <a:pt x="0" y="312375"/>
                </a:cubicBezTo>
                <a:cubicBezTo>
                  <a:pt x="0" y="312375"/>
                  <a:pt x="0" y="312375"/>
                  <a:pt x="0" y="211313"/>
                </a:cubicBezTo>
                <a:cubicBezTo>
                  <a:pt x="0" y="202125"/>
                  <a:pt x="7912" y="194250"/>
                  <a:pt x="18461" y="194250"/>
                </a:cubicBezTo>
                <a:cubicBezTo>
                  <a:pt x="18461" y="194250"/>
                  <a:pt x="18461" y="194250"/>
                  <a:pt x="54064" y="194250"/>
                </a:cubicBezTo>
                <a:cubicBezTo>
                  <a:pt x="42197" y="174563"/>
                  <a:pt x="36922" y="153563"/>
                  <a:pt x="36922" y="129938"/>
                </a:cubicBezTo>
                <a:cubicBezTo>
                  <a:pt x="36922" y="57750"/>
                  <a:pt x="94942" y="0"/>
                  <a:pt x="166150" y="0"/>
                </a:cubicBez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1" name="箭头: 五边形 81"/>
          <p:cNvSpPr/>
          <p:nvPr/>
        </p:nvSpPr>
        <p:spPr>
          <a:xfrm>
            <a:off x="8644890" y="2060575"/>
            <a:ext cx="2614930" cy="1535430"/>
          </a:xfrm>
          <a:prstGeom prst="homePlate">
            <a:avLst/>
          </a:prstGeom>
          <a:solidFill>
            <a:srgbClr val="1723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24" name="任意多边形: 形状 89"/>
          <p:cNvSpPr/>
          <p:nvPr/>
        </p:nvSpPr>
        <p:spPr bwMode="auto">
          <a:xfrm>
            <a:off x="8790305" y="2383790"/>
            <a:ext cx="323850" cy="390525"/>
          </a:xfrm>
          <a:custGeom>
            <a:avLst/>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3"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5" name="矩形 14"/>
          <p:cNvSpPr/>
          <p:nvPr/>
        </p:nvSpPr>
        <p:spPr>
          <a:xfrm>
            <a:off x="3774440" y="2060575"/>
            <a:ext cx="2171065" cy="1535430"/>
          </a:xfrm>
          <a:prstGeom prst="rect">
            <a:avLst/>
          </a:prstGeom>
          <a:solidFill>
            <a:srgbClr val="17234D"/>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7" name="任意多边形: 形状 90"/>
          <p:cNvSpPr/>
          <p:nvPr/>
        </p:nvSpPr>
        <p:spPr bwMode="auto">
          <a:xfrm>
            <a:off x="4664710" y="2402205"/>
            <a:ext cx="389890" cy="384810"/>
          </a:xfrm>
          <a:custGeom>
            <a:avLst/>
            <a:gdLst>
              <a:gd name="connsiteX0" fmla="*/ 266595 w 338128"/>
              <a:gd name="connsiteY0" fmla="*/ 260350 h 333375"/>
              <a:gd name="connsiteX1" fmla="*/ 258340 w 338128"/>
              <a:gd name="connsiteY1" fmla="*/ 262820 h 333375"/>
              <a:gd name="connsiteX2" fmla="*/ 255588 w 338128"/>
              <a:gd name="connsiteY2" fmla="*/ 271463 h 333375"/>
              <a:gd name="connsiteX3" fmla="*/ 276226 w 338128"/>
              <a:gd name="connsiteY3" fmla="*/ 271463 h 333375"/>
              <a:gd name="connsiteX4" fmla="*/ 273475 w 338128"/>
              <a:gd name="connsiteY4" fmla="*/ 262820 h 333375"/>
              <a:gd name="connsiteX5" fmla="*/ 266595 w 338128"/>
              <a:gd name="connsiteY5" fmla="*/ 260350 h 333375"/>
              <a:gd name="connsiteX6" fmla="*/ 61119 w 338128"/>
              <a:gd name="connsiteY6" fmla="*/ 260350 h 333375"/>
              <a:gd name="connsiteX7" fmla="*/ 51859 w 338128"/>
              <a:gd name="connsiteY7" fmla="*/ 264319 h 333375"/>
              <a:gd name="connsiteX8" fmla="*/ 49213 w 338128"/>
              <a:gd name="connsiteY8" fmla="*/ 276225 h 333375"/>
              <a:gd name="connsiteX9" fmla="*/ 51859 w 338128"/>
              <a:gd name="connsiteY9" fmla="*/ 288131 h 333375"/>
              <a:gd name="connsiteX10" fmla="*/ 61119 w 338128"/>
              <a:gd name="connsiteY10" fmla="*/ 292100 h 333375"/>
              <a:gd name="connsiteX11" fmla="*/ 70380 w 338128"/>
              <a:gd name="connsiteY11" fmla="*/ 288131 h 333375"/>
              <a:gd name="connsiteX12" fmla="*/ 73026 w 338128"/>
              <a:gd name="connsiteY12" fmla="*/ 276225 h 333375"/>
              <a:gd name="connsiteX13" fmla="*/ 70380 w 338128"/>
              <a:gd name="connsiteY13" fmla="*/ 264319 h 333375"/>
              <a:gd name="connsiteX14" fmla="*/ 61119 w 338128"/>
              <a:gd name="connsiteY14" fmla="*/ 260350 h 333375"/>
              <a:gd name="connsiteX15" fmla="*/ 169863 w 338128"/>
              <a:gd name="connsiteY15" fmla="*/ 250825 h 333375"/>
              <a:gd name="connsiteX16" fmla="*/ 182563 w 338128"/>
              <a:gd name="connsiteY16" fmla="*/ 250825 h 333375"/>
              <a:gd name="connsiteX17" fmla="*/ 182563 w 338128"/>
              <a:gd name="connsiteY17" fmla="*/ 301625 h 333375"/>
              <a:gd name="connsiteX18" fmla="*/ 169863 w 338128"/>
              <a:gd name="connsiteY18" fmla="*/ 301625 h 333375"/>
              <a:gd name="connsiteX19" fmla="*/ 265250 w 338128"/>
              <a:gd name="connsiteY19" fmla="*/ 249237 h 333375"/>
              <a:gd name="connsiteX20" fmla="*/ 283665 w 338128"/>
              <a:gd name="connsiteY20" fmla="*/ 257095 h 333375"/>
              <a:gd name="connsiteX21" fmla="*/ 288926 w 338128"/>
              <a:gd name="connsiteY21" fmla="*/ 279360 h 333375"/>
              <a:gd name="connsiteX22" fmla="*/ 256042 w 338128"/>
              <a:gd name="connsiteY22" fmla="*/ 279360 h 333375"/>
              <a:gd name="connsiteX23" fmla="*/ 258673 w 338128"/>
              <a:gd name="connsiteY23" fmla="*/ 288528 h 333375"/>
              <a:gd name="connsiteX24" fmla="*/ 266565 w 338128"/>
              <a:gd name="connsiteY24" fmla="*/ 292457 h 333375"/>
              <a:gd name="connsiteX25" fmla="*/ 271826 w 338128"/>
              <a:gd name="connsiteY25" fmla="*/ 289838 h 333375"/>
              <a:gd name="connsiteX26" fmla="*/ 275773 w 338128"/>
              <a:gd name="connsiteY26" fmla="*/ 284599 h 333375"/>
              <a:gd name="connsiteX27" fmla="*/ 288926 w 338128"/>
              <a:gd name="connsiteY27" fmla="*/ 287218 h 333375"/>
              <a:gd name="connsiteX28" fmla="*/ 281034 w 338128"/>
              <a:gd name="connsiteY28" fmla="*/ 297696 h 333375"/>
              <a:gd name="connsiteX29" fmla="*/ 266565 w 338128"/>
              <a:gd name="connsiteY29" fmla="*/ 301625 h 333375"/>
              <a:gd name="connsiteX30" fmla="*/ 246834 w 338128"/>
              <a:gd name="connsiteY30" fmla="*/ 293767 h 333375"/>
              <a:gd name="connsiteX31" fmla="*/ 242888 w 338128"/>
              <a:gd name="connsiteY31" fmla="*/ 275431 h 333375"/>
              <a:gd name="connsiteX32" fmla="*/ 249465 w 338128"/>
              <a:gd name="connsiteY32" fmla="*/ 255786 h 333375"/>
              <a:gd name="connsiteX33" fmla="*/ 265250 w 338128"/>
              <a:gd name="connsiteY33" fmla="*/ 249237 h 333375"/>
              <a:gd name="connsiteX34" fmla="*/ 221026 w 338128"/>
              <a:gd name="connsiteY34" fmla="*/ 249237 h 333375"/>
              <a:gd name="connsiteX35" fmla="*/ 228919 w 338128"/>
              <a:gd name="connsiteY35" fmla="*/ 250580 h 333375"/>
              <a:gd name="connsiteX36" fmla="*/ 234180 w 338128"/>
              <a:gd name="connsiteY36" fmla="*/ 254610 h 333375"/>
              <a:gd name="connsiteX37" fmla="*/ 238126 w 338128"/>
              <a:gd name="connsiteY37" fmla="*/ 261327 h 333375"/>
              <a:gd name="connsiteX38" fmla="*/ 238126 w 338128"/>
              <a:gd name="connsiteY38" fmla="*/ 269386 h 333375"/>
              <a:gd name="connsiteX39" fmla="*/ 238126 w 338128"/>
              <a:gd name="connsiteY39" fmla="*/ 301625 h 333375"/>
              <a:gd name="connsiteX40" fmla="*/ 224973 w 338128"/>
              <a:gd name="connsiteY40" fmla="*/ 301625 h 333375"/>
              <a:gd name="connsiteX41" fmla="*/ 224973 w 338128"/>
              <a:gd name="connsiteY41" fmla="*/ 276103 h 333375"/>
              <a:gd name="connsiteX42" fmla="*/ 223657 w 338128"/>
              <a:gd name="connsiteY42" fmla="*/ 265357 h 333375"/>
              <a:gd name="connsiteX43" fmla="*/ 221026 w 338128"/>
              <a:gd name="connsiteY43" fmla="*/ 261327 h 333375"/>
              <a:gd name="connsiteX44" fmla="*/ 217080 w 338128"/>
              <a:gd name="connsiteY44" fmla="*/ 259983 h 333375"/>
              <a:gd name="connsiteX45" fmla="*/ 210503 w 338128"/>
              <a:gd name="connsiteY45" fmla="*/ 261327 h 333375"/>
              <a:gd name="connsiteX46" fmla="*/ 206557 w 338128"/>
              <a:gd name="connsiteY46" fmla="*/ 266700 h 333375"/>
              <a:gd name="connsiteX47" fmla="*/ 205241 w 338128"/>
              <a:gd name="connsiteY47" fmla="*/ 278789 h 333375"/>
              <a:gd name="connsiteX48" fmla="*/ 205241 w 338128"/>
              <a:gd name="connsiteY48" fmla="*/ 301625 h 333375"/>
              <a:gd name="connsiteX49" fmla="*/ 192088 w 338128"/>
              <a:gd name="connsiteY49" fmla="*/ 301625 h 333375"/>
              <a:gd name="connsiteX50" fmla="*/ 192088 w 338128"/>
              <a:gd name="connsiteY50" fmla="*/ 250580 h 333375"/>
              <a:gd name="connsiteX51" fmla="*/ 203926 w 338128"/>
              <a:gd name="connsiteY51" fmla="*/ 250580 h 333375"/>
              <a:gd name="connsiteX52" fmla="*/ 203926 w 338128"/>
              <a:gd name="connsiteY52" fmla="*/ 258640 h 333375"/>
              <a:gd name="connsiteX53" fmla="*/ 221026 w 338128"/>
              <a:gd name="connsiteY53" fmla="*/ 249237 h 333375"/>
              <a:gd name="connsiteX54" fmla="*/ 122601 w 338128"/>
              <a:gd name="connsiteY54" fmla="*/ 249237 h 333375"/>
              <a:gd name="connsiteX55" fmla="*/ 130493 w 338128"/>
              <a:gd name="connsiteY55" fmla="*/ 250580 h 333375"/>
              <a:gd name="connsiteX56" fmla="*/ 135755 w 338128"/>
              <a:gd name="connsiteY56" fmla="*/ 254610 h 333375"/>
              <a:gd name="connsiteX57" fmla="*/ 138385 w 338128"/>
              <a:gd name="connsiteY57" fmla="*/ 261327 h 333375"/>
              <a:gd name="connsiteX58" fmla="*/ 139701 w 338128"/>
              <a:gd name="connsiteY58" fmla="*/ 269386 h 333375"/>
              <a:gd name="connsiteX59" fmla="*/ 139701 w 338128"/>
              <a:gd name="connsiteY59" fmla="*/ 301625 h 333375"/>
              <a:gd name="connsiteX60" fmla="*/ 126547 w 338128"/>
              <a:gd name="connsiteY60" fmla="*/ 301625 h 333375"/>
              <a:gd name="connsiteX61" fmla="*/ 126547 w 338128"/>
              <a:gd name="connsiteY61" fmla="*/ 276103 h 333375"/>
              <a:gd name="connsiteX62" fmla="*/ 125232 w 338128"/>
              <a:gd name="connsiteY62" fmla="*/ 265357 h 333375"/>
              <a:gd name="connsiteX63" fmla="*/ 122601 w 338128"/>
              <a:gd name="connsiteY63" fmla="*/ 261327 h 333375"/>
              <a:gd name="connsiteX64" fmla="*/ 117339 w 338128"/>
              <a:gd name="connsiteY64" fmla="*/ 259983 h 333375"/>
              <a:gd name="connsiteX65" fmla="*/ 112078 w 338128"/>
              <a:gd name="connsiteY65" fmla="*/ 261327 h 333375"/>
              <a:gd name="connsiteX66" fmla="*/ 108132 w 338128"/>
              <a:gd name="connsiteY66" fmla="*/ 266700 h 333375"/>
              <a:gd name="connsiteX67" fmla="*/ 106816 w 338128"/>
              <a:gd name="connsiteY67" fmla="*/ 278789 h 333375"/>
              <a:gd name="connsiteX68" fmla="*/ 106816 w 338128"/>
              <a:gd name="connsiteY68" fmla="*/ 301625 h 333375"/>
              <a:gd name="connsiteX69" fmla="*/ 93663 w 338128"/>
              <a:gd name="connsiteY69" fmla="*/ 301625 h 333375"/>
              <a:gd name="connsiteX70" fmla="*/ 93663 w 338128"/>
              <a:gd name="connsiteY70" fmla="*/ 250580 h 333375"/>
              <a:gd name="connsiteX71" fmla="*/ 106816 w 338128"/>
              <a:gd name="connsiteY71" fmla="*/ 250580 h 333375"/>
              <a:gd name="connsiteX72" fmla="*/ 106816 w 338128"/>
              <a:gd name="connsiteY72" fmla="*/ 258640 h 333375"/>
              <a:gd name="connsiteX73" fmla="*/ 122601 w 338128"/>
              <a:gd name="connsiteY73" fmla="*/ 249237 h 333375"/>
              <a:gd name="connsiteX74" fmla="*/ 61119 w 338128"/>
              <a:gd name="connsiteY74" fmla="*/ 249237 h 333375"/>
              <a:gd name="connsiteX75" fmla="*/ 79455 w 338128"/>
              <a:gd name="connsiteY75" fmla="*/ 257095 h 333375"/>
              <a:gd name="connsiteX76" fmla="*/ 87313 w 338128"/>
              <a:gd name="connsiteY76" fmla="*/ 275431 h 333375"/>
              <a:gd name="connsiteX77" fmla="*/ 79455 w 338128"/>
              <a:gd name="connsiteY77" fmla="*/ 293767 h 333375"/>
              <a:gd name="connsiteX78" fmla="*/ 61119 w 338128"/>
              <a:gd name="connsiteY78" fmla="*/ 301625 h 333375"/>
              <a:gd name="connsiteX79" fmla="*/ 48022 w 338128"/>
              <a:gd name="connsiteY79" fmla="*/ 299006 h 333375"/>
              <a:gd name="connsiteX80" fmla="*/ 38854 w 338128"/>
              <a:gd name="connsiteY80" fmla="*/ 289838 h 333375"/>
              <a:gd name="connsiteX81" fmla="*/ 34925 w 338128"/>
              <a:gd name="connsiteY81" fmla="*/ 275431 h 333375"/>
              <a:gd name="connsiteX82" fmla="*/ 38854 w 338128"/>
              <a:gd name="connsiteY82" fmla="*/ 262334 h 333375"/>
              <a:gd name="connsiteX83" fmla="*/ 48022 w 338128"/>
              <a:gd name="connsiteY83" fmla="*/ 253166 h 333375"/>
              <a:gd name="connsiteX84" fmla="*/ 61119 w 338128"/>
              <a:gd name="connsiteY84" fmla="*/ 249237 h 333375"/>
              <a:gd name="connsiteX85" fmla="*/ 169863 w 338128"/>
              <a:gd name="connsiteY85" fmla="*/ 231775 h 333375"/>
              <a:gd name="connsiteX86" fmla="*/ 182563 w 338128"/>
              <a:gd name="connsiteY86" fmla="*/ 231775 h 333375"/>
              <a:gd name="connsiteX87" fmla="*/ 182563 w 338128"/>
              <a:gd name="connsiteY87" fmla="*/ 244475 h 333375"/>
              <a:gd name="connsiteX88" fmla="*/ 169863 w 338128"/>
              <a:gd name="connsiteY88" fmla="*/ 244475 h 333375"/>
              <a:gd name="connsiteX89" fmla="*/ 147638 w 338128"/>
              <a:gd name="connsiteY89" fmla="*/ 231775 h 333375"/>
              <a:gd name="connsiteX90" fmla="*/ 161926 w 338128"/>
              <a:gd name="connsiteY90" fmla="*/ 231775 h 333375"/>
              <a:gd name="connsiteX91" fmla="*/ 161926 w 338128"/>
              <a:gd name="connsiteY91" fmla="*/ 301625 h 333375"/>
              <a:gd name="connsiteX92" fmla="*/ 147638 w 338128"/>
              <a:gd name="connsiteY92" fmla="*/ 301625 h 333375"/>
              <a:gd name="connsiteX93" fmla="*/ 35674 w 338128"/>
              <a:gd name="connsiteY93" fmla="*/ 217487 h 333375"/>
              <a:gd name="connsiteX94" fmla="*/ 23813 w 338128"/>
              <a:gd name="connsiteY94" fmla="*/ 229159 h 333375"/>
              <a:gd name="connsiteX95" fmla="*/ 23813 w 338128"/>
              <a:gd name="connsiteY95" fmla="*/ 297891 h 333375"/>
              <a:gd name="connsiteX96" fmla="*/ 35674 w 338128"/>
              <a:gd name="connsiteY96" fmla="*/ 309562 h 333375"/>
              <a:gd name="connsiteX97" fmla="*/ 291352 w 338128"/>
              <a:gd name="connsiteY97" fmla="*/ 309562 h 333375"/>
              <a:gd name="connsiteX98" fmla="*/ 303213 w 338128"/>
              <a:gd name="connsiteY98" fmla="*/ 297891 h 333375"/>
              <a:gd name="connsiteX99" fmla="*/ 303213 w 338128"/>
              <a:gd name="connsiteY99" fmla="*/ 229159 h 333375"/>
              <a:gd name="connsiteX100" fmla="*/ 291352 w 338128"/>
              <a:gd name="connsiteY100" fmla="*/ 217487 h 333375"/>
              <a:gd name="connsiteX101" fmla="*/ 167323 w 338128"/>
              <a:gd name="connsiteY101" fmla="*/ 188595 h 333375"/>
              <a:gd name="connsiteX102" fmla="*/ 157163 w 338128"/>
              <a:gd name="connsiteY102" fmla="*/ 193675 h 333375"/>
              <a:gd name="connsiteX103" fmla="*/ 169863 w 338128"/>
              <a:gd name="connsiteY103" fmla="*/ 193675 h 333375"/>
              <a:gd name="connsiteX104" fmla="*/ 167323 w 338128"/>
              <a:gd name="connsiteY104" fmla="*/ 188595 h 333375"/>
              <a:gd name="connsiteX105" fmla="*/ 275321 w 338128"/>
              <a:gd name="connsiteY105" fmla="*/ 76200 h 333375"/>
              <a:gd name="connsiteX106" fmla="*/ 287151 w 338128"/>
              <a:gd name="connsiteY106" fmla="*/ 81459 h 333375"/>
              <a:gd name="connsiteX107" fmla="*/ 288465 w 338128"/>
              <a:gd name="connsiteY107" fmla="*/ 93291 h 333375"/>
              <a:gd name="connsiteX108" fmla="*/ 287151 w 338128"/>
              <a:gd name="connsiteY108" fmla="*/ 95920 h 333375"/>
              <a:gd name="connsiteX109" fmla="*/ 331840 w 338128"/>
              <a:gd name="connsiteY109" fmla="*/ 118269 h 333375"/>
              <a:gd name="connsiteX110" fmla="*/ 337097 w 338128"/>
              <a:gd name="connsiteY110" fmla="*/ 132730 h 333375"/>
              <a:gd name="connsiteX111" fmla="*/ 326582 w 338128"/>
              <a:gd name="connsiteY111" fmla="*/ 153765 h 333375"/>
              <a:gd name="connsiteX112" fmla="*/ 321325 w 338128"/>
              <a:gd name="connsiteY112" fmla="*/ 159023 h 333375"/>
              <a:gd name="connsiteX113" fmla="*/ 312124 w 338128"/>
              <a:gd name="connsiteY113" fmla="*/ 159023 h 333375"/>
              <a:gd name="connsiteX114" fmla="*/ 267435 w 338128"/>
              <a:gd name="connsiteY114" fmla="*/ 136674 h 333375"/>
              <a:gd name="connsiteX115" fmla="*/ 256920 w 338128"/>
              <a:gd name="connsiteY115" fmla="*/ 143248 h 333375"/>
              <a:gd name="connsiteX116" fmla="*/ 246405 w 338128"/>
              <a:gd name="connsiteY116" fmla="*/ 137989 h 333375"/>
              <a:gd name="connsiteX117" fmla="*/ 220117 w 338128"/>
              <a:gd name="connsiteY117" fmla="*/ 99864 h 333375"/>
              <a:gd name="connsiteX118" fmla="*/ 220117 w 338128"/>
              <a:gd name="connsiteY118" fmla="*/ 86717 h 333375"/>
              <a:gd name="connsiteX119" fmla="*/ 229318 w 338128"/>
              <a:gd name="connsiteY119" fmla="*/ 80144 h 333375"/>
              <a:gd name="connsiteX120" fmla="*/ 166150 w 338128"/>
              <a:gd name="connsiteY120" fmla="*/ 0 h 333375"/>
              <a:gd name="connsiteX121" fmla="*/ 274279 w 338128"/>
              <a:gd name="connsiteY121" fmla="*/ 59062 h 333375"/>
              <a:gd name="connsiteX122" fmla="*/ 247906 w 338128"/>
              <a:gd name="connsiteY122" fmla="*/ 61687 h 333375"/>
              <a:gd name="connsiteX123" fmla="*/ 172743 w 338128"/>
              <a:gd name="connsiteY123" fmla="*/ 23625 h 333375"/>
              <a:gd name="connsiteX124" fmla="*/ 170106 w 338128"/>
              <a:gd name="connsiteY124" fmla="*/ 24937 h 333375"/>
              <a:gd name="connsiteX125" fmla="*/ 174061 w 338128"/>
              <a:gd name="connsiteY125" fmla="*/ 34125 h 333375"/>
              <a:gd name="connsiteX126" fmla="*/ 170106 w 338128"/>
              <a:gd name="connsiteY126" fmla="*/ 40687 h 333375"/>
              <a:gd name="connsiteX127" fmla="*/ 160875 w 338128"/>
              <a:gd name="connsiteY127" fmla="*/ 31500 h 333375"/>
              <a:gd name="connsiteX128" fmla="*/ 154282 w 338128"/>
              <a:gd name="connsiteY128" fmla="*/ 27562 h 333375"/>
              <a:gd name="connsiteX129" fmla="*/ 145051 w 338128"/>
              <a:gd name="connsiteY129" fmla="*/ 30187 h 333375"/>
              <a:gd name="connsiteX130" fmla="*/ 135821 w 338128"/>
              <a:gd name="connsiteY130" fmla="*/ 32812 h 333375"/>
              <a:gd name="connsiteX131" fmla="*/ 122634 w 338128"/>
              <a:gd name="connsiteY131" fmla="*/ 39375 h 333375"/>
              <a:gd name="connsiteX132" fmla="*/ 127909 w 338128"/>
              <a:gd name="connsiteY132" fmla="*/ 44625 h 333375"/>
              <a:gd name="connsiteX133" fmla="*/ 139777 w 338128"/>
              <a:gd name="connsiteY133" fmla="*/ 43312 h 333375"/>
              <a:gd name="connsiteX134" fmla="*/ 149007 w 338128"/>
              <a:gd name="connsiteY134" fmla="*/ 44625 h 333375"/>
              <a:gd name="connsiteX135" fmla="*/ 152963 w 338128"/>
              <a:gd name="connsiteY135" fmla="*/ 53812 h 333375"/>
              <a:gd name="connsiteX136" fmla="*/ 155600 w 338128"/>
              <a:gd name="connsiteY136" fmla="*/ 63000 h 333375"/>
              <a:gd name="connsiteX137" fmla="*/ 156919 w 338128"/>
              <a:gd name="connsiteY137" fmla="*/ 68250 h 333375"/>
              <a:gd name="connsiteX138" fmla="*/ 160875 w 338128"/>
              <a:gd name="connsiteY138" fmla="*/ 65625 h 333375"/>
              <a:gd name="connsiteX139" fmla="*/ 170106 w 338128"/>
              <a:gd name="connsiteY139" fmla="*/ 74812 h 333375"/>
              <a:gd name="connsiteX140" fmla="*/ 159556 w 338128"/>
              <a:gd name="connsiteY140" fmla="*/ 82688 h 333375"/>
              <a:gd name="connsiteX141" fmla="*/ 143733 w 338128"/>
              <a:gd name="connsiteY141" fmla="*/ 72187 h 333375"/>
              <a:gd name="connsiteX142" fmla="*/ 126590 w 338128"/>
              <a:gd name="connsiteY142" fmla="*/ 56437 h 333375"/>
              <a:gd name="connsiteX143" fmla="*/ 113404 w 338128"/>
              <a:gd name="connsiteY143" fmla="*/ 48562 h 333375"/>
              <a:gd name="connsiteX144" fmla="*/ 102854 w 338128"/>
              <a:gd name="connsiteY144" fmla="*/ 52500 h 333375"/>
              <a:gd name="connsiteX145" fmla="*/ 85712 w 338128"/>
              <a:gd name="connsiteY145" fmla="*/ 69562 h 333375"/>
              <a:gd name="connsiteX146" fmla="*/ 79119 w 338128"/>
              <a:gd name="connsiteY146" fmla="*/ 89250 h 333375"/>
              <a:gd name="connsiteX147" fmla="*/ 88349 w 338128"/>
              <a:gd name="connsiteY147" fmla="*/ 105000 h 333375"/>
              <a:gd name="connsiteX148" fmla="*/ 100217 w 338128"/>
              <a:gd name="connsiteY148" fmla="*/ 114188 h 333375"/>
              <a:gd name="connsiteX149" fmla="*/ 108129 w 338128"/>
              <a:gd name="connsiteY149" fmla="*/ 116813 h 333375"/>
              <a:gd name="connsiteX150" fmla="*/ 112085 w 338128"/>
              <a:gd name="connsiteY150" fmla="*/ 123375 h 333375"/>
              <a:gd name="connsiteX151" fmla="*/ 101536 w 338128"/>
              <a:gd name="connsiteY151" fmla="*/ 123375 h 333375"/>
              <a:gd name="connsiteX152" fmla="*/ 98898 w 338128"/>
              <a:gd name="connsiteY152" fmla="*/ 141750 h 333375"/>
              <a:gd name="connsiteX153" fmla="*/ 93624 w 338128"/>
              <a:gd name="connsiteY153" fmla="*/ 164063 h 333375"/>
              <a:gd name="connsiteX154" fmla="*/ 97580 w 338128"/>
              <a:gd name="connsiteY154" fmla="*/ 194250 h 333375"/>
              <a:gd name="connsiteX155" fmla="*/ 145051 w 338128"/>
              <a:gd name="connsiteY155" fmla="*/ 194250 h 333375"/>
              <a:gd name="connsiteX156" fmla="*/ 159556 w 338128"/>
              <a:gd name="connsiteY156" fmla="*/ 174563 h 333375"/>
              <a:gd name="connsiteX157" fmla="*/ 176699 w 338128"/>
              <a:gd name="connsiteY157" fmla="*/ 152250 h 333375"/>
              <a:gd name="connsiteX158" fmla="*/ 193841 w 338128"/>
              <a:gd name="connsiteY158" fmla="*/ 143063 h 333375"/>
              <a:gd name="connsiteX159" fmla="*/ 195160 w 338128"/>
              <a:gd name="connsiteY159" fmla="*/ 136500 h 333375"/>
              <a:gd name="connsiteX160" fmla="*/ 185929 w 338128"/>
              <a:gd name="connsiteY160" fmla="*/ 129938 h 333375"/>
              <a:gd name="connsiteX161" fmla="*/ 181973 w 338128"/>
              <a:gd name="connsiteY161" fmla="*/ 118125 h 333375"/>
              <a:gd name="connsiteX162" fmla="*/ 175380 w 338128"/>
              <a:gd name="connsiteY162" fmla="*/ 102375 h 333375"/>
              <a:gd name="connsiteX163" fmla="*/ 179336 w 338128"/>
              <a:gd name="connsiteY163" fmla="*/ 94500 h 333375"/>
              <a:gd name="connsiteX164" fmla="*/ 187248 w 338128"/>
              <a:gd name="connsiteY164" fmla="*/ 112875 h 333375"/>
              <a:gd name="connsiteX165" fmla="*/ 197797 w 338128"/>
              <a:gd name="connsiteY165" fmla="*/ 122063 h 333375"/>
              <a:gd name="connsiteX166" fmla="*/ 212302 w 338128"/>
              <a:gd name="connsiteY166" fmla="*/ 118125 h 333375"/>
              <a:gd name="connsiteX167" fmla="*/ 242632 w 338128"/>
              <a:gd name="connsiteY167" fmla="*/ 165375 h 333375"/>
              <a:gd name="connsiteX168" fmla="*/ 257137 w 338128"/>
              <a:gd name="connsiteY168" fmla="*/ 173250 h 333375"/>
              <a:gd name="connsiteX169" fmla="*/ 258455 w 338128"/>
              <a:gd name="connsiteY169" fmla="*/ 173250 h 333375"/>
              <a:gd name="connsiteX170" fmla="*/ 272961 w 338128"/>
              <a:gd name="connsiteY170" fmla="*/ 162750 h 333375"/>
              <a:gd name="connsiteX171" fmla="*/ 274279 w 338128"/>
              <a:gd name="connsiteY171" fmla="*/ 160125 h 333375"/>
              <a:gd name="connsiteX172" fmla="*/ 290103 w 338128"/>
              <a:gd name="connsiteY172" fmla="*/ 168000 h 333375"/>
              <a:gd name="connsiteX173" fmla="*/ 278235 w 338128"/>
              <a:gd name="connsiteY173" fmla="*/ 194250 h 333375"/>
              <a:gd name="connsiteX174" fmla="*/ 305927 w 338128"/>
              <a:gd name="connsiteY174" fmla="*/ 194250 h 333375"/>
              <a:gd name="connsiteX175" fmla="*/ 327025 w 338128"/>
              <a:gd name="connsiteY175" fmla="*/ 213938 h 333375"/>
              <a:gd name="connsiteX176" fmla="*/ 327025 w 338128"/>
              <a:gd name="connsiteY176" fmla="*/ 312375 h 333375"/>
              <a:gd name="connsiteX177" fmla="*/ 305927 w 338128"/>
              <a:gd name="connsiteY177" fmla="*/ 333375 h 333375"/>
              <a:gd name="connsiteX178" fmla="*/ 19779 w 338128"/>
              <a:gd name="connsiteY178" fmla="*/ 333375 h 333375"/>
              <a:gd name="connsiteX179" fmla="*/ 0 w 338128"/>
              <a:gd name="connsiteY179" fmla="*/ 312375 h 333375"/>
              <a:gd name="connsiteX180" fmla="*/ 0 w 338128"/>
              <a:gd name="connsiteY180" fmla="*/ 211313 h 333375"/>
              <a:gd name="connsiteX181" fmla="*/ 18461 w 338128"/>
              <a:gd name="connsiteY181" fmla="*/ 194250 h 333375"/>
              <a:gd name="connsiteX182" fmla="*/ 54064 w 338128"/>
              <a:gd name="connsiteY182" fmla="*/ 194250 h 333375"/>
              <a:gd name="connsiteX183" fmla="*/ 36922 w 338128"/>
              <a:gd name="connsiteY183" fmla="*/ 129938 h 333375"/>
              <a:gd name="connsiteX184" fmla="*/ 166150 w 338128"/>
              <a:gd name="connsiteY184"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38128" h="333375">
                <a:moveTo>
                  <a:pt x="266595" y="260350"/>
                </a:moveTo>
                <a:cubicBezTo>
                  <a:pt x="263843" y="260350"/>
                  <a:pt x="261092" y="261585"/>
                  <a:pt x="258340" y="262820"/>
                </a:cubicBezTo>
                <a:cubicBezTo>
                  <a:pt x="256964" y="265289"/>
                  <a:pt x="255588" y="267759"/>
                  <a:pt x="255588" y="271463"/>
                </a:cubicBezTo>
                <a:cubicBezTo>
                  <a:pt x="255588" y="271463"/>
                  <a:pt x="255588" y="271463"/>
                  <a:pt x="276226" y="271463"/>
                </a:cubicBezTo>
                <a:cubicBezTo>
                  <a:pt x="276226" y="267759"/>
                  <a:pt x="274850" y="265289"/>
                  <a:pt x="273475" y="262820"/>
                </a:cubicBezTo>
                <a:cubicBezTo>
                  <a:pt x="272099" y="261585"/>
                  <a:pt x="269347" y="260350"/>
                  <a:pt x="266595" y="260350"/>
                </a:cubicBezTo>
                <a:close/>
                <a:moveTo>
                  <a:pt x="61119" y="260350"/>
                </a:moveTo>
                <a:cubicBezTo>
                  <a:pt x="57150" y="260350"/>
                  <a:pt x="54505" y="261673"/>
                  <a:pt x="51859" y="264319"/>
                </a:cubicBezTo>
                <a:cubicBezTo>
                  <a:pt x="50536" y="266965"/>
                  <a:pt x="49213" y="270933"/>
                  <a:pt x="49213" y="276225"/>
                </a:cubicBezTo>
                <a:cubicBezTo>
                  <a:pt x="49213" y="281517"/>
                  <a:pt x="50536" y="285486"/>
                  <a:pt x="51859" y="288131"/>
                </a:cubicBezTo>
                <a:cubicBezTo>
                  <a:pt x="54505" y="290777"/>
                  <a:pt x="57150" y="292100"/>
                  <a:pt x="61119" y="292100"/>
                </a:cubicBezTo>
                <a:cubicBezTo>
                  <a:pt x="65088" y="292100"/>
                  <a:pt x="67734" y="290777"/>
                  <a:pt x="70380" y="288131"/>
                </a:cubicBezTo>
                <a:cubicBezTo>
                  <a:pt x="71703" y="285486"/>
                  <a:pt x="73026" y="281517"/>
                  <a:pt x="73026" y="276225"/>
                </a:cubicBezTo>
                <a:cubicBezTo>
                  <a:pt x="73026" y="270933"/>
                  <a:pt x="71703" y="266965"/>
                  <a:pt x="70380" y="264319"/>
                </a:cubicBezTo>
                <a:cubicBezTo>
                  <a:pt x="67734" y="261673"/>
                  <a:pt x="65088" y="260350"/>
                  <a:pt x="61119" y="260350"/>
                </a:cubicBezTo>
                <a:close/>
                <a:moveTo>
                  <a:pt x="169863" y="250825"/>
                </a:moveTo>
                <a:lnTo>
                  <a:pt x="182563" y="250825"/>
                </a:lnTo>
                <a:lnTo>
                  <a:pt x="182563" y="301625"/>
                </a:lnTo>
                <a:lnTo>
                  <a:pt x="169863" y="301625"/>
                </a:lnTo>
                <a:close/>
                <a:moveTo>
                  <a:pt x="265250" y="249237"/>
                </a:moveTo>
                <a:cubicBezTo>
                  <a:pt x="273142" y="249237"/>
                  <a:pt x="278403" y="251857"/>
                  <a:pt x="283665" y="257095"/>
                </a:cubicBezTo>
                <a:cubicBezTo>
                  <a:pt x="287611" y="262334"/>
                  <a:pt x="288926" y="268883"/>
                  <a:pt x="288926" y="279360"/>
                </a:cubicBezTo>
                <a:cubicBezTo>
                  <a:pt x="288926" y="279360"/>
                  <a:pt x="288926" y="279360"/>
                  <a:pt x="256042" y="279360"/>
                </a:cubicBezTo>
                <a:cubicBezTo>
                  <a:pt x="256042" y="283289"/>
                  <a:pt x="257357" y="285909"/>
                  <a:pt x="258673" y="288528"/>
                </a:cubicBezTo>
                <a:cubicBezTo>
                  <a:pt x="261303" y="291148"/>
                  <a:pt x="263934" y="292457"/>
                  <a:pt x="266565" y="292457"/>
                </a:cubicBezTo>
                <a:cubicBezTo>
                  <a:pt x="269196" y="292457"/>
                  <a:pt x="270511" y="291148"/>
                  <a:pt x="271826" y="289838"/>
                </a:cubicBezTo>
                <a:cubicBezTo>
                  <a:pt x="273142" y="288528"/>
                  <a:pt x="274457" y="287218"/>
                  <a:pt x="275773" y="284599"/>
                </a:cubicBezTo>
                <a:cubicBezTo>
                  <a:pt x="275773" y="284599"/>
                  <a:pt x="275773" y="284599"/>
                  <a:pt x="288926" y="287218"/>
                </a:cubicBezTo>
                <a:cubicBezTo>
                  <a:pt x="286296" y="291148"/>
                  <a:pt x="283665" y="295077"/>
                  <a:pt x="281034" y="297696"/>
                </a:cubicBezTo>
                <a:cubicBezTo>
                  <a:pt x="277088" y="300315"/>
                  <a:pt x="271826" y="301625"/>
                  <a:pt x="266565" y="301625"/>
                </a:cubicBezTo>
                <a:cubicBezTo>
                  <a:pt x="257357" y="301625"/>
                  <a:pt x="252096" y="299006"/>
                  <a:pt x="246834" y="293767"/>
                </a:cubicBezTo>
                <a:cubicBezTo>
                  <a:pt x="244204" y="288528"/>
                  <a:pt x="242888" y="283289"/>
                  <a:pt x="242888" y="275431"/>
                </a:cubicBezTo>
                <a:cubicBezTo>
                  <a:pt x="242888" y="267573"/>
                  <a:pt x="244204" y="261024"/>
                  <a:pt x="249465" y="255786"/>
                </a:cubicBezTo>
                <a:cubicBezTo>
                  <a:pt x="253411" y="251857"/>
                  <a:pt x="258673" y="249237"/>
                  <a:pt x="265250" y="249237"/>
                </a:cubicBezTo>
                <a:close/>
                <a:moveTo>
                  <a:pt x="221026" y="249237"/>
                </a:moveTo>
                <a:cubicBezTo>
                  <a:pt x="223657" y="249237"/>
                  <a:pt x="226288" y="249237"/>
                  <a:pt x="228919" y="250580"/>
                </a:cubicBezTo>
                <a:cubicBezTo>
                  <a:pt x="231549" y="251924"/>
                  <a:pt x="234180" y="253267"/>
                  <a:pt x="234180" y="254610"/>
                </a:cubicBezTo>
                <a:cubicBezTo>
                  <a:pt x="235496" y="257297"/>
                  <a:pt x="236811" y="258640"/>
                  <a:pt x="238126" y="261327"/>
                </a:cubicBezTo>
                <a:cubicBezTo>
                  <a:pt x="238126" y="262670"/>
                  <a:pt x="238126" y="265357"/>
                  <a:pt x="238126" y="269386"/>
                </a:cubicBezTo>
                <a:cubicBezTo>
                  <a:pt x="238126" y="269386"/>
                  <a:pt x="238126" y="269386"/>
                  <a:pt x="238126" y="301625"/>
                </a:cubicBezTo>
                <a:cubicBezTo>
                  <a:pt x="238126" y="301625"/>
                  <a:pt x="238126" y="301625"/>
                  <a:pt x="224973" y="301625"/>
                </a:cubicBezTo>
                <a:cubicBezTo>
                  <a:pt x="224973" y="301625"/>
                  <a:pt x="224973" y="301625"/>
                  <a:pt x="224973" y="276103"/>
                </a:cubicBezTo>
                <a:cubicBezTo>
                  <a:pt x="224973" y="270730"/>
                  <a:pt x="224973" y="266700"/>
                  <a:pt x="223657" y="265357"/>
                </a:cubicBezTo>
                <a:cubicBezTo>
                  <a:pt x="223657" y="262670"/>
                  <a:pt x="222342" y="261327"/>
                  <a:pt x="221026" y="261327"/>
                </a:cubicBezTo>
                <a:cubicBezTo>
                  <a:pt x="219711" y="259983"/>
                  <a:pt x="218396" y="259983"/>
                  <a:pt x="217080" y="259983"/>
                </a:cubicBezTo>
                <a:cubicBezTo>
                  <a:pt x="214449" y="259983"/>
                  <a:pt x="211818" y="259983"/>
                  <a:pt x="210503" y="261327"/>
                </a:cubicBezTo>
                <a:cubicBezTo>
                  <a:pt x="207872" y="262670"/>
                  <a:pt x="207872" y="264013"/>
                  <a:pt x="206557" y="266700"/>
                </a:cubicBezTo>
                <a:cubicBezTo>
                  <a:pt x="206557" y="269386"/>
                  <a:pt x="205241" y="273416"/>
                  <a:pt x="205241" y="278789"/>
                </a:cubicBezTo>
                <a:lnTo>
                  <a:pt x="205241" y="301625"/>
                </a:lnTo>
                <a:cubicBezTo>
                  <a:pt x="205241" y="301625"/>
                  <a:pt x="205241" y="301625"/>
                  <a:pt x="192088" y="301625"/>
                </a:cubicBezTo>
                <a:cubicBezTo>
                  <a:pt x="192088" y="301625"/>
                  <a:pt x="192088" y="301625"/>
                  <a:pt x="192088" y="250580"/>
                </a:cubicBezTo>
                <a:cubicBezTo>
                  <a:pt x="192088" y="250580"/>
                  <a:pt x="192088" y="250580"/>
                  <a:pt x="203926" y="250580"/>
                </a:cubicBezTo>
                <a:cubicBezTo>
                  <a:pt x="203926" y="250580"/>
                  <a:pt x="203926" y="250580"/>
                  <a:pt x="203926" y="258640"/>
                </a:cubicBezTo>
                <a:cubicBezTo>
                  <a:pt x="209188" y="251924"/>
                  <a:pt x="214449" y="249237"/>
                  <a:pt x="221026" y="249237"/>
                </a:cubicBezTo>
                <a:close/>
                <a:moveTo>
                  <a:pt x="122601" y="249237"/>
                </a:moveTo>
                <a:cubicBezTo>
                  <a:pt x="125232" y="249237"/>
                  <a:pt x="127862" y="249237"/>
                  <a:pt x="130493" y="250580"/>
                </a:cubicBezTo>
                <a:cubicBezTo>
                  <a:pt x="133124" y="251924"/>
                  <a:pt x="134439" y="253267"/>
                  <a:pt x="135755" y="254610"/>
                </a:cubicBezTo>
                <a:cubicBezTo>
                  <a:pt x="137070" y="257297"/>
                  <a:pt x="138385" y="258640"/>
                  <a:pt x="138385" y="261327"/>
                </a:cubicBezTo>
                <a:cubicBezTo>
                  <a:pt x="139701" y="262670"/>
                  <a:pt x="139701" y="265357"/>
                  <a:pt x="139701" y="269386"/>
                </a:cubicBezTo>
                <a:cubicBezTo>
                  <a:pt x="139701" y="269386"/>
                  <a:pt x="139701" y="269386"/>
                  <a:pt x="139701" y="301625"/>
                </a:cubicBezTo>
                <a:cubicBezTo>
                  <a:pt x="139701" y="301625"/>
                  <a:pt x="139701" y="301625"/>
                  <a:pt x="126547" y="301625"/>
                </a:cubicBezTo>
                <a:cubicBezTo>
                  <a:pt x="126547" y="301625"/>
                  <a:pt x="126547" y="301625"/>
                  <a:pt x="126547" y="276103"/>
                </a:cubicBezTo>
                <a:cubicBezTo>
                  <a:pt x="126547" y="270730"/>
                  <a:pt x="125232" y="266700"/>
                  <a:pt x="125232" y="265357"/>
                </a:cubicBezTo>
                <a:cubicBezTo>
                  <a:pt x="125232" y="262670"/>
                  <a:pt x="123916" y="261327"/>
                  <a:pt x="122601" y="261327"/>
                </a:cubicBezTo>
                <a:cubicBezTo>
                  <a:pt x="121286" y="259983"/>
                  <a:pt x="119970" y="259983"/>
                  <a:pt x="117339" y="259983"/>
                </a:cubicBezTo>
                <a:cubicBezTo>
                  <a:pt x="116024" y="259983"/>
                  <a:pt x="113393" y="259983"/>
                  <a:pt x="112078" y="261327"/>
                </a:cubicBezTo>
                <a:cubicBezTo>
                  <a:pt x="109447" y="262670"/>
                  <a:pt x="108132" y="264013"/>
                  <a:pt x="108132" y="266700"/>
                </a:cubicBezTo>
                <a:cubicBezTo>
                  <a:pt x="106816" y="269386"/>
                  <a:pt x="106816" y="273416"/>
                  <a:pt x="106816" y="278789"/>
                </a:cubicBezTo>
                <a:lnTo>
                  <a:pt x="106816" y="301625"/>
                </a:lnTo>
                <a:cubicBezTo>
                  <a:pt x="106816" y="301625"/>
                  <a:pt x="106816" y="301625"/>
                  <a:pt x="93663" y="301625"/>
                </a:cubicBezTo>
                <a:cubicBezTo>
                  <a:pt x="93663" y="301625"/>
                  <a:pt x="93663" y="301625"/>
                  <a:pt x="93663" y="250580"/>
                </a:cubicBezTo>
                <a:cubicBezTo>
                  <a:pt x="93663" y="250580"/>
                  <a:pt x="93663" y="250580"/>
                  <a:pt x="106816" y="250580"/>
                </a:cubicBezTo>
                <a:cubicBezTo>
                  <a:pt x="106816" y="250580"/>
                  <a:pt x="106816" y="250580"/>
                  <a:pt x="106816" y="258640"/>
                </a:cubicBezTo>
                <a:cubicBezTo>
                  <a:pt x="110763" y="251924"/>
                  <a:pt x="116024" y="249237"/>
                  <a:pt x="122601" y="249237"/>
                </a:cubicBezTo>
                <a:close/>
                <a:moveTo>
                  <a:pt x="61119" y="249237"/>
                </a:moveTo>
                <a:cubicBezTo>
                  <a:pt x="68977" y="249237"/>
                  <a:pt x="75525" y="251857"/>
                  <a:pt x="79455" y="257095"/>
                </a:cubicBezTo>
                <a:cubicBezTo>
                  <a:pt x="84693" y="261024"/>
                  <a:pt x="87313" y="267573"/>
                  <a:pt x="87313" y="275431"/>
                </a:cubicBezTo>
                <a:cubicBezTo>
                  <a:pt x="87313" y="283289"/>
                  <a:pt x="84693" y="289838"/>
                  <a:pt x="79455" y="293767"/>
                </a:cubicBezTo>
                <a:cubicBezTo>
                  <a:pt x="74216" y="299006"/>
                  <a:pt x="68977" y="301625"/>
                  <a:pt x="61119" y="301625"/>
                </a:cubicBezTo>
                <a:cubicBezTo>
                  <a:pt x="57190" y="301625"/>
                  <a:pt x="51951" y="300315"/>
                  <a:pt x="48022" y="299006"/>
                </a:cubicBezTo>
                <a:cubicBezTo>
                  <a:pt x="44093" y="296386"/>
                  <a:pt x="40164" y="293767"/>
                  <a:pt x="38854" y="289838"/>
                </a:cubicBezTo>
                <a:cubicBezTo>
                  <a:pt x="36234" y="285909"/>
                  <a:pt x="34925" y="280670"/>
                  <a:pt x="34925" y="275431"/>
                </a:cubicBezTo>
                <a:cubicBezTo>
                  <a:pt x="34925" y="270192"/>
                  <a:pt x="36234" y="266263"/>
                  <a:pt x="38854" y="262334"/>
                </a:cubicBezTo>
                <a:cubicBezTo>
                  <a:pt x="40164" y="258405"/>
                  <a:pt x="44093" y="254476"/>
                  <a:pt x="48022" y="253166"/>
                </a:cubicBezTo>
                <a:cubicBezTo>
                  <a:pt x="51951" y="250547"/>
                  <a:pt x="55880" y="249237"/>
                  <a:pt x="61119" y="249237"/>
                </a:cubicBezTo>
                <a:close/>
                <a:moveTo>
                  <a:pt x="169863" y="231775"/>
                </a:moveTo>
                <a:lnTo>
                  <a:pt x="182563" y="231775"/>
                </a:lnTo>
                <a:lnTo>
                  <a:pt x="182563" y="244475"/>
                </a:lnTo>
                <a:lnTo>
                  <a:pt x="169863" y="244475"/>
                </a:lnTo>
                <a:close/>
                <a:moveTo>
                  <a:pt x="147638" y="231775"/>
                </a:moveTo>
                <a:lnTo>
                  <a:pt x="161926" y="231775"/>
                </a:lnTo>
                <a:lnTo>
                  <a:pt x="161926" y="301625"/>
                </a:lnTo>
                <a:lnTo>
                  <a:pt x="147638" y="301625"/>
                </a:lnTo>
                <a:close/>
                <a:moveTo>
                  <a:pt x="35674" y="217487"/>
                </a:moveTo>
                <a:cubicBezTo>
                  <a:pt x="29084" y="217487"/>
                  <a:pt x="23813" y="222674"/>
                  <a:pt x="23813" y="229159"/>
                </a:cubicBezTo>
                <a:cubicBezTo>
                  <a:pt x="23813" y="229159"/>
                  <a:pt x="23813" y="229159"/>
                  <a:pt x="23813" y="297891"/>
                </a:cubicBezTo>
                <a:cubicBezTo>
                  <a:pt x="23813" y="304375"/>
                  <a:pt x="29084" y="309562"/>
                  <a:pt x="35674" y="309562"/>
                </a:cubicBezTo>
                <a:cubicBezTo>
                  <a:pt x="35674" y="309562"/>
                  <a:pt x="35674" y="309562"/>
                  <a:pt x="291352" y="309562"/>
                </a:cubicBezTo>
                <a:cubicBezTo>
                  <a:pt x="297942" y="309562"/>
                  <a:pt x="303213" y="304375"/>
                  <a:pt x="303213" y="297891"/>
                </a:cubicBezTo>
                <a:cubicBezTo>
                  <a:pt x="303213" y="297891"/>
                  <a:pt x="303213" y="297891"/>
                  <a:pt x="303213" y="229159"/>
                </a:cubicBezTo>
                <a:cubicBezTo>
                  <a:pt x="303213" y="222674"/>
                  <a:pt x="297942" y="217487"/>
                  <a:pt x="291352" y="217487"/>
                </a:cubicBezTo>
                <a:close/>
                <a:moveTo>
                  <a:pt x="167323" y="188595"/>
                </a:moveTo>
                <a:cubicBezTo>
                  <a:pt x="163513" y="188595"/>
                  <a:pt x="159703" y="189865"/>
                  <a:pt x="157163" y="193675"/>
                </a:cubicBezTo>
                <a:cubicBezTo>
                  <a:pt x="157163" y="193675"/>
                  <a:pt x="157163" y="193675"/>
                  <a:pt x="169863" y="193675"/>
                </a:cubicBezTo>
                <a:cubicBezTo>
                  <a:pt x="169863" y="189865"/>
                  <a:pt x="169863" y="187325"/>
                  <a:pt x="167323" y="188595"/>
                </a:cubicBezTo>
                <a:close/>
                <a:moveTo>
                  <a:pt x="275321" y="76200"/>
                </a:moveTo>
                <a:cubicBezTo>
                  <a:pt x="280579" y="76200"/>
                  <a:pt x="284522" y="77515"/>
                  <a:pt x="287151" y="81459"/>
                </a:cubicBezTo>
                <a:cubicBezTo>
                  <a:pt x="289780" y="85403"/>
                  <a:pt x="289780" y="89347"/>
                  <a:pt x="288465" y="93291"/>
                </a:cubicBezTo>
                <a:cubicBezTo>
                  <a:pt x="288465" y="93291"/>
                  <a:pt x="288465" y="93291"/>
                  <a:pt x="287151" y="95920"/>
                </a:cubicBezTo>
                <a:cubicBezTo>
                  <a:pt x="287151" y="95920"/>
                  <a:pt x="287151" y="95920"/>
                  <a:pt x="331840" y="118269"/>
                </a:cubicBezTo>
                <a:cubicBezTo>
                  <a:pt x="337097" y="120898"/>
                  <a:pt x="339726" y="127472"/>
                  <a:pt x="337097" y="132730"/>
                </a:cubicBezTo>
                <a:cubicBezTo>
                  <a:pt x="337097" y="132730"/>
                  <a:pt x="337097" y="132730"/>
                  <a:pt x="326582" y="153765"/>
                </a:cubicBezTo>
                <a:cubicBezTo>
                  <a:pt x="325268" y="156394"/>
                  <a:pt x="323954" y="159023"/>
                  <a:pt x="321325" y="159023"/>
                </a:cubicBezTo>
                <a:cubicBezTo>
                  <a:pt x="318696" y="160338"/>
                  <a:pt x="314753" y="160338"/>
                  <a:pt x="312124" y="159023"/>
                </a:cubicBezTo>
                <a:cubicBezTo>
                  <a:pt x="312124" y="159023"/>
                  <a:pt x="312124" y="159023"/>
                  <a:pt x="267435" y="136674"/>
                </a:cubicBezTo>
                <a:cubicBezTo>
                  <a:pt x="264806" y="140618"/>
                  <a:pt x="260863" y="143248"/>
                  <a:pt x="256920" y="143248"/>
                </a:cubicBezTo>
                <a:cubicBezTo>
                  <a:pt x="252977" y="144562"/>
                  <a:pt x="249034" y="141933"/>
                  <a:pt x="246405" y="137989"/>
                </a:cubicBezTo>
                <a:cubicBezTo>
                  <a:pt x="246405" y="137989"/>
                  <a:pt x="246405" y="137989"/>
                  <a:pt x="220117" y="99864"/>
                </a:cubicBezTo>
                <a:cubicBezTo>
                  <a:pt x="218803" y="95920"/>
                  <a:pt x="217488" y="90661"/>
                  <a:pt x="220117" y="86717"/>
                </a:cubicBezTo>
                <a:cubicBezTo>
                  <a:pt x="221431" y="84088"/>
                  <a:pt x="225375" y="81459"/>
                  <a:pt x="229318" y="80144"/>
                </a:cubicBezTo>
                <a:close/>
                <a:moveTo>
                  <a:pt x="166150" y="0"/>
                </a:moveTo>
                <a:cubicBezTo>
                  <a:pt x="210984" y="0"/>
                  <a:pt x="251862" y="23625"/>
                  <a:pt x="274279" y="59062"/>
                </a:cubicBezTo>
                <a:cubicBezTo>
                  <a:pt x="274279" y="59062"/>
                  <a:pt x="274279" y="59062"/>
                  <a:pt x="247906" y="61687"/>
                </a:cubicBezTo>
                <a:cubicBezTo>
                  <a:pt x="229445" y="39375"/>
                  <a:pt x="203072" y="24937"/>
                  <a:pt x="172743" y="23625"/>
                </a:cubicBezTo>
                <a:cubicBezTo>
                  <a:pt x="171424" y="23625"/>
                  <a:pt x="170106" y="24937"/>
                  <a:pt x="170106" y="24937"/>
                </a:cubicBezTo>
                <a:cubicBezTo>
                  <a:pt x="167468" y="30187"/>
                  <a:pt x="171424" y="31500"/>
                  <a:pt x="174061" y="34125"/>
                </a:cubicBezTo>
                <a:cubicBezTo>
                  <a:pt x="179336" y="36750"/>
                  <a:pt x="172743" y="39375"/>
                  <a:pt x="170106" y="40687"/>
                </a:cubicBezTo>
                <a:cubicBezTo>
                  <a:pt x="163512" y="40687"/>
                  <a:pt x="163512" y="35437"/>
                  <a:pt x="160875" y="31500"/>
                </a:cubicBezTo>
                <a:cubicBezTo>
                  <a:pt x="159556" y="30187"/>
                  <a:pt x="155600" y="28875"/>
                  <a:pt x="154282" y="27562"/>
                </a:cubicBezTo>
                <a:cubicBezTo>
                  <a:pt x="151644" y="27562"/>
                  <a:pt x="146370" y="28875"/>
                  <a:pt x="145051" y="30187"/>
                </a:cubicBezTo>
                <a:cubicBezTo>
                  <a:pt x="143733" y="32812"/>
                  <a:pt x="139777" y="32812"/>
                  <a:pt x="135821" y="32812"/>
                </a:cubicBezTo>
                <a:cubicBezTo>
                  <a:pt x="131865" y="34125"/>
                  <a:pt x="122634" y="36750"/>
                  <a:pt x="122634" y="39375"/>
                </a:cubicBezTo>
                <a:cubicBezTo>
                  <a:pt x="122634" y="42000"/>
                  <a:pt x="123953" y="44625"/>
                  <a:pt x="127909" y="44625"/>
                </a:cubicBezTo>
                <a:cubicBezTo>
                  <a:pt x="130546" y="44625"/>
                  <a:pt x="135821" y="42000"/>
                  <a:pt x="139777" y="43312"/>
                </a:cubicBezTo>
                <a:cubicBezTo>
                  <a:pt x="142414" y="44625"/>
                  <a:pt x="146370" y="42000"/>
                  <a:pt x="149007" y="44625"/>
                </a:cubicBezTo>
                <a:cubicBezTo>
                  <a:pt x="150326" y="47250"/>
                  <a:pt x="151644" y="51187"/>
                  <a:pt x="152963" y="53812"/>
                </a:cubicBezTo>
                <a:cubicBezTo>
                  <a:pt x="154282" y="57750"/>
                  <a:pt x="154282" y="60375"/>
                  <a:pt x="155600" y="63000"/>
                </a:cubicBezTo>
                <a:cubicBezTo>
                  <a:pt x="155600" y="65625"/>
                  <a:pt x="155600" y="68250"/>
                  <a:pt x="156919" y="68250"/>
                </a:cubicBezTo>
                <a:cubicBezTo>
                  <a:pt x="159556" y="68250"/>
                  <a:pt x="159556" y="65625"/>
                  <a:pt x="160875" y="65625"/>
                </a:cubicBezTo>
                <a:cubicBezTo>
                  <a:pt x="167468" y="64312"/>
                  <a:pt x="171424" y="69562"/>
                  <a:pt x="170106" y="74812"/>
                </a:cubicBezTo>
                <a:cubicBezTo>
                  <a:pt x="170106" y="77438"/>
                  <a:pt x="166150" y="81375"/>
                  <a:pt x="159556" y="82688"/>
                </a:cubicBezTo>
                <a:cubicBezTo>
                  <a:pt x="159556" y="82688"/>
                  <a:pt x="149007" y="81375"/>
                  <a:pt x="143733" y="72187"/>
                </a:cubicBezTo>
                <a:cubicBezTo>
                  <a:pt x="137139" y="61687"/>
                  <a:pt x="126590" y="56437"/>
                  <a:pt x="126590" y="56437"/>
                </a:cubicBezTo>
                <a:cubicBezTo>
                  <a:pt x="126590" y="56437"/>
                  <a:pt x="119997" y="49875"/>
                  <a:pt x="113404" y="48562"/>
                </a:cubicBezTo>
                <a:cubicBezTo>
                  <a:pt x="110766" y="48562"/>
                  <a:pt x="102854" y="52500"/>
                  <a:pt x="102854" y="52500"/>
                </a:cubicBezTo>
                <a:cubicBezTo>
                  <a:pt x="102854" y="52500"/>
                  <a:pt x="87031" y="66937"/>
                  <a:pt x="85712" y="69562"/>
                </a:cubicBezTo>
                <a:cubicBezTo>
                  <a:pt x="84393" y="72187"/>
                  <a:pt x="77800" y="84000"/>
                  <a:pt x="79119" y="89250"/>
                </a:cubicBezTo>
                <a:cubicBezTo>
                  <a:pt x="80437" y="93188"/>
                  <a:pt x="80437" y="103688"/>
                  <a:pt x="88349" y="105000"/>
                </a:cubicBezTo>
                <a:cubicBezTo>
                  <a:pt x="96261" y="106313"/>
                  <a:pt x="98898" y="112875"/>
                  <a:pt x="100217" y="114188"/>
                </a:cubicBezTo>
                <a:cubicBezTo>
                  <a:pt x="102854" y="115500"/>
                  <a:pt x="105492" y="118125"/>
                  <a:pt x="108129" y="116813"/>
                </a:cubicBezTo>
                <a:cubicBezTo>
                  <a:pt x="109448" y="116813"/>
                  <a:pt x="114722" y="123375"/>
                  <a:pt x="112085" y="123375"/>
                </a:cubicBezTo>
                <a:cubicBezTo>
                  <a:pt x="109448" y="124688"/>
                  <a:pt x="102854" y="122063"/>
                  <a:pt x="101536" y="123375"/>
                </a:cubicBezTo>
                <a:cubicBezTo>
                  <a:pt x="100217" y="126000"/>
                  <a:pt x="97580" y="135188"/>
                  <a:pt x="98898" y="141750"/>
                </a:cubicBezTo>
                <a:cubicBezTo>
                  <a:pt x="98898" y="147000"/>
                  <a:pt x="94942" y="157500"/>
                  <a:pt x="93624" y="164063"/>
                </a:cubicBezTo>
                <a:cubicBezTo>
                  <a:pt x="93624" y="168000"/>
                  <a:pt x="93624" y="182438"/>
                  <a:pt x="97580" y="194250"/>
                </a:cubicBezTo>
                <a:cubicBezTo>
                  <a:pt x="97580" y="194250"/>
                  <a:pt x="97580" y="194250"/>
                  <a:pt x="145051" y="194250"/>
                </a:cubicBezTo>
                <a:cubicBezTo>
                  <a:pt x="150326" y="189000"/>
                  <a:pt x="156919" y="179813"/>
                  <a:pt x="159556" y="174563"/>
                </a:cubicBezTo>
                <a:cubicBezTo>
                  <a:pt x="162194" y="169313"/>
                  <a:pt x="170106" y="156188"/>
                  <a:pt x="176699" y="152250"/>
                </a:cubicBezTo>
                <a:cubicBezTo>
                  <a:pt x="184611" y="149625"/>
                  <a:pt x="192523" y="145688"/>
                  <a:pt x="193841" y="143063"/>
                </a:cubicBezTo>
                <a:cubicBezTo>
                  <a:pt x="195160" y="140438"/>
                  <a:pt x="200434" y="137813"/>
                  <a:pt x="195160" y="136500"/>
                </a:cubicBezTo>
                <a:cubicBezTo>
                  <a:pt x="189885" y="135188"/>
                  <a:pt x="185929" y="132563"/>
                  <a:pt x="185929" y="129938"/>
                </a:cubicBezTo>
                <a:cubicBezTo>
                  <a:pt x="185929" y="126000"/>
                  <a:pt x="184611" y="122063"/>
                  <a:pt x="181973" y="118125"/>
                </a:cubicBezTo>
                <a:cubicBezTo>
                  <a:pt x="180655" y="114188"/>
                  <a:pt x="175380" y="105000"/>
                  <a:pt x="175380" y="102375"/>
                </a:cubicBezTo>
                <a:cubicBezTo>
                  <a:pt x="174061" y="98438"/>
                  <a:pt x="178017" y="91875"/>
                  <a:pt x="179336" y="94500"/>
                </a:cubicBezTo>
                <a:cubicBezTo>
                  <a:pt x="180655" y="97125"/>
                  <a:pt x="184611" y="108938"/>
                  <a:pt x="187248" y="112875"/>
                </a:cubicBezTo>
                <a:cubicBezTo>
                  <a:pt x="188567" y="115500"/>
                  <a:pt x="192523" y="123375"/>
                  <a:pt x="197797" y="122063"/>
                </a:cubicBezTo>
                <a:cubicBezTo>
                  <a:pt x="200434" y="120750"/>
                  <a:pt x="207028" y="119438"/>
                  <a:pt x="212302" y="118125"/>
                </a:cubicBezTo>
                <a:cubicBezTo>
                  <a:pt x="212302" y="118125"/>
                  <a:pt x="212302" y="118125"/>
                  <a:pt x="242632" y="165375"/>
                </a:cubicBezTo>
                <a:cubicBezTo>
                  <a:pt x="246588" y="170625"/>
                  <a:pt x="251862" y="173250"/>
                  <a:pt x="257137" y="173250"/>
                </a:cubicBezTo>
                <a:cubicBezTo>
                  <a:pt x="258455" y="173250"/>
                  <a:pt x="258455" y="173250"/>
                  <a:pt x="258455" y="173250"/>
                </a:cubicBezTo>
                <a:cubicBezTo>
                  <a:pt x="265049" y="173250"/>
                  <a:pt x="270323" y="169313"/>
                  <a:pt x="272961" y="162750"/>
                </a:cubicBezTo>
                <a:cubicBezTo>
                  <a:pt x="272961" y="162750"/>
                  <a:pt x="272961" y="162750"/>
                  <a:pt x="274279" y="160125"/>
                </a:cubicBezTo>
                <a:cubicBezTo>
                  <a:pt x="274279" y="160125"/>
                  <a:pt x="274279" y="160125"/>
                  <a:pt x="290103" y="168000"/>
                </a:cubicBezTo>
                <a:cubicBezTo>
                  <a:pt x="287466" y="177188"/>
                  <a:pt x="283510" y="185063"/>
                  <a:pt x="278235" y="194250"/>
                </a:cubicBezTo>
                <a:cubicBezTo>
                  <a:pt x="278235" y="194250"/>
                  <a:pt x="278235" y="194250"/>
                  <a:pt x="305927" y="194250"/>
                </a:cubicBezTo>
                <a:cubicBezTo>
                  <a:pt x="317795" y="194250"/>
                  <a:pt x="327025" y="202125"/>
                  <a:pt x="327025" y="213938"/>
                </a:cubicBezTo>
                <a:cubicBezTo>
                  <a:pt x="327025" y="213938"/>
                  <a:pt x="327025" y="213938"/>
                  <a:pt x="327025" y="312375"/>
                </a:cubicBezTo>
                <a:cubicBezTo>
                  <a:pt x="327025" y="324188"/>
                  <a:pt x="317795" y="333375"/>
                  <a:pt x="305927" y="333375"/>
                </a:cubicBezTo>
                <a:cubicBezTo>
                  <a:pt x="305927" y="333375"/>
                  <a:pt x="305927" y="333375"/>
                  <a:pt x="19779" y="333375"/>
                </a:cubicBezTo>
                <a:cubicBezTo>
                  <a:pt x="9230" y="333375"/>
                  <a:pt x="0" y="324188"/>
                  <a:pt x="0" y="312375"/>
                </a:cubicBezTo>
                <a:cubicBezTo>
                  <a:pt x="0" y="312375"/>
                  <a:pt x="0" y="312375"/>
                  <a:pt x="0" y="211313"/>
                </a:cubicBezTo>
                <a:cubicBezTo>
                  <a:pt x="0" y="202125"/>
                  <a:pt x="7912" y="194250"/>
                  <a:pt x="18461" y="194250"/>
                </a:cubicBezTo>
                <a:cubicBezTo>
                  <a:pt x="18461" y="194250"/>
                  <a:pt x="18461" y="194250"/>
                  <a:pt x="54064" y="194250"/>
                </a:cubicBezTo>
                <a:cubicBezTo>
                  <a:pt x="42197" y="174563"/>
                  <a:pt x="36922" y="153563"/>
                  <a:pt x="36922" y="129938"/>
                </a:cubicBezTo>
                <a:cubicBezTo>
                  <a:pt x="36922" y="57750"/>
                  <a:pt x="94942" y="0"/>
                  <a:pt x="166150" y="0"/>
                </a:cubicBezTo>
                <a:close/>
              </a:path>
            </a:pathLst>
          </a:custGeom>
          <a:solidFill>
            <a:schemeClr val="bg1"/>
          </a:solidFill>
          <a:ln>
            <a:noFill/>
          </a:ln>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2306" name="TextBox 13"/>
          <p:cNvSpPr txBox="1">
            <a:spLocks noChangeArrowheads="1"/>
          </p:cNvSpPr>
          <p:nvPr/>
        </p:nvSpPr>
        <p:spPr bwMode="auto">
          <a:xfrm>
            <a:off x="1619250" y="3037205"/>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6660" eaLnBrk="1" hangingPunct="1">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47" name="TextBox 13"/>
          <p:cNvSpPr txBox="1">
            <a:spLocks noChangeArrowheads="1"/>
          </p:cNvSpPr>
          <p:nvPr/>
        </p:nvSpPr>
        <p:spPr bwMode="auto">
          <a:xfrm>
            <a:off x="3973195" y="3037205"/>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48" name="TextBox 13"/>
          <p:cNvSpPr txBox="1">
            <a:spLocks noChangeArrowheads="1"/>
          </p:cNvSpPr>
          <p:nvPr/>
        </p:nvSpPr>
        <p:spPr bwMode="auto">
          <a:xfrm>
            <a:off x="6445885" y="3037205"/>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49" name="TextBox 13"/>
          <p:cNvSpPr txBox="1">
            <a:spLocks noChangeArrowheads="1"/>
          </p:cNvSpPr>
          <p:nvPr/>
        </p:nvSpPr>
        <p:spPr bwMode="auto">
          <a:xfrm>
            <a:off x="8790305" y="3037205"/>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l" defTabSz="1216660" eaLnBrk="1" hangingPunct="1">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11299" name="Rectangle 35"/>
          <p:cNvSpPr>
            <a:spLocks noChangeArrowheads="1"/>
          </p:cNvSpPr>
          <p:nvPr/>
        </p:nvSpPr>
        <p:spPr bwMode="auto">
          <a:xfrm>
            <a:off x="932815" y="3993515"/>
            <a:ext cx="261556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0" name="Rectangle 35"/>
          <p:cNvSpPr>
            <a:spLocks noChangeArrowheads="1"/>
          </p:cNvSpPr>
          <p:nvPr/>
        </p:nvSpPr>
        <p:spPr bwMode="auto">
          <a:xfrm>
            <a:off x="3774440" y="3993515"/>
            <a:ext cx="217106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1" name="Rectangle 35"/>
          <p:cNvSpPr>
            <a:spLocks noChangeArrowheads="1"/>
          </p:cNvSpPr>
          <p:nvPr/>
        </p:nvSpPr>
        <p:spPr bwMode="auto">
          <a:xfrm>
            <a:off x="6247130" y="3993515"/>
            <a:ext cx="217106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52" name="Rectangle 35"/>
          <p:cNvSpPr>
            <a:spLocks noChangeArrowheads="1"/>
          </p:cNvSpPr>
          <p:nvPr/>
        </p:nvSpPr>
        <p:spPr bwMode="auto">
          <a:xfrm>
            <a:off x="8644890" y="3993515"/>
            <a:ext cx="261493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53" presetClass="entr" presetSubtype="16" fill="hold" grpId="1"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2306"/>
                                        </p:tgtEl>
                                        <p:attrNameLst>
                                          <p:attrName>style.visibility</p:attrName>
                                        </p:attrNameLst>
                                      </p:cBhvr>
                                      <p:to>
                                        <p:strVal val="visible"/>
                                      </p:to>
                                    </p:set>
                                    <p:anim calcmode="lin" valueType="num">
                                      <p:cBhvr>
                                        <p:cTn id="25" dur="500" fill="hold"/>
                                        <p:tgtEl>
                                          <p:spTgt spid="12306"/>
                                        </p:tgtEl>
                                        <p:attrNameLst>
                                          <p:attrName>ppt_x</p:attrName>
                                        </p:attrNameLst>
                                      </p:cBhvr>
                                      <p:tavLst>
                                        <p:tav tm="0">
                                          <p:val>
                                            <p:strVal val="#ppt_x-.2"/>
                                          </p:val>
                                        </p:tav>
                                        <p:tav tm="100000">
                                          <p:val>
                                            <p:strVal val="#ppt_x"/>
                                          </p:val>
                                        </p:tav>
                                      </p:tavLst>
                                    </p:anim>
                                    <p:anim calcmode="lin" valueType="num">
                                      <p:cBhvr>
                                        <p:cTn id="26" dur="500" fill="hold"/>
                                        <p:tgtEl>
                                          <p:spTgt spid="12306"/>
                                        </p:tgtEl>
                                        <p:attrNameLst>
                                          <p:attrName>ppt_y</p:attrName>
                                        </p:attrNameLst>
                                      </p:cBhvr>
                                      <p:tavLst>
                                        <p:tav tm="0">
                                          <p:val>
                                            <p:strVal val="#ppt_y"/>
                                          </p:val>
                                        </p:tav>
                                        <p:tav tm="100000">
                                          <p:val>
                                            <p:strVal val="#ppt_y"/>
                                          </p:val>
                                        </p:tav>
                                      </p:tavLst>
                                    </p:anim>
                                    <p:animEffect transition="in" filter="wipe(right)" prLst="gradientSize: 0.1">
                                      <p:cBhvr>
                                        <p:cTn id="27" dur="500"/>
                                        <p:tgtEl>
                                          <p:spTgt spid="12306"/>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299"/>
                                        </p:tgtEl>
                                        <p:attrNameLst>
                                          <p:attrName>style.visibility</p:attrName>
                                        </p:attrNameLst>
                                      </p:cBhvr>
                                      <p:to>
                                        <p:strVal val="visible"/>
                                      </p:to>
                                    </p:set>
                                    <p:animEffect transition="in" filter="fade">
                                      <p:cBhvr>
                                        <p:cTn id="31" dur="500"/>
                                        <p:tgtEl>
                                          <p:spTgt spid="11299"/>
                                        </p:tgtEl>
                                      </p:cBhvr>
                                    </p:animEffect>
                                    <p:anim calcmode="lin" valueType="num">
                                      <p:cBhvr>
                                        <p:cTn id="32" dur="500" fill="hold"/>
                                        <p:tgtEl>
                                          <p:spTgt spid="11299"/>
                                        </p:tgtEl>
                                        <p:attrNameLst>
                                          <p:attrName>ppt_x</p:attrName>
                                        </p:attrNameLst>
                                      </p:cBhvr>
                                      <p:tavLst>
                                        <p:tav tm="0">
                                          <p:val>
                                            <p:strVal val="#ppt_x"/>
                                          </p:val>
                                        </p:tav>
                                        <p:tav tm="100000">
                                          <p:val>
                                            <p:strVal val="#ppt_x"/>
                                          </p:val>
                                        </p:tav>
                                      </p:tavLst>
                                    </p:anim>
                                    <p:anim calcmode="lin" valueType="num">
                                      <p:cBhvr>
                                        <p:cTn id="33" dur="500" fill="hold"/>
                                        <p:tgtEl>
                                          <p:spTgt spid="1129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4000"/>
                            </p:stCondLst>
                            <p:childTnLst>
                              <p:par>
                                <p:cTn id="47" presetID="29"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ppt_x</p:attrName>
                                        </p:attrNameLst>
                                      </p:cBhvr>
                                      <p:tavLst>
                                        <p:tav tm="0">
                                          <p:val>
                                            <p:strVal val="#ppt_x-.2"/>
                                          </p:val>
                                        </p:tav>
                                        <p:tav tm="100000">
                                          <p:val>
                                            <p:strVal val="#ppt_x"/>
                                          </p:val>
                                        </p:tav>
                                      </p:tavLst>
                                    </p:anim>
                                    <p:anim calcmode="lin" valueType="num">
                                      <p:cBhvr>
                                        <p:cTn id="50"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51" dur="500"/>
                                        <p:tgtEl>
                                          <p:spTgt spid="47"/>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6000"/>
                            </p:stCondLst>
                            <p:childTnLst>
                              <p:par>
                                <p:cTn id="71" presetID="29"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ppt_x</p:attrName>
                                        </p:attrNameLst>
                                      </p:cBhvr>
                                      <p:tavLst>
                                        <p:tav tm="0">
                                          <p:val>
                                            <p:strVal val="#ppt_x-.2"/>
                                          </p:val>
                                        </p:tav>
                                        <p:tav tm="100000">
                                          <p:val>
                                            <p:strVal val="#ppt_x"/>
                                          </p:val>
                                        </p:tav>
                                      </p:tavLst>
                                    </p:anim>
                                    <p:anim calcmode="lin" valueType="num">
                                      <p:cBhvr>
                                        <p:cTn id="74"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75" dur="500"/>
                                        <p:tgtEl>
                                          <p:spTgt spid="48"/>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anim calcmode="lin" valueType="num">
                                      <p:cBhvr>
                                        <p:cTn id="80" dur="500" fill="hold"/>
                                        <p:tgtEl>
                                          <p:spTgt spid="51"/>
                                        </p:tgtEl>
                                        <p:attrNameLst>
                                          <p:attrName>ppt_x</p:attrName>
                                        </p:attrNameLst>
                                      </p:cBhvr>
                                      <p:tavLst>
                                        <p:tav tm="0">
                                          <p:val>
                                            <p:strVal val="#ppt_x"/>
                                          </p:val>
                                        </p:tav>
                                        <p:tav tm="100000">
                                          <p:val>
                                            <p:strVal val="#ppt_x"/>
                                          </p:val>
                                        </p:tav>
                                      </p:tavLst>
                                    </p:anim>
                                    <p:anim calcmode="lin" valueType="num">
                                      <p:cBhvr>
                                        <p:cTn id="81" dur="500" fill="hold"/>
                                        <p:tgtEl>
                                          <p:spTgt spid="51"/>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par>
                          <p:cTn id="92" fill="hold">
                            <p:stCondLst>
                              <p:cond delay="8000"/>
                            </p:stCondLst>
                            <p:childTnLst>
                              <p:par>
                                <p:cTn id="93" presetID="29"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ppt_x</p:attrName>
                                        </p:attrNameLst>
                                      </p:cBhvr>
                                      <p:tavLst>
                                        <p:tav tm="0">
                                          <p:val>
                                            <p:strVal val="#ppt_x-.2"/>
                                          </p:val>
                                        </p:tav>
                                        <p:tav tm="100000">
                                          <p:val>
                                            <p:strVal val="#ppt_x"/>
                                          </p:val>
                                        </p:tav>
                                      </p:tavLst>
                                    </p:anim>
                                    <p:anim calcmode="lin" valueType="num">
                                      <p:cBhvr>
                                        <p:cTn id="96"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97" dur="500"/>
                                        <p:tgtEl>
                                          <p:spTgt spid="49"/>
                                        </p:tgtEl>
                                      </p:cBhvr>
                                    </p:animEffect>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strVal val="#ppt_x"/>
                                          </p:val>
                                        </p:tav>
                                        <p:tav tm="100000">
                                          <p:val>
                                            <p:strVal val="#ppt_x"/>
                                          </p:val>
                                        </p:tav>
                                      </p:tavLst>
                                    </p:anim>
                                    <p:anim calcmode="lin" valueType="num">
                                      <p:cBhvr>
                                        <p:cTn id="103"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6" grpId="0" animBg="1"/>
      <p:bldP spid="40" grpId="0" animBg="1"/>
      <p:bldP spid="40" grpId="1" animBg="1"/>
      <p:bldP spid="6" grpId="0" animBg="1"/>
      <p:bldP spid="11" grpId="0" animBg="1"/>
      <p:bldP spid="21" grpId="0" animBg="1"/>
      <p:bldP spid="24" grpId="0" animBg="1"/>
      <p:bldP spid="15" grpId="0" animBg="1"/>
      <p:bldP spid="17" grpId="0" animBg="1"/>
      <p:bldP spid="12306" grpId="0"/>
      <p:bldP spid="47" grpId="0"/>
      <p:bldP spid="48" grpId="0"/>
      <p:bldP spid="49" grpId="0"/>
      <p:bldP spid="1129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9" name="Rectangle 4"/>
          <p:cNvSpPr/>
          <p:nvPr/>
        </p:nvSpPr>
        <p:spPr>
          <a:xfrm>
            <a:off x="1436370" y="1477010"/>
            <a:ext cx="4572000" cy="2133600"/>
          </a:xfrm>
          <a:prstGeom prst="rect">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1600" dirty="0">
              <a:solidFill>
                <a:schemeClr val="tx1"/>
              </a:solidFill>
              <a:cs typeface="+mn-ea"/>
              <a:sym typeface="+mn-lt"/>
            </a:endParaRPr>
          </a:p>
        </p:txBody>
      </p:sp>
      <p:grpSp>
        <p:nvGrpSpPr>
          <p:cNvPr id="6" name="组合 5"/>
          <p:cNvGrpSpPr/>
          <p:nvPr/>
        </p:nvGrpSpPr>
        <p:grpSpPr>
          <a:xfrm>
            <a:off x="1436370" y="1477010"/>
            <a:ext cx="1041400" cy="1041400"/>
            <a:chOff x="2262" y="2326"/>
            <a:chExt cx="1640" cy="1640"/>
          </a:xfrm>
        </p:grpSpPr>
        <p:sp>
          <p:nvSpPr>
            <p:cNvPr id="10" name="Right Triangle 5"/>
            <p:cNvSpPr/>
            <p:nvPr/>
          </p:nvSpPr>
          <p:spPr>
            <a:xfrm rot="5400000">
              <a:off x="2262" y="2326"/>
              <a:ext cx="1640" cy="1640"/>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TextBox 7"/>
            <p:cNvSpPr txBox="1"/>
            <p:nvPr/>
          </p:nvSpPr>
          <p:spPr>
            <a:xfrm rot="18900000">
              <a:off x="2445" y="2590"/>
              <a:ext cx="695" cy="582"/>
            </a:xfrm>
            <a:prstGeom prst="rect">
              <a:avLst/>
            </a:prstGeom>
            <a:noFill/>
          </p:spPr>
          <p:txBody>
            <a:bodyPr wrap="none">
              <a:normAutofit/>
            </a:bodyPr>
            <a:lstStyle/>
            <a:p>
              <a:pPr algn="ctr"/>
              <a:r>
                <a:rPr lang="en-US" b="1">
                  <a:solidFill>
                    <a:schemeClr val="bg1"/>
                  </a:solidFill>
                  <a:latin typeface="微软雅黑" panose="020B0503020204020204" charset="-122"/>
                  <a:ea typeface="微软雅黑" panose="020B0503020204020204" charset="-122"/>
                  <a:cs typeface="+mn-ea"/>
                  <a:sym typeface="+mn-lt"/>
                </a:rPr>
                <a:t>01</a:t>
              </a:r>
            </a:p>
          </p:txBody>
        </p:sp>
      </p:grpSp>
      <p:sp>
        <p:nvSpPr>
          <p:cNvPr id="14" name="Rectangle 12"/>
          <p:cNvSpPr/>
          <p:nvPr/>
        </p:nvSpPr>
        <p:spPr>
          <a:xfrm>
            <a:off x="6171565" y="1477010"/>
            <a:ext cx="4572000" cy="2133600"/>
          </a:xfrm>
          <a:prstGeom prst="rect">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1600" dirty="0">
              <a:solidFill>
                <a:schemeClr val="tx1"/>
              </a:solidFill>
              <a:cs typeface="+mn-ea"/>
              <a:sym typeface="+mn-lt"/>
            </a:endParaRPr>
          </a:p>
        </p:txBody>
      </p:sp>
      <p:grpSp>
        <p:nvGrpSpPr>
          <p:cNvPr id="34" name="组合 33"/>
          <p:cNvGrpSpPr/>
          <p:nvPr/>
        </p:nvGrpSpPr>
        <p:grpSpPr>
          <a:xfrm>
            <a:off x="9701530" y="1477010"/>
            <a:ext cx="1041400" cy="1041400"/>
            <a:chOff x="15278" y="2326"/>
            <a:chExt cx="1640" cy="1640"/>
          </a:xfrm>
        </p:grpSpPr>
        <p:sp>
          <p:nvSpPr>
            <p:cNvPr id="15" name="Right Triangle 13"/>
            <p:cNvSpPr/>
            <p:nvPr/>
          </p:nvSpPr>
          <p:spPr>
            <a:xfrm rot="10800000">
              <a:off x="15278" y="2326"/>
              <a:ext cx="1640" cy="1640"/>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TextBox 15"/>
            <p:cNvSpPr txBox="1"/>
            <p:nvPr/>
          </p:nvSpPr>
          <p:spPr>
            <a:xfrm rot="2700000">
              <a:off x="16027" y="2590"/>
              <a:ext cx="695" cy="582"/>
            </a:xfrm>
            <a:prstGeom prst="rect">
              <a:avLst/>
            </a:prstGeom>
            <a:noFill/>
          </p:spPr>
          <p:txBody>
            <a:bodyPr wrap="none">
              <a:normAutofit/>
            </a:bodyPr>
            <a:lstStyle/>
            <a:p>
              <a:pPr algn="ctr"/>
              <a:r>
                <a:rPr lang="en-US" b="1">
                  <a:solidFill>
                    <a:schemeClr val="bg1"/>
                  </a:solidFill>
                  <a:latin typeface="微软雅黑" panose="020B0503020204020204" charset="-122"/>
                  <a:ea typeface="微软雅黑" panose="020B0503020204020204" charset="-122"/>
                  <a:cs typeface="+mn-ea"/>
                  <a:sym typeface="+mn-lt"/>
                </a:rPr>
                <a:t>02</a:t>
              </a:r>
            </a:p>
          </p:txBody>
        </p:sp>
      </p:grpSp>
      <p:sp>
        <p:nvSpPr>
          <p:cNvPr id="18" name="Rectangle 20"/>
          <p:cNvSpPr/>
          <p:nvPr/>
        </p:nvSpPr>
        <p:spPr>
          <a:xfrm>
            <a:off x="1436370" y="3776980"/>
            <a:ext cx="4572000" cy="2133600"/>
          </a:xfrm>
          <a:prstGeom prst="rect">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1600" dirty="0">
              <a:solidFill>
                <a:schemeClr val="tx1"/>
              </a:solidFill>
              <a:cs typeface="+mn-ea"/>
              <a:sym typeface="+mn-lt"/>
            </a:endParaRPr>
          </a:p>
        </p:txBody>
      </p:sp>
      <p:grpSp>
        <p:nvGrpSpPr>
          <p:cNvPr id="7" name="组合 6"/>
          <p:cNvGrpSpPr/>
          <p:nvPr/>
        </p:nvGrpSpPr>
        <p:grpSpPr>
          <a:xfrm>
            <a:off x="1436370" y="4869180"/>
            <a:ext cx="1041400" cy="1041400"/>
            <a:chOff x="2262" y="7668"/>
            <a:chExt cx="1640" cy="1640"/>
          </a:xfrm>
        </p:grpSpPr>
        <p:sp>
          <p:nvSpPr>
            <p:cNvPr id="19" name="Right Triangle 21"/>
            <p:cNvSpPr/>
            <p:nvPr/>
          </p:nvSpPr>
          <p:spPr>
            <a:xfrm>
              <a:off x="2262" y="7668"/>
              <a:ext cx="1640" cy="1640"/>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TextBox 23"/>
            <p:cNvSpPr txBox="1"/>
            <p:nvPr/>
          </p:nvSpPr>
          <p:spPr>
            <a:xfrm rot="2720180">
              <a:off x="2445" y="8417"/>
              <a:ext cx="695" cy="582"/>
            </a:xfrm>
            <a:prstGeom prst="rect">
              <a:avLst/>
            </a:prstGeom>
            <a:noFill/>
          </p:spPr>
          <p:txBody>
            <a:bodyPr wrap="none">
              <a:normAutofit fontScale="97500"/>
            </a:bodyPr>
            <a:lstStyle/>
            <a:p>
              <a:pPr algn="ctr"/>
              <a:r>
                <a:rPr lang="en-US" b="1">
                  <a:solidFill>
                    <a:schemeClr val="bg1"/>
                  </a:solidFill>
                  <a:latin typeface="微软雅黑" panose="020B0503020204020204" charset="-122"/>
                  <a:ea typeface="微软雅黑" panose="020B0503020204020204" charset="-122"/>
                  <a:cs typeface="+mn-ea"/>
                  <a:sym typeface="+mn-lt"/>
                </a:rPr>
                <a:t>03</a:t>
              </a:r>
            </a:p>
          </p:txBody>
        </p:sp>
      </p:grpSp>
      <p:sp>
        <p:nvSpPr>
          <p:cNvPr id="23" name="Rectangle 28"/>
          <p:cNvSpPr/>
          <p:nvPr/>
        </p:nvSpPr>
        <p:spPr>
          <a:xfrm>
            <a:off x="6171565" y="3776980"/>
            <a:ext cx="4572000" cy="2133600"/>
          </a:xfrm>
          <a:prstGeom prst="rect">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algn="ctr">
              <a:lnSpc>
                <a:spcPct val="120000"/>
              </a:lnSpc>
            </a:pPr>
            <a:endParaRPr lang="zh-CN" altLang="en-US" sz="1600" dirty="0">
              <a:solidFill>
                <a:schemeClr val="tx1"/>
              </a:solidFill>
              <a:cs typeface="+mn-ea"/>
              <a:sym typeface="+mn-lt"/>
            </a:endParaRPr>
          </a:p>
        </p:txBody>
      </p:sp>
      <p:grpSp>
        <p:nvGrpSpPr>
          <p:cNvPr id="33" name="组合 32"/>
          <p:cNvGrpSpPr/>
          <p:nvPr/>
        </p:nvGrpSpPr>
        <p:grpSpPr>
          <a:xfrm>
            <a:off x="9701530" y="4869180"/>
            <a:ext cx="1041400" cy="1041400"/>
            <a:chOff x="15278" y="7668"/>
            <a:chExt cx="1640" cy="1640"/>
          </a:xfrm>
        </p:grpSpPr>
        <p:sp>
          <p:nvSpPr>
            <p:cNvPr id="24" name="Right Triangle 29"/>
            <p:cNvSpPr/>
            <p:nvPr/>
          </p:nvSpPr>
          <p:spPr>
            <a:xfrm rot="16200000">
              <a:off x="15278" y="7668"/>
              <a:ext cx="1640" cy="1640"/>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TextBox 31"/>
            <p:cNvSpPr txBox="1"/>
            <p:nvPr/>
          </p:nvSpPr>
          <p:spPr>
            <a:xfrm rot="19095347">
              <a:off x="16036" y="8482"/>
              <a:ext cx="695" cy="582"/>
            </a:xfrm>
            <a:prstGeom prst="rect">
              <a:avLst/>
            </a:prstGeom>
            <a:noFill/>
          </p:spPr>
          <p:txBody>
            <a:bodyPr wrap="none">
              <a:normAutofit/>
            </a:bodyPr>
            <a:lstStyle/>
            <a:p>
              <a:pPr algn="ctr"/>
              <a:r>
                <a:rPr lang="en-US" b="1">
                  <a:solidFill>
                    <a:schemeClr val="bg1"/>
                  </a:solidFill>
                  <a:latin typeface="微软雅黑" panose="020B0503020204020204" charset="-122"/>
                  <a:ea typeface="微软雅黑" panose="020B0503020204020204" charset="-122"/>
                  <a:cs typeface="+mn-ea"/>
                  <a:sym typeface="+mn-lt"/>
                </a:rPr>
                <a:t>04</a:t>
              </a:r>
            </a:p>
          </p:txBody>
        </p:sp>
      </p:grpSp>
      <p:grpSp>
        <p:nvGrpSpPr>
          <p:cNvPr id="37" name="组合 36"/>
          <p:cNvGrpSpPr/>
          <p:nvPr/>
        </p:nvGrpSpPr>
        <p:grpSpPr>
          <a:xfrm>
            <a:off x="6171565" y="3776980"/>
            <a:ext cx="1122680" cy="1122680"/>
            <a:chOff x="9719" y="5948"/>
            <a:chExt cx="1768" cy="1768"/>
          </a:xfrm>
        </p:grpSpPr>
        <p:sp>
          <p:nvSpPr>
            <p:cNvPr id="25" name="Right Triangle 30"/>
            <p:cNvSpPr/>
            <p:nvPr/>
          </p:nvSpPr>
          <p:spPr>
            <a:xfrm rot="5400000">
              <a:off x="9719" y="5948"/>
              <a:ext cx="1769" cy="1769"/>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Freeform: Shape 35"/>
            <p:cNvSpPr>
              <a:spLocks noChangeAspect="1"/>
            </p:cNvSpPr>
            <p:nvPr/>
          </p:nvSpPr>
          <p:spPr bwMode="auto">
            <a:xfrm>
              <a:off x="10048" y="6134"/>
              <a:ext cx="526" cy="547"/>
            </a:xfrm>
            <a:custGeom>
              <a:avLst/>
              <a:gdLst>
                <a:gd name="T0" fmla="*/ 818 w 1611"/>
                <a:gd name="T1" fmla="*/ 977 h 1676"/>
                <a:gd name="T2" fmla="*/ 692 w 1611"/>
                <a:gd name="T3" fmla="*/ 826 h 1676"/>
                <a:gd name="T4" fmla="*/ 411 w 1611"/>
                <a:gd name="T5" fmla="*/ 453 h 1676"/>
                <a:gd name="T6" fmla="*/ 906 w 1611"/>
                <a:gd name="T7" fmla="*/ 306 h 1676"/>
                <a:gd name="T8" fmla="*/ 1249 w 1611"/>
                <a:gd name="T9" fmla="*/ 897 h 1676"/>
                <a:gd name="T10" fmla="*/ 818 w 1611"/>
                <a:gd name="T11" fmla="*/ 950 h 1676"/>
                <a:gd name="T12" fmla="*/ 406 w 1611"/>
                <a:gd name="T13" fmla="*/ 900 h 1676"/>
                <a:gd name="T14" fmla="*/ 519 w 1611"/>
                <a:gd name="T15" fmla="*/ 880 h 1676"/>
                <a:gd name="T16" fmla="*/ 679 w 1611"/>
                <a:gd name="T17" fmla="*/ 678 h 1676"/>
                <a:gd name="T18" fmla="*/ 873 w 1611"/>
                <a:gd name="T19" fmla="*/ 314 h 1676"/>
                <a:gd name="T20" fmla="*/ 944 w 1611"/>
                <a:gd name="T21" fmla="*/ 826 h 1676"/>
                <a:gd name="T22" fmla="*/ 944 w 1611"/>
                <a:gd name="T23" fmla="*/ 826 h 1676"/>
                <a:gd name="T24" fmla="*/ 807 w 1611"/>
                <a:gd name="T25" fmla="*/ 0 h 1676"/>
                <a:gd name="T26" fmla="*/ 218 w 1611"/>
                <a:gd name="T27" fmla="*/ 726 h 1676"/>
                <a:gd name="T28" fmla="*/ 98 w 1611"/>
                <a:gd name="T29" fmla="*/ 1185 h 1676"/>
                <a:gd name="T30" fmla="*/ 57 w 1611"/>
                <a:gd name="T31" fmla="*/ 1233 h 1676"/>
                <a:gd name="T32" fmla="*/ 57 w 1611"/>
                <a:gd name="T33" fmla="*/ 1233 h 1676"/>
                <a:gd name="T34" fmla="*/ 130 w 1611"/>
                <a:gd name="T35" fmla="*/ 1230 h 1676"/>
                <a:gd name="T36" fmla="*/ 171 w 1611"/>
                <a:gd name="T37" fmla="*/ 1279 h 1676"/>
                <a:gd name="T38" fmla="*/ 159 w 1611"/>
                <a:gd name="T39" fmla="*/ 1280 h 1676"/>
                <a:gd name="T40" fmla="*/ 49 w 1611"/>
                <a:gd name="T41" fmla="*/ 1320 h 1676"/>
                <a:gd name="T42" fmla="*/ 178 w 1611"/>
                <a:gd name="T43" fmla="*/ 1320 h 1676"/>
                <a:gd name="T44" fmla="*/ 352 w 1611"/>
                <a:gd name="T45" fmla="*/ 1409 h 1676"/>
                <a:gd name="T46" fmla="*/ 310 w 1611"/>
                <a:gd name="T47" fmla="*/ 1457 h 1676"/>
                <a:gd name="T48" fmla="*/ 466 w 1611"/>
                <a:gd name="T49" fmla="*/ 1454 h 1676"/>
                <a:gd name="T50" fmla="*/ 466 w 1611"/>
                <a:gd name="T51" fmla="*/ 1454 h 1676"/>
                <a:gd name="T52" fmla="*/ 507 w 1611"/>
                <a:gd name="T53" fmla="*/ 1503 h 1676"/>
                <a:gd name="T54" fmla="*/ 409 w 1611"/>
                <a:gd name="T55" fmla="*/ 1480 h 1676"/>
                <a:gd name="T56" fmla="*/ 371 w 1611"/>
                <a:gd name="T57" fmla="*/ 1592 h 1676"/>
                <a:gd name="T58" fmla="*/ 453 w 1611"/>
                <a:gd name="T59" fmla="*/ 1533 h 1676"/>
                <a:gd name="T60" fmla="*/ 1554 w 1611"/>
                <a:gd name="T61" fmla="*/ 1164 h 1676"/>
                <a:gd name="T62" fmla="*/ 1561 w 1611"/>
                <a:gd name="T63" fmla="*/ 1279 h 1676"/>
                <a:gd name="T64" fmla="*/ 1441 w 1611"/>
                <a:gd name="T65" fmla="*/ 1209 h 1676"/>
                <a:gd name="T66" fmla="*/ 1446 w 1611"/>
                <a:gd name="T67" fmla="*/ 1233 h 1676"/>
                <a:gd name="T68" fmla="*/ 1446 w 1611"/>
                <a:gd name="T69" fmla="*/ 1233 h 1676"/>
                <a:gd name="T70" fmla="*/ 1452 w 1611"/>
                <a:gd name="T71" fmla="*/ 1280 h 1676"/>
                <a:gd name="T72" fmla="*/ 1498 w 1611"/>
                <a:gd name="T73" fmla="*/ 1337 h 1676"/>
                <a:gd name="T74" fmla="*/ 1265 w 1611"/>
                <a:gd name="T75" fmla="*/ 1454 h 1676"/>
                <a:gd name="T76" fmla="*/ 1265 w 1611"/>
                <a:gd name="T77" fmla="*/ 1454 h 1676"/>
                <a:gd name="T78" fmla="*/ 1307 w 1611"/>
                <a:gd name="T79" fmla="*/ 1503 h 1676"/>
                <a:gd name="T80" fmla="*/ 1152 w 1611"/>
                <a:gd name="T81" fmla="*/ 1409 h 1676"/>
                <a:gd name="T82" fmla="*/ 1110 w 1611"/>
                <a:gd name="T83" fmla="*/ 1457 h 1676"/>
                <a:gd name="T84" fmla="*/ 1247 w 1611"/>
                <a:gd name="T85" fmla="*/ 1533 h 1676"/>
                <a:gd name="T86" fmla="*/ 1158 w 1611"/>
                <a:gd name="T87" fmla="*/ 1533 h 1676"/>
                <a:gd name="T88" fmla="*/ 1240 w 1611"/>
                <a:gd name="T89" fmla="*/ 1592 h 1676"/>
                <a:gd name="T90" fmla="*/ 818 w 1611"/>
                <a:gd name="T91" fmla="*/ 1514 h 1676"/>
                <a:gd name="T92" fmla="*/ 776 w 1611"/>
                <a:gd name="T93" fmla="*/ 1562 h 1676"/>
                <a:gd name="T94" fmla="*/ 776 w 1611"/>
                <a:gd name="T95" fmla="*/ 1562 h 1676"/>
                <a:gd name="T96" fmla="*/ 849 w 1611"/>
                <a:gd name="T97" fmla="*/ 1559 h 1676"/>
                <a:gd name="T98" fmla="*/ 891 w 1611"/>
                <a:gd name="T99" fmla="*/ 1608 h 1676"/>
                <a:gd name="T100" fmla="*/ 879 w 1611"/>
                <a:gd name="T101" fmla="*/ 1609 h 1676"/>
                <a:gd name="T102" fmla="*/ 768 w 1611"/>
                <a:gd name="T103" fmla="*/ 1649 h 1676"/>
                <a:gd name="T104" fmla="*/ 897 w 1611"/>
                <a:gd name="T105" fmla="*/ 1649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1" h="1676">
                  <a:moveTo>
                    <a:pt x="926" y="1052"/>
                  </a:moveTo>
                  <a:cubicBezTo>
                    <a:pt x="926" y="1089"/>
                    <a:pt x="877" y="1120"/>
                    <a:pt x="818" y="1120"/>
                  </a:cubicBezTo>
                  <a:cubicBezTo>
                    <a:pt x="758" y="1120"/>
                    <a:pt x="710" y="1089"/>
                    <a:pt x="710" y="1052"/>
                  </a:cubicBezTo>
                  <a:cubicBezTo>
                    <a:pt x="710" y="1014"/>
                    <a:pt x="733" y="977"/>
                    <a:pt x="818" y="977"/>
                  </a:cubicBezTo>
                  <a:cubicBezTo>
                    <a:pt x="905" y="977"/>
                    <a:pt x="926" y="1014"/>
                    <a:pt x="926" y="1052"/>
                  </a:cubicBezTo>
                  <a:close/>
                  <a:moveTo>
                    <a:pt x="749" y="826"/>
                  </a:moveTo>
                  <a:cubicBezTo>
                    <a:pt x="749" y="804"/>
                    <a:pt x="736" y="786"/>
                    <a:pt x="721" y="786"/>
                  </a:cubicBezTo>
                  <a:cubicBezTo>
                    <a:pt x="705" y="786"/>
                    <a:pt x="692" y="804"/>
                    <a:pt x="692" y="826"/>
                  </a:cubicBezTo>
                  <a:cubicBezTo>
                    <a:pt x="692" y="848"/>
                    <a:pt x="705" y="866"/>
                    <a:pt x="721" y="866"/>
                  </a:cubicBezTo>
                  <a:cubicBezTo>
                    <a:pt x="736" y="866"/>
                    <a:pt x="749" y="848"/>
                    <a:pt x="749" y="826"/>
                  </a:cubicBezTo>
                  <a:close/>
                  <a:moveTo>
                    <a:pt x="708" y="306"/>
                  </a:moveTo>
                  <a:cubicBezTo>
                    <a:pt x="708" y="306"/>
                    <a:pt x="558" y="279"/>
                    <a:pt x="411" y="453"/>
                  </a:cubicBezTo>
                  <a:cubicBezTo>
                    <a:pt x="264" y="628"/>
                    <a:pt x="126" y="835"/>
                    <a:pt x="411" y="849"/>
                  </a:cubicBezTo>
                  <a:cubicBezTo>
                    <a:pt x="696" y="863"/>
                    <a:pt x="708" y="306"/>
                    <a:pt x="708" y="306"/>
                  </a:cubicBezTo>
                  <a:close/>
                  <a:moveTo>
                    <a:pt x="1203" y="453"/>
                  </a:moveTo>
                  <a:cubicBezTo>
                    <a:pt x="1055" y="279"/>
                    <a:pt x="906" y="306"/>
                    <a:pt x="906" y="306"/>
                  </a:cubicBezTo>
                  <a:cubicBezTo>
                    <a:pt x="906" y="306"/>
                    <a:pt x="917" y="863"/>
                    <a:pt x="1203" y="849"/>
                  </a:cubicBezTo>
                  <a:cubicBezTo>
                    <a:pt x="1488" y="835"/>
                    <a:pt x="1350" y="628"/>
                    <a:pt x="1203" y="453"/>
                  </a:cubicBezTo>
                  <a:close/>
                  <a:moveTo>
                    <a:pt x="1207" y="901"/>
                  </a:moveTo>
                  <a:cubicBezTo>
                    <a:pt x="1222" y="900"/>
                    <a:pt x="1236" y="899"/>
                    <a:pt x="1249" y="897"/>
                  </a:cubicBezTo>
                  <a:cubicBezTo>
                    <a:pt x="1237" y="1013"/>
                    <a:pt x="1138" y="1103"/>
                    <a:pt x="1019" y="1103"/>
                  </a:cubicBezTo>
                  <a:cubicBezTo>
                    <a:pt x="994" y="1103"/>
                    <a:pt x="970" y="1099"/>
                    <a:pt x="948" y="1092"/>
                  </a:cubicBezTo>
                  <a:cubicBezTo>
                    <a:pt x="954" y="1081"/>
                    <a:pt x="958" y="1069"/>
                    <a:pt x="958" y="1056"/>
                  </a:cubicBezTo>
                  <a:cubicBezTo>
                    <a:pt x="958" y="1017"/>
                    <a:pt x="939" y="950"/>
                    <a:pt x="818" y="950"/>
                  </a:cubicBezTo>
                  <a:cubicBezTo>
                    <a:pt x="693" y="950"/>
                    <a:pt x="679" y="1024"/>
                    <a:pt x="679" y="1056"/>
                  </a:cubicBezTo>
                  <a:cubicBezTo>
                    <a:pt x="679" y="1071"/>
                    <a:pt x="683" y="1084"/>
                    <a:pt x="691" y="1097"/>
                  </a:cubicBezTo>
                  <a:cubicBezTo>
                    <a:pt x="674" y="1101"/>
                    <a:pt x="655" y="1103"/>
                    <a:pt x="637" y="1103"/>
                  </a:cubicBezTo>
                  <a:cubicBezTo>
                    <a:pt x="518" y="1103"/>
                    <a:pt x="421" y="1015"/>
                    <a:pt x="406" y="900"/>
                  </a:cubicBezTo>
                  <a:cubicBezTo>
                    <a:pt x="408" y="900"/>
                    <a:pt x="410" y="901"/>
                    <a:pt x="412" y="901"/>
                  </a:cubicBezTo>
                  <a:cubicBezTo>
                    <a:pt x="416" y="901"/>
                    <a:pt x="420" y="901"/>
                    <a:pt x="424" y="901"/>
                  </a:cubicBezTo>
                  <a:cubicBezTo>
                    <a:pt x="424" y="901"/>
                    <a:pt x="424" y="901"/>
                    <a:pt x="424" y="901"/>
                  </a:cubicBezTo>
                  <a:cubicBezTo>
                    <a:pt x="459" y="901"/>
                    <a:pt x="491" y="893"/>
                    <a:pt x="519" y="880"/>
                  </a:cubicBezTo>
                  <a:cubicBezTo>
                    <a:pt x="524" y="914"/>
                    <a:pt x="540" y="943"/>
                    <a:pt x="568" y="959"/>
                  </a:cubicBezTo>
                  <a:cubicBezTo>
                    <a:pt x="625" y="995"/>
                    <a:pt x="708" y="964"/>
                    <a:pt x="754" y="890"/>
                  </a:cubicBezTo>
                  <a:cubicBezTo>
                    <a:pt x="800" y="817"/>
                    <a:pt x="790" y="728"/>
                    <a:pt x="733" y="693"/>
                  </a:cubicBezTo>
                  <a:cubicBezTo>
                    <a:pt x="717" y="683"/>
                    <a:pt x="698" y="678"/>
                    <a:pt x="679" y="678"/>
                  </a:cubicBezTo>
                  <a:cubicBezTo>
                    <a:pt x="740" y="521"/>
                    <a:pt x="744" y="337"/>
                    <a:pt x="745" y="324"/>
                  </a:cubicBezTo>
                  <a:cubicBezTo>
                    <a:pt x="745" y="312"/>
                    <a:pt x="745" y="312"/>
                    <a:pt x="745" y="312"/>
                  </a:cubicBezTo>
                  <a:cubicBezTo>
                    <a:pt x="765" y="307"/>
                    <a:pt x="786" y="305"/>
                    <a:pt x="807" y="305"/>
                  </a:cubicBezTo>
                  <a:cubicBezTo>
                    <a:pt x="829" y="305"/>
                    <a:pt x="851" y="308"/>
                    <a:pt x="873" y="314"/>
                  </a:cubicBezTo>
                  <a:cubicBezTo>
                    <a:pt x="874" y="324"/>
                    <a:pt x="874" y="324"/>
                    <a:pt x="874" y="324"/>
                  </a:cubicBezTo>
                  <a:cubicBezTo>
                    <a:pt x="874" y="348"/>
                    <a:pt x="889" y="901"/>
                    <a:pt x="1195" y="901"/>
                  </a:cubicBezTo>
                  <a:cubicBezTo>
                    <a:pt x="1199" y="901"/>
                    <a:pt x="1203" y="901"/>
                    <a:pt x="1207" y="901"/>
                  </a:cubicBezTo>
                  <a:close/>
                  <a:moveTo>
                    <a:pt x="944" y="826"/>
                  </a:moveTo>
                  <a:cubicBezTo>
                    <a:pt x="944" y="804"/>
                    <a:pt x="931" y="786"/>
                    <a:pt x="915" y="786"/>
                  </a:cubicBezTo>
                  <a:cubicBezTo>
                    <a:pt x="899" y="786"/>
                    <a:pt x="886" y="804"/>
                    <a:pt x="886" y="826"/>
                  </a:cubicBezTo>
                  <a:cubicBezTo>
                    <a:pt x="886" y="848"/>
                    <a:pt x="899" y="866"/>
                    <a:pt x="915" y="866"/>
                  </a:cubicBezTo>
                  <a:cubicBezTo>
                    <a:pt x="931" y="866"/>
                    <a:pt x="944" y="848"/>
                    <a:pt x="944" y="826"/>
                  </a:cubicBezTo>
                  <a:close/>
                  <a:moveTo>
                    <a:pt x="1532" y="726"/>
                  </a:moveTo>
                  <a:cubicBezTo>
                    <a:pt x="1532" y="1126"/>
                    <a:pt x="1207" y="1451"/>
                    <a:pt x="807" y="1451"/>
                  </a:cubicBezTo>
                  <a:cubicBezTo>
                    <a:pt x="407" y="1451"/>
                    <a:pt x="82" y="1126"/>
                    <a:pt x="82" y="726"/>
                  </a:cubicBezTo>
                  <a:cubicBezTo>
                    <a:pt x="82" y="326"/>
                    <a:pt x="407" y="0"/>
                    <a:pt x="807" y="0"/>
                  </a:cubicBezTo>
                  <a:cubicBezTo>
                    <a:pt x="1207" y="0"/>
                    <a:pt x="1532" y="326"/>
                    <a:pt x="1532" y="726"/>
                  </a:cubicBezTo>
                  <a:close/>
                  <a:moveTo>
                    <a:pt x="1395" y="726"/>
                  </a:moveTo>
                  <a:cubicBezTo>
                    <a:pt x="1395" y="401"/>
                    <a:pt x="1131" y="137"/>
                    <a:pt x="807" y="137"/>
                  </a:cubicBezTo>
                  <a:cubicBezTo>
                    <a:pt x="482" y="137"/>
                    <a:pt x="218" y="401"/>
                    <a:pt x="218" y="726"/>
                  </a:cubicBezTo>
                  <a:cubicBezTo>
                    <a:pt x="218" y="1050"/>
                    <a:pt x="482" y="1314"/>
                    <a:pt x="807" y="1314"/>
                  </a:cubicBezTo>
                  <a:cubicBezTo>
                    <a:pt x="1131" y="1314"/>
                    <a:pt x="1395" y="1050"/>
                    <a:pt x="1395" y="726"/>
                  </a:cubicBezTo>
                  <a:close/>
                  <a:moveTo>
                    <a:pt x="92" y="1230"/>
                  </a:moveTo>
                  <a:cubicBezTo>
                    <a:pt x="105" y="1223"/>
                    <a:pt x="108" y="1203"/>
                    <a:pt x="98" y="1185"/>
                  </a:cubicBezTo>
                  <a:cubicBezTo>
                    <a:pt x="89" y="1166"/>
                    <a:pt x="70" y="1157"/>
                    <a:pt x="57" y="1164"/>
                  </a:cubicBezTo>
                  <a:cubicBezTo>
                    <a:pt x="44" y="1170"/>
                    <a:pt x="41" y="1191"/>
                    <a:pt x="51" y="1209"/>
                  </a:cubicBezTo>
                  <a:cubicBezTo>
                    <a:pt x="61" y="1227"/>
                    <a:pt x="79" y="1237"/>
                    <a:pt x="92" y="1230"/>
                  </a:cubicBezTo>
                  <a:close/>
                  <a:moveTo>
                    <a:pt x="57" y="1233"/>
                  </a:moveTo>
                  <a:cubicBezTo>
                    <a:pt x="47" y="1215"/>
                    <a:pt x="29" y="1205"/>
                    <a:pt x="16" y="1212"/>
                  </a:cubicBezTo>
                  <a:cubicBezTo>
                    <a:pt x="3" y="1219"/>
                    <a:pt x="0" y="1239"/>
                    <a:pt x="10" y="1258"/>
                  </a:cubicBezTo>
                  <a:cubicBezTo>
                    <a:pt x="19" y="1276"/>
                    <a:pt x="38" y="1285"/>
                    <a:pt x="51" y="1279"/>
                  </a:cubicBezTo>
                  <a:cubicBezTo>
                    <a:pt x="64" y="1272"/>
                    <a:pt x="66" y="1251"/>
                    <a:pt x="57" y="1233"/>
                  </a:cubicBezTo>
                  <a:close/>
                  <a:moveTo>
                    <a:pt x="171" y="1209"/>
                  </a:moveTo>
                  <a:cubicBezTo>
                    <a:pt x="180" y="1191"/>
                    <a:pt x="178" y="1170"/>
                    <a:pt x="165" y="1163"/>
                  </a:cubicBezTo>
                  <a:cubicBezTo>
                    <a:pt x="152" y="1157"/>
                    <a:pt x="133" y="1166"/>
                    <a:pt x="124" y="1185"/>
                  </a:cubicBezTo>
                  <a:cubicBezTo>
                    <a:pt x="114" y="1203"/>
                    <a:pt x="117" y="1223"/>
                    <a:pt x="130" y="1230"/>
                  </a:cubicBezTo>
                  <a:cubicBezTo>
                    <a:pt x="143" y="1237"/>
                    <a:pt x="161" y="1227"/>
                    <a:pt x="171" y="1209"/>
                  </a:cubicBezTo>
                  <a:close/>
                  <a:moveTo>
                    <a:pt x="206" y="1212"/>
                  </a:moveTo>
                  <a:cubicBezTo>
                    <a:pt x="193" y="1205"/>
                    <a:pt x="175" y="1215"/>
                    <a:pt x="165" y="1233"/>
                  </a:cubicBezTo>
                  <a:cubicBezTo>
                    <a:pt x="156" y="1251"/>
                    <a:pt x="158" y="1272"/>
                    <a:pt x="171" y="1279"/>
                  </a:cubicBezTo>
                  <a:cubicBezTo>
                    <a:pt x="184" y="1285"/>
                    <a:pt x="203" y="1276"/>
                    <a:pt x="212" y="1258"/>
                  </a:cubicBezTo>
                  <a:cubicBezTo>
                    <a:pt x="222" y="1239"/>
                    <a:pt x="219" y="1219"/>
                    <a:pt x="206" y="1212"/>
                  </a:cubicBezTo>
                  <a:close/>
                  <a:moveTo>
                    <a:pt x="159" y="1288"/>
                  </a:moveTo>
                  <a:cubicBezTo>
                    <a:pt x="159" y="1285"/>
                    <a:pt x="159" y="1283"/>
                    <a:pt x="159" y="1280"/>
                  </a:cubicBezTo>
                  <a:cubicBezTo>
                    <a:pt x="159" y="1258"/>
                    <a:pt x="136" y="1235"/>
                    <a:pt x="114" y="1235"/>
                  </a:cubicBezTo>
                  <a:cubicBezTo>
                    <a:pt x="92" y="1235"/>
                    <a:pt x="69" y="1258"/>
                    <a:pt x="69" y="1280"/>
                  </a:cubicBezTo>
                  <a:cubicBezTo>
                    <a:pt x="69" y="1283"/>
                    <a:pt x="69" y="1285"/>
                    <a:pt x="69" y="1288"/>
                  </a:cubicBezTo>
                  <a:cubicBezTo>
                    <a:pt x="55" y="1288"/>
                    <a:pt x="49" y="1305"/>
                    <a:pt x="49" y="1320"/>
                  </a:cubicBezTo>
                  <a:cubicBezTo>
                    <a:pt x="49" y="1335"/>
                    <a:pt x="61" y="1347"/>
                    <a:pt x="76" y="1347"/>
                  </a:cubicBezTo>
                  <a:cubicBezTo>
                    <a:pt x="90" y="1347"/>
                    <a:pt x="110" y="1338"/>
                    <a:pt x="113" y="1337"/>
                  </a:cubicBezTo>
                  <a:cubicBezTo>
                    <a:pt x="129" y="1345"/>
                    <a:pt x="137" y="1347"/>
                    <a:pt x="151" y="1347"/>
                  </a:cubicBezTo>
                  <a:cubicBezTo>
                    <a:pt x="166" y="1347"/>
                    <a:pt x="178" y="1335"/>
                    <a:pt x="178" y="1320"/>
                  </a:cubicBezTo>
                  <a:cubicBezTo>
                    <a:pt x="178" y="1306"/>
                    <a:pt x="172" y="1289"/>
                    <a:pt x="159" y="1288"/>
                  </a:cubicBezTo>
                  <a:close/>
                  <a:moveTo>
                    <a:pt x="387" y="1475"/>
                  </a:moveTo>
                  <a:cubicBezTo>
                    <a:pt x="400" y="1469"/>
                    <a:pt x="402" y="1448"/>
                    <a:pt x="393" y="1430"/>
                  </a:cubicBezTo>
                  <a:cubicBezTo>
                    <a:pt x="383" y="1411"/>
                    <a:pt x="365" y="1402"/>
                    <a:pt x="352" y="1409"/>
                  </a:cubicBezTo>
                  <a:cubicBezTo>
                    <a:pt x="339" y="1416"/>
                    <a:pt x="336" y="1436"/>
                    <a:pt x="346" y="1454"/>
                  </a:cubicBezTo>
                  <a:cubicBezTo>
                    <a:pt x="355" y="1473"/>
                    <a:pt x="374" y="1482"/>
                    <a:pt x="387" y="1475"/>
                  </a:cubicBezTo>
                  <a:close/>
                  <a:moveTo>
                    <a:pt x="351" y="1478"/>
                  </a:moveTo>
                  <a:cubicBezTo>
                    <a:pt x="342" y="1460"/>
                    <a:pt x="323" y="1451"/>
                    <a:pt x="310" y="1457"/>
                  </a:cubicBezTo>
                  <a:cubicBezTo>
                    <a:pt x="297" y="1464"/>
                    <a:pt x="295" y="1485"/>
                    <a:pt x="304" y="1503"/>
                  </a:cubicBezTo>
                  <a:cubicBezTo>
                    <a:pt x="314" y="1521"/>
                    <a:pt x="332" y="1531"/>
                    <a:pt x="345" y="1524"/>
                  </a:cubicBezTo>
                  <a:cubicBezTo>
                    <a:pt x="358" y="1517"/>
                    <a:pt x="361" y="1497"/>
                    <a:pt x="351" y="1478"/>
                  </a:cubicBezTo>
                  <a:close/>
                  <a:moveTo>
                    <a:pt x="466" y="1454"/>
                  </a:moveTo>
                  <a:cubicBezTo>
                    <a:pt x="475" y="1436"/>
                    <a:pt x="472" y="1416"/>
                    <a:pt x="459" y="1409"/>
                  </a:cubicBezTo>
                  <a:cubicBezTo>
                    <a:pt x="446" y="1402"/>
                    <a:pt x="428" y="1411"/>
                    <a:pt x="418" y="1430"/>
                  </a:cubicBezTo>
                  <a:cubicBezTo>
                    <a:pt x="409" y="1448"/>
                    <a:pt x="412" y="1469"/>
                    <a:pt x="425" y="1475"/>
                  </a:cubicBezTo>
                  <a:cubicBezTo>
                    <a:pt x="438" y="1482"/>
                    <a:pt x="456" y="1473"/>
                    <a:pt x="466" y="1454"/>
                  </a:cubicBezTo>
                  <a:close/>
                  <a:moveTo>
                    <a:pt x="501" y="1457"/>
                  </a:moveTo>
                  <a:cubicBezTo>
                    <a:pt x="488" y="1451"/>
                    <a:pt x="469" y="1460"/>
                    <a:pt x="460" y="1478"/>
                  </a:cubicBezTo>
                  <a:cubicBezTo>
                    <a:pt x="450" y="1497"/>
                    <a:pt x="453" y="1517"/>
                    <a:pt x="466" y="1524"/>
                  </a:cubicBezTo>
                  <a:cubicBezTo>
                    <a:pt x="479" y="1531"/>
                    <a:pt x="497" y="1521"/>
                    <a:pt x="507" y="1503"/>
                  </a:cubicBezTo>
                  <a:cubicBezTo>
                    <a:pt x="516" y="1485"/>
                    <a:pt x="514" y="1464"/>
                    <a:pt x="501" y="1457"/>
                  </a:cubicBezTo>
                  <a:close/>
                  <a:moveTo>
                    <a:pt x="453" y="1533"/>
                  </a:moveTo>
                  <a:cubicBezTo>
                    <a:pt x="454" y="1531"/>
                    <a:pt x="454" y="1528"/>
                    <a:pt x="454" y="1526"/>
                  </a:cubicBezTo>
                  <a:cubicBezTo>
                    <a:pt x="454" y="1504"/>
                    <a:pt x="431" y="1480"/>
                    <a:pt x="409" y="1480"/>
                  </a:cubicBezTo>
                  <a:cubicBezTo>
                    <a:pt x="387" y="1480"/>
                    <a:pt x="363" y="1504"/>
                    <a:pt x="363" y="1526"/>
                  </a:cubicBezTo>
                  <a:cubicBezTo>
                    <a:pt x="363" y="1528"/>
                    <a:pt x="364" y="1531"/>
                    <a:pt x="364" y="1533"/>
                  </a:cubicBezTo>
                  <a:cubicBezTo>
                    <a:pt x="350" y="1534"/>
                    <a:pt x="343" y="1551"/>
                    <a:pt x="343" y="1565"/>
                  </a:cubicBezTo>
                  <a:cubicBezTo>
                    <a:pt x="343" y="1580"/>
                    <a:pt x="356" y="1592"/>
                    <a:pt x="371" y="1592"/>
                  </a:cubicBezTo>
                  <a:cubicBezTo>
                    <a:pt x="384" y="1592"/>
                    <a:pt x="405" y="1583"/>
                    <a:pt x="408" y="1582"/>
                  </a:cubicBezTo>
                  <a:cubicBezTo>
                    <a:pt x="424" y="1591"/>
                    <a:pt x="432" y="1592"/>
                    <a:pt x="445" y="1592"/>
                  </a:cubicBezTo>
                  <a:cubicBezTo>
                    <a:pt x="460" y="1592"/>
                    <a:pt x="472" y="1580"/>
                    <a:pt x="472" y="1565"/>
                  </a:cubicBezTo>
                  <a:cubicBezTo>
                    <a:pt x="472" y="1551"/>
                    <a:pt x="467" y="1535"/>
                    <a:pt x="453" y="1533"/>
                  </a:cubicBezTo>
                  <a:close/>
                  <a:moveTo>
                    <a:pt x="1513" y="1185"/>
                  </a:moveTo>
                  <a:cubicBezTo>
                    <a:pt x="1504" y="1203"/>
                    <a:pt x="1506" y="1223"/>
                    <a:pt x="1519" y="1230"/>
                  </a:cubicBezTo>
                  <a:cubicBezTo>
                    <a:pt x="1532" y="1237"/>
                    <a:pt x="1551" y="1228"/>
                    <a:pt x="1560" y="1209"/>
                  </a:cubicBezTo>
                  <a:cubicBezTo>
                    <a:pt x="1570" y="1191"/>
                    <a:pt x="1567" y="1170"/>
                    <a:pt x="1554" y="1164"/>
                  </a:cubicBezTo>
                  <a:cubicBezTo>
                    <a:pt x="1541" y="1157"/>
                    <a:pt x="1523" y="1166"/>
                    <a:pt x="1513" y="1185"/>
                  </a:cubicBezTo>
                  <a:close/>
                  <a:moveTo>
                    <a:pt x="1595" y="1212"/>
                  </a:moveTo>
                  <a:cubicBezTo>
                    <a:pt x="1582" y="1205"/>
                    <a:pt x="1564" y="1215"/>
                    <a:pt x="1555" y="1233"/>
                  </a:cubicBezTo>
                  <a:cubicBezTo>
                    <a:pt x="1545" y="1251"/>
                    <a:pt x="1548" y="1272"/>
                    <a:pt x="1561" y="1279"/>
                  </a:cubicBezTo>
                  <a:cubicBezTo>
                    <a:pt x="1574" y="1285"/>
                    <a:pt x="1592" y="1276"/>
                    <a:pt x="1602" y="1258"/>
                  </a:cubicBezTo>
                  <a:cubicBezTo>
                    <a:pt x="1611" y="1239"/>
                    <a:pt x="1608" y="1219"/>
                    <a:pt x="1595" y="1212"/>
                  </a:cubicBezTo>
                  <a:close/>
                  <a:moveTo>
                    <a:pt x="1447" y="1163"/>
                  </a:moveTo>
                  <a:cubicBezTo>
                    <a:pt x="1434" y="1170"/>
                    <a:pt x="1431" y="1191"/>
                    <a:pt x="1441" y="1209"/>
                  </a:cubicBezTo>
                  <a:cubicBezTo>
                    <a:pt x="1450" y="1227"/>
                    <a:pt x="1468" y="1237"/>
                    <a:pt x="1481" y="1230"/>
                  </a:cubicBezTo>
                  <a:cubicBezTo>
                    <a:pt x="1494" y="1223"/>
                    <a:pt x="1497" y="1203"/>
                    <a:pt x="1488" y="1184"/>
                  </a:cubicBezTo>
                  <a:cubicBezTo>
                    <a:pt x="1478" y="1166"/>
                    <a:pt x="1460" y="1157"/>
                    <a:pt x="1447" y="1163"/>
                  </a:cubicBezTo>
                  <a:close/>
                  <a:moveTo>
                    <a:pt x="1446" y="1233"/>
                  </a:moveTo>
                  <a:cubicBezTo>
                    <a:pt x="1437" y="1215"/>
                    <a:pt x="1418" y="1205"/>
                    <a:pt x="1405" y="1212"/>
                  </a:cubicBezTo>
                  <a:cubicBezTo>
                    <a:pt x="1392" y="1219"/>
                    <a:pt x="1390" y="1239"/>
                    <a:pt x="1399" y="1258"/>
                  </a:cubicBezTo>
                  <a:cubicBezTo>
                    <a:pt x="1409" y="1276"/>
                    <a:pt x="1427" y="1285"/>
                    <a:pt x="1440" y="1279"/>
                  </a:cubicBezTo>
                  <a:cubicBezTo>
                    <a:pt x="1453" y="1272"/>
                    <a:pt x="1456" y="1251"/>
                    <a:pt x="1446" y="1233"/>
                  </a:cubicBezTo>
                  <a:close/>
                  <a:moveTo>
                    <a:pt x="1542" y="1288"/>
                  </a:moveTo>
                  <a:cubicBezTo>
                    <a:pt x="1542" y="1285"/>
                    <a:pt x="1543" y="1283"/>
                    <a:pt x="1543" y="1280"/>
                  </a:cubicBezTo>
                  <a:cubicBezTo>
                    <a:pt x="1543" y="1258"/>
                    <a:pt x="1519" y="1235"/>
                    <a:pt x="1497" y="1235"/>
                  </a:cubicBezTo>
                  <a:cubicBezTo>
                    <a:pt x="1475" y="1235"/>
                    <a:pt x="1452" y="1258"/>
                    <a:pt x="1452" y="1280"/>
                  </a:cubicBezTo>
                  <a:cubicBezTo>
                    <a:pt x="1452" y="1283"/>
                    <a:pt x="1452" y="1285"/>
                    <a:pt x="1453" y="1288"/>
                  </a:cubicBezTo>
                  <a:cubicBezTo>
                    <a:pt x="1439" y="1289"/>
                    <a:pt x="1434" y="1306"/>
                    <a:pt x="1434" y="1320"/>
                  </a:cubicBezTo>
                  <a:cubicBezTo>
                    <a:pt x="1434" y="1335"/>
                    <a:pt x="1446" y="1347"/>
                    <a:pt x="1461" y="1347"/>
                  </a:cubicBezTo>
                  <a:cubicBezTo>
                    <a:pt x="1474" y="1347"/>
                    <a:pt x="1482" y="1345"/>
                    <a:pt x="1498" y="1337"/>
                  </a:cubicBezTo>
                  <a:cubicBezTo>
                    <a:pt x="1501" y="1338"/>
                    <a:pt x="1522" y="1347"/>
                    <a:pt x="1535" y="1347"/>
                  </a:cubicBezTo>
                  <a:cubicBezTo>
                    <a:pt x="1550" y="1347"/>
                    <a:pt x="1563" y="1335"/>
                    <a:pt x="1563" y="1320"/>
                  </a:cubicBezTo>
                  <a:cubicBezTo>
                    <a:pt x="1563" y="1305"/>
                    <a:pt x="1556" y="1288"/>
                    <a:pt x="1542" y="1288"/>
                  </a:cubicBezTo>
                  <a:close/>
                  <a:moveTo>
                    <a:pt x="1265" y="1454"/>
                  </a:moveTo>
                  <a:cubicBezTo>
                    <a:pt x="1275" y="1436"/>
                    <a:pt x="1272" y="1416"/>
                    <a:pt x="1259" y="1409"/>
                  </a:cubicBezTo>
                  <a:cubicBezTo>
                    <a:pt x="1246" y="1402"/>
                    <a:pt x="1228" y="1411"/>
                    <a:pt x="1218" y="1430"/>
                  </a:cubicBezTo>
                  <a:cubicBezTo>
                    <a:pt x="1209" y="1448"/>
                    <a:pt x="1211" y="1469"/>
                    <a:pt x="1224" y="1475"/>
                  </a:cubicBezTo>
                  <a:cubicBezTo>
                    <a:pt x="1237" y="1482"/>
                    <a:pt x="1256" y="1473"/>
                    <a:pt x="1265" y="1454"/>
                  </a:cubicBezTo>
                  <a:close/>
                  <a:moveTo>
                    <a:pt x="1301" y="1457"/>
                  </a:moveTo>
                  <a:cubicBezTo>
                    <a:pt x="1288" y="1451"/>
                    <a:pt x="1269" y="1460"/>
                    <a:pt x="1260" y="1478"/>
                  </a:cubicBezTo>
                  <a:cubicBezTo>
                    <a:pt x="1250" y="1497"/>
                    <a:pt x="1253" y="1517"/>
                    <a:pt x="1266" y="1524"/>
                  </a:cubicBezTo>
                  <a:cubicBezTo>
                    <a:pt x="1279" y="1531"/>
                    <a:pt x="1297" y="1521"/>
                    <a:pt x="1307" y="1503"/>
                  </a:cubicBezTo>
                  <a:cubicBezTo>
                    <a:pt x="1316" y="1485"/>
                    <a:pt x="1314" y="1464"/>
                    <a:pt x="1301" y="1457"/>
                  </a:cubicBezTo>
                  <a:close/>
                  <a:moveTo>
                    <a:pt x="1187" y="1475"/>
                  </a:moveTo>
                  <a:cubicBezTo>
                    <a:pt x="1200" y="1469"/>
                    <a:pt x="1202" y="1448"/>
                    <a:pt x="1193" y="1430"/>
                  </a:cubicBezTo>
                  <a:cubicBezTo>
                    <a:pt x="1183" y="1411"/>
                    <a:pt x="1165" y="1402"/>
                    <a:pt x="1152" y="1409"/>
                  </a:cubicBezTo>
                  <a:cubicBezTo>
                    <a:pt x="1139" y="1416"/>
                    <a:pt x="1136" y="1436"/>
                    <a:pt x="1146" y="1454"/>
                  </a:cubicBezTo>
                  <a:cubicBezTo>
                    <a:pt x="1155" y="1473"/>
                    <a:pt x="1174" y="1482"/>
                    <a:pt x="1187" y="1475"/>
                  </a:cubicBezTo>
                  <a:close/>
                  <a:moveTo>
                    <a:pt x="1151" y="1478"/>
                  </a:moveTo>
                  <a:cubicBezTo>
                    <a:pt x="1142" y="1460"/>
                    <a:pt x="1123" y="1451"/>
                    <a:pt x="1110" y="1457"/>
                  </a:cubicBezTo>
                  <a:cubicBezTo>
                    <a:pt x="1097" y="1464"/>
                    <a:pt x="1095" y="1485"/>
                    <a:pt x="1104" y="1503"/>
                  </a:cubicBezTo>
                  <a:cubicBezTo>
                    <a:pt x="1114" y="1521"/>
                    <a:pt x="1132" y="1531"/>
                    <a:pt x="1145" y="1524"/>
                  </a:cubicBezTo>
                  <a:cubicBezTo>
                    <a:pt x="1158" y="1517"/>
                    <a:pt x="1161" y="1497"/>
                    <a:pt x="1151" y="1478"/>
                  </a:cubicBezTo>
                  <a:close/>
                  <a:moveTo>
                    <a:pt x="1247" y="1533"/>
                  </a:moveTo>
                  <a:cubicBezTo>
                    <a:pt x="1248" y="1531"/>
                    <a:pt x="1248" y="1528"/>
                    <a:pt x="1248" y="1526"/>
                  </a:cubicBezTo>
                  <a:cubicBezTo>
                    <a:pt x="1248" y="1504"/>
                    <a:pt x="1225" y="1480"/>
                    <a:pt x="1202" y="1480"/>
                  </a:cubicBezTo>
                  <a:cubicBezTo>
                    <a:pt x="1180" y="1480"/>
                    <a:pt x="1157" y="1504"/>
                    <a:pt x="1157" y="1526"/>
                  </a:cubicBezTo>
                  <a:cubicBezTo>
                    <a:pt x="1157" y="1528"/>
                    <a:pt x="1157" y="1531"/>
                    <a:pt x="1158" y="1533"/>
                  </a:cubicBezTo>
                  <a:cubicBezTo>
                    <a:pt x="1144" y="1535"/>
                    <a:pt x="1139" y="1551"/>
                    <a:pt x="1139" y="1565"/>
                  </a:cubicBezTo>
                  <a:cubicBezTo>
                    <a:pt x="1139" y="1580"/>
                    <a:pt x="1151" y="1592"/>
                    <a:pt x="1166" y="1592"/>
                  </a:cubicBezTo>
                  <a:cubicBezTo>
                    <a:pt x="1179" y="1592"/>
                    <a:pt x="1187" y="1591"/>
                    <a:pt x="1203" y="1582"/>
                  </a:cubicBezTo>
                  <a:cubicBezTo>
                    <a:pt x="1206" y="1583"/>
                    <a:pt x="1227" y="1592"/>
                    <a:pt x="1240" y="1592"/>
                  </a:cubicBezTo>
                  <a:cubicBezTo>
                    <a:pt x="1255" y="1592"/>
                    <a:pt x="1268" y="1580"/>
                    <a:pt x="1268" y="1565"/>
                  </a:cubicBezTo>
                  <a:cubicBezTo>
                    <a:pt x="1268" y="1551"/>
                    <a:pt x="1261" y="1534"/>
                    <a:pt x="1247" y="1533"/>
                  </a:cubicBezTo>
                  <a:close/>
                  <a:moveTo>
                    <a:pt x="812" y="1559"/>
                  </a:moveTo>
                  <a:cubicBezTo>
                    <a:pt x="825" y="1552"/>
                    <a:pt x="827" y="1532"/>
                    <a:pt x="818" y="1514"/>
                  </a:cubicBezTo>
                  <a:cubicBezTo>
                    <a:pt x="808" y="1495"/>
                    <a:pt x="790" y="1486"/>
                    <a:pt x="777" y="1493"/>
                  </a:cubicBezTo>
                  <a:cubicBezTo>
                    <a:pt x="764" y="1499"/>
                    <a:pt x="761" y="1520"/>
                    <a:pt x="771" y="1538"/>
                  </a:cubicBezTo>
                  <a:cubicBezTo>
                    <a:pt x="780" y="1557"/>
                    <a:pt x="799" y="1566"/>
                    <a:pt x="812" y="1559"/>
                  </a:cubicBezTo>
                  <a:close/>
                  <a:moveTo>
                    <a:pt x="776" y="1562"/>
                  </a:moveTo>
                  <a:cubicBezTo>
                    <a:pt x="767" y="1544"/>
                    <a:pt x="748" y="1534"/>
                    <a:pt x="735" y="1541"/>
                  </a:cubicBezTo>
                  <a:cubicBezTo>
                    <a:pt x="722" y="1548"/>
                    <a:pt x="720" y="1568"/>
                    <a:pt x="729" y="1587"/>
                  </a:cubicBezTo>
                  <a:cubicBezTo>
                    <a:pt x="739" y="1605"/>
                    <a:pt x="757" y="1615"/>
                    <a:pt x="770" y="1608"/>
                  </a:cubicBezTo>
                  <a:cubicBezTo>
                    <a:pt x="783" y="1601"/>
                    <a:pt x="786" y="1581"/>
                    <a:pt x="776" y="1562"/>
                  </a:cubicBezTo>
                  <a:close/>
                  <a:moveTo>
                    <a:pt x="890" y="1538"/>
                  </a:moveTo>
                  <a:cubicBezTo>
                    <a:pt x="900" y="1520"/>
                    <a:pt x="897" y="1499"/>
                    <a:pt x="884" y="1493"/>
                  </a:cubicBezTo>
                  <a:cubicBezTo>
                    <a:pt x="871" y="1486"/>
                    <a:pt x="853" y="1495"/>
                    <a:pt x="843" y="1514"/>
                  </a:cubicBezTo>
                  <a:cubicBezTo>
                    <a:pt x="834" y="1532"/>
                    <a:pt x="836" y="1552"/>
                    <a:pt x="849" y="1559"/>
                  </a:cubicBezTo>
                  <a:cubicBezTo>
                    <a:pt x="862" y="1566"/>
                    <a:pt x="881" y="1557"/>
                    <a:pt x="890" y="1538"/>
                  </a:cubicBezTo>
                  <a:close/>
                  <a:moveTo>
                    <a:pt x="926" y="1541"/>
                  </a:moveTo>
                  <a:cubicBezTo>
                    <a:pt x="913" y="1534"/>
                    <a:pt x="894" y="1544"/>
                    <a:pt x="885" y="1562"/>
                  </a:cubicBezTo>
                  <a:cubicBezTo>
                    <a:pt x="875" y="1581"/>
                    <a:pt x="878" y="1601"/>
                    <a:pt x="891" y="1608"/>
                  </a:cubicBezTo>
                  <a:cubicBezTo>
                    <a:pt x="904" y="1615"/>
                    <a:pt x="922" y="1605"/>
                    <a:pt x="932" y="1587"/>
                  </a:cubicBezTo>
                  <a:cubicBezTo>
                    <a:pt x="941" y="1568"/>
                    <a:pt x="938" y="1548"/>
                    <a:pt x="926" y="1541"/>
                  </a:cubicBezTo>
                  <a:close/>
                  <a:moveTo>
                    <a:pt x="878" y="1617"/>
                  </a:moveTo>
                  <a:cubicBezTo>
                    <a:pt x="879" y="1615"/>
                    <a:pt x="879" y="1612"/>
                    <a:pt x="879" y="1609"/>
                  </a:cubicBezTo>
                  <a:cubicBezTo>
                    <a:pt x="879" y="1587"/>
                    <a:pt x="856" y="1564"/>
                    <a:pt x="834" y="1564"/>
                  </a:cubicBezTo>
                  <a:cubicBezTo>
                    <a:pt x="811" y="1564"/>
                    <a:pt x="788" y="1587"/>
                    <a:pt x="788" y="1609"/>
                  </a:cubicBezTo>
                  <a:cubicBezTo>
                    <a:pt x="788" y="1612"/>
                    <a:pt x="788" y="1614"/>
                    <a:pt x="789" y="1617"/>
                  </a:cubicBezTo>
                  <a:cubicBezTo>
                    <a:pt x="774" y="1618"/>
                    <a:pt x="768" y="1634"/>
                    <a:pt x="768" y="1649"/>
                  </a:cubicBezTo>
                  <a:cubicBezTo>
                    <a:pt x="768" y="1664"/>
                    <a:pt x="780" y="1676"/>
                    <a:pt x="795" y="1676"/>
                  </a:cubicBezTo>
                  <a:cubicBezTo>
                    <a:pt x="809" y="1676"/>
                    <a:pt x="830" y="1667"/>
                    <a:pt x="833" y="1666"/>
                  </a:cubicBezTo>
                  <a:cubicBezTo>
                    <a:pt x="849" y="1675"/>
                    <a:pt x="857" y="1676"/>
                    <a:pt x="870" y="1676"/>
                  </a:cubicBezTo>
                  <a:cubicBezTo>
                    <a:pt x="885" y="1676"/>
                    <a:pt x="897" y="1664"/>
                    <a:pt x="897" y="1649"/>
                  </a:cubicBezTo>
                  <a:cubicBezTo>
                    <a:pt x="897" y="1635"/>
                    <a:pt x="892" y="1618"/>
                    <a:pt x="878" y="1617"/>
                  </a:cubicBezTo>
                  <a:close/>
                  <a:moveTo>
                    <a:pt x="878" y="1617"/>
                  </a:moveTo>
                  <a:cubicBezTo>
                    <a:pt x="878" y="1617"/>
                    <a:pt x="878" y="1617"/>
                    <a:pt x="878" y="1617"/>
                  </a:cubicBezTo>
                </a:path>
              </a:pathLst>
            </a:custGeom>
            <a:solidFill>
              <a:schemeClr val="bg1"/>
            </a:solidFill>
            <a:ln>
              <a:noFill/>
            </a:ln>
          </p:spPr>
          <p:txBody>
            <a:bodyPr anchor="ctr"/>
            <a:lstStyle/>
            <a:p>
              <a:pPr algn="ctr"/>
              <a:endParaRPr>
                <a:cs typeface="+mn-ea"/>
                <a:sym typeface="+mn-lt"/>
              </a:endParaRPr>
            </a:p>
          </p:txBody>
        </p:sp>
      </p:grpSp>
      <p:grpSp>
        <p:nvGrpSpPr>
          <p:cNvPr id="38" name="组合 37"/>
          <p:cNvGrpSpPr/>
          <p:nvPr/>
        </p:nvGrpSpPr>
        <p:grpSpPr>
          <a:xfrm>
            <a:off x="4885055" y="3776980"/>
            <a:ext cx="1122680" cy="1122680"/>
            <a:chOff x="7693" y="5948"/>
            <a:chExt cx="1768" cy="1768"/>
          </a:xfrm>
        </p:grpSpPr>
        <p:sp>
          <p:nvSpPr>
            <p:cNvPr id="20" name="Right Triangle 22"/>
            <p:cNvSpPr/>
            <p:nvPr/>
          </p:nvSpPr>
          <p:spPr>
            <a:xfrm rot="10800000">
              <a:off x="7693" y="5948"/>
              <a:ext cx="1769" cy="1769"/>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Freeform: Shape 36"/>
            <p:cNvSpPr>
              <a:spLocks noChangeAspect="1"/>
            </p:cNvSpPr>
            <p:nvPr/>
          </p:nvSpPr>
          <p:spPr bwMode="auto">
            <a:xfrm>
              <a:off x="8655" y="6119"/>
              <a:ext cx="547" cy="547"/>
            </a:xfrm>
            <a:custGeom>
              <a:avLst/>
              <a:gdLst>
                <a:gd name="T0" fmla="*/ 303 w 1621"/>
                <a:gd name="T1" fmla="*/ 706 h 1621"/>
                <a:gd name="T2" fmla="*/ 304 w 1621"/>
                <a:gd name="T3" fmla="*/ 517 h 1621"/>
                <a:gd name="T4" fmla="*/ 491 w 1621"/>
                <a:gd name="T5" fmla="*/ 546 h 1621"/>
                <a:gd name="T6" fmla="*/ 490 w 1621"/>
                <a:gd name="T7" fmla="*/ 735 h 1621"/>
                <a:gd name="T8" fmla="*/ 303 w 1621"/>
                <a:gd name="T9" fmla="*/ 706 h 1621"/>
                <a:gd name="T10" fmla="*/ 672 w 1621"/>
                <a:gd name="T11" fmla="*/ 548 h 1621"/>
                <a:gd name="T12" fmla="*/ 760 w 1621"/>
                <a:gd name="T13" fmla="*/ 381 h 1621"/>
                <a:gd name="T14" fmla="*/ 607 w 1621"/>
                <a:gd name="T15" fmla="*/ 269 h 1621"/>
                <a:gd name="T16" fmla="*/ 519 w 1621"/>
                <a:gd name="T17" fmla="*/ 436 h 1621"/>
                <a:gd name="T18" fmla="*/ 672 w 1621"/>
                <a:gd name="T19" fmla="*/ 548 h 1621"/>
                <a:gd name="T20" fmla="*/ 1317 w 1621"/>
                <a:gd name="T21" fmla="*/ 517 h 1621"/>
                <a:gd name="T22" fmla="*/ 1130 w 1621"/>
                <a:gd name="T23" fmla="*/ 546 h 1621"/>
                <a:gd name="T24" fmla="*/ 1131 w 1621"/>
                <a:gd name="T25" fmla="*/ 735 h 1621"/>
                <a:gd name="T26" fmla="*/ 1318 w 1621"/>
                <a:gd name="T27" fmla="*/ 706 h 1621"/>
                <a:gd name="T28" fmla="*/ 1317 w 1621"/>
                <a:gd name="T29" fmla="*/ 517 h 1621"/>
                <a:gd name="T30" fmla="*/ 950 w 1621"/>
                <a:gd name="T31" fmla="*/ 548 h 1621"/>
                <a:gd name="T32" fmla="*/ 1102 w 1621"/>
                <a:gd name="T33" fmla="*/ 436 h 1621"/>
                <a:gd name="T34" fmla="*/ 1014 w 1621"/>
                <a:gd name="T35" fmla="*/ 269 h 1621"/>
                <a:gd name="T36" fmla="*/ 862 w 1621"/>
                <a:gd name="T37" fmla="*/ 381 h 1621"/>
                <a:gd name="T38" fmla="*/ 950 w 1621"/>
                <a:gd name="T39" fmla="*/ 548 h 1621"/>
                <a:gd name="T40" fmla="*/ 1086 w 1621"/>
                <a:gd name="T41" fmla="*/ 823 h 1621"/>
                <a:gd name="T42" fmla="*/ 811 w 1621"/>
                <a:gd name="T43" fmla="*/ 601 h 1621"/>
                <a:gd name="T44" fmla="*/ 536 w 1621"/>
                <a:gd name="T45" fmla="*/ 823 h 1621"/>
                <a:gd name="T46" fmla="*/ 397 w 1621"/>
                <a:gd name="T47" fmla="*/ 1065 h 1621"/>
                <a:gd name="T48" fmla="*/ 679 w 1621"/>
                <a:gd name="T49" fmla="*/ 1346 h 1621"/>
                <a:gd name="T50" fmla="*/ 811 w 1621"/>
                <a:gd name="T51" fmla="*/ 1313 h 1621"/>
                <a:gd name="T52" fmla="*/ 943 w 1621"/>
                <a:gd name="T53" fmla="*/ 1346 h 1621"/>
                <a:gd name="T54" fmla="*/ 1224 w 1621"/>
                <a:gd name="T55" fmla="*/ 1065 h 1621"/>
                <a:gd name="T56" fmla="*/ 1086 w 1621"/>
                <a:gd name="T57" fmla="*/ 823 h 1621"/>
                <a:gd name="T58" fmla="*/ 1621 w 1621"/>
                <a:gd name="T59" fmla="*/ 811 h 1621"/>
                <a:gd name="T60" fmla="*/ 811 w 1621"/>
                <a:gd name="T61" fmla="*/ 1621 h 1621"/>
                <a:gd name="T62" fmla="*/ 0 w 1621"/>
                <a:gd name="T63" fmla="*/ 811 h 1621"/>
                <a:gd name="T64" fmla="*/ 811 w 1621"/>
                <a:gd name="T65" fmla="*/ 0 h 1621"/>
                <a:gd name="T66" fmla="*/ 1621 w 1621"/>
                <a:gd name="T67" fmla="*/ 811 h 1621"/>
                <a:gd name="T68" fmla="*/ 1502 w 1621"/>
                <a:gd name="T69" fmla="*/ 811 h 1621"/>
                <a:gd name="T70" fmla="*/ 811 w 1621"/>
                <a:gd name="T71" fmla="*/ 119 h 1621"/>
                <a:gd name="T72" fmla="*/ 119 w 1621"/>
                <a:gd name="T73" fmla="*/ 811 h 1621"/>
                <a:gd name="T74" fmla="*/ 811 w 1621"/>
                <a:gd name="T75" fmla="*/ 1502 h 1621"/>
                <a:gd name="T76" fmla="*/ 1502 w 1621"/>
                <a:gd name="T77" fmla="*/ 811 h 1621"/>
                <a:gd name="T78" fmla="*/ 1502 w 1621"/>
                <a:gd name="T79" fmla="*/ 811 h 1621"/>
                <a:gd name="T80" fmla="*/ 1502 w 1621"/>
                <a:gd name="T81" fmla="*/ 811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1" h="1621">
                  <a:moveTo>
                    <a:pt x="303" y="706"/>
                  </a:moveTo>
                  <a:cubicBezTo>
                    <a:pt x="252" y="645"/>
                    <a:pt x="253" y="561"/>
                    <a:pt x="304" y="517"/>
                  </a:cubicBezTo>
                  <a:cubicBezTo>
                    <a:pt x="356" y="472"/>
                    <a:pt x="440" y="485"/>
                    <a:pt x="491" y="546"/>
                  </a:cubicBezTo>
                  <a:cubicBezTo>
                    <a:pt x="543" y="606"/>
                    <a:pt x="542" y="690"/>
                    <a:pt x="490" y="735"/>
                  </a:cubicBezTo>
                  <a:cubicBezTo>
                    <a:pt x="438" y="779"/>
                    <a:pt x="355" y="766"/>
                    <a:pt x="303" y="706"/>
                  </a:cubicBezTo>
                  <a:close/>
                  <a:moveTo>
                    <a:pt x="672" y="548"/>
                  </a:moveTo>
                  <a:cubicBezTo>
                    <a:pt x="738" y="532"/>
                    <a:pt x="777" y="458"/>
                    <a:pt x="760" y="381"/>
                  </a:cubicBezTo>
                  <a:cubicBezTo>
                    <a:pt x="742" y="304"/>
                    <a:pt x="673" y="254"/>
                    <a:pt x="607" y="269"/>
                  </a:cubicBezTo>
                  <a:cubicBezTo>
                    <a:pt x="541" y="284"/>
                    <a:pt x="501" y="359"/>
                    <a:pt x="519" y="436"/>
                  </a:cubicBezTo>
                  <a:cubicBezTo>
                    <a:pt x="537" y="513"/>
                    <a:pt x="605" y="563"/>
                    <a:pt x="672" y="548"/>
                  </a:cubicBezTo>
                  <a:close/>
                  <a:moveTo>
                    <a:pt x="1317" y="517"/>
                  </a:moveTo>
                  <a:cubicBezTo>
                    <a:pt x="1265" y="472"/>
                    <a:pt x="1181" y="485"/>
                    <a:pt x="1130" y="546"/>
                  </a:cubicBezTo>
                  <a:cubicBezTo>
                    <a:pt x="1079" y="606"/>
                    <a:pt x="1079" y="690"/>
                    <a:pt x="1131" y="735"/>
                  </a:cubicBezTo>
                  <a:cubicBezTo>
                    <a:pt x="1183" y="779"/>
                    <a:pt x="1267" y="766"/>
                    <a:pt x="1318" y="706"/>
                  </a:cubicBezTo>
                  <a:cubicBezTo>
                    <a:pt x="1369" y="645"/>
                    <a:pt x="1369" y="561"/>
                    <a:pt x="1317" y="517"/>
                  </a:cubicBezTo>
                  <a:close/>
                  <a:moveTo>
                    <a:pt x="950" y="548"/>
                  </a:moveTo>
                  <a:cubicBezTo>
                    <a:pt x="1016" y="563"/>
                    <a:pt x="1085" y="513"/>
                    <a:pt x="1102" y="436"/>
                  </a:cubicBezTo>
                  <a:cubicBezTo>
                    <a:pt x="1120" y="359"/>
                    <a:pt x="1081" y="284"/>
                    <a:pt x="1014" y="269"/>
                  </a:cubicBezTo>
                  <a:cubicBezTo>
                    <a:pt x="948" y="254"/>
                    <a:pt x="880" y="304"/>
                    <a:pt x="862" y="381"/>
                  </a:cubicBezTo>
                  <a:cubicBezTo>
                    <a:pt x="844" y="458"/>
                    <a:pt x="883" y="533"/>
                    <a:pt x="950" y="548"/>
                  </a:cubicBezTo>
                  <a:close/>
                  <a:moveTo>
                    <a:pt x="1086" y="823"/>
                  </a:moveTo>
                  <a:cubicBezTo>
                    <a:pt x="1059" y="696"/>
                    <a:pt x="946" y="601"/>
                    <a:pt x="811" y="601"/>
                  </a:cubicBezTo>
                  <a:cubicBezTo>
                    <a:pt x="676" y="601"/>
                    <a:pt x="563" y="696"/>
                    <a:pt x="536" y="823"/>
                  </a:cubicBezTo>
                  <a:cubicBezTo>
                    <a:pt x="453" y="872"/>
                    <a:pt x="397" y="962"/>
                    <a:pt x="397" y="1065"/>
                  </a:cubicBezTo>
                  <a:cubicBezTo>
                    <a:pt x="397" y="1220"/>
                    <a:pt x="523" y="1346"/>
                    <a:pt x="679" y="1346"/>
                  </a:cubicBezTo>
                  <a:cubicBezTo>
                    <a:pt x="726" y="1346"/>
                    <a:pt x="771" y="1334"/>
                    <a:pt x="811" y="1313"/>
                  </a:cubicBezTo>
                  <a:cubicBezTo>
                    <a:pt x="850" y="1334"/>
                    <a:pt x="895" y="1346"/>
                    <a:pt x="943" y="1346"/>
                  </a:cubicBezTo>
                  <a:cubicBezTo>
                    <a:pt x="1098" y="1346"/>
                    <a:pt x="1224" y="1220"/>
                    <a:pt x="1224" y="1065"/>
                  </a:cubicBezTo>
                  <a:cubicBezTo>
                    <a:pt x="1224" y="962"/>
                    <a:pt x="1169" y="872"/>
                    <a:pt x="1086" y="823"/>
                  </a:cubicBezTo>
                  <a:close/>
                  <a:moveTo>
                    <a:pt x="1621" y="811"/>
                  </a:moveTo>
                  <a:cubicBezTo>
                    <a:pt x="1621" y="1258"/>
                    <a:pt x="1258" y="1621"/>
                    <a:pt x="811" y="1621"/>
                  </a:cubicBezTo>
                  <a:cubicBezTo>
                    <a:pt x="364" y="1621"/>
                    <a:pt x="0" y="1258"/>
                    <a:pt x="0" y="811"/>
                  </a:cubicBezTo>
                  <a:cubicBezTo>
                    <a:pt x="0" y="364"/>
                    <a:pt x="364" y="0"/>
                    <a:pt x="811" y="0"/>
                  </a:cubicBezTo>
                  <a:cubicBezTo>
                    <a:pt x="1258" y="0"/>
                    <a:pt x="1621" y="364"/>
                    <a:pt x="1621" y="811"/>
                  </a:cubicBezTo>
                  <a:close/>
                  <a:moveTo>
                    <a:pt x="1502" y="811"/>
                  </a:moveTo>
                  <a:cubicBezTo>
                    <a:pt x="1502" y="429"/>
                    <a:pt x="1192" y="119"/>
                    <a:pt x="811" y="119"/>
                  </a:cubicBezTo>
                  <a:cubicBezTo>
                    <a:pt x="429" y="119"/>
                    <a:pt x="119" y="429"/>
                    <a:pt x="119" y="811"/>
                  </a:cubicBezTo>
                  <a:cubicBezTo>
                    <a:pt x="119" y="1192"/>
                    <a:pt x="429" y="1502"/>
                    <a:pt x="811" y="1502"/>
                  </a:cubicBezTo>
                  <a:cubicBezTo>
                    <a:pt x="1192" y="1502"/>
                    <a:pt x="1502" y="1192"/>
                    <a:pt x="1502" y="811"/>
                  </a:cubicBezTo>
                  <a:close/>
                  <a:moveTo>
                    <a:pt x="1502" y="811"/>
                  </a:moveTo>
                  <a:cubicBezTo>
                    <a:pt x="1502" y="811"/>
                    <a:pt x="1502" y="811"/>
                    <a:pt x="1502" y="811"/>
                  </a:cubicBezTo>
                </a:path>
              </a:pathLst>
            </a:custGeom>
            <a:solidFill>
              <a:schemeClr val="bg1"/>
            </a:solidFill>
            <a:ln>
              <a:noFill/>
            </a:ln>
          </p:spPr>
          <p:txBody>
            <a:bodyPr anchor="ctr"/>
            <a:lstStyle/>
            <a:p>
              <a:pPr algn="ctr"/>
              <a:endParaRPr>
                <a:cs typeface="+mn-ea"/>
                <a:sym typeface="+mn-lt"/>
              </a:endParaRPr>
            </a:p>
          </p:txBody>
        </p:sp>
      </p:grpSp>
      <p:grpSp>
        <p:nvGrpSpPr>
          <p:cNvPr id="35" name="组合 34"/>
          <p:cNvGrpSpPr/>
          <p:nvPr/>
        </p:nvGrpSpPr>
        <p:grpSpPr>
          <a:xfrm>
            <a:off x="4885055" y="2484120"/>
            <a:ext cx="1122680" cy="1122680"/>
            <a:chOff x="7693" y="3912"/>
            <a:chExt cx="1768" cy="1768"/>
          </a:xfrm>
        </p:grpSpPr>
        <p:sp>
          <p:nvSpPr>
            <p:cNvPr id="11" name="Right Triangle 6"/>
            <p:cNvSpPr/>
            <p:nvPr/>
          </p:nvSpPr>
          <p:spPr>
            <a:xfrm rot="16200000">
              <a:off x="7693" y="3912"/>
              <a:ext cx="1769" cy="1769"/>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Freeform: Shape 37"/>
            <p:cNvSpPr>
              <a:spLocks noChangeAspect="1"/>
            </p:cNvSpPr>
            <p:nvPr/>
          </p:nvSpPr>
          <p:spPr bwMode="auto">
            <a:xfrm>
              <a:off x="8655" y="4956"/>
              <a:ext cx="547" cy="502"/>
            </a:xfrm>
            <a:custGeom>
              <a:avLst/>
              <a:gdLst>
                <a:gd name="T0" fmla="*/ 19 w 189"/>
                <a:gd name="T1" fmla="*/ 0 h 174"/>
                <a:gd name="T2" fmla="*/ 0 w 189"/>
                <a:gd name="T3" fmla="*/ 174 h 174"/>
                <a:gd name="T4" fmla="*/ 189 w 189"/>
                <a:gd name="T5" fmla="*/ 174 h 174"/>
                <a:gd name="T6" fmla="*/ 166 w 189"/>
                <a:gd name="T7" fmla="*/ 0 h 174"/>
                <a:gd name="T8" fmla="*/ 19 w 189"/>
                <a:gd name="T9" fmla="*/ 0 h 174"/>
                <a:gd name="T10" fmla="*/ 78 w 189"/>
                <a:gd name="T11" fmla="*/ 101 h 174"/>
                <a:gd name="T12" fmla="*/ 78 w 189"/>
                <a:gd name="T13" fmla="*/ 55 h 174"/>
                <a:gd name="T14" fmla="*/ 89 w 189"/>
                <a:gd name="T15" fmla="*/ 44 h 174"/>
                <a:gd name="T16" fmla="*/ 100 w 189"/>
                <a:gd name="T17" fmla="*/ 55 h 174"/>
                <a:gd name="T18" fmla="*/ 100 w 189"/>
                <a:gd name="T19" fmla="*/ 62 h 174"/>
                <a:gd name="T20" fmla="*/ 122 w 189"/>
                <a:gd name="T21" fmla="*/ 62 h 174"/>
                <a:gd name="T22" fmla="*/ 127 w 189"/>
                <a:gd name="T23" fmla="*/ 67 h 174"/>
                <a:gd name="T24" fmla="*/ 122 w 189"/>
                <a:gd name="T25" fmla="*/ 72 h 174"/>
                <a:gd name="T26" fmla="*/ 111 w 189"/>
                <a:gd name="T27" fmla="*/ 72 h 174"/>
                <a:gd name="T28" fmla="*/ 100 w 189"/>
                <a:gd name="T29" fmla="*/ 72 h 174"/>
                <a:gd name="T30" fmla="*/ 100 w 189"/>
                <a:gd name="T31" fmla="*/ 88 h 174"/>
                <a:gd name="T32" fmla="*/ 135 w 189"/>
                <a:gd name="T33" fmla="*/ 88 h 174"/>
                <a:gd name="T34" fmla="*/ 135 w 189"/>
                <a:gd name="T35" fmla="*/ 88 h 174"/>
                <a:gd name="T36" fmla="*/ 136 w 189"/>
                <a:gd name="T37" fmla="*/ 88 h 174"/>
                <a:gd name="T38" fmla="*/ 136 w 189"/>
                <a:gd name="T39" fmla="*/ 88 h 174"/>
                <a:gd name="T40" fmla="*/ 136 w 189"/>
                <a:gd name="T41" fmla="*/ 88 h 174"/>
                <a:gd name="T42" fmla="*/ 140 w 189"/>
                <a:gd name="T43" fmla="*/ 91 h 174"/>
                <a:gd name="T44" fmla="*/ 154 w 189"/>
                <a:gd name="T45" fmla="*/ 132 h 174"/>
                <a:gd name="T46" fmla="*/ 150 w 189"/>
                <a:gd name="T47" fmla="*/ 139 h 174"/>
                <a:gd name="T48" fmla="*/ 148 w 189"/>
                <a:gd name="T49" fmla="*/ 139 h 174"/>
                <a:gd name="T50" fmla="*/ 143 w 189"/>
                <a:gd name="T51" fmla="*/ 136 h 174"/>
                <a:gd name="T52" fmla="*/ 132 w 189"/>
                <a:gd name="T53" fmla="*/ 102 h 174"/>
                <a:gd name="T54" fmla="*/ 78 w 189"/>
                <a:gd name="T55" fmla="*/ 102 h 174"/>
                <a:gd name="T56" fmla="*/ 78 w 189"/>
                <a:gd name="T57" fmla="*/ 101 h 174"/>
                <a:gd name="T58" fmla="*/ 103 w 189"/>
                <a:gd name="T59" fmla="*/ 78 h 174"/>
                <a:gd name="T60" fmla="*/ 103 w 189"/>
                <a:gd name="T61" fmla="*/ 78 h 174"/>
                <a:gd name="T62" fmla="*/ 103 w 189"/>
                <a:gd name="T63" fmla="*/ 75 h 174"/>
                <a:gd name="T64" fmla="*/ 103 w 189"/>
                <a:gd name="T65" fmla="*/ 75 h 174"/>
                <a:gd name="T66" fmla="*/ 103 w 189"/>
                <a:gd name="T67" fmla="*/ 78 h 174"/>
                <a:gd name="T68" fmla="*/ 91 w 189"/>
                <a:gd name="T69" fmla="*/ 17 h 174"/>
                <a:gd name="T70" fmla="*/ 103 w 189"/>
                <a:gd name="T71" fmla="*/ 28 h 174"/>
                <a:gd name="T72" fmla="*/ 91 w 189"/>
                <a:gd name="T73" fmla="*/ 40 h 174"/>
                <a:gd name="T74" fmla="*/ 80 w 189"/>
                <a:gd name="T75" fmla="*/ 28 h 174"/>
                <a:gd name="T76" fmla="*/ 91 w 189"/>
                <a:gd name="T77" fmla="*/ 17 h 174"/>
                <a:gd name="T78" fmla="*/ 80 w 189"/>
                <a:gd name="T79" fmla="*/ 144 h 174"/>
                <a:gd name="T80" fmla="*/ 38 w 189"/>
                <a:gd name="T81" fmla="*/ 102 h 174"/>
                <a:gd name="T82" fmla="*/ 75 w 189"/>
                <a:gd name="T83" fmla="*/ 60 h 174"/>
                <a:gd name="T84" fmla="*/ 75 w 189"/>
                <a:gd name="T85" fmla="*/ 69 h 174"/>
                <a:gd name="T86" fmla="*/ 47 w 189"/>
                <a:gd name="T87" fmla="*/ 102 h 174"/>
                <a:gd name="T88" fmla="*/ 80 w 189"/>
                <a:gd name="T89" fmla="*/ 135 h 174"/>
                <a:gd name="T90" fmla="*/ 113 w 189"/>
                <a:gd name="T91" fmla="*/ 105 h 174"/>
                <a:gd name="T92" fmla="*/ 123 w 189"/>
                <a:gd name="T93" fmla="*/ 105 h 174"/>
                <a:gd name="T94" fmla="*/ 80 w 189"/>
                <a:gd name="T95" fmla="*/ 144 h 174"/>
                <a:gd name="T96" fmla="*/ 80 w 189"/>
                <a:gd name="T97" fmla="*/ 144 h 174"/>
                <a:gd name="T98" fmla="*/ 80 w 189"/>
                <a:gd name="T99" fmla="*/ 14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74">
                  <a:moveTo>
                    <a:pt x="19" y="0"/>
                  </a:moveTo>
                  <a:cubicBezTo>
                    <a:pt x="0" y="174"/>
                    <a:pt x="0" y="174"/>
                    <a:pt x="0" y="174"/>
                  </a:cubicBezTo>
                  <a:cubicBezTo>
                    <a:pt x="189" y="174"/>
                    <a:pt x="189" y="174"/>
                    <a:pt x="189" y="174"/>
                  </a:cubicBezTo>
                  <a:cubicBezTo>
                    <a:pt x="166" y="0"/>
                    <a:pt x="166" y="0"/>
                    <a:pt x="166" y="0"/>
                  </a:cubicBezTo>
                  <a:lnTo>
                    <a:pt x="19" y="0"/>
                  </a:lnTo>
                  <a:close/>
                  <a:moveTo>
                    <a:pt x="78" y="101"/>
                  </a:moveTo>
                  <a:cubicBezTo>
                    <a:pt x="78" y="55"/>
                    <a:pt x="78" y="55"/>
                    <a:pt x="78" y="55"/>
                  </a:cubicBezTo>
                  <a:cubicBezTo>
                    <a:pt x="78" y="49"/>
                    <a:pt x="83" y="44"/>
                    <a:pt x="89" y="44"/>
                  </a:cubicBezTo>
                  <a:cubicBezTo>
                    <a:pt x="95" y="44"/>
                    <a:pt x="100" y="49"/>
                    <a:pt x="100" y="55"/>
                  </a:cubicBezTo>
                  <a:cubicBezTo>
                    <a:pt x="100" y="62"/>
                    <a:pt x="100" y="62"/>
                    <a:pt x="100" y="62"/>
                  </a:cubicBezTo>
                  <a:cubicBezTo>
                    <a:pt x="122" y="62"/>
                    <a:pt x="122" y="62"/>
                    <a:pt x="122" y="62"/>
                  </a:cubicBezTo>
                  <a:cubicBezTo>
                    <a:pt x="125" y="62"/>
                    <a:pt x="127" y="64"/>
                    <a:pt x="127" y="67"/>
                  </a:cubicBezTo>
                  <a:cubicBezTo>
                    <a:pt x="127" y="70"/>
                    <a:pt x="125" y="72"/>
                    <a:pt x="122" y="72"/>
                  </a:cubicBezTo>
                  <a:cubicBezTo>
                    <a:pt x="111" y="72"/>
                    <a:pt x="111" y="72"/>
                    <a:pt x="111" y="72"/>
                  </a:cubicBezTo>
                  <a:cubicBezTo>
                    <a:pt x="100" y="72"/>
                    <a:pt x="100" y="72"/>
                    <a:pt x="100" y="72"/>
                  </a:cubicBezTo>
                  <a:cubicBezTo>
                    <a:pt x="100" y="88"/>
                    <a:pt x="100" y="88"/>
                    <a:pt x="100" y="88"/>
                  </a:cubicBezTo>
                  <a:cubicBezTo>
                    <a:pt x="135" y="88"/>
                    <a:pt x="135" y="88"/>
                    <a:pt x="135" y="88"/>
                  </a:cubicBezTo>
                  <a:cubicBezTo>
                    <a:pt x="135" y="88"/>
                    <a:pt x="135" y="88"/>
                    <a:pt x="135" y="88"/>
                  </a:cubicBezTo>
                  <a:cubicBezTo>
                    <a:pt x="135" y="88"/>
                    <a:pt x="135" y="88"/>
                    <a:pt x="136" y="88"/>
                  </a:cubicBezTo>
                  <a:cubicBezTo>
                    <a:pt x="136" y="88"/>
                    <a:pt x="136" y="88"/>
                    <a:pt x="136" y="88"/>
                  </a:cubicBezTo>
                  <a:cubicBezTo>
                    <a:pt x="136" y="88"/>
                    <a:pt x="136" y="88"/>
                    <a:pt x="136" y="88"/>
                  </a:cubicBezTo>
                  <a:cubicBezTo>
                    <a:pt x="138" y="88"/>
                    <a:pt x="140" y="89"/>
                    <a:pt x="140" y="91"/>
                  </a:cubicBezTo>
                  <a:cubicBezTo>
                    <a:pt x="154" y="132"/>
                    <a:pt x="154" y="132"/>
                    <a:pt x="154" y="132"/>
                  </a:cubicBezTo>
                  <a:cubicBezTo>
                    <a:pt x="155" y="135"/>
                    <a:pt x="153" y="138"/>
                    <a:pt x="150" y="139"/>
                  </a:cubicBezTo>
                  <a:cubicBezTo>
                    <a:pt x="150" y="139"/>
                    <a:pt x="149" y="139"/>
                    <a:pt x="148" y="139"/>
                  </a:cubicBezTo>
                  <a:cubicBezTo>
                    <a:pt x="146" y="139"/>
                    <a:pt x="144" y="138"/>
                    <a:pt x="143" y="136"/>
                  </a:cubicBezTo>
                  <a:cubicBezTo>
                    <a:pt x="132" y="102"/>
                    <a:pt x="132" y="102"/>
                    <a:pt x="132" y="102"/>
                  </a:cubicBezTo>
                  <a:cubicBezTo>
                    <a:pt x="78" y="102"/>
                    <a:pt x="78" y="102"/>
                    <a:pt x="78" y="102"/>
                  </a:cubicBezTo>
                  <a:lnTo>
                    <a:pt x="78" y="101"/>
                  </a:lnTo>
                  <a:close/>
                  <a:moveTo>
                    <a:pt x="103" y="78"/>
                  </a:moveTo>
                  <a:cubicBezTo>
                    <a:pt x="103" y="78"/>
                    <a:pt x="103" y="78"/>
                    <a:pt x="103" y="78"/>
                  </a:cubicBezTo>
                  <a:cubicBezTo>
                    <a:pt x="103" y="75"/>
                    <a:pt x="103" y="75"/>
                    <a:pt x="103" y="75"/>
                  </a:cubicBezTo>
                  <a:cubicBezTo>
                    <a:pt x="103" y="75"/>
                    <a:pt x="103" y="75"/>
                    <a:pt x="103" y="75"/>
                  </a:cubicBezTo>
                  <a:lnTo>
                    <a:pt x="103" y="78"/>
                  </a:lnTo>
                  <a:close/>
                  <a:moveTo>
                    <a:pt x="91" y="17"/>
                  </a:moveTo>
                  <a:cubicBezTo>
                    <a:pt x="98" y="17"/>
                    <a:pt x="103" y="22"/>
                    <a:pt x="103" y="28"/>
                  </a:cubicBezTo>
                  <a:cubicBezTo>
                    <a:pt x="103" y="35"/>
                    <a:pt x="98" y="40"/>
                    <a:pt x="91" y="40"/>
                  </a:cubicBezTo>
                  <a:cubicBezTo>
                    <a:pt x="85" y="40"/>
                    <a:pt x="80" y="35"/>
                    <a:pt x="80" y="28"/>
                  </a:cubicBezTo>
                  <a:cubicBezTo>
                    <a:pt x="80" y="22"/>
                    <a:pt x="85" y="17"/>
                    <a:pt x="91" y="17"/>
                  </a:cubicBezTo>
                  <a:close/>
                  <a:moveTo>
                    <a:pt x="80" y="144"/>
                  </a:moveTo>
                  <a:cubicBezTo>
                    <a:pt x="57" y="144"/>
                    <a:pt x="38" y="125"/>
                    <a:pt x="38" y="102"/>
                  </a:cubicBezTo>
                  <a:cubicBezTo>
                    <a:pt x="38" y="80"/>
                    <a:pt x="54" y="62"/>
                    <a:pt x="75" y="60"/>
                  </a:cubicBezTo>
                  <a:cubicBezTo>
                    <a:pt x="75" y="69"/>
                    <a:pt x="75" y="69"/>
                    <a:pt x="75" y="69"/>
                  </a:cubicBezTo>
                  <a:cubicBezTo>
                    <a:pt x="59" y="72"/>
                    <a:pt x="47" y="85"/>
                    <a:pt x="47" y="102"/>
                  </a:cubicBezTo>
                  <a:cubicBezTo>
                    <a:pt x="47" y="120"/>
                    <a:pt x="62" y="135"/>
                    <a:pt x="80" y="135"/>
                  </a:cubicBezTo>
                  <a:cubicBezTo>
                    <a:pt x="97" y="135"/>
                    <a:pt x="111" y="122"/>
                    <a:pt x="113" y="105"/>
                  </a:cubicBezTo>
                  <a:cubicBezTo>
                    <a:pt x="123" y="105"/>
                    <a:pt x="123" y="105"/>
                    <a:pt x="123" y="105"/>
                  </a:cubicBezTo>
                  <a:cubicBezTo>
                    <a:pt x="121" y="127"/>
                    <a:pt x="103" y="144"/>
                    <a:pt x="80" y="144"/>
                  </a:cubicBezTo>
                  <a:close/>
                  <a:moveTo>
                    <a:pt x="80" y="144"/>
                  </a:moveTo>
                  <a:cubicBezTo>
                    <a:pt x="80" y="144"/>
                    <a:pt x="80" y="144"/>
                    <a:pt x="80" y="144"/>
                  </a:cubicBezTo>
                </a:path>
              </a:pathLst>
            </a:custGeom>
            <a:solidFill>
              <a:schemeClr val="bg1"/>
            </a:solidFill>
            <a:ln>
              <a:noFill/>
            </a:ln>
          </p:spPr>
          <p:txBody>
            <a:bodyPr anchor="ctr"/>
            <a:lstStyle/>
            <a:p>
              <a:pPr algn="ctr"/>
              <a:endParaRPr>
                <a:cs typeface="+mn-ea"/>
                <a:sym typeface="+mn-lt"/>
              </a:endParaRPr>
            </a:p>
          </p:txBody>
        </p:sp>
      </p:grpSp>
      <p:grpSp>
        <p:nvGrpSpPr>
          <p:cNvPr id="36" name="组合 35"/>
          <p:cNvGrpSpPr/>
          <p:nvPr/>
        </p:nvGrpSpPr>
        <p:grpSpPr>
          <a:xfrm>
            <a:off x="6171565" y="2484120"/>
            <a:ext cx="1122680" cy="1122680"/>
            <a:chOff x="9719" y="3912"/>
            <a:chExt cx="1768" cy="1768"/>
          </a:xfrm>
        </p:grpSpPr>
        <p:sp>
          <p:nvSpPr>
            <p:cNvPr id="16" name="Right Triangle 14"/>
            <p:cNvSpPr/>
            <p:nvPr/>
          </p:nvSpPr>
          <p:spPr>
            <a:xfrm>
              <a:off x="9719" y="3912"/>
              <a:ext cx="1769" cy="1769"/>
            </a:xfrm>
            <a:prstGeom prst="rtTriangle">
              <a:avLst/>
            </a:prstGeom>
            <a:solidFill>
              <a:srgbClr val="1723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Freeform: Shape 39"/>
            <p:cNvSpPr>
              <a:spLocks noChangeAspect="1"/>
            </p:cNvSpPr>
            <p:nvPr/>
          </p:nvSpPr>
          <p:spPr bwMode="auto">
            <a:xfrm>
              <a:off x="10037" y="4962"/>
              <a:ext cx="547" cy="491"/>
            </a:xfrm>
            <a:custGeom>
              <a:avLst/>
              <a:gdLst>
                <a:gd name="connsiteX0" fmla="*/ 243830 w 508000"/>
                <a:gd name="connsiteY0" fmla="*/ 161416 h 456163"/>
                <a:gd name="connsiteX1" fmla="*/ 275464 w 508000"/>
                <a:gd name="connsiteY1" fmla="*/ 161416 h 456163"/>
                <a:gd name="connsiteX2" fmla="*/ 290970 w 508000"/>
                <a:gd name="connsiteY2" fmla="*/ 161416 h 456163"/>
                <a:gd name="connsiteX3" fmla="*/ 303996 w 508000"/>
                <a:gd name="connsiteY3" fmla="*/ 164526 h 456163"/>
                <a:gd name="connsiteX4" fmla="*/ 312990 w 508000"/>
                <a:gd name="connsiteY4" fmla="*/ 173544 h 456163"/>
                <a:gd name="connsiteX5" fmla="*/ 316401 w 508000"/>
                <a:gd name="connsiteY5" fmla="*/ 189714 h 456163"/>
                <a:gd name="connsiteX6" fmla="*/ 312990 w 508000"/>
                <a:gd name="connsiteY6" fmla="*/ 205884 h 456163"/>
                <a:gd name="connsiteX7" fmla="*/ 304306 w 508000"/>
                <a:gd name="connsiteY7" fmla="*/ 214591 h 456163"/>
                <a:gd name="connsiteX8" fmla="*/ 291280 w 508000"/>
                <a:gd name="connsiteY8" fmla="*/ 218633 h 456163"/>
                <a:gd name="connsiteX9" fmla="*/ 275464 w 508000"/>
                <a:gd name="connsiteY9" fmla="*/ 218633 h 456163"/>
                <a:gd name="connsiteX10" fmla="*/ 243830 w 508000"/>
                <a:gd name="connsiteY10" fmla="*/ 218633 h 456163"/>
                <a:gd name="connsiteX11" fmla="*/ 243830 w 508000"/>
                <a:gd name="connsiteY11" fmla="*/ 161416 h 456163"/>
                <a:gd name="connsiteX12" fmla="*/ 196270 w 508000"/>
                <a:gd name="connsiteY12" fmla="*/ 123587 h 456163"/>
                <a:gd name="connsiteX13" fmla="*/ 196270 w 508000"/>
                <a:gd name="connsiteY13" fmla="*/ 332576 h 456163"/>
                <a:gd name="connsiteX14" fmla="*/ 243792 w 508000"/>
                <a:gd name="connsiteY14" fmla="*/ 332576 h 456163"/>
                <a:gd name="connsiteX15" fmla="*/ 243792 w 508000"/>
                <a:gd name="connsiteY15" fmla="*/ 256495 h 456163"/>
                <a:gd name="connsiteX16" fmla="*/ 288208 w 508000"/>
                <a:gd name="connsiteY16" fmla="*/ 256495 h 456163"/>
                <a:gd name="connsiteX17" fmla="*/ 322063 w 508000"/>
                <a:gd name="connsiteY17" fmla="*/ 251527 h 456163"/>
                <a:gd name="connsiteX18" fmla="*/ 344737 w 508000"/>
                <a:gd name="connsiteY18" fmla="*/ 236932 h 456163"/>
                <a:gd name="connsiteX19" fmla="*/ 357782 w 508000"/>
                <a:gd name="connsiteY19" fmla="*/ 215194 h 456163"/>
                <a:gd name="connsiteX20" fmla="*/ 361509 w 508000"/>
                <a:gd name="connsiteY20" fmla="*/ 190041 h 456163"/>
                <a:gd name="connsiteX21" fmla="*/ 357782 w 508000"/>
                <a:gd name="connsiteY21" fmla="*/ 164888 h 456163"/>
                <a:gd name="connsiteX22" fmla="*/ 344737 w 508000"/>
                <a:gd name="connsiteY22" fmla="*/ 143461 h 456163"/>
                <a:gd name="connsiteX23" fmla="*/ 322063 w 508000"/>
                <a:gd name="connsiteY23" fmla="*/ 128555 h 456163"/>
                <a:gd name="connsiteX24" fmla="*/ 288208 w 508000"/>
                <a:gd name="connsiteY24" fmla="*/ 123587 h 456163"/>
                <a:gd name="connsiteX25" fmla="*/ 196270 w 508000"/>
                <a:gd name="connsiteY25" fmla="*/ 123587 h 456163"/>
                <a:gd name="connsiteX26" fmla="*/ 151233 w 508000"/>
                <a:gd name="connsiteY26" fmla="*/ 47506 h 456163"/>
                <a:gd name="connsiteX27" fmla="*/ 356850 w 508000"/>
                <a:gd name="connsiteY27" fmla="*/ 47506 h 456163"/>
                <a:gd name="connsiteX28" fmla="*/ 459969 w 508000"/>
                <a:gd name="connsiteY28" fmla="*/ 227926 h 456163"/>
                <a:gd name="connsiteX29" fmla="*/ 356850 w 508000"/>
                <a:gd name="connsiteY29" fmla="*/ 408657 h 456163"/>
                <a:gd name="connsiteX30" fmla="*/ 151233 w 508000"/>
                <a:gd name="connsiteY30" fmla="*/ 408657 h 456163"/>
                <a:gd name="connsiteX31" fmla="*/ 48425 w 508000"/>
                <a:gd name="connsiteY31" fmla="*/ 227926 h 456163"/>
                <a:gd name="connsiteX32" fmla="*/ 151233 w 508000"/>
                <a:gd name="connsiteY32" fmla="*/ 47506 h 456163"/>
                <a:gd name="connsiteX33" fmla="*/ 137925 w 508000"/>
                <a:gd name="connsiteY33" fmla="*/ 18897 h 456163"/>
                <a:gd name="connsiteX34" fmla="*/ 21785 w 508000"/>
                <a:gd name="connsiteY34" fmla="*/ 227950 h 456163"/>
                <a:gd name="connsiteX35" fmla="*/ 137925 w 508000"/>
                <a:gd name="connsiteY35" fmla="*/ 437266 h 456163"/>
                <a:gd name="connsiteX36" fmla="*/ 370206 w 508000"/>
                <a:gd name="connsiteY36" fmla="*/ 437266 h 456163"/>
                <a:gd name="connsiteX37" fmla="*/ 485691 w 508000"/>
                <a:gd name="connsiteY37" fmla="*/ 227950 h 456163"/>
                <a:gd name="connsiteX38" fmla="*/ 368894 w 508000"/>
                <a:gd name="connsiteY38" fmla="*/ 18897 h 456163"/>
                <a:gd name="connsiteX39" fmla="*/ 126770 w 508000"/>
                <a:gd name="connsiteY39" fmla="*/ 0 h 456163"/>
                <a:gd name="connsiteX40" fmla="*/ 381361 w 508000"/>
                <a:gd name="connsiteY40" fmla="*/ 0 h 456163"/>
                <a:gd name="connsiteX41" fmla="*/ 387004 w 508000"/>
                <a:gd name="connsiteY41" fmla="*/ 9580 h 456163"/>
                <a:gd name="connsiteX42" fmla="*/ 503145 w 508000"/>
                <a:gd name="connsiteY42" fmla="*/ 218895 h 456163"/>
                <a:gd name="connsiteX43" fmla="*/ 508000 w 508000"/>
                <a:gd name="connsiteY43" fmla="*/ 227950 h 456163"/>
                <a:gd name="connsiteX44" fmla="*/ 503145 w 508000"/>
                <a:gd name="connsiteY44" fmla="*/ 237268 h 456163"/>
                <a:gd name="connsiteX45" fmla="*/ 387004 w 508000"/>
                <a:gd name="connsiteY45" fmla="*/ 446321 h 456163"/>
                <a:gd name="connsiteX46" fmla="*/ 381361 w 508000"/>
                <a:gd name="connsiteY46" fmla="*/ 456163 h 456163"/>
                <a:gd name="connsiteX47" fmla="*/ 126770 w 508000"/>
                <a:gd name="connsiteY47" fmla="*/ 456163 h 456163"/>
                <a:gd name="connsiteX48" fmla="*/ 121390 w 508000"/>
                <a:gd name="connsiteY48" fmla="*/ 446321 h 456163"/>
                <a:gd name="connsiteX49" fmla="*/ 5249 w 508000"/>
                <a:gd name="connsiteY49" fmla="*/ 237268 h 456163"/>
                <a:gd name="connsiteX50" fmla="*/ 0 w 508000"/>
                <a:gd name="connsiteY50" fmla="*/ 227950 h 456163"/>
                <a:gd name="connsiteX51" fmla="*/ 4987 w 508000"/>
                <a:gd name="connsiteY51" fmla="*/ 218895 h 456163"/>
                <a:gd name="connsiteX52" fmla="*/ 121390 w 508000"/>
                <a:gd name="connsiteY52" fmla="*/ 9580 h 45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08000" h="456163">
                  <a:moveTo>
                    <a:pt x="243830" y="161416"/>
                  </a:moveTo>
                  <a:cubicBezTo>
                    <a:pt x="243830" y="161416"/>
                    <a:pt x="243830" y="161416"/>
                    <a:pt x="275464" y="161416"/>
                  </a:cubicBezTo>
                  <a:cubicBezTo>
                    <a:pt x="281046" y="161416"/>
                    <a:pt x="290970" y="161416"/>
                    <a:pt x="290970" y="161416"/>
                  </a:cubicBezTo>
                  <a:cubicBezTo>
                    <a:pt x="290970" y="161416"/>
                    <a:pt x="299034" y="161416"/>
                    <a:pt x="303996" y="164526"/>
                  </a:cubicBezTo>
                  <a:cubicBezTo>
                    <a:pt x="307717" y="166702"/>
                    <a:pt x="310819" y="169501"/>
                    <a:pt x="312990" y="173544"/>
                  </a:cubicBezTo>
                  <a:cubicBezTo>
                    <a:pt x="315471" y="177897"/>
                    <a:pt x="316401" y="183183"/>
                    <a:pt x="316401" y="189714"/>
                  </a:cubicBezTo>
                  <a:cubicBezTo>
                    <a:pt x="316401" y="196555"/>
                    <a:pt x="315471" y="201841"/>
                    <a:pt x="312990" y="205884"/>
                  </a:cubicBezTo>
                  <a:cubicBezTo>
                    <a:pt x="310819" y="210237"/>
                    <a:pt x="308338" y="212414"/>
                    <a:pt x="304306" y="214591"/>
                  </a:cubicBezTo>
                  <a:cubicBezTo>
                    <a:pt x="299034" y="218011"/>
                    <a:pt x="291280" y="218633"/>
                    <a:pt x="291280" y="218633"/>
                  </a:cubicBezTo>
                  <a:cubicBezTo>
                    <a:pt x="291280" y="218633"/>
                    <a:pt x="281046" y="218633"/>
                    <a:pt x="275464" y="218633"/>
                  </a:cubicBezTo>
                  <a:cubicBezTo>
                    <a:pt x="275464" y="218633"/>
                    <a:pt x="275464" y="218633"/>
                    <a:pt x="243830" y="218633"/>
                  </a:cubicBezTo>
                  <a:cubicBezTo>
                    <a:pt x="243830" y="218633"/>
                    <a:pt x="243830" y="218633"/>
                    <a:pt x="243830" y="161416"/>
                  </a:cubicBezTo>
                  <a:close/>
                  <a:moveTo>
                    <a:pt x="196270" y="123587"/>
                  </a:moveTo>
                  <a:cubicBezTo>
                    <a:pt x="196270" y="123587"/>
                    <a:pt x="196270" y="123587"/>
                    <a:pt x="196270" y="332576"/>
                  </a:cubicBezTo>
                  <a:cubicBezTo>
                    <a:pt x="196270" y="332576"/>
                    <a:pt x="196270" y="332576"/>
                    <a:pt x="243792" y="332576"/>
                  </a:cubicBezTo>
                  <a:cubicBezTo>
                    <a:pt x="243792" y="332576"/>
                    <a:pt x="243792" y="332576"/>
                    <a:pt x="243792" y="256495"/>
                  </a:cubicBezTo>
                  <a:cubicBezTo>
                    <a:pt x="243792" y="256495"/>
                    <a:pt x="243792" y="256495"/>
                    <a:pt x="288208" y="256495"/>
                  </a:cubicBezTo>
                  <a:cubicBezTo>
                    <a:pt x="301564" y="256495"/>
                    <a:pt x="312745" y="255253"/>
                    <a:pt x="322063" y="251527"/>
                  </a:cubicBezTo>
                  <a:cubicBezTo>
                    <a:pt x="331381" y="247800"/>
                    <a:pt x="339146" y="243453"/>
                    <a:pt x="344737" y="236932"/>
                  </a:cubicBezTo>
                  <a:cubicBezTo>
                    <a:pt x="350638" y="230721"/>
                    <a:pt x="354987" y="223268"/>
                    <a:pt x="357782" y="215194"/>
                  </a:cubicBezTo>
                  <a:cubicBezTo>
                    <a:pt x="360267" y="207121"/>
                    <a:pt x="361509" y="198736"/>
                    <a:pt x="361509" y="190041"/>
                  </a:cubicBezTo>
                  <a:cubicBezTo>
                    <a:pt x="361509" y="181346"/>
                    <a:pt x="360267" y="173272"/>
                    <a:pt x="357782" y="164888"/>
                  </a:cubicBezTo>
                  <a:cubicBezTo>
                    <a:pt x="354987" y="156814"/>
                    <a:pt x="350638" y="149982"/>
                    <a:pt x="344737" y="143461"/>
                  </a:cubicBezTo>
                  <a:cubicBezTo>
                    <a:pt x="339146" y="137250"/>
                    <a:pt x="331381" y="132592"/>
                    <a:pt x="322063" y="128555"/>
                  </a:cubicBezTo>
                  <a:cubicBezTo>
                    <a:pt x="312745" y="124829"/>
                    <a:pt x="301564" y="123587"/>
                    <a:pt x="288208" y="123587"/>
                  </a:cubicBezTo>
                  <a:cubicBezTo>
                    <a:pt x="288208" y="123587"/>
                    <a:pt x="288208" y="123587"/>
                    <a:pt x="196270" y="123587"/>
                  </a:cubicBezTo>
                  <a:close/>
                  <a:moveTo>
                    <a:pt x="151233" y="47506"/>
                  </a:moveTo>
                  <a:cubicBezTo>
                    <a:pt x="151233" y="47506"/>
                    <a:pt x="151233" y="47506"/>
                    <a:pt x="356850" y="47506"/>
                  </a:cubicBezTo>
                  <a:cubicBezTo>
                    <a:pt x="356850" y="47506"/>
                    <a:pt x="356850" y="47506"/>
                    <a:pt x="459969" y="227926"/>
                  </a:cubicBezTo>
                  <a:cubicBezTo>
                    <a:pt x="459969" y="227926"/>
                    <a:pt x="459969" y="227926"/>
                    <a:pt x="356850" y="408657"/>
                  </a:cubicBezTo>
                  <a:lnTo>
                    <a:pt x="151233" y="408657"/>
                  </a:lnTo>
                  <a:cubicBezTo>
                    <a:pt x="151233" y="408657"/>
                    <a:pt x="151233" y="408657"/>
                    <a:pt x="48425" y="227926"/>
                  </a:cubicBezTo>
                  <a:cubicBezTo>
                    <a:pt x="48425" y="227926"/>
                    <a:pt x="48425" y="227926"/>
                    <a:pt x="151233" y="47506"/>
                  </a:cubicBezTo>
                  <a:close/>
                  <a:moveTo>
                    <a:pt x="137925" y="18897"/>
                  </a:moveTo>
                  <a:lnTo>
                    <a:pt x="21785" y="227950"/>
                  </a:lnTo>
                  <a:lnTo>
                    <a:pt x="137925" y="437266"/>
                  </a:lnTo>
                  <a:lnTo>
                    <a:pt x="370206" y="437266"/>
                  </a:lnTo>
                  <a:lnTo>
                    <a:pt x="485691" y="227950"/>
                  </a:lnTo>
                  <a:lnTo>
                    <a:pt x="368894" y="18897"/>
                  </a:lnTo>
                  <a:close/>
                  <a:moveTo>
                    <a:pt x="126770" y="0"/>
                  </a:moveTo>
                  <a:lnTo>
                    <a:pt x="381361" y="0"/>
                  </a:lnTo>
                  <a:lnTo>
                    <a:pt x="387004" y="9580"/>
                  </a:lnTo>
                  <a:lnTo>
                    <a:pt x="503145" y="218895"/>
                  </a:lnTo>
                  <a:lnTo>
                    <a:pt x="508000" y="227950"/>
                  </a:lnTo>
                  <a:lnTo>
                    <a:pt x="503145" y="237268"/>
                  </a:lnTo>
                  <a:lnTo>
                    <a:pt x="387004" y="446321"/>
                  </a:lnTo>
                  <a:lnTo>
                    <a:pt x="381361" y="456163"/>
                  </a:lnTo>
                  <a:lnTo>
                    <a:pt x="126770" y="456163"/>
                  </a:lnTo>
                  <a:lnTo>
                    <a:pt x="121390" y="446321"/>
                  </a:lnTo>
                  <a:lnTo>
                    <a:pt x="5249" y="237268"/>
                  </a:lnTo>
                  <a:lnTo>
                    <a:pt x="0" y="227950"/>
                  </a:lnTo>
                  <a:lnTo>
                    <a:pt x="4987" y="218895"/>
                  </a:lnTo>
                  <a:lnTo>
                    <a:pt x="121390" y="9580"/>
                  </a:lnTo>
                  <a:close/>
                </a:path>
              </a:pathLst>
            </a:custGeom>
            <a:solidFill>
              <a:schemeClr val="bg1"/>
            </a:solidFill>
            <a:ln>
              <a:noFill/>
            </a:ln>
          </p:spPr>
          <p:txBody>
            <a:bodyPr anchor="ctr"/>
            <a:lstStyle/>
            <a:p>
              <a:pPr algn="ctr"/>
              <a:endParaRPr>
                <a:cs typeface="+mn-ea"/>
                <a:sym typeface="+mn-lt"/>
              </a:endParaRPr>
            </a:p>
          </p:txBody>
        </p:sp>
      </p:grpSp>
      <p:sp>
        <p:nvSpPr>
          <p:cNvPr id="128" name="TextBox 8"/>
          <p:cNvSpPr txBox="1"/>
          <p:nvPr/>
        </p:nvSpPr>
        <p:spPr>
          <a:xfrm>
            <a:off x="1781810" y="2346960"/>
            <a:ext cx="388175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29" name="矩形 128"/>
          <p:cNvSpPr/>
          <p:nvPr/>
        </p:nvSpPr>
        <p:spPr>
          <a:xfrm>
            <a:off x="2776220" y="197929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9" name="TextBox 8"/>
          <p:cNvSpPr txBox="1"/>
          <p:nvPr/>
        </p:nvSpPr>
        <p:spPr>
          <a:xfrm>
            <a:off x="6516370" y="2407920"/>
            <a:ext cx="388175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0" name="矩形 39"/>
          <p:cNvSpPr/>
          <p:nvPr/>
        </p:nvSpPr>
        <p:spPr>
          <a:xfrm>
            <a:off x="7510780" y="204025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41" name="TextBox 8"/>
          <p:cNvSpPr txBox="1"/>
          <p:nvPr/>
        </p:nvSpPr>
        <p:spPr>
          <a:xfrm>
            <a:off x="1781175" y="4714240"/>
            <a:ext cx="388175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2" name="矩形 41"/>
          <p:cNvSpPr/>
          <p:nvPr/>
        </p:nvSpPr>
        <p:spPr>
          <a:xfrm>
            <a:off x="2775585" y="434657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43" name="TextBox 8"/>
          <p:cNvSpPr txBox="1"/>
          <p:nvPr/>
        </p:nvSpPr>
        <p:spPr>
          <a:xfrm>
            <a:off x="6515735" y="4775200"/>
            <a:ext cx="3881755" cy="645160"/>
          </a:xfrm>
          <a:prstGeom prst="rect">
            <a:avLst/>
          </a:prstGeom>
          <a:noFill/>
        </p:spPr>
        <p:txBody>
          <a:bodyPr wrap="square" rtlCol="0">
            <a:spAutoFit/>
          </a:bodyPr>
          <a:lstStyle/>
          <a:p>
            <a:pPr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4" name="矩形 43"/>
          <p:cNvSpPr/>
          <p:nvPr/>
        </p:nvSpPr>
        <p:spPr>
          <a:xfrm>
            <a:off x="7510145" y="4407535"/>
            <a:ext cx="1893570" cy="337185"/>
          </a:xfrm>
          <a:prstGeom prst="rect">
            <a:avLst/>
          </a:prstGeom>
        </p:spPr>
        <p:txBody>
          <a:bodyPr wrap="square">
            <a:spAutoFit/>
          </a:bodyPr>
          <a:lstStyle/>
          <a:p>
            <a:pPr algn="ct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2"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cBhvr additive="base">
                                        <p:cTn id="26" dur="500"/>
                                        <p:tgtEl>
                                          <p:spTgt spid="129"/>
                                        </p:tgtEl>
                                        <p:attrNameLst>
                                          <p:attrName>ppt_y</p:attrName>
                                        </p:attrNameLst>
                                      </p:cBhvr>
                                      <p:tavLst>
                                        <p:tav tm="0">
                                          <p:val>
                                            <p:strVal val="#ppt_y+#ppt_h*1.125000"/>
                                          </p:val>
                                        </p:tav>
                                        <p:tav tm="100000">
                                          <p:val>
                                            <p:strVal val="#ppt_y"/>
                                          </p:val>
                                        </p:tav>
                                      </p:tavLst>
                                    </p:anim>
                                    <p:animEffect transition="in" filter="wipe(up)">
                                      <p:cBhvr>
                                        <p:cTn id="27" dur="500"/>
                                        <p:tgtEl>
                                          <p:spTgt spid="129"/>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8"/>
                                        </p:tgtEl>
                                        <p:attrNameLst>
                                          <p:attrName>style.visibility</p:attrName>
                                        </p:attrNameLst>
                                      </p:cBhvr>
                                      <p:to>
                                        <p:strVal val="visible"/>
                                      </p:to>
                                    </p:set>
                                    <p:anim calcmode="lin" valueType="num">
                                      <p:cBhvr additive="base">
                                        <p:cTn id="30" dur="500"/>
                                        <p:tgtEl>
                                          <p:spTgt spid="128"/>
                                        </p:tgtEl>
                                        <p:attrNameLst>
                                          <p:attrName>ppt_y</p:attrName>
                                        </p:attrNameLst>
                                      </p:cBhvr>
                                      <p:tavLst>
                                        <p:tav tm="0">
                                          <p:val>
                                            <p:strVal val="#ppt_y+#ppt_h*1.125000"/>
                                          </p:val>
                                        </p:tav>
                                        <p:tav tm="100000">
                                          <p:val>
                                            <p:strVal val="#ppt_y"/>
                                          </p:val>
                                        </p:tav>
                                      </p:tavLst>
                                    </p:anim>
                                    <p:animEffect transition="in" filter="wipe(up)">
                                      <p:cBhvr>
                                        <p:cTn id="31" dur="500"/>
                                        <p:tgtEl>
                                          <p:spTgt spid="128"/>
                                        </p:tgtEl>
                                      </p:cBhvr>
                                    </p:animEffect>
                                  </p:childTnLst>
                                </p:cTn>
                              </p:par>
                            </p:childTnLst>
                          </p:cTn>
                        </p:par>
                        <p:par>
                          <p:cTn id="32" fill="hold">
                            <p:stCondLst>
                              <p:cond delay="2500"/>
                            </p:stCondLst>
                            <p:childTnLst>
                              <p:par>
                                <p:cTn id="33" presetID="2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500"/>
                                        <p:tgtEl>
                                          <p:spTgt spid="14"/>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par>
                                <p:cTn id="40" presetID="22" presetClass="entr" presetSubtype="8"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p:tgtEl>
                                          <p:spTgt spid="40"/>
                                        </p:tgtEl>
                                        <p:attrNameLst>
                                          <p:attrName>ppt_y</p:attrName>
                                        </p:attrNameLst>
                                      </p:cBhvr>
                                      <p:tavLst>
                                        <p:tav tm="0">
                                          <p:val>
                                            <p:strVal val="#ppt_y+#ppt_h*1.125000"/>
                                          </p:val>
                                        </p:tav>
                                        <p:tav tm="100000">
                                          <p:val>
                                            <p:strVal val="#ppt_y"/>
                                          </p:val>
                                        </p:tav>
                                      </p:tavLst>
                                    </p:anim>
                                    <p:animEffect transition="in" filter="wipe(up)">
                                      <p:cBhvr>
                                        <p:cTn id="47" dur="500"/>
                                        <p:tgtEl>
                                          <p:spTgt spid="4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p:tgtEl>
                                          <p:spTgt spid="39"/>
                                        </p:tgtEl>
                                        <p:attrNameLst>
                                          <p:attrName>ppt_y</p:attrName>
                                        </p:attrNameLst>
                                      </p:cBhvr>
                                      <p:tavLst>
                                        <p:tav tm="0">
                                          <p:val>
                                            <p:strVal val="#ppt_y+#ppt_h*1.125000"/>
                                          </p:val>
                                        </p:tav>
                                        <p:tav tm="100000">
                                          <p:val>
                                            <p:strVal val="#ppt_y"/>
                                          </p:val>
                                        </p:tav>
                                      </p:tavLst>
                                    </p:anim>
                                    <p:animEffect transition="in" filter="wipe(up)">
                                      <p:cBhvr>
                                        <p:cTn id="51" dur="500"/>
                                        <p:tgtEl>
                                          <p:spTgt spid="39"/>
                                        </p:tgtEl>
                                      </p:cBhvr>
                                    </p:animEffect>
                                  </p:childTnLst>
                                </p:cTn>
                              </p:par>
                            </p:childTnLst>
                          </p:cTn>
                        </p:par>
                        <p:par>
                          <p:cTn id="52" fill="hold">
                            <p:stCondLst>
                              <p:cond delay="4000"/>
                            </p:stCondLst>
                            <p:childTnLst>
                              <p:par>
                                <p:cTn id="53" presetID="2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edge">
                                      <p:cBhvr>
                                        <p:cTn id="55" dur="500"/>
                                        <p:tgtEl>
                                          <p:spTgt spid="18"/>
                                        </p:tgtEl>
                                      </p:cBhvr>
                                    </p:animEffect>
                                  </p:childTnLst>
                                </p:cTn>
                              </p:par>
                            </p:childTnLst>
                          </p:cTn>
                        </p:par>
                        <p:par>
                          <p:cTn id="56" fill="hold">
                            <p:stCondLst>
                              <p:cond delay="4500"/>
                            </p:stCondLst>
                            <p:childTnLst>
                              <p:par>
                                <p:cTn id="57" presetID="2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par>
                                <p:cTn id="60" presetID="22" presetClass="entr" presetSubtype="8"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5000"/>
                            </p:stCondLst>
                            <p:childTnLst>
                              <p:par>
                                <p:cTn id="64" presetID="12" presetClass="entr" presetSubtype="4"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ppt_y</p:attrName>
                                        </p:attrNameLst>
                                      </p:cBhvr>
                                      <p:tavLst>
                                        <p:tav tm="0">
                                          <p:val>
                                            <p:strVal val="#ppt_y+#ppt_h*1.125000"/>
                                          </p:val>
                                        </p:tav>
                                        <p:tav tm="100000">
                                          <p:val>
                                            <p:strVal val="#ppt_y"/>
                                          </p:val>
                                        </p:tav>
                                      </p:tavLst>
                                    </p:anim>
                                    <p:animEffect transition="in" filter="wipe(up)">
                                      <p:cBhvr>
                                        <p:cTn id="67" dur="500"/>
                                        <p:tgtEl>
                                          <p:spTgt spid="42"/>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p:tgtEl>
                                          <p:spTgt spid="41"/>
                                        </p:tgtEl>
                                        <p:attrNameLst>
                                          <p:attrName>ppt_y</p:attrName>
                                        </p:attrNameLst>
                                      </p:cBhvr>
                                      <p:tavLst>
                                        <p:tav tm="0">
                                          <p:val>
                                            <p:strVal val="#ppt_y+#ppt_h*1.125000"/>
                                          </p:val>
                                        </p:tav>
                                        <p:tav tm="100000">
                                          <p:val>
                                            <p:strVal val="#ppt_y"/>
                                          </p:val>
                                        </p:tav>
                                      </p:tavLst>
                                    </p:anim>
                                    <p:animEffect transition="in" filter="wipe(up)">
                                      <p:cBhvr>
                                        <p:cTn id="71" dur="500"/>
                                        <p:tgtEl>
                                          <p:spTgt spid="41"/>
                                        </p:tgtEl>
                                      </p:cBhvr>
                                    </p:animEffect>
                                  </p:childTnLst>
                                </p:cTn>
                              </p:par>
                            </p:childTnLst>
                          </p:cTn>
                        </p:par>
                        <p:par>
                          <p:cTn id="72" fill="hold">
                            <p:stCondLst>
                              <p:cond delay="5500"/>
                            </p:stCondLst>
                            <p:childTnLst>
                              <p:par>
                                <p:cTn id="73" presetID="2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edge">
                                      <p:cBhvr>
                                        <p:cTn id="75" dur="500"/>
                                        <p:tgtEl>
                                          <p:spTgt spid="23"/>
                                        </p:tgtEl>
                                      </p:cBhvr>
                                    </p:animEffect>
                                  </p:childTnLst>
                                </p:cTn>
                              </p:par>
                            </p:childTnLst>
                          </p:cTn>
                        </p:par>
                        <p:par>
                          <p:cTn id="76" fill="hold">
                            <p:stCondLst>
                              <p:cond delay="6000"/>
                            </p:stCondLst>
                            <p:childTnLst>
                              <p:par>
                                <p:cTn id="77" presetID="22" presetClass="entr" presetSubtype="8"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2"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right)">
                                      <p:cBhvr>
                                        <p:cTn id="82" dur="500"/>
                                        <p:tgtEl>
                                          <p:spTgt spid="33"/>
                                        </p:tgtEl>
                                      </p:cBhvr>
                                    </p:animEffect>
                                  </p:childTnLst>
                                </p:cTn>
                              </p:par>
                            </p:childTnLst>
                          </p:cTn>
                        </p:par>
                        <p:par>
                          <p:cTn id="83" fill="hold">
                            <p:stCondLst>
                              <p:cond delay="6500"/>
                            </p:stCondLst>
                            <p:childTnLst>
                              <p:par>
                                <p:cTn id="84" presetID="12" presetClass="entr" presetSubtype="4"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p:tgtEl>
                                          <p:spTgt spid="44"/>
                                        </p:tgtEl>
                                        <p:attrNameLst>
                                          <p:attrName>ppt_y</p:attrName>
                                        </p:attrNameLst>
                                      </p:cBhvr>
                                      <p:tavLst>
                                        <p:tav tm="0">
                                          <p:val>
                                            <p:strVal val="#ppt_y+#ppt_h*1.125000"/>
                                          </p:val>
                                        </p:tav>
                                        <p:tav tm="100000">
                                          <p:val>
                                            <p:strVal val="#ppt_y"/>
                                          </p:val>
                                        </p:tav>
                                      </p:tavLst>
                                    </p:anim>
                                    <p:animEffect transition="in" filter="wipe(up)">
                                      <p:cBhvr>
                                        <p:cTn id="87" dur="500"/>
                                        <p:tgtEl>
                                          <p:spTgt spid="44"/>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p:tgtEl>
                                          <p:spTgt spid="43"/>
                                        </p:tgtEl>
                                        <p:attrNameLst>
                                          <p:attrName>ppt_y</p:attrName>
                                        </p:attrNameLst>
                                      </p:cBhvr>
                                      <p:tavLst>
                                        <p:tav tm="0">
                                          <p:val>
                                            <p:strVal val="#ppt_y+#ppt_h*1.125000"/>
                                          </p:val>
                                        </p:tav>
                                        <p:tav tm="100000">
                                          <p:val>
                                            <p:strVal val="#ppt_y"/>
                                          </p:val>
                                        </p:tav>
                                      </p:tavLst>
                                    </p:anim>
                                    <p:animEffect transition="in" filter="wipe(up)">
                                      <p:cBhvr>
                                        <p:cTn id="9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nimBg="1"/>
      <p:bldP spid="14" grpId="0" animBg="1"/>
      <p:bldP spid="18" grpId="0" animBg="1"/>
      <p:bldP spid="23" grpId="0" animBg="1"/>
      <p:bldP spid="128" grpId="0"/>
      <p:bldP spid="129" grpId="0"/>
      <p:bldP spid="39"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sp>
        <p:nvSpPr>
          <p:cNvPr id="31768" name="Rectangle 24"/>
          <p:cNvSpPr>
            <a:spLocks noChangeArrowheads="1"/>
          </p:cNvSpPr>
          <p:nvPr/>
        </p:nvSpPr>
        <p:spPr bwMode="auto">
          <a:xfrm>
            <a:off x="7906383" y="1901230"/>
            <a:ext cx="2815167" cy="4689339"/>
          </a:xfrm>
          <a:prstGeom prst="rect">
            <a:avLst/>
          </a:prstGeom>
          <a:solidFill>
            <a:srgbClr val="17234D"/>
          </a:solidFill>
          <a:ln>
            <a:noFill/>
          </a:ln>
        </p:spPr>
        <p:txBody>
          <a:bodyPr/>
          <a:lstStyle/>
          <a:p>
            <a:endParaRPr lang="zh-CN" altLang="en-US" sz="2400">
              <a:solidFill>
                <a:prstClr val="black"/>
              </a:solidFill>
            </a:endParaRPr>
          </a:p>
        </p:txBody>
      </p:sp>
      <p:sp>
        <p:nvSpPr>
          <p:cNvPr id="39" name="TextBox 8"/>
          <p:cNvSpPr txBox="1"/>
          <p:nvPr/>
        </p:nvSpPr>
        <p:spPr>
          <a:xfrm>
            <a:off x="8073390" y="2651760"/>
            <a:ext cx="2480310" cy="1198880"/>
          </a:xfrm>
          <a:prstGeom prst="rect">
            <a:avLst/>
          </a:prstGeom>
          <a:noFill/>
        </p:spPr>
        <p:txBody>
          <a:bodyPr wrap="square" rtlCol="0">
            <a:spAutoFit/>
          </a:bodyPr>
          <a:lstStyle/>
          <a:p>
            <a:pPr algn="l" fontAlgn="auto">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0" name="矩形 39"/>
          <p:cNvSpPr/>
          <p:nvPr/>
        </p:nvSpPr>
        <p:spPr>
          <a:xfrm>
            <a:off x="8073390" y="2314575"/>
            <a:ext cx="1893570" cy="337185"/>
          </a:xfrm>
          <a:prstGeom prst="rect">
            <a:avLst/>
          </a:prstGeom>
        </p:spPr>
        <p:txBody>
          <a:bodyPr wrap="square">
            <a:spAutoFit/>
          </a:bodyPr>
          <a:lstStyle/>
          <a:p>
            <a:pPr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7" name="TextBox 8"/>
          <p:cNvSpPr txBox="1"/>
          <p:nvPr/>
        </p:nvSpPr>
        <p:spPr>
          <a:xfrm>
            <a:off x="8073390" y="4505960"/>
            <a:ext cx="2480310" cy="1198880"/>
          </a:xfrm>
          <a:prstGeom prst="rect">
            <a:avLst/>
          </a:prstGeom>
          <a:noFill/>
        </p:spPr>
        <p:txBody>
          <a:bodyPr wrap="square" rtlCol="0">
            <a:spAutoFit/>
          </a:bodyPr>
          <a:lstStyle/>
          <a:p>
            <a:pPr algn="l" fontAlgn="auto">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8" name="矩形 7"/>
          <p:cNvSpPr/>
          <p:nvPr/>
        </p:nvSpPr>
        <p:spPr>
          <a:xfrm>
            <a:off x="8073390" y="4168775"/>
            <a:ext cx="1893570" cy="337185"/>
          </a:xfrm>
          <a:prstGeom prst="rect">
            <a:avLst/>
          </a:prstGeom>
        </p:spPr>
        <p:txBody>
          <a:bodyPr wrap="square">
            <a:spAutoFit/>
          </a:bodyPr>
          <a:lstStyle/>
          <a:p>
            <a:pPr algn="l" defTabSz="1216660">
              <a:spcBef>
                <a:spcPct val="20000"/>
              </a:spcBef>
              <a:defRPr/>
            </a:pPr>
            <a:r>
              <a:rPr lang="zh-CN" altLang="en-US" sz="1600" b="1" dirty="0">
                <a:solidFill>
                  <a:schemeClr val="bg1"/>
                </a:solidFill>
                <a:latin typeface="微软雅黑" panose="020B0503020204020204" charset="-122"/>
                <a:ea typeface="微软雅黑" panose="020B0503020204020204" charset="-122"/>
                <a:sym typeface="+mn-ea"/>
              </a:rPr>
              <a:t>单击此处输入标题</a:t>
            </a:r>
          </a:p>
        </p:txBody>
      </p:sp>
      <p:sp>
        <p:nvSpPr>
          <p:cNvPr id="9" name="矩形 8"/>
          <p:cNvSpPr/>
          <p:nvPr/>
        </p:nvSpPr>
        <p:spPr>
          <a:xfrm>
            <a:off x="4221480" y="1901190"/>
            <a:ext cx="3684905" cy="36442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
          <p:cNvSpPr txBox="1"/>
          <p:nvPr/>
        </p:nvSpPr>
        <p:spPr>
          <a:xfrm>
            <a:off x="1343025" y="2759710"/>
            <a:ext cx="2753995" cy="922020"/>
          </a:xfrm>
          <a:prstGeom prst="rect">
            <a:avLst/>
          </a:prstGeom>
          <a:noFill/>
        </p:spPr>
        <p:txBody>
          <a:bodyPr wrap="square" rtlCol="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1" name="矩形 10"/>
          <p:cNvSpPr/>
          <p:nvPr/>
        </p:nvSpPr>
        <p:spPr>
          <a:xfrm>
            <a:off x="2203450" y="2422525"/>
            <a:ext cx="1893570" cy="337185"/>
          </a:xfrm>
          <a:prstGeom prst="rect">
            <a:avLst/>
          </a:prstGeom>
        </p:spPr>
        <p:txBody>
          <a:bodyPr wrap="square">
            <a:spAutoFit/>
          </a:bodyPr>
          <a:lstStyle/>
          <a:p>
            <a:pPr algn="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12" name="TextBox 8"/>
          <p:cNvSpPr txBox="1"/>
          <p:nvPr/>
        </p:nvSpPr>
        <p:spPr>
          <a:xfrm>
            <a:off x="1343025" y="4319270"/>
            <a:ext cx="2753995" cy="922020"/>
          </a:xfrm>
          <a:prstGeom prst="rect">
            <a:avLst/>
          </a:prstGeom>
          <a:noFill/>
        </p:spPr>
        <p:txBody>
          <a:bodyPr wrap="square" rtlCol="0">
            <a:spAutoFit/>
          </a:bodyPr>
          <a:lstStyle/>
          <a:p>
            <a:pPr algn="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3" name="矩形 12"/>
          <p:cNvSpPr/>
          <p:nvPr/>
        </p:nvSpPr>
        <p:spPr>
          <a:xfrm>
            <a:off x="2203450" y="3982085"/>
            <a:ext cx="1893570" cy="337185"/>
          </a:xfrm>
          <a:prstGeom prst="rect">
            <a:avLst/>
          </a:prstGeom>
        </p:spPr>
        <p:txBody>
          <a:bodyPr wrap="square">
            <a:spAutoFit/>
          </a:bodyPr>
          <a:lstStyle/>
          <a:p>
            <a:pPr algn="r" defTabSz="1216660">
              <a:spcBef>
                <a:spcPct val="20000"/>
              </a:spcBef>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1768"/>
                                        </p:tgtEl>
                                        <p:attrNameLst>
                                          <p:attrName>style.visibility</p:attrName>
                                        </p:attrNameLst>
                                      </p:cBhvr>
                                      <p:to>
                                        <p:strVal val="visible"/>
                                      </p:to>
                                    </p:set>
                                    <p:animEffect transition="in" filter="fade">
                                      <p:cBhvr>
                                        <p:cTn id="19" dur="500"/>
                                        <p:tgtEl>
                                          <p:spTgt spid="31768"/>
                                        </p:tgtEl>
                                      </p:cBhvr>
                                    </p:animEffect>
                                    <p:anim calcmode="lin" valueType="num">
                                      <p:cBhvr>
                                        <p:cTn id="20" dur="500" fill="hold"/>
                                        <p:tgtEl>
                                          <p:spTgt spid="31768"/>
                                        </p:tgtEl>
                                        <p:attrNameLst>
                                          <p:attrName>ppt_x</p:attrName>
                                        </p:attrNameLst>
                                      </p:cBhvr>
                                      <p:tavLst>
                                        <p:tav tm="0">
                                          <p:val>
                                            <p:strVal val="#ppt_x"/>
                                          </p:val>
                                        </p:tav>
                                        <p:tav tm="100000">
                                          <p:val>
                                            <p:strVal val="#ppt_x"/>
                                          </p:val>
                                        </p:tav>
                                      </p:tavLst>
                                    </p:anim>
                                    <p:anim calcmode="lin" valueType="num">
                                      <p:cBhvr>
                                        <p:cTn id="21" dur="500" fill="hold"/>
                                        <p:tgtEl>
                                          <p:spTgt spid="3176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p:tgtEl>
                                          <p:spTgt spid="40"/>
                                        </p:tgtEl>
                                        <p:attrNameLst>
                                          <p:attrName>ppt_y</p:attrName>
                                        </p:attrNameLst>
                                      </p:cBhvr>
                                      <p:tavLst>
                                        <p:tav tm="0">
                                          <p:val>
                                            <p:strVal val="#ppt_y+#ppt_h*1.125000"/>
                                          </p:val>
                                        </p:tav>
                                        <p:tav tm="100000">
                                          <p:val>
                                            <p:strVal val="#ppt_y"/>
                                          </p:val>
                                        </p:tav>
                                      </p:tavLst>
                                    </p:anim>
                                    <p:animEffect transition="in" filter="wipe(up)">
                                      <p:cBhvr>
                                        <p:cTn id="26" dur="500"/>
                                        <p:tgtEl>
                                          <p:spTgt spid="4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p:tgtEl>
                                          <p:spTgt spid="39"/>
                                        </p:tgtEl>
                                        <p:attrNameLst>
                                          <p:attrName>ppt_y</p:attrName>
                                        </p:attrNameLst>
                                      </p:cBhvr>
                                      <p:tavLst>
                                        <p:tav tm="0">
                                          <p:val>
                                            <p:strVal val="#ppt_y+#ppt_h*1.125000"/>
                                          </p:val>
                                        </p:tav>
                                        <p:tav tm="100000">
                                          <p:val>
                                            <p:strVal val="#ppt_y"/>
                                          </p:val>
                                        </p:tav>
                                      </p:tavLst>
                                    </p:anim>
                                    <p:animEffect transition="in" filter="wipe(up)">
                                      <p:cBhvr>
                                        <p:cTn id="30" dur="500"/>
                                        <p:tgtEl>
                                          <p:spTgt spid="39"/>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up)">
                                      <p:cBhvr>
                                        <p:cTn id="35" dur="500"/>
                                        <p:tgtEl>
                                          <p:spTgt spid="8"/>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ppt_y</p:attrName>
                                        </p:attrNameLst>
                                      </p:cBhvr>
                                      <p:tavLst>
                                        <p:tav tm="0">
                                          <p:val>
                                            <p:strVal val="#ppt_y+#ppt_h*1.125000"/>
                                          </p:val>
                                        </p:tav>
                                        <p:tav tm="100000">
                                          <p:val>
                                            <p:strVal val="#ppt_y"/>
                                          </p:val>
                                        </p:tav>
                                      </p:tavLst>
                                    </p:anim>
                                    <p:animEffect transition="in" filter="wipe(up)">
                                      <p:cBhvr>
                                        <p:cTn id="39" dur="500"/>
                                        <p:tgtEl>
                                          <p:spTgt spid="7"/>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up)">
                                      <p:cBhvr>
                                        <p:cTn id="48" dur="500"/>
                                        <p:tgtEl>
                                          <p:spTgt spid="10"/>
                                        </p:tgtEl>
                                      </p:cBhvr>
                                    </p:animEffect>
                                  </p:childTnLst>
                                </p:cTn>
                              </p:par>
                            </p:childTnLst>
                          </p:cTn>
                        </p:par>
                        <p:par>
                          <p:cTn id="49" fill="hold">
                            <p:stCondLst>
                              <p:cond delay="3500"/>
                            </p:stCondLst>
                            <p:childTnLst>
                              <p:par>
                                <p:cTn id="50" presetID="1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ppt_y</p:attrName>
                                        </p:attrNameLst>
                                      </p:cBhvr>
                                      <p:tavLst>
                                        <p:tav tm="0">
                                          <p:val>
                                            <p:strVal val="#ppt_y+#ppt_h*1.125000"/>
                                          </p:val>
                                        </p:tav>
                                        <p:tav tm="100000">
                                          <p:val>
                                            <p:strVal val="#ppt_y"/>
                                          </p:val>
                                        </p:tav>
                                      </p:tavLst>
                                    </p:anim>
                                    <p:animEffect transition="in" filter="wipe(up)">
                                      <p:cBhvr>
                                        <p:cTn id="53" dur="500"/>
                                        <p:tgtEl>
                                          <p:spTgt spid="13"/>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p:tgtEl>
                                          <p:spTgt spid="12"/>
                                        </p:tgtEl>
                                        <p:attrNameLst>
                                          <p:attrName>ppt_y</p:attrName>
                                        </p:attrNameLst>
                                      </p:cBhvr>
                                      <p:tavLst>
                                        <p:tav tm="0">
                                          <p:val>
                                            <p:strVal val="#ppt_y+#ppt_h*1.125000"/>
                                          </p:val>
                                        </p:tav>
                                        <p:tav tm="100000">
                                          <p:val>
                                            <p:strVal val="#ppt_y"/>
                                          </p:val>
                                        </p:tav>
                                      </p:tavLst>
                                    </p:anim>
                                    <p:animEffect transition="in" filter="wipe(up)">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1768" grpId="0" bldLvl="0" animBg="1"/>
      <p:bldP spid="39" grpId="0"/>
      <p:bldP spid="40" grpId="0"/>
      <p:bldP spid="7" grpId="0"/>
      <p:bldP spid="8" grpId="0"/>
      <p:bldP spid="9" grpId="0" bldLvl="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9" name="组合 8"/>
          <p:cNvGrpSpPr/>
          <p:nvPr/>
        </p:nvGrpSpPr>
        <p:grpSpPr>
          <a:xfrm>
            <a:off x="4687570" y="1803400"/>
            <a:ext cx="2817495" cy="3696970"/>
            <a:chOff x="1271464" y="1124744"/>
            <a:chExt cx="3757615" cy="4930775"/>
          </a:xfrm>
        </p:grpSpPr>
        <p:sp>
          <p:nvSpPr>
            <p:cNvPr id="29" name="Line"/>
            <p:cNvSpPr>
              <a:spLocks noEditPoints="1"/>
            </p:cNvSpPr>
            <p:nvPr/>
          </p:nvSpPr>
          <p:spPr bwMode="auto">
            <a:xfrm>
              <a:off x="1271464" y="1124744"/>
              <a:ext cx="3757615" cy="4930775"/>
            </a:xfrm>
            <a:custGeom>
              <a:avLst/>
              <a:gdLst>
                <a:gd name="T0" fmla="*/ 975 w 999"/>
                <a:gd name="T1" fmla="*/ 1162 h 1312"/>
                <a:gd name="T2" fmla="*/ 665 w 999"/>
                <a:gd name="T3" fmla="*/ 511 h 1312"/>
                <a:gd name="T4" fmla="*/ 665 w 999"/>
                <a:gd name="T5" fmla="*/ 46 h 1312"/>
                <a:gd name="T6" fmla="*/ 685 w 999"/>
                <a:gd name="T7" fmla="*/ 23 h 1312"/>
                <a:gd name="T8" fmla="*/ 685 w 999"/>
                <a:gd name="T9" fmla="*/ 23 h 1312"/>
                <a:gd name="T10" fmla="*/ 663 w 999"/>
                <a:gd name="T11" fmla="*/ 0 h 1312"/>
                <a:gd name="T12" fmla="*/ 336 w 999"/>
                <a:gd name="T13" fmla="*/ 0 h 1312"/>
                <a:gd name="T14" fmla="*/ 313 w 999"/>
                <a:gd name="T15" fmla="*/ 23 h 1312"/>
                <a:gd name="T16" fmla="*/ 313 w 999"/>
                <a:gd name="T17" fmla="*/ 23 h 1312"/>
                <a:gd name="T18" fmla="*/ 334 w 999"/>
                <a:gd name="T19" fmla="*/ 46 h 1312"/>
                <a:gd name="T20" fmla="*/ 334 w 999"/>
                <a:gd name="T21" fmla="*/ 511 h 1312"/>
                <a:gd name="T22" fmla="*/ 24 w 999"/>
                <a:gd name="T23" fmla="*/ 1162 h 1312"/>
                <a:gd name="T24" fmla="*/ 21 w 999"/>
                <a:gd name="T25" fmla="*/ 1272 h 1312"/>
                <a:gd name="T26" fmla="*/ 110 w 999"/>
                <a:gd name="T27" fmla="*/ 1312 h 1312"/>
                <a:gd name="T28" fmla="*/ 889 w 999"/>
                <a:gd name="T29" fmla="*/ 1312 h 1312"/>
                <a:gd name="T30" fmla="*/ 977 w 999"/>
                <a:gd name="T31" fmla="*/ 1272 h 1312"/>
                <a:gd name="T32" fmla="*/ 975 w 999"/>
                <a:gd name="T33" fmla="*/ 1162 h 1312"/>
                <a:gd name="T34" fmla="*/ 954 w 999"/>
                <a:gd name="T35" fmla="*/ 1257 h 1312"/>
                <a:gd name="T36" fmla="*/ 889 w 999"/>
                <a:gd name="T37" fmla="*/ 1284 h 1312"/>
                <a:gd name="T38" fmla="*/ 110 w 999"/>
                <a:gd name="T39" fmla="*/ 1284 h 1312"/>
                <a:gd name="T40" fmla="*/ 45 w 999"/>
                <a:gd name="T41" fmla="*/ 1257 h 1312"/>
                <a:gd name="T42" fmla="*/ 49 w 999"/>
                <a:gd name="T43" fmla="*/ 1174 h 1312"/>
                <a:gd name="T44" fmla="*/ 361 w 999"/>
                <a:gd name="T45" fmla="*/ 520 h 1312"/>
                <a:gd name="T46" fmla="*/ 362 w 999"/>
                <a:gd name="T47" fmla="*/ 517 h 1312"/>
                <a:gd name="T48" fmla="*/ 362 w 999"/>
                <a:gd name="T49" fmla="*/ 46 h 1312"/>
                <a:gd name="T50" fmla="*/ 637 w 999"/>
                <a:gd name="T51" fmla="*/ 46 h 1312"/>
                <a:gd name="T52" fmla="*/ 637 w 999"/>
                <a:gd name="T53" fmla="*/ 517 h 1312"/>
                <a:gd name="T54" fmla="*/ 638 w 999"/>
                <a:gd name="T55" fmla="*/ 520 h 1312"/>
                <a:gd name="T56" fmla="*/ 950 w 999"/>
                <a:gd name="T57" fmla="*/ 1174 h 1312"/>
                <a:gd name="T58" fmla="*/ 954 w 999"/>
                <a:gd name="T59" fmla="*/ 1257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9" h="1312">
                  <a:moveTo>
                    <a:pt x="975" y="1162"/>
                  </a:moveTo>
                  <a:cubicBezTo>
                    <a:pt x="950" y="1110"/>
                    <a:pt x="686" y="556"/>
                    <a:pt x="665" y="511"/>
                  </a:cubicBezTo>
                  <a:cubicBezTo>
                    <a:pt x="665" y="46"/>
                    <a:pt x="665" y="46"/>
                    <a:pt x="665" y="46"/>
                  </a:cubicBezTo>
                  <a:cubicBezTo>
                    <a:pt x="676" y="45"/>
                    <a:pt x="685" y="35"/>
                    <a:pt x="685" y="23"/>
                  </a:cubicBezTo>
                  <a:cubicBezTo>
                    <a:pt x="685" y="23"/>
                    <a:pt x="685" y="23"/>
                    <a:pt x="685" y="23"/>
                  </a:cubicBezTo>
                  <a:cubicBezTo>
                    <a:pt x="685" y="10"/>
                    <a:pt x="675" y="0"/>
                    <a:pt x="663" y="0"/>
                  </a:cubicBezTo>
                  <a:cubicBezTo>
                    <a:pt x="336" y="0"/>
                    <a:pt x="336" y="0"/>
                    <a:pt x="336" y="0"/>
                  </a:cubicBezTo>
                  <a:cubicBezTo>
                    <a:pt x="324" y="0"/>
                    <a:pt x="313" y="10"/>
                    <a:pt x="313" y="23"/>
                  </a:cubicBezTo>
                  <a:cubicBezTo>
                    <a:pt x="313" y="23"/>
                    <a:pt x="313" y="23"/>
                    <a:pt x="313" y="23"/>
                  </a:cubicBezTo>
                  <a:cubicBezTo>
                    <a:pt x="313" y="35"/>
                    <a:pt x="323" y="45"/>
                    <a:pt x="334" y="46"/>
                  </a:cubicBezTo>
                  <a:cubicBezTo>
                    <a:pt x="334" y="511"/>
                    <a:pt x="334" y="511"/>
                    <a:pt x="334" y="511"/>
                  </a:cubicBezTo>
                  <a:cubicBezTo>
                    <a:pt x="313" y="556"/>
                    <a:pt x="48" y="1110"/>
                    <a:pt x="24" y="1162"/>
                  </a:cubicBezTo>
                  <a:cubicBezTo>
                    <a:pt x="9" y="1193"/>
                    <a:pt x="0" y="1238"/>
                    <a:pt x="21" y="1272"/>
                  </a:cubicBezTo>
                  <a:cubicBezTo>
                    <a:pt x="33" y="1290"/>
                    <a:pt x="57" y="1312"/>
                    <a:pt x="110" y="1312"/>
                  </a:cubicBezTo>
                  <a:cubicBezTo>
                    <a:pt x="889" y="1312"/>
                    <a:pt x="889" y="1312"/>
                    <a:pt x="889" y="1312"/>
                  </a:cubicBezTo>
                  <a:cubicBezTo>
                    <a:pt x="941" y="1312"/>
                    <a:pt x="966" y="1290"/>
                    <a:pt x="977" y="1272"/>
                  </a:cubicBezTo>
                  <a:cubicBezTo>
                    <a:pt x="999" y="1238"/>
                    <a:pt x="990" y="1193"/>
                    <a:pt x="975" y="1162"/>
                  </a:cubicBezTo>
                  <a:close/>
                  <a:moveTo>
                    <a:pt x="954" y="1257"/>
                  </a:moveTo>
                  <a:cubicBezTo>
                    <a:pt x="943" y="1275"/>
                    <a:pt x="921" y="1284"/>
                    <a:pt x="889" y="1284"/>
                  </a:cubicBezTo>
                  <a:cubicBezTo>
                    <a:pt x="110" y="1284"/>
                    <a:pt x="110" y="1284"/>
                    <a:pt x="110" y="1284"/>
                  </a:cubicBezTo>
                  <a:cubicBezTo>
                    <a:pt x="78" y="1284"/>
                    <a:pt x="56" y="1275"/>
                    <a:pt x="45" y="1257"/>
                  </a:cubicBezTo>
                  <a:cubicBezTo>
                    <a:pt x="30" y="1233"/>
                    <a:pt x="37" y="1199"/>
                    <a:pt x="49" y="1174"/>
                  </a:cubicBezTo>
                  <a:cubicBezTo>
                    <a:pt x="75" y="1121"/>
                    <a:pt x="358" y="526"/>
                    <a:pt x="361" y="520"/>
                  </a:cubicBezTo>
                  <a:cubicBezTo>
                    <a:pt x="362" y="517"/>
                    <a:pt x="362" y="517"/>
                    <a:pt x="362" y="517"/>
                  </a:cubicBezTo>
                  <a:cubicBezTo>
                    <a:pt x="362" y="46"/>
                    <a:pt x="362" y="46"/>
                    <a:pt x="362" y="46"/>
                  </a:cubicBezTo>
                  <a:cubicBezTo>
                    <a:pt x="637" y="46"/>
                    <a:pt x="637" y="46"/>
                    <a:pt x="637" y="46"/>
                  </a:cubicBezTo>
                  <a:cubicBezTo>
                    <a:pt x="637" y="517"/>
                    <a:pt x="637" y="517"/>
                    <a:pt x="637" y="517"/>
                  </a:cubicBezTo>
                  <a:cubicBezTo>
                    <a:pt x="638" y="520"/>
                    <a:pt x="638" y="520"/>
                    <a:pt x="638" y="520"/>
                  </a:cubicBezTo>
                  <a:cubicBezTo>
                    <a:pt x="641" y="526"/>
                    <a:pt x="924" y="1121"/>
                    <a:pt x="950" y="1174"/>
                  </a:cubicBezTo>
                  <a:cubicBezTo>
                    <a:pt x="962" y="1199"/>
                    <a:pt x="969" y="1233"/>
                    <a:pt x="954" y="1257"/>
                  </a:cubicBezTo>
                  <a:close/>
                </a:path>
              </a:pathLst>
            </a:custGeom>
            <a:solidFill>
              <a:srgbClr val="172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800">
                <a:cs typeface="+mn-ea"/>
                <a:sym typeface="+mn-lt"/>
              </a:endParaRPr>
            </a:p>
          </p:txBody>
        </p:sp>
        <p:grpSp>
          <p:nvGrpSpPr>
            <p:cNvPr id="30" name="Color 1"/>
            <p:cNvGrpSpPr/>
            <p:nvPr/>
          </p:nvGrpSpPr>
          <p:grpSpPr>
            <a:xfrm>
              <a:off x="1384176" y="4872832"/>
              <a:ext cx="1763713" cy="1077913"/>
              <a:chOff x="655639" y="4808538"/>
              <a:chExt cx="1763713" cy="1077913"/>
            </a:xfrm>
          </p:grpSpPr>
          <p:sp>
            <p:nvSpPr>
              <p:cNvPr id="46" name="Freeform 32"/>
              <p:cNvSpPr/>
              <p:nvPr/>
            </p:nvSpPr>
            <p:spPr bwMode="auto">
              <a:xfrm>
                <a:off x="671514" y="4822825"/>
                <a:ext cx="1733550" cy="1049338"/>
              </a:xfrm>
              <a:custGeom>
                <a:avLst/>
                <a:gdLst>
                  <a:gd name="T0" fmla="*/ 14 w 461"/>
                  <a:gd name="T1" fmla="*/ 254 h 279"/>
                  <a:gd name="T2" fmla="*/ 76 w 461"/>
                  <a:gd name="T3" fmla="*/ 279 h 279"/>
                  <a:gd name="T4" fmla="*/ 461 w 461"/>
                  <a:gd name="T5" fmla="*/ 279 h 279"/>
                  <a:gd name="T6" fmla="*/ 461 w 461"/>
                  <a:gd name="T7" fmla="*/ 196 h 279"/>
                  <a:gd name="T8" fmla="*/ 449 w 461"/>
                  <a:gd name="T9" fmla="*/ 198 h 279"/>
                  <a:gd name="T10" fmla="*/ 414 w 461"/>
                  <a:gd name="T11" fmla="*/ 162 h 279"/>
                  <a:gd name="T12" fmla="*/ 449 w 461"/>
                  <a:gd name="T13" fmla="*/ 127 h 279"/>
                  <a:gd name="T14" fmla="*/ 461 w 461"/>
                  <a:gd name="T15" fmla="*/ 129 h 279"/>
                  <a:gd name="T16" fmla="*/ 461 w 461"/>
                  <a:gd name="T17" fmla="*/ 46 h 279"/>
                  <a:gd name="T18" fmla="*/ 293 w 461"/>
                  <a:gd name="T19" fmla="*/ 46 h 279"/>
                  <a:gd name="T20" fmla="*/ 296 w 461"/>
                  <a:gd name="T21" fmla="*/ 40 h 279"/>
                  <a:gd name="T22" fmla="*/ 300 w 461"/>
                  <a:gd name="T23" fmla="*/ 27 h 279"/>
                  <a:gd name="T24" fmla="*/ 272 w 461"/>
                  <a:gd name="T25" fmla="*/ 0 h 279"/>
                  <a:gd name="T26" fmla="*/ 245 w 461"/>
                  <a:gd name="T27" fmla="*/ 27 h 279"/>
                  <a:gd name="T28" fmla="*/ 248 w 461"/>
                  <a:gd name="T29" fmla="*/ 40 h 279"/>
                  <a:gd name="T30" fmla="*/ 251 w 461"/>
                  <a:gd name="T31" fmla="*/ 46 h 279"/>
                  <a:gd name="T32" fmla="*/ 80 w 461"/>
                  <a:gd name="T33" fmla="*/ 46 h 279"/>
                  <a:gd name="T34" fmla="*/ 19 w 461"/>
                  <a:gd name="T35" fmla="*/ 175 h 279"/>
                  <a:gd name="T36" fmla="*/ 14 w 461"/>
                  <a:gd name="T37" fmla="*/ 25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79">
                    <a:moveTo>
                      <a:pt x="14" y="254"/>
                    </a:moveTo>
                    <a:cubicBezTo>
                      <a:pt x="25" y="271"/>
                      <a:pt x="46" y="279"/>
                      <a:pt x="76" y="279"/>
                    </a:cubicBezTo>
                    <a:cubicBezTo>
                      <a:pt x="461" y="279"/>
                      <a:pt x="461" y="279"/>
                      <a:pt x="461" y="279"/>
                    </a:cubicBezTo>
                    <a:cubicBezTo>
                      <a:pt x="461" y="196"/>
                      <a:pt x="461" y="196"/>
                      <a:pt x="461" y="196"/>
                    </a:cubicBezTo>
                    <a:cubicBezTo>
                      <a:pt x="458" y="197"/>
                      <a:pt x="453" y="198"/>
                      <a:pt x="449" y="198"/>
                    </a:cubicBezTo>
                    <a:cubicBezTo>
                      <a:pt x="430" y="198"/>
                      <a:pt x="414" y="182"/>
                      <a:pt x="414" y="162"/>
                    </a:cubicBezTo>
                    <a:cubicBezTo>
                      <a:pt x="414" y="143"/>
                      <a:pt x="430" y="127"/>
                      <a:pt x="449" y="127"/>
                    </a:cubicBezTo>
                    <a:cubicBezTo>
                      <a:pt x="453" y="127"/>
                      <a:pt x="458" y="128"/>
                      <a:pt x="461" y="129"/>
                    </a:cubicBezTo>
                    <a:cubicBezTo>
                      <a:pt x="461" y="46"/>
                      <a:pt x="461" y="46"/>
                      <a:pt x="461" y="46"/>
                    </a:cubicBezTo>
                    <a:cubicBezTo>
                      <a:pt x="293" y="46"/>
                      <a:pt x="293" y="46"/>
                      <a:pt x="293" y="46"/>
                    </a:cubicBezTo>
                    <a:cubicBezTo>
                      <a:pt x="296" y="40"/>
                      <a:pt x="296" y="40"/>
                      <a:pt x="296" y="40"/>
                    </a:cubicBezTo>
                    <a:cubicBezTo>
                      <a:pt x="299" y="36"/>
                      <a:pt x="300" y="32"/>
                      <a:pt x="300" y="27"/>
                    </a:cubicBezTo>
                    <a:cubicBezTo>
                      <a:pt x="300" y="12"/>
                      <a:pt x="287" y="0"/>
                      <a:pt x="272" y="0"/>
                    </a:cubicBezTo>
                    <a:cubicBezTo>
                      <a:pt x="257" y="0"/>
                      <a:pt x="245" y="12"/>
                      <a:pt x="245" y="27"/>
                    </a:cubicBezTo>
                    <a:cubicBezTo>
                      <a:pt x="245" y="32"/>
                      <a:pt x="246" y="36"/>
                      <a:pt x="248" y="40"/>
                    </a:cubicBezTo>
                    <a:cubicBezTo>
                      <a:pt x="251" y="46"/>
                      <a:pt x="251" y="46"/>
                      <a:pt x="251" y="46"/>
                    </a:cubicBezTo>
                    <a:cubicBezTo>
                      <a:pt x="80" y="46"/>
                      <a:pt x="80" y="46"/>
                      <a:pt x="80" y="46"/>
                    </a:cubicBezTo>
                    <a:cubicBezTo>
                      <a:pt x="49" y="112"/>
                      <a:pt x="25" y="161"/>
                      <a:pt x="19" y="175"/>
                    </a:cubicBezTo>
                    <a:cubicBezTo>
                      <a:pt x="7" y="198"/>
                      <a:pt x="0" y="231"/>
                      <a:pt x="14" y="254"/>
                    </a:cubicBez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endParaRPr lang="en-US" sz="1200">
                  <a:solidFill>
                    <a:schemeClr val="bg1"/>
                  </a:solidFill>
                  <a:cs typeface="+mn-ea"/>
                  <a:sym typeface="+mn-lt"/>
                </a:endParaRPr>
              </a:p>
            </p:txBody>
          </p:sp>
          <p:sp>
            <p:nvSpPr>
              <p:cNvPr id="7" name="Freeform 33"/>
              <p:cNvSpPr>
                <a:spLocks noEditPoints="1"/>
              </p:cNvSpPr>
              <p:nvPr/>
            </p:nvSpPr>
            <p:spPr bwMode="auto">
              <a:xfrm>
                <a:off x="655639" y="4808538"/>
                <a:ext cx="1763713" cy="1077913"/>
              </a:xfrm>
              <a:custGeom>
                <a:avLst/>
                <a:gdLst>
                  <a:gd name="T0" fmla="*/ 469 w 469"/>
                  <a:gd name="T1" fmla="*/ 287 h 287"/>
                  <a:gd name="T2" fmla="*/ 80 w 469"/>
                  <a:gd name="T3" fmla="*/ 287 h 287"/>
                  <a:gd name="T4" fmla="*/ 15 w 469"/>
                  <a:gd name="T5" fmla="*/ 260 h 287"/>
                  <a:gd name="T6" fmla="*/ 19 w 469"/>
                  <a:gd name="T7" fmla="*/ 177 h 287"/>
                  <a:gd name="T8" fmla="*/ 81 w 469"/>
                  <a:gd name="T9" fmla="*/ 48 h 287"/>
                  <a:gd name="T10" fmla="*/ 82 w 469"/>
                  <a:gd name="T11" fmla="*/ 46 h 287"/>
                  <a:gd name="T12" fmla="*/ 249 w 469"/>
                  <a:gd name="T13" fmla="*/ 46 h 287"/>
                  <a:gd name="T14" fmla="*/ 245 w 469"/>
                  <a:gd name="T15" fmla="*/ 31 h 287"/>
                  <a:gd name="T16" fmla="*/ 276 w 469"/>
                  <a:gd name="T17" fmla="*/ 0 h 287"/>
                  <a:gd name="T18" fmla="*/ 308 w 469"/>
                  <a:gd name="T19" fmla="*/ 31 h 287"/>
                  <a:gd name="T20" fmla="*/ 304 w 469"/>
                  <a:gd name="T21" fmla="*/ 46 h 287"/>
                  <a:gd name="T22" fmla="*/ 469 w 469"/>
                  <a:gd name="T23" fmla="*/ 46 h 287"/>
                  <a:gd name="T24" fmla="*/ 469 w 469"/>
                  <a:gd name="T25" fmla="*/ 139 h 287"/>
                  <a:gd name="T26" fmla="*/ 464 w 469"/>
                  <a:gd name="T27" fmla="*/ 137 h 287"/>
                  <a:gd name="T28" fmla="*/ 453 w 469"/>
                  <a:gd name="T29" fmla="*/ 135 h 287"/>
                  <a:gd name="T30" fmla="*/ 422 w 469"/>
                  <a:gd name="T31" fmla="*/ 166 h 287"/>
                  <a:gd name="T32" fmla="*/ 453 w 469"/>
                  <a:gd name="T33" fmla="*/ 198 h 287"/>
                  <a:gd name="T34" fmla="*/ 464 w 469"/>
                  <a:gd name="T35" fmla="*/ 196 h 287"/>
                  <a:gd name="T36" fmla="*/ 469 w 469"/>
                  <a:gd name="T37" fmla="*/ 194 h 287"/>
                  <a:gd name="T38" fmla="*/ 469 w 469"/>
                  <a:gd name="T39" fmla="*/ 287 h 287"/>
                  <a:gd name="T40" fmla="*/ 87 w 469"/>
                  <a:gd name="T41" fmla="*/ 54 h 287"/>
                  <a:gd name="T42" fmla="*/ 26 w 469"/>
                  <a:gd name="T43" fmla="*/ 181 h 287"/>
                  <a:gd name="T44" fmla="*/ 22 w 469"/>
                  <a:gd name="T45" fmla="*/ 256 h 287"/>
                  <a:gd name="T46" fmla="*/ 80 w 469"/>
                  <a:gd name="T47" fmla="*/ 279 h 287"/>
                  <a:gd name="T48" fmla="*/ 461 w 469"/>
                  <a:gd name="T49" fmla="*/ 279 h 287"/>
                  <a:gd name="T50" fmla="*/ 461 w 469"/>
                  <a:gd name="T51" fmla="*/ 205 h 287"/>
                  <a:gd name="T52" fmla="*/ 453 w 469"/>
                  <a:gd name="T53" fmla="*/ 206 h 287"/>
                  <a:gd name="T54" fmla="*/ 414 w 469"/>
                  <a:gd name="T55" fmla="*/ 166 h 287"/>
                  <a:gd name="T56" fmla="*/ 453 w 469"/>
                  <a:gd name="T57" fmla="*/ 127 h 287"/>
                  <a:gd name="T58" fmla="*/ 461 w 469"/>
                  <a:gd name="T59" fmla="*/ 128 h 287"/>
                  <a:gd name="T60" fmla="*/ 461 w 469"/>
                  <a:gd name="T61" fmla="*/ 54 h 287"/>
                  <a:gd name="T62" fmla="*/ 291 w 469"/>
                  <a:gd name="T63" fmla="*/ 54 h 287"/>
                  <a:gd name="T64" fmla="*/ 297 w 469"/>
                  <a:gd name="T65" fmla="*/ 42 h 287"/>
                  <a:gd name="T66" fmla="*/ 300 w 469"/>
                  <a:gd name="T67" fmla="*/ 31 h 287"/>
                  <a:gd name="T68" fmla="*/ 276 w 469"/>
                  <a:gd name="T69" fmla="*/ 8 h 287"/>
                  <a:gd name="T70" fmla="*/ 253 w 469"/>
                  <a:gd name="T71" fmla="*/ 31 h 287"/>
                  <a:gd name="T72" fmla="*/ 256 w 469"/>
                  <a:gd name="T73" fmla="*/ 42 h 287"/>
                  <a:gd name="T74" fmla="*/ 262 w 469"/>
                  <a:gd name="T75" fmla="*/ 54 h 287"/>
                  <a:gd name="T76" fmla="*/ 87 w 469"/>
                  <a:gd name="T77" fmla="*/ 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9" h="287">
                    <a:moveTo>
                      <a:pt x="469" y="287"/>
                    </a:moveTo>
                    <a:cubicBezTo>
                      <a:pt x="80" y="287"/>
                      <a:pt x="80" y="287"/>
                      <a:pt x="80" y="287"/>
                    </a:cubicBezTo>
                    <a:cubicBezTo>
                      <a:pt x="48" y="287"/>
                      <a:pt x="26" y="278"/>
                      <a:pt x="15" y="260"/>
                    </a:cubicBezTo>
                    <a:cubicBezTo>
                      <a:pt x="0" y="236"/>
                      <a:pt x="7" y="202"/>
                      <a:pt x="19" y="177"/>
                    </a:cubicBezTo>
                    <a:cubicBezTo>
                      <a:pt x="26" y="163"/>
                      <a:pt x="49" y="114"/>
                      <a:pt x="81" y="48"/>
                    </a:cubicBezTo>
                    <a:cubicBezTo>
                      <a:pt x="82" y="46"/>
                      <a:pt x="82" y="46"/>
                      <a:pt x="82" y="46"/>
                    </a:cubicBezTo>
                    <a:cubicBezTo>
                      <a:pt x="249" y="46"/>
                      <a:pt x="249" y="46"/>
                      <a:pt x="249" y="46"/>
                    </a:cubicBezTo>
                    <a:cubicBezTo>
                      <a:pt x="246" y="41"/>
                      <a:pt x="245" y="36"/>
                      <a:pt x="245" y="31"/>
                    </a:cubicBezTo>
                    <a:cubicBezTo>
                      <a:pt x="245" y="14"/>
                      <a:pt x="259" y="0"/>
                      <a:pt x="276" y="0"/>
                    </a:cubicBezTo>
                    <a:cubicBezTo>
                      <a:pt x="294" y="0"/>
                      <a:pt x="308" y="14"/>
                      <a:pt x="308" y="31"/>
                    </a:cubicBezTo>
                    <a:cubicBezTo>
                      <a:pt x="308" y="36"/>
                      <a:pt x="306" y="41"/>
                      <a:pt x="304" y="46"/>
                    </a:cubicBezTo>
                    <a:cubicBezTo>
                      <a:pt x="469" y="46"/>
                      <a:pt x="469" y="46"/>
                      <a:pt x="469" y="46"/>
                    </a:cubicBezTo>
                    <a:cubicBezTo>
                      <a:pt x="469" y="139"/>
                      <a:pt x="469" y="139"/>
                      <a:pt x="469" y="139"/>
                    </a:cubicBezTo>
                    <a:cubicBezTo>
                      <a:pt x="464" y="137"/>
                      <a:pt x="464" y="137"/>
                      <a:pt x="464" y="137"/>
                    </a:cubicBezTo>
                    <a:cubicBezTo>
                      <a:pt x="461" y="136"/>
                      <a:pt x="457" y="135"/>
                      <a:pt x="453" y="135"/>
                    </a:cubicBezTo>
                    <a:cubicBezTo>
                      <a:pt x="436" y="135"/>
                      <a:pt x="422" y="149"/>
                      <a:pt x="422" y="166"/>
                    </a:cubicBezTo>
                    <a:cubicBezTo>
                      <a:pt x="422" y="184"/>
                      <a:pt x="436" y="198"/>
                      <a:pt x="453" y="198"/>
                    </a:cubicBezTo>
                    <a:cubicBezTo>
                      <a:pt x="457" y="198"/>
                      <a:pt x="461" y="197"/>
                      <a:pt x="464" y="196"/>
                    </a:cubicBezTo>
                    <a:cubicBezTo>
                      <a:pt x="469" y="194"/>
                      <a:pt x="469" y="194"/>
                      <a:pt x="469" y="194"/>
                    </a:cubicBezTo>
                    <a:lnTo>
                      <a:pt x="469" y="287"/>
                    </a:lnTo>
                    <a:close/>
                    <a:moveTo>
                      <a:pt x="87" y="54"/>
                    </a:moveTo>
                    <a:cubicBezTo>
                      <a:pt x="56" y="119"/>
                      <a:pt x="33" y="167"/>
                      <a:pt x="26" y="181"/>
                    </a:cubicBezTo>
                    <a:cubicBezTo>
                      <a:pt x="15" y="203"/>
                      <a:pt x="8" y="235"/>
                      <a:pt x="22" y="256"/>
                    </a:cubicBezTo>
                    <a:cubicBezTo>
                      <a:pt x="31" y="271"/>
                      <a:pt x="51" y="279"/>
                      <a:pt x="80" y="279"/>
                    </a:cubicBezTo>
                    <a:cubicBezTo>
                      <a:pt x="461" y="279"/>
                      <a:pt x="461" y="279"/>
                      <a:pt x="461" y="279"/>
                    </a:cubicBezTo>
                    <a:cubicBezTo>
                      <a:pt x="461" y="205"/>
                      <a:pt x="461" y="205"/>
                      <a:pt x="461" y="205"/>
                    </a:cubicBezTo>
                    <a:cubicBezTo>
                      <a:pt x="459" y="205"/>
                      <a:pt x="456" y="206"/>
                      <a:pt x="453" y="206"/>
                    </a:cubicBezTo>
                    <a:cubicBezTo>
                      <a:pt x="432" y="206"/>
                      <a:pt x="414" y="188"/>
                      <a:pt x="414" y="166"/>
                    </a:cubicBezTo>
                    <a:cubicBezTo>
                      <a:pt x="414" y="145"/>
                      <a:pt x="432" y="127"/>
                      <a:pt x="453" y="127"/>
                    </a:cubicBezTo>
                    <a:cubicBezTo>
                      <a:pt x="456" y="127"/>
                      <a:pt x="459" y="127"/>
                      <a:pt x="461" y="128"/>
                    </a:cubicBezTo>
                    <a:cubicBezTo>
                      <a:pt x="461" y="54"/>
                      <a:pt x="461" y="54"/>
                      <a:pt x="461" y="54"/>
                    </a:cubicBezTo>
                    <a:cubicBezTo>
                      <a:pt x="291" y="54"/>
                      <a:pt x="291" y="54"/>
                      <a:pt x="291" y="54"/>
                    </a:cubicBezTo>
                    <a:cubicBezTo>
                      <a:pt x="297" y="42"/>
                      <a:pt x="297" y="42"/>
                      <a:pt x="297" y="42"/>
                    </a:cubicBezTo>
                    <a:cubicBezTo>
                      <a:pt x="299" y="39"/>
                      <a:pt x="300" y="35"/>
                      <a:pt x="300" y="31"/>
                    </a:cubicBezTo>
                    <a:cubicBezTo>
                      <a:pt x="300" y="18"/>
                      <a:pt x="289" y="8"/>
                      <a:pt x="276" y="8"/>
                    </a:cubicBezTo>
                    <a:cubicBezTo>
                      <a:pt x="263" y="8"/>
                      <a:pt x="253" y="18"/>
                      <a:pt x="253" y="31"/>
                    </a:cubicBezTo>
                    <a:cubicBezTo>
                      <a:pt x="253" y="35"/>
                      <a:pt x="254" y="39"/>
                      <a:pt x="256" y="42"/>
                    </a:cubicBezTo>
                    <a:cubicBezTo>
                      <a:pt x="262" y="54"/>
                      <a:pt x="262" y="54"/>
                      <a:pt x="262" y="54"/>
                    </a:cubicBezTo>
                    <a:lnTo>
                      <a:pt x="87" y="54"/>
                    </a:ln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nvGrpSpPr>
            <p:cNvPr id="31" name="Color 2"/>
            <p:cNvGrpSpPr/>
            <p:nvPr/>
          </p:nvGrpSpPr>
          <p:grpSpPr>
            <a:xfrm>
              <a:off x="2971667" y="5045863"/>
              <a:ext cx="1944688" cy="904875"/>
              <a:chOff x="2243139" y="4981575"/>
              <a:chExt cx="1944688" cy="904875"/>
            </a:xfrm>
          </p:grpSpPr>
          <p:sp>
            <p:nvSpPr>
              <p:cNvPr id="44" name="Freeform 26"/>
              <p:cNvSpPr/>
              <p:nvPr/>
            </p:nvSpPr>
            <p:spPr bwMode="auto">
              <a:xfrm>
                <a:off x="2257426" y="4995863"/>
                <a:ext cx="1914525" cy="876300"/>
              </a:xfrm>
              <a:custGeom>
                <a:avLst/>
                <a:gdLst>
                  <a:gd name="T0" fmla="*/ 433 w 509"/>
                  <a:gd name="T1" fmla="*/ 233 h 233"/>
                  <a:gd name="T2" fmla="*/ 494 w 509"/>
                  <a:gd name="T3" fmla="*/ 208 h 233"/>
                  <a:gd name="T4" fmla="*/ 490 w 509"/>
                  <a:gd name="T5" fmla="*/ 129 h 233"/>
                  <a:gd name="T6" fmla="*/ 429 w 509"/>
                  <a:gd name="T7" fmla="*/ 0 h 233"/>
                  <a:gd name="T8" fmla="*/ 280 w 509"/>
                  <a:gd name="T9" fmla="*/ 0 h 233"/>
                  <a:gd name="T10" fmla="*/ 280 w 509"/>
                  <a:gd name="T11" fmla="*/ 5 h 233"/>
                  <a:gd name="T12" fmla="*/ 245 w 509"/>
                  <a:gd name="T13" fmla="*/ 40 h 233"/>
                  <a:gd name="T14" fmla="*/ 210 w 509"/>
                  <a:gd name="T15" fmla="*/ 5 h 233"/>
                  <a:gd name="T16" fmla="*/ 210 w 509"/>
                  <a:gd name="T17" fmla="*/ 0 h 233"/>
                  <a:gd name="T18" fmla="*/ 47 w 509"/>
                  <a:gd name="T19" fmla="*/ 0 h 233"/>
                  <a:gd name="T20" fmla="*/ 47 w 509"/>
                  <a:gd name="T21" fmla="*/ 97 h 233"/>
                  <a:gd name="T22" fmla="*/ 41 w 509"/>
                  <a:gd name="T23" fmla="*/ 93 h 233"/>
                  <a:gd name="T24" fmla="*/ 27 w 509"/>
                  <a:gd name="T25" fmla="*/ 89 h 233"/>
                  <a:gd name="T26" fmla="*/ 0 w 509"/>
                  <a:gd name="T27" fmla="*/ 116 h 233"/>
                  <a:gd name="T28" fmla="*/ 27 w 509"/>
                  <a:gd name="T29" fmla="*/ 144 h 233"/>
                  <a:gd name="T30" fmla="*/ 41 w 509"/>
                  <a:gd name="T31" fmla="*/ 140 h 233"/>
                  <a:gd name="T32" fmla="*/ 47 w 509"/>
                  <a:gd name="T33" fmla="*/ 136 h 233"/>
                  <a:gd name="T34" fmla="*/ 47 w 509"/>
                  <a:gd name="T35" fmla="*/ 233 h 233"/>
                  <a:gd name="T36" fmla="*/ 433 w 509"/>
                  <a:gd name="T3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9" h="233">
                    <a:moveTo>
                      <a:pt x="433" y="233"/>
                    </a:moveTo>
                    <a:cubicBezTo>
                      <a:pt x="463" y="233"/>
                      <a:pt x="484" y="225"/>
                      <a:pt x="494" y="208"/>
                    </a:cubicBezTo>
                    <a:cubicBezTo>
                      <a:pt x="509" y="185"/>
                      <a:pt x="502" y="152"/>
                      <a:pt x="490" y="129"/>
                    </a:cubicBezTo>
                    <a:cubicBezTo>
                      <a:pt x="484" y="115"/>
                      <a:pt x="460" y="66"/>
                      <a:pt x="429" y="0"/>
                    </a:cubicBezTo>
                    <a:cubicBezTo>
                      <a:pt x="280" y="0"/>
                      <a:pt x="280" y="0"/>
                      <a:pt x="280" y="0"/>
                    </a:cubicBezTo>
                    <a:cubicBezTo>
                      <a:pt x="280" y="1"/>
                      <a:pt x="280" y="3"/>
                      <a:pt x="280" y="5"/>
                    </a:cubicBezTo>
                    <a:cubicBezTo>
                      <a:pt x="280" y="24"/>
                      <a:pt x="265" y="40"/>
                      <a:pt x="245" y="40"/>
                    </a:cubicBezTo>
                    <a:cubicBezTo>
                      <a:pt x="226" y="40"/>
                      <a:pt x="210" y="24"/>
                      <a:pt x="210" y="5"/>
                    </a:cubicBezTo>
                    <a:cubicBezTo>
                      <a:pt x="210" y="3"/>
                      <a:pt x="210" y="1"/>
                      <a:pt x="210" y="0"/>
                    </a:cubicBezTo>
                    <a:cubicBezTo>
                      <a:pt x="47" y="0"/>
                      <a:pt x="47" y="0"/>
                      <a:pt x="47" y="0"/>
                    </a:cubicBezTo>
                    <a:cubicBezTo>
                      <a:pt x="47" y="97"/>
                      <a:pt x="47" y="97"/>
                      <a:pt x="47" y="97"/>
                    </a:cubicBezTo>
                    <a:cubicBezTo>
                      <a:pt x="41" y="93"/>
                      <a:pt x="41" y="93"/>
                      <a:pt x="41" y="93"/>
                    </a:cubicBezTo>
                    <a:cubicBezTo>
                      <a:pt x="37" y="90"/>
                      <a:pt x="32" y="89"/>
                      <a:pt x="27" y="89"/>
                    </a:cubicBezTo>
                    <a:cubicBezTo>
                      <a:pt x="12" y="89"/>
                      <a:pt x="0" y="101"/>
                      <a:pt x="0" y="116"/>
                    </a:cubicBezTo>
                    <a:cubicBezTo>
                      <a:pt x="0" y="131"/>
                      <a:pt x="12" y="144"/>
                      <a:pt x="27" y="144"/>
                    </a:cubicBezTo>
                    <a:cubicBezTo>
                      <a:pt x="32" y="144"/>
                      <a:pt x="37" y="142"/>
                      <a:pt x="41" y="140"/>
                    </a:cubicBezTo>
                    <a:cubicBezTo>
                      <a:pt x="47" y="136"/>
                      <a:pt x="47" y="136"/>
                      <a:pt x="47" y="136"/>
                    </a:cubicBezTo>
                    <a:cubicBezTo>
                      <a:pt x="47" y="233"/>
                      <a:pt x="47" y="233"/>
                      <a:pt x="47" y="233"/>
                    </a:cubicBezTo>
                    <a:lnTo>
                      <a:pt x="433" y="233"/>
                    </a:ln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endParaRPr lang="en-US" sz="1200">
                  <a:solidFill>
                    <a:schemeClr val="bg1"/>
                  </a:solidFill>
                  <a:cs typeface="+mn-ea"/>
                  <a:sym typeface="+mn-lt"/>
                </a:endParaRPr>
              </a:p>
            </p:txBody>
          </p:sp>
          <p:sp>
            <p:nvSpPr>
              <p:cNvPr id="45" name="Freeform 27"/>
              <p:cNvSpPr>
                <a:spLocks noEditPoints="1"/>
              </p:cNvSpPr>
              <p:nvPr/>
            </p:nvSpPr>
            <p:spPr bwMode="auto">
              <a:xfrm>
                <a:off x="2243139" y="4981575"/>
                <a:ext cx="1944688" cy="904875"/>
              </a:xfrm>
              <a:custGeom>
                <a:avLst/>
                <a:gdLst>
                  <a:gd name="T0" fmla="*/ 437 w 517"/>
                  <a:gd name="T1" fmla="*/ 241 h 241"/>
                  <a:gd name="T2" fmla="*/ 47 w 517"/>
                  <a:gd name="T3" fmla="*/ 241 h 241"/>
                  <a:gd name="T4" fmla="*/ 47 w 517"/>
                  <a:gd name="T5" fmla="*/ 147 h 241"/>
                  <a:gd name="T6" fmla="*/ 31 w 517"/>
                  <a:gd name="T7" fmla="*/ 152 h 241"/>
                  <a:gd name="T8" fmla="*/ 0 w 517"/>
                  <a:gd name="T9" fmla="*/ 120 h 241"/>
                  <a:gd name="T10" fmla="*/ 31 w 517"/>
                  <a:gd name="T11" fmla="*/ 89 h 241"/>
                  <a:gd name="T12" fmla="*/ 47 w 517"/>
                  <a:gd name="T13" fmla="*/ 93 h 241"/>
                  <a:gd name="T14" fmla="*/ 47 w 517"/>
                  <a:gd name="T15" fmla="*/ 0 h 241"/>
                  <a:gd name="T16" fmla="*/ 219 w 517"/>
                  <a:gd name="T17" fmla="*/ 0 h 241"/>
                  <a:gd name="T18" fmla="*/ 218 w 517"/>
                  <a:gd name="T19" fmla="*/ 4 h 241"/>
                  <a:gd name="T20" fmla="*/ 218 w 517"/>
                  <a:gd name="T21" fmla="*/ 9 h 241"/>
                  <a:gd name="T22" fmla="*/ 249 w 517"/>
                  <a:gd name="T23" fmla="*/ 40 h 241"/>
                  <a:gd name="T24" fmla="*/ 280 w 517"/>
                  <a:gd name="T25" fmla="*/ 9 h 241"/>
                  <a:gd name="T26" fmla="*/ 280 w 517"/>
                  <a:gd name="T27" fmla="*/ 4 h 241"/>
                  <a:gd name="T28" fmla="*/ 279 w 517"/>
                  <a:gd name="T29" fmla="*/ 0 h 241"/>
                  <a:gd name="T30" fmla="*/ 435 w 517"/>
                  <a:gd name="T31" fmla="*/ 0 h 241"/>
                  <a:gd name="T32" fmla="*/ 436 w 517"/>
                  <a:gd name="T33" fmla="*/ 2 h 241"/>
                  <a:gd name="T34" fmla="*/ 498 w 517"/>
                  <a:gd name="T35" fmla="*/ 131 h 241"/>
                  <a:gd name="T36" fmla="*/ 502 w 517"/>
                  <a:gd name="T37" fmla="*/ 214 h 241"/>
                  <a:gd name="T38" fmla="*/ 437 w 517"/>
                  <a:gd name="T39" fmla="*/ 241 h 241"/>
                  <a:gd name="T40" fmla="*/ 55 w 517"/>
                  <a:gd name="T41" fmla="*/ 233 h 241"/>
                  <a:gd name="T42" fmla="*/ 437 w 517"/>
                  <a:gd name="T43" fmla="*/ 233 h 241"/>
                  <a:gd name="T44" fmla="*/ 495 w 517"/>
                  <a:gd name="T45" fmla="*/ 210 h 241"/>
                  <a:gd name="T46" fmla="*/ 491 w 517"/>
                  <a:gd name="T47" fmla="*/ 135 h 241"/>
                  <a:gd name="T48" fmla="*/ 430 w 517"/>
                  <a:gd name="T49" fmla="*/ 8 h 241"/>
                  <a:gd name="T50" fmla="*/ 288 w 517"/>
                  <a:gd name="T51" fmla="*/ 8 h 241"/>
                  <a:gd name="T52" fmla="*/ 288 w 517"/>
                  <a:gd name="T53" fmla="*/ 9 h 241"/>
                  <a:gd name="T54" fmla="*/ 249 w 517"/>
                  <a:gd name="T55" fmla="*/ 48 h 241"/>
                  <a:gd name="T56" fmla="*/ 210 w 517"/>
                  <a:gd name="T57" fmla="*/ 9 h 241"/>
                  <a:gd name="T58" fmla="*/ 210 w 517"/>
                  <a:gd name="T59" fmla="*/ 8 h 241"/>
                  <a:gd name="T60" fmla="*/ 55 w 517"/>
                  <a:gd name="T61" fmla="*/ 8 h 241"/>
                  <a:gd name="T62" fmla="*/ 55 w 517"/>
                  <a:gd name="T63" fmla="*/ 108 h 241"/>
                  <a:gd name="T64" fmla="*/ 43 w 517"/>
                  <a:gd name="T65" fmla="*/ 100 h 241"/>
                  <a:gd name="T66" fmla="*/ 31 w 517"/>
                  <a:gd name="T67" fmla="*/ 97 h 241"/>
                  <a:gd name="T68" fmla="*/ 8 w 517"/>
                  <a:gd name="T69" fmla="*/ 120 h 241"/>
                  <a:gd name="T70" fmla="*/ 31 w 517"/>
                  <a:gd name="T71" fmla="*/ 144 h 241"/>
                  <a:gd name="T72" fmla="*/ 43 w 517"/>
                  <a:gd name="T73" fmla="*/ 140 h 241"/>
                  <a:gd name="T74" fmla="*/ 55 w 517"/>
                  <a:gd name="T75" fmla="*/ 133 h 241"/>
                  <a:gd name="T76" fmla="*/ 55 w 517"/>
                  <a:gd name="T77" fmla="*/ 23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7" h="241">
                    <a:moveTo>
                      <a:pt x="437" y="241"/>
                    </a:moveTo>
                    <a:cubicBezTo>
                      <a:pt x="47" y="241"/>
                      <a:pt x="47" y="241"/>
                      <a:pt x="47" y="241"/>
                    </a:cubicBezTo>
                    <a:cubicBezTo>
                      <a:pt x="47" y="147"/>
                      <a:pt x="47" y="147"/>
                      <a:pt x="47" y="147"/>
                    </a:cubicBezTo>
                    <a:cubicBezTo>
                      <a:pt x="43" y="150"/>
                      <a:pt x="37" y="152"/>
                      <a:pt x="31" y="152"/>
                    </a:cubicBezTo>
                    <a:cubicBezTo>
                      <a:pt x="14" y="152"/>
                      <a:pt x="0" y="138"/>
                      <a:pt x="0" y="120"/>
                    </a:cubicBezTo>
                    <a:cubicBezTo>
                      <a:pt x="0" y="103"/>
                      <a:pt x="14" y="89"/>
                      <a:pt x="31" y="89"/>
                    </a:cubicBezTo>
                    <a:cubicBezTo>
                      <a:pt x="37" y="89"/>
                      <a:pt x="43" y="91"/>
                      <a:pt x="47" y="93"/>
                    </a:cubicBezTo>
                    <a:cubicBezTo>
                      <a:pt x="47" y="0"/>
                      <a:pt x="47" y="0"/>
                      <a:pt x="47" y="0"/>
                    </a:cubicBezTo>
                    <a:cubicBezTo>
                      <a:pt x="219" y="0"/>
                      <a:pt x="219" y="0"/>
                      <a:pt x="219" y="0"/>
                    </a:cubicBezTo>
                    <a:cubicBezTo>
                      <a:pt x="218" y="4"/>
                      <a:pt x="218" y="4"/>
                      <a:pt x="218" y="4"/>
                    </a:cubicBezTo>
                    <a:cubicBezTo>
                      <a:pt x="218" y="6"/>
                      <a:pt x="218" y="7"/>
                      <a:pt x="218" y="9"/>
                    </a:cubicBezTo>
                    <a:cubicBezTo>
                      <a:pt x="218" y="26"/>
                      <a:pt x="232" y="40"/>
                      <a:pt x="249" y="40"/>
                    </a:cubicBezTo>
                    <a:cubicBezTo>
                      <a:pt x="266" y="40"/>
                      <a:pt x="280" y="26"/>
                      <a:pt x="280" y="9"/>
                    </a:cubicBezTo>
                    <a:cubicBezTo>
                      <a:pt x="280" y="7"/>
                      <a:pt x="280" y="6"/>
                      <a:pt x="280" y="4"/>
                    </a:cubicBezTo>
                    <a:cubicBezTo>
                      <a:pt x="279" y="0"/>
                      <a:pt x="279" y="0"/>
                      <a:pt x="279" y="0"/>
                    </a:cubicBezTo>
                    <a:cubicBezTo>
                      <a:pt x="435" y="0"/>
                      <a:pt x="435" y="0"/>
                      <a:pt x="435" y="0"/>
                    </a:cubicBezTo>
                    <a:cubicBezTo>
                      <a:pt x="436" y="2"/>
                      <a:pt x="436" y="2"/>
                      <a:pt x="436" y="2"/>
                    </a:cubicBezTo>
                    <a:cubicBezTo>
                      <a:pt x="468" y="68"/>
                      <a:pt x="491" y="117"/>
                      <a:pt x="498" y="131"/>
                    </a:cubicBezTo>
                    <a:cubicBezTo>
                      <a:pt x="510" y="156"/>
                      <a:pt x="517" y="190"/>
                      <a:pt x="502" y="214"/>
                    </a:cubicBezTo>
                    <a:cubicBezTo>
                      <a:pt x="491" y="232"/>
                      <a:pt x="469" y="241"/>
                      <a:pt x="437" y="241"/>
                    </a:cubicBezTo>
                    <a:close/>
                    <a:moveTo>
                      <a:pt x="55" y="233"/>
                    </a:moveTo>
                    <a:cubicBezTo>
                      <a:pt x="437" y="233"/>
                      <a:pt x="437" y="233"/>
                      <a:pt x="437" y="233"/>
                    </a:cubicBezTo>
                    <a:cubicBezTo>
                      <a:pt x="466" y="233"/>
                      <a:pt x="485" y="225"/>
                      <a:pt x="495" y="210"/>
                    </a:cubicBezTo>
                    <a:cubicBezTo>
                      <a:pt x="508" y="189"/>
                      <a:pt x="502" y="157"/>
                      <a:pt x="491" y="135"/>
                    </a:cubicBezTo>
                    <a:cubicBezTo>
                      <a:pt x="484" y="121"/>
                      <a:pt x="461" y="73"/>
                      <a:pt x="430" y="8"/>
                    </a:cubicBezTo>
                    <a:cubicBezTo>
                      <a:pt x="288" y="8"/>
                      <a:pt x="288" y="8"/>
                      <a:pt x="288" y="8"/>
                    </a:cubicBezTo>
                    <a:cubicBezTo>
                      <a:pt x="288" y="8"/>
                      <a:pt x="288" y="9"/>
                      <a:pt x="288" y="9"/>
                    </a:cubicBezTo>
                    <a:cubicBezTo>
                      <a:pt x="288" y="31"/>
                      <a:pt x="271" y="48"/>
                      <a:pt x="249" y="48"/>
                    </a:cubicBezTo>
                    <a:cubicBezTo>
                      <a:pt x="227" y="48"/>
                      <a:pt x="210" y="31"/>
                      <a:pt x="210" y="9"/>
                    </a:cubicBezTo>
                    <a:cubicBezTo>
                      <a:pt x="210" y="9"/>
                      <a:pt x="210" y="8"/>
                      <a:pt x="210" y="8"/>
                    </a:cubicBezTo>
                    <a:cubicBezTo>
                      <a:pt x="55" y="8"/>
                      <a:pt x="55" y="8"/>
                      <a:pt x="55" y="8"/>
                    </a:cubicBezTo>
                    <a:cubicBezTo>
                      <a:pt x="55" y="108"/>
                      <a:pt x="55" y="108"/>
                      <a:pt x="55" y="108"/>
                    </a:cubicBezTo>
                    <a:cubicBezTo>
                      <a:pt x="43" y="100"/>
                      <a:pt x="43" y="100"/>
                      <a:pt x="43" y="100"/>
                    </a:cubicBezTo>
                    <a:cubicBezTo>
                      <a:pt x="40" y="98"/>
                      <a:pt x="36" y="97"/>
                      <a:pt x="31" y="97"/>
                    </a:cubicBezTo>
                    <a:cubicBezTo>
                      <a:pt x="18" y="97"/>
                      <a:pt x="8" y="107"/>
                      <a:pt x="8" y="120"/>
                    </a:cubicBezTo>
                    <a:cubicBezTo>
                      <a:pt x="8" y="133"/>
                      <a:pt x="18" y="144"/>
                      <a:pt x="31" y="144"/>
                    </a:cubicBezTo>
                    <a:cubicBezTo>
                      <a:pt x="36" y="144"/>
                      <a:pt x="40" y="143"/>
                      <a:pt x="43" y="140"/>
                    </a:cubicBezTo>
                    <a:cubicBezTo>
                      <a:pt x="55" y="133"/>
                      <a:pt x="55" y="133"/>
                      <a:pt x="55" y="133"/>
                    </a:cubicBezTo>
                    <a:lnTo>
                      <a:pt x="55" y="233"/>
                    </a:ln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nvGrpSpPr>
            <p:cNvPr id="32" name="Color 3"/>
            <p:cNvGrpSpPr/>
            <p:nvPr/>
          </p:nvGrpSpPr>
          <p:grpSpPr>
            <a:xfrm>
              <a:off x="1692146" y="3977478"/>
              <a:ext cx="1455739" cy="1068388"/>
              <a:chOff x="963614" y="3913188"/>
              <a:chExt cx="1455738" cy="1068388"/>
            </a:xfrm>
          </p:grpSpPr>
          <p:sp>
            <p:nvSpPr>
              <p:cNvPr id="42" name="Freeform 22"/>
              <p:cNvSpPr/>
              <p:nvPr/>
            </p:nvSpPr>
            <p:spPr bwMode="auto">
              <a:xfrm>
                <a:off x="987426" y="3929063"/>
                <a:ext cx="1417638" cy="1036638"/>
              </a:xfrm>
              <a:custGeom>
                <a:avLst/>
                <a:gdLst>
                  <a:gd name="T0" fmla="*/ 224 w 377"/>
                  <a:gd name="T1" fmla="*/ 265 h 276"/>
                  <a:gd name="T2" fmla="*/ 222 w 377"/>
                  <a:gd name="T3" fmla="*/ 276 h 276"/>
                  <a:gd name="T4" fmla="*/ 377 w 377"/>
                  <a:gd name="T5" fmla="*/ 276 h 276"/>
                  <a:gd name="T6" fmla="*/ 377 w 377"/>
                  <a:gd name="T7" fmla="*/ 207 h 276"/>
                  <a:gd name="T8" fmla="*/ 365 w 377"/>
                  <a:gd name="T9" fmla="*/ 209 h 276"/>
                  <a:gd name="T10" fmla="*/ 330 w 377"/>
                  <a:gd name="T11" fmla="*/ 174 h 276"/>
                  <a:gd name="T12" fmla="*/ 365 w 377"/>
                  <a:gd name="T13" fmla="*/ 138 h 276"/>
                  <a:gd name="T14" fmla="*/ 377 w 377"/>
                  <a:gd name="T15" fmla="*/ 140 h 276"/>
                  <a:gd name="T16" fmla="*/ 377 w 377"/>
                  <a:gd name="T17" fmla="*/ 42 h 276"/>
                  <a:gd name="T18" fmla="*/ 275 w 377"/>
                  <a:gd name="T19" fmla="*/ 42 h 276"/>
                  <a:gd name="T20" fmla="*/ 277 w 377"/>
                  <a:gd name="T21" fmla="*/ 37 h 276"/>
                  <a:gd name="T22" fmla="*/ 279 w 377"/>
                  <a:gd name="T23" fmla="*/ 28 h 276"/>
                  <a:gd name="T24" fmla="*/ 251 w 377"/>
                  <a:gd name="T25" fmla="*/ 0 h 276"/>
                  <a:gd name="T26" fmla="*/ 224 w 377"/>
                  <a:gd name="T27" fmla="*/ 28 h 276"/>
                  <a:gd name="T28" fmla="*/ 226 w 377"/>
                  <a:gd name="T29" fmla="*/ 37 h 276"/>
                  <a:gd name="T30" fmla="*/ 228 w 377"/>
                  <a:gd name="T31" fmla="*/ 42 h 276"/>
                  <a:gd name="T32" fmla="*/ 111 w 377"/>
                  <a:gd name="T33" fmla="*/ 42 h 276"/>
                  <a:gd name="T34" fmla="*/ 0 w 377"/>
                  <a:gd name="T35" fmla="*/ 276 h 276"/>
                  <a:gd name="T36" fmla="*/ 155 w 377"/>
                  <a:gd name="T37" fmla="*/ 276 h 276"/>
                  <a:gd name="T38" fmla="*/ 153 w 377"/>
                  <a:gd name="T39" fmla="*/ 265 h 276"/>
                  <a:gd name="T40" fmla="*/ 188 w 377"/>
                  <a:gd name="T41" fmla="*/ 230 h 276"/>
                  <a:gd name="T42" fmla="*/ 224 w 377"/>
                  <a:gd name="T43" fmla="*/ 26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7" h="276">
                    <a:moveTo>
                      <a:pt x="224" y="265"/>
                    </a:moveTo>
                    <a:cubicBezTo>
                      <a:pt x="224" y="269"/>
                      <a:pt x="223" y="272"/>
                      <a:pt x="222" y="276"/>
                    </a:cubicBezTo>
                    <a:cubicBezTo>
                      <a:pt x="377" y="276"/>
                      <a:pt x="377" y="276"/>
                      <a:pt x="377" y="276"/>
                    </a:cubicBezTo>
                    <a:cubicBezTo>
                      <a:pt x="377" y="207"/>
                      <a:pt x="377" y="207"/>
                      <a:pt x="377" y="207"/>
                    </a:cubicBezTo>
                    <a:cubicBezTo>
                      <a:pt x="374" y="208"/>
                      <a:pt x="369" y="209"/>
                      <a:pt x="365" y="209"/>
                    </a:cubicBezTo>
                    <a:cubicBezTo>
                      <a:pt x="346" y="209"/>
                      <a:pt x="330" y="193"/>
                      <a:pt x="330" y="174"/>
                    </a:cubicBezTo>
                    <a:cubicBezTo>
                      <a:pt x="330" y="154"/>
                      <a:pt x="346" y="138"/>
                      <a:pt x="365" y="138"/>
                    </a:cubicBezTo>
                    <a:cubicBezTo>
                      <a:pt x="369" y="138"/>
                      <a:pt x="374" y="139"/>
                      <a:pt x="377" y="140"/>
                    </a:cubicBezTo>
                    <a:cubicBezTo>
                      <a:pt x="377" y="42"/>
                      <a:pt x="377" y="42"/>
                      <a:pt x="377" y="42"/>
                    </a:cubicBezTo>
                    <a:cubicBezTo>
                      <a:pt x="275" y="42"/>
                      <a:pt x="275" y="42"/>
                      <a:pt x="275" y="42"/>
                    </a:cubicBezTo>
                    <a:cubicBezTo>
                      <a:pt x="277" y="37"/>
                      <a:pt x="277" y="37"/>
                      <a:pt x="277" y="37"/>
                    </a:cubicBezTo>
                    <a:cubicBezTo>
                      <a:pt x="278" y="34"/>
                      <a:pt x="279" y="31"/>
                      <a:pt x="279" y="28"/>
                    </a:cubicBezTo>
                    <a:cubicBezTo>
                      <a:pt x="279" y="13"/>
                      <a:pt x="266" y="0"/>
                      <a:pt x="251" y="0"/>
                    </a:cubicBezTo>
                    <a:cubicBezTo>
                      <a:pt x="236" y="0"/>
                      <a:pt x="224" y="13"/>
                      <a:pt x="224" y="28"/>
                    </a:cubicBezTo>
                    <a:cubicBezTo>
                      <a:pt x="224" y="31"/>
                      <a:pt x="225" y="34"/>
                      <a:pt x="226" y="37"/>
                    </a:cubicBezTo>
                    <a:cubicBezTo>
                      <a:pt x="228" y="42"/>
                      <a:pt x="228" y="42"/>
                      <a:pt x="228" y="42"/>
                    </a:cubicBezTo>
                    <a:cubicBezTo>
                      <a:pt x="111" y="42"/>
                      <a:pt x="111" y="42"/>
                      <a:pt x="111" y="42"/>
                    </a:cubicBezTo>
                    <a:cubicBezTo>
                      <a:pt x="73" y="123"/>
                      <a:pt x="33" y="207"/>
                      <a:pt x="0" y="276"/>
                    </a:cubicBezTo>
                    <a:cubicBezTo>
                      <a:pt x="155" y="276"/>
                      <a:pt x="155" y="276"/>
                      <a:pt x="155" y="276"/>
                    </a:cubicBezTo>
                    <a:cubicBezTo>
                      <a:pt x="154" y="272"/>
                      <a:pt x="153" y="269"/>
                      <a:pt x="153" y="265"/>
                    </a:cubicBezTo>
                    <a:cubicBezTo>
                      <a:pt x="153" y="246"/>
                      <a:pt x="169" y="230"/>
                      <a:pt x="188" y="230"/>
                    </a:cubicBezTo>
                    <a:cubicBezTo>
                      <a:pt x="208" y="230"/>
                      <a:pt x="224" y="246"/>
                      <a:pt x="224" y="265"/>
                    </a:cubicBez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endParaRPr lang="en-US" sz="1200">
                  <a:solidFill>
                    <a:schemeClr val="bg1"/>
                  </a:solidFill>
                  <a:cs typeface="+mn-ea"/>
                  <a:sym typeface="+mn-lt"/>
                </a:endParaRPr>
              </a:p>
            </p:txBody>
          </p:sp>
          <p:sp>
            <p:nvSpPr>
              <p:cNvPr id="43" name="Freeform 23"/>
              <p:cNvSpPr>
                <a:spLocks noEditPoints="1"/>
              </p:cNvSpPr>
              <p:nvPr/>
            </p:nvSpPr>
            <p:spPr bwMode="auto">
              <a:xfrm>
                <a:off x="963614" y="3913188"/>
                <a:ext cx="1455738" cy="1068388"/>
              </a:xfrm>
              <a:custGeom>
                <a:avLst/>
                <a:gdLst>
                  <a:gd name="T0" fmla="*/ 387 w 387"/>
                  <a:gd name="T1" fmla="*/ 284 h 284"/>
                  <a:gd name="T2" fmla="*/ 223 w 387"/>
                  <a:gd name="T3" fmla="*/ 284 h 284"/>
                  <a:gd name="T4" fmla="*/ 224 w 387"/>
                  <a:gd name="T5" fmla="*/ 278 h 284"/>
                  <a:gd name="T6" fmla="*/ 226 w 387"/>
                  <a:gd name="T7" fmla="*/ 269 h 284"/>
                  <a:gd name="T8" fmla="*/ 194 w 387"/>
                  <a:gd name="T9" fmla="*/ 238 h 284"/>
                  <a:gd name="T10" fmla="*/ 163 w 387"/>
                  <a:gd name="T11" fmla="*/ 269 h 284"/>
                  <a:gd name="T12" fmla="*/ 164 w 387"/>
                  <a:gd name="T13" fmla="*/ 278 h 284"/>
                  <a:gd name="T14" fmla="*/ 166 w 387"/>
                  <a:gd name="T15" fmla="*/ 284 h 284"/>
                  <a:gd name="T16" fmla="*/ 0 w 387"/>
                  <a:gd name="T17" fmla="*/ 284 h 284"/>
                  <a:gd name="T18" fmla="*/ 2 w 387"/>
                  <a:gd name="T19" fmla="*/ 278 h 284"/>
                  <a:gd name="T20" fmla="*/ 114 w 387"/>
                  <a:gd name="T21" fmla="*/ 45 h 284"/>
                  <a:gd name="T22" fmla="*/ 115 w 387"/>
                  <a:gd name="T23" fmla="*/ 42 h 284"/>
                  <a:gd name="T24" fmla="*/ 228 w 387"/>
                  <a:gd name="T25" fmla="*/ 42 h 284"/>
                  <a:gd name="T26" fmla="*/ 226 w 387"/>
                  <a:gd name="T27" fmla="*/ 32 h 284"/>
                  <a:gd name="T28" fmla="*/ 257 w 387"/>
                  <a:gd name="T29" fmla="*/ 0 h 284"/>
                  <a:gd name="T30" fmla="*/ 289 w 387"/>
                  <a:gd name="T31" fmla="*/ 32 h 284"/>
                  <a:gd name="T32" fmla="*/ 287 w 387"/>
                  <a:gd name="T33" fmla="*/ 42 h 284"/>
                  <a:gd name="T34" fmla="*/ 387 w 387"/>
                  <a:gd name="T35" fmla="*/ 42 h 284"/>
                  <a:gd name="T36" fmla="*/ 387 w 387"/>
                  <a:gd name="T37" fmla="*/ 150 h 284"/>
                  <a:gd name="T38" fmla="*/ 382 w 387"/>
                  <a:gd name="T39" fmla="*/ 148 h 284"/>
                  <a:gd name="T40" fmla="*/ 371 w 387"/>
                  <a:gd name="T41" fmla="*/ 146 h 284"/>
                  <a:gd name="T42" fmla="*/ 340 w 387"/>
                  <a:gd name="T43" fmla="*/ 178 h 284"/>
                  <a:gd name="T44" fmla="*/ 371 w 387"/>
                  <a:gd name="T45" fmla="*/ 209 h 284"/>
                  <a:gd name="T46" fmla="*/ 382 w 387"/>
                  <a:gd name="T47" fmla="*/ 207 h 284"/>
                  <a:gd name="T48" fmla="*/ 387 w 387"/>
                  <a:gd name="T49" fmla="*/ 205 h 284"/>
                  <a:gd name="T50" fmla="*/ 387 w 387"/>
                  <a:gd name="T51" fmla="*/ 284 h 284"/>
                  <a:gd name="T52" fmla="*/ 233 w 387"/>
                  <a:gd name="T53" fmla="*/ 276 h 284"/>
                  <a:gd name="T54" fmla="*/ 379 w 387"/>
                  <a:gd name="T55" fmla="*/ 276 h 284"/>
                  <a:gd name="T56" fmla="*/ 379 w 387"/>
                  <a:gd name="T57" fmla="*/ 216 h 284"/>
                  <a:gd name="T58" fmla="*/ 371 w 387"/>
                  <a:gd name="T59" fmla="*/ 217 h 284"/>
                  <a:gd name="T60" fmla="*/ 332 w 387"/>
                  <a:gd name="T61" fmla="*/ 178 h 284"/>
                  <a:gd name="T62" fmla="*/ 371 w 387"/>
                  <a:gd name="T63" fmla="*/ 138 h 284"/>
                  <a:gd name="T64" fmla="*/ 379 w 387"/>
                  <a:gd name="T65" fmla="*/ 139 h 284"/>
                  <a:gd name="T66" fmla="*/ 379 w 387"/>
                  <a:gd name="T67" fmla="*/ 50 h 284"/>
                  <a:gd name="T68" fmla="*/ 275 w 387"/>
                  <a:gd name="T69" fmla="*/ 50 h 284"/>
                  <a:gd name="T70" fmla="*/ 279 w 387"/>
                  <a:gd name="T71" fmla="*/ 40 h 284"/>
                  <a:gd name="T72" fmla="*/ 281 w 387"/>
                  <a:gd name="T73" fmla="*/ 32 h 284"/>
                  <a:gd name="T74" fmla="*/ 257 w 387"/>
                  <a:gd name="T75" fmla="*/ 8 h 284"/>
                  <a:gd name="T76" fmla="*/ 234 w 387"/>
                  <a:gd name="T77" fmla="*/ 32 h 284"/>
                  <a:gd name="T78" fmla="*/ 235 w 387"/>
                  <a:gd name="T79" fmla="*/ 40 h 284"/>
                  <a:gd name="T80" fmla="*/ 239 w 387"/>
                  <a:gd name="T81" fmla="*/ 50 h 284"/>
                  <a:gd name="T82" fmla="*/ 120 w 387"/>
                  <a:gd name="T83" fmla="*/ 50 h 284"/>
                  <a:gd name="T84" fmla="*/ 12 w 387"/>
                  <a:gd name="T85" fmla="*/ 276 h 284"/>
                  <a:gd name="T86" fmla="*/ 156 w 387"/>
                  <a:gd name="T87" fmla="*/ 276 h 284"/>
                  <a:gd name="T88" fmla="*/ 155 w 387"/>
                  <a:gd name="T89" fmla="*/ 269 h 284"/>
                  <a:gd name="T90" fmla="*/ 194 w 387"/>
                  <a:gd name="T91" fmla="*/ 230 h 284"/>
                  <a:gd name="T92" fmla="*/ 234 w 387"/>
                  <a:gd name="T93" fmla="*/ 269 h 284"/>
                  <a:gd name="T94" fmla="*/ 233 w 387"/>
                  <a:gd name="T95" fmla="*/ 27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 h="284">
                    <a:moveTo>
                      <a:pt x="387" y="284"/>
                    </a:moveTo>
                    <a:cubicBezTo>
                      <a:pt x="223" y="284"/>
                      <a:pt x="223" y="284"/>
                      <a:pt x="223" y="284"/>
                    </a:cubicBezTo>
                    <a:cubicBezTo>
                      <a:pt x="224" y="278"/>
                      <a:pt x="224" y="278"/>
                      <a:pt x="224" y="278"/>
                    </a:cubicBezTo>
                    <a:cubicBezTo>
                      <a:pt x="225" y="275"/>
                      <a:pt x="226" y="272"/>
                      <a:pt x="226" y="269"/>
                    </a:cubicBezTo>
                    <a:cubicBezTo>
                      <a:pt x="226" y="252"/>
                      <a:pt x="212" y="238"/>
                      <a:pt x="194" y="238"/>
                    </a:cubicBezTo>
                    <a:cubicBezTo>
                      <a:pt x="177" y="238"/>
                      <a:pt x="163" y="252"/>
                      <a:pt x="163" y="269"/>
                    </a:cubicBezTo>
                    <a:cubicBezTo>
                      <a:pt x="163" y="272"/>
                      <a:pt x="163" y="275"/>
                      <a:pt x="164" y="278"/>
                    </a:cubicBezTo>
                    <a:cubicBezTo>
                      <a:pt x="166" y="284"/>
                      <a:pt x="166" y="284"/>
                      <a:pt x="166" y="284"/>
                    </a:cubicBezTo>
                    <a:cubicBezTo>
                      <a:pt x="0" y="284"/>
                      <a:pt x="0" y="284"/>
                      <a:pt x="0" y="284"/>
                    </a:cubicBezTo>
                    <a:cubicBezTo>
                      <a:pt x="2" y="278"/>
                      <a:pt x="2" y="278"/>
                      <a:pt x="2" y="278"/>
                    </a:cubicBezTo>
                    <a:cubicBezTo>
                      <a:pt x="35" y="210"/>
                      <a:pt x="75" y="125"/>
                      <a:pt x="114" y="45"/>
                    </a:cubicBezTo>
                    <a:cubicBezTo>
                      <a:pt x="115" y="42"/>
                      <a:pt x="115" y="42"/>
                      <a:pt x="115" y="42"/>
                    </a:cubicBezTo>
                    <a:cubicBezTo>
                      <a:pt x="228" y="42"/>
                      <a:pt x="228" y="42"/>
                      <a:pt x="228" y="42"/>
                    </a:cubicBezTo>
                    <a:cubicBezTo>
                      <a:pt x="227" y="39"/>
                      <a:pt x="226" y="35"/>
                      <a:pt x="226" y="32"/>
                    </a:cubicBezTo>
                    <a:cubicBezTo>
                      <a:pt x="226" y="14"/>
                      <a:pt x="240" y="0"/>
                      <a:pt x="257" y="0"/>
                    </a:cubicBezTo>
                    <a:cubicBezTo>
                      <a:pt x="275" y="0"/>
                      <a:pt x="289" y="14"/>
                      <a:pt x="289" y="32"/>
                    </a:cubicBezTo>
                    <a:cubicBezTo>
                      <a:pt x="289" y="35"/>
                      <a:pt x="288" y="39"/>
                      <a:pt x="287" y="42"/>
                    </a:cubicBezTo>
                    <a:cubicBezTo>
                      <a:pt x="387" y="42"/>
                      <a:pt x="387" y="42"/>
                      <a:pt x="387" y="42"/>
                    </a:cubicBezTo>
                    <a:cubicBezTo>
                      <a:pt x="387" y="150"/>
                      <a:pt x="387" y="150"/>
                      <a:pt x="387" y="150"/>
                    </a:cubicBezTo>
                    <a:cubicBezTo>
                      <a:pt x="382" y="148"/>
                      <a:pt x="382" y="148"/>
                      <a:pt x="382" y="148"/>
                    </a:cubicBezTo>
                    <a:cubicBezTo>
                      <a:pt x="379" y="147"/>
                      <a:pt x="375" y="146"/>
                      <a:pt x="371" y="146"/>
                    </a:cubicBezTo>
                    <a:cubicBezTo>
                      <a:pt x="354" y="146"/>
                      <a:pt x="340" y="160"/>
                      <a:pt x="340" y="178"/>
                    </a:cubicBezTo>
                    <a:cubicBezTo>
                      <a:pt x="340" y="195"/>
                      <a:pt x="354" y="209"/>
                      <a:pt x="371" y="209"/>
                    </a:cubicBezTo>
                    <a:cubicBezTo>
                      <a:pt x="375" y="209"/>
                      <a:pt x="379" y="208"/>
                      <a:pt x="382" y="207"/>
                    </a:cubicBezTo>
                    <a:cubicBezTo>
                      <a:pt x="387" y="205"/>
                      <a:pt x="387" y="205"/>
                      <a:pt x="387" y="205"/>
                    </a:cubicBezTo>
                    <a:lnTo>
                      <a:pt x="387" y="284"/>
                    </a:lnTo>
                    <a:close/>
                    <a:moveTo>
                      <a:pt x="233" y="276"/>
                    </a:moveTo>
                    <a:cubicBezTo>
                      <a:pt x="379" y="276"/>
                      <a:pt x="379" y="276"/>
                      <a:pt x="379" y="276"/>
                    </a:cubicBezTo>
                    <a:cubicBezTo>
                      <a:pt x="379" y="216"/>
                      <a:pt x="379" y="216"/>
                      <a:pt x="379" y="216"/>
                    </a:cubicBezTo>
                    <a:cubicBezTo>
                      <a:pt x="377" y="217"/>
                      <a:pt x="374" y="217"/>
                      <a:pt x="371" y="217"/>
                    </a:cubicBezTo>
                    <a:cubicBezTo>
                      <a:pt x="350" y="217"/>
                      <a:pt x="332" y="199"/>
                      <a:pt x="332" y="178"/>
                    </a:cubicBezTo>
                    <a:cubicBezTo>
                      <a:pt x="332" y="156"/>
                      <a:pt x="350" y="138"/>
                      <a:pt x="371" y="138"/>
                    </a:cubicBezTo>
                    <a:cubicBezTo>
                      <a:pt x="374" y="138"/>
                      <a:pt x="377" y="139"/>
                      <a:pt x="379" y="139"/>
                    </a:cubicBezTo>
                    <a:cubicBezTo>
                      <a:pt x="379" y="50"/>
                      <a:pt x="379" y="50"/>
                      <a:pt x="379" y="50"/>
                    </a:cubicBezTo>
                    <a:cubicBezTo>
                      <a:pt x="275" y="50"/>
                      <a:pt x="275" y="50"/>
                      <a:pt x="275" y="50"/>
                    </a:cubicBezTo>
                    <a:cubicBezTo>
                      <a:pt x="279" y="40"/>
                      <a:pt x="279" y="40"/>
                      <a:pt x="279" y="40"/>
                    </a:cubicBezTo>
                    <a:cubicBezTo>
                      <a:pt x="280" y="37"/>
                      <a:pt x="281" y="34"/>
                      <a:pt x="281" y="32"/>
                    </a:cubicBezTo>
                    <a:cubicBezTo>
                      <a:pt x="281" y="19"/>
                      <a:pt x="270" y="8"/>
                      <a:pt x="257" y="8"/>
                    </a:cubicBezTo>
                    <a:cubicBezTo>
                      <a:pt x="244" y="8"/>
                      <a:pt x="234" y="19"/>
                      <a:pt x="234" y="32"/>
                    </a:cubicBezTo>
                    <a:cubicBezTo>
                      <a:pt x="234" y="34"/>
                      <a:pt x="234" y="37"/>
                      <a:pt x="235" y="40"/>
                    </a:cubicBezTo>
                    <a:cubicBezTo>
                      <a:pt x="239" y="50"/>
                      <a:pt x="239" y="50"/>
                      <a:pt x="239" y="50"/>
                    </a:cubicBezTo>
                    <a:cubicBezTo>
                      <a:pt x="120" y="50"/>
                      <a:pt x="120" y="50"/>
                      <a:pt x="120" y="50"/>
                    </a:cubicBezTo>
                    <a:cubicBezTo>
                      <a:pt x="83" y="128"/>
                      <a:pt x="44" y="209"/>
                      <a:pt x="12" y="276"/>
                    </a:cubicBezTo>
                    <a:cubicBezTo>
                      <a:pt x="156" y="276"/>
                      <a:pt x="156" y="276"/>
                      <a:pt x="156" y="276"/>
                    </a:cubicBezTo>
                    <a:cubicBezTo>
                      <a:pt x="155" y="273"/>
                      <a:pt x="155" y="271"/>
                      <a:pt x="155" y="269"/>
                    </a:cubicBezTo>
                    <a:cubicBezTo>
                      <a:pt x="155" y="247"/>
                      <a:pt x="173" y="230"/>
                      <a:pt x="194" y="230"/>
                    </a:cubicBezTo>
                    <a:cubicBezTo>
                      <a:pt x="216" y="230"/>
                      <a:pt x="234" y="247"/>
                      <a:pt x="234" y="269"/>
                    </a:cubicBezTo>
                    <a:cubicBezTo>
                      <a:pt x="234" y="271"/>
                      <a:pt x="233" y="273"/>
                      <a:pt x="233" y="276"/>
                    </a:cubicBez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nvGrpSpPr>
            <p:cNvPr id="33" name="Color 4"/>
            <p:cNvGrpSpPr/>
            <p:nvPr/>
          </p:nvGrpSpPr>
          <p:grpSpPr>
            <a:xfrm>
              <a:off x="2971674" y="4136233"/>
              <a:ext cx="1635125" cy="1058863"/>
              <a:chOff x="2243139" y="4071938"/>
              <a:chExt cx="1635125" cy="1058863"/>
            </a:xfrm>
          </p:grpSpPr>
          <p:sp>
            <p:nvSpPr>
              <p:cNvPr id="10" name="Freeform 30"/>
              <p:cNvSpPr/>
              <p:nvPr/>
            </p:nvSpPr>
            <p:spPr bwMode="auto">
              <a:xfrm>
                <a:off x="2257426" y="4086225"/>
                <a:ext cx="1598613" cy="1030288"/>
              </a:xfrm>
              <a:custGeom>
                <a:avLst/>
                <a:gdLst>
                  <a:gd name="T0" fmla="*/ 314 w 425"/>
                  <a:gd name="T1" fmla="*/ 0 h 274"/>
                  <a:gd name="T2" fmla="*/ 216 w 425"/>
                  <a:gd name="T3" fmla="*/ 0 h 274"/>
                  <a:gd name="T4" fmla="*/ 217 w 425"/>
                  <a:gd name="T5" fmla="*/ 10 h 274"/>
                  <a:gd name="T6" fmla="*/ 182 w 425"/>
                  <a:gd name="T7" fmla="*/ 45 h 274"/>
                  <a:gd name="T8" fmla="*/ 147 w 425"/>
                  <a:gd name="T9" fmla="*/ 10 h 274"/>
                  <a:gd name="T10" fmla="*/ 148 w 425"/>
                  <a:gd name="T11" fmla="*/ 0 h 274"/>
                  <a:gd name="T12" fmla="*/ 47 w 425"/>
                  <a:gd name="T13" fmla="*/ 0 h 274"/>
                  <a:gd name="T14" fmla="*/ 47 w 425"/>
                  <a:gd name="T15" fmla="*/ 112 h 274"/>
                  <a:gd name="T16" fmla="*/ 41 w 425"/>
                  <a:gd name="T17" fmla="*/ 108 h 274"/>
                  <a:gd name="T18" fmla="*/ 27 w 425"/>
                  <a:gd name="T19" fmla="*/ 104 h 274"/>
                  <a:gd name="T20" fmla="*/ 0 w 425"/>
                  <a:gd name="T21" fmla="*/ 132 h 274"/>
                  <a:gd name="T22" fmla="*/ 27 w 425"/>
                  <a:gd name="T23" fmla="*/ 159 h 274"/>
                  <a:gd name="T24" fmla="*/ 41 w 425"/>
                  <a:gd name="T25" fmla="*/ 155 h 274"/>
                  <a:gd name="T26" fmla="*/ 47 w 425"/>
                  <a:gd name="T27" fmla="*/ 151 h 274"/>
                  <a:gd name="T28" fmla="*/ 47 w 425"/>
                  <a:gd name="T29" fmla="*/ 234 h 274"/>
                  <a:gd name="T30" fmla="*/ 221 w 425"/>
                  <a:gd name="T31" fmla="*/ 234 h 274"/>
                  <a:gd name="T32" fmla="*/ 219 w 425"/>
                  <a:gd name="T33" fmla="*/ 239 h 274"/>
                  <a:gd name="T34" fmla="*/ 218 w 425"/>
                  <a:gd name="T35" fmla="*/ 247 h 274"/>
                  <a:gd name="T36" fmla="*/ 245 w 425"/>
                  <a:gd name="T37" fmla="*/ 274 h 274"/>
                  <a:gd name="T38" fmla="*/ 272 w 425"/>
                  <a:gd name="T39" fmla="*/ 247 h 274"/>
                  <a:gd name="T40" fmla="*/ 271 w 425"/>
                  <a:gd name="T41" fmla="*/ 239 h 274"/>
                  <a:gd name="T42" fmla="*/ 270 w 425"/>
                  <a:gd name="T43" fmla="*/ 234 h 274"/>
                  <a:gd name="T44" fmla="*/ 425 w 425"/>
                  <a:gd name="T45" fmla="*/ 234 h 274"/>
                  <a:gd name="T46" fmla="*/ 314 w 425"/>
                  <a:gd name="T4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5" h="274">
                    <a:moveTo>
                      <a:pt x="314" y="0"/>
                    </a:moveTo>
                    <a:cubicBezTo>
                      <a:pt x="216" y="0"/>
                      <a:pt x="216" y="0"/>
                      <a:pt x="216" y="0"/>
                    </a:cubicBezTo>
                    <a:cubicBezTo>
                      <a:pt x="217" y="3"/>
                      <a:pt x="217" y="6"/>
                      <a:pt x="217" y="10"/>
                    </a:cubicBezTo>
                    <a:cubicBezTo>
                      <a:pt x="217" y="29"/>
                      <a:pt x="202" y="45"/>
                      <a:pt x="182" y="45"/>
                    </a:cubicBezTo>
                    <a:cubicBezTo>
                      <a:pt x="163" y="45"/>
                      <a:pt x="147" y="29"/>
                      <a:pt x="147" y="10"/>
                    </a:cubicBezTo>
                    <a:cubicBezTo>
                      <a:pt x="147" y="6"/>
                      <a:pt x="147" y="3"/>
                      <a:pt x="148" y="0"/>
                    </a:cubicBezTo>
                    <a:cubicBezTo>
                      <a:pt x="47" y="0"/>
                      <a:pt x="47" y="0"/>
                      <a:pt x="47" y="0"/>
                    </a:cubicBezTo>
                    <a:cubicBezTo>
                      <a:pt x="47" y="112"/>
                      <a:pt x="47" y="112"/>
                      <a:pt x="47" y="112"/>
                    </a:cubicBezTo>
                    <a:cubicBezTo>
                      <a:pt x="41" y="108"/>
                      <a:pt x="41" y="108"/>
                      <a:pt x="41" y="108"/>
                    </a:cubicBezTo>
                    <a:cubicBezTo>
                      <a:pt x="37" y="106"/>
                      <a:pt x="32" y="104"/>
                      <a:pt x="27" y="104"/>
                    </a:cubicBezTo>
                    <a:cubicBezTo>
                      <a:pt x="12" y="104"/>
                      <a:pt x="0" y="117"/>
                      <a:pt x="0" y="132"/>
                    </a:cubicBezTo>
                    <a:cubicBezTo>
                      <a:pt x="0" y="147"/>
                      <a:pt x="12" y="159"/>
                      <a:pt x="27" y="159"/>
                    </a:cubicBezTo>
                    <a:cubicBezTo>
                      <a:pt x="32" y="159"/>
                      <a:pt x="37" y="158"/>
                      <a:pt x="41" y="155"/>
                    </a:cubicBezTo>
                    <a:cubicBezTo>
                      <a:pt x="47" y="151"/>
                      <a:pt x="47" y="151"/>
                      <a:pt x="47" y="151"/>
                    </a:cubicBezTo>
                    <a:cubicBezTo>
                      <a:pt x="47" y="234"/>
                      <a:pt x="47" y="234"/>
                      <a:pt x="47" y="234"/>
                    </a:cubicBezTo>
                    <a:cubicBezTo>
                      <a:pt x="221" y="234"/>
                      <a:pt x="221" y="234"/>
                      <a:pt x="221" y="234"/>
                    </a:cubicBezTo>
                    <a:cubicBezTo>
                      <a:pt x="219" y="239"/>
                      <a:pt x="219" y="239"/>
                      <a:pt x="219" y="239"/>
                    </a:cubicBezTo>
                    <a:cubicBezTo>
                      <a:pt x="218" y="241"/>
                      <a:pt x="218" y="244"/>
                      <a:pt x="218" y="247"/>
                    </a:cubicBezTo>
                    <a:cubicBezTo>
                      <a:pt x="218" y="262"/>
                      <a:pt x="230" y="274"/>
                      <a:pt x="245" y="274"/>
                    </a:cubicBezTo>
                    <a:cubicBezTo>
                      <a:pt x="260" y="274"/>
                      <a:pt x="272" y="262"/>
                      <a:pt x="272" y="247"/>
                    </a:cubicBezTo>
                    <a:cubicBezTo>
                      <a:pt x="272" y="244"/>
                      <a:pt x="272" y="241"/>
                      <a:pt x="271" y="239"/>
                    </a:cubicBezTo>
                    <a:cubicBezTo>
                      <a:pt x="270" y="234"/>
                      <a:pt x="270" y="234"/>
                      <a:pt x="270" y="234"/>
                    </a:cubicBezTo>
                    <a:cubicBezTo>
                      <a:pt x="425" y="234"/>
                      <a:pt x="425" y="234"/>
                      <a:pt x="425" y="234"/>
                    </a:cubicBezTo>
                    <a:cubicBezTo>
                      <a:pt x="392" y="165"/>
                      <a:pt x="352" y="81"/>
                      <a:pt x="314" y="0"/>
                    </a:cubicBez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endParaRPr lang="en-US" sz="1200">
                  <a:solidFill>
                    <a:schemeClr val="bg1"/>
                  </a:solidFill>
                  <a:cs typeface="+mn-ea"/>
                  <a:sym typeface="+mn-lt"/>
                </a:endParaRPr>
              </a:p>
            </p:txBody>
          </p:sp>
          <p:sp>
            <p:nvSpPr>
              <p:cNvPr id="41" name="Freeform 31"/>
              <p:cNvSpPr>
                <a:spLocks noEditPoints="1"/>
              </p:cNvSpPr>
              <p:nvPr/>
            </p:nvSpPr>
            <p:spPr bwMode="auto">
              <a:xfrm>
                <a:off x="2243139" y="4071938"/>
                <a:ext cx="1635125" cy="1058863"/>
              </a:xfrm>
              <a:custGeom>
                <a:avLst/>
                <a:gdLst>
                  <a:gd name="T0" fmla="*/ 249 w 435"/>
                  <a:gd name="T1" fmla="*/ 282 h 282"/>
                  <a:gd name="T2" fmla="*/ 218 w 435"/>
                  <a:gd name="T3" fmla="*/ 251 h 282"/>
                  <a:gd name="T4" fmla="*/ 219 w 435"/>
                  <a:gd name="T5" fmla="*/ 242 h 282"/>
                  <a:gd name="T6" fmla="*/ 47 w 435"/>
                  <a:gd name="T7" fmla="*/ 242 h 282"/>
                  <a:gd name="T8" fmla="*/ 47 w 435"/>
                  <a:gd name="T9" fmla="*/ 163 h 282"/>
                  <a:gd name="T10" fmla="*/ 31 w 435"/>
                  <a:gd name="T11" fmla="*/ 167 h 282"/>
                  <a:gd name="T12" fmla="*/ 0 w 435"/>
                  <a:gd name="T13" fmla="*/ 136 h 282"/>
                  <a:gd name="T14" fmla="*/ 31 w 435"/>
                  <a:gd name="T15" fmla="*/ 104 h 282"/>
                  <a:gd name="T16" fmla="*/ 47 w 435"/>
                  <a:gd name="T17" fmla="*/ 109 h 282"/>
                  <a:gd name="T18" fmla="*/ 47 w 435"/>
                  <a:gd name="T19" fmla="*/ 0 h 282"/>
                  <a:gd name="T20" fmla="*/ 157 w 435"/>
                  <a:gd name="T21" fmla="*/ 0 h 282"/>
                  <a:gd name="T22" fmla="*/ 156 w 435"/>
                  <a:gd name="T23" fmla="*/ 5 h 282"/>
                  <a:gd name="T24" fmla="*/ 155 w 435"/>
                  <a:gd name="T25" fmla="*/ 14 h 282"/>
                  <a:gd name="T26" fmla="*/ 186 w 435"/>
                  <a:gd name="T27" fmla="*/ 45 h 282"/>
                  <a:gd name="T28" fmla="*/ 217 w 435"/>
                  <a:gd name="T29" fmla="*/ 14 h 282"/>
                  <a:gd name="T30" fmla="*/ 216 w 435"/>
                  <a:gd name="T31" fmla="*/ 5 h 282"/>
                  <a:gd name="T32" fmla="*/ 215 w 435"/>
                  <a:gd name="T33" fmla="*/ 0 h 282"/>
                  <a:gd name="T34" fmla="*/ 320 w 435"/>
                  <a:gd name="T35" fmla="*/ 0 h 282"/>
                  <a:gd name="T36" fmla="*/ 321 w 435"/>
                  <a:gd name="T37" fmla="*/ 3 h 282"/>
                  <a:gd name="T38" fmla="*/ 432 w 435"/>
                  <a:gd name="T39" fmla="*/ 236 h 282"/>
                  <a:gd name="T40" fmla="*/ 435 w 435"/>
                  <a:gd name="T41" fmla="*/ 242 h 282"/>
                  <a:gd name="T42" fmla="*/ 279 w 435"/>
                  <a:gd name="T43" fmla="*/ 242 h 282"/>
                  <a:gd name="T44" fmla="*/ 280 w 435"/>
                  <a:gd name="T45" fmla="*/ 251 h 282"/>
                  <a:gd name="T46" fmla="*/ 249 w 435"/>
                  <a:gd name="T47" fmla="*/ 282 h 282"/>
                  <a:gd name="T48" fmla="*/ 55 w 435"/>
                  <a:gd name="T49" fmla="*/ 234 h 282"/>
                  <a:gd name="T50" fmla="*/ 230 w 435"/>
                  <a:gd name="T51" fmla="*/ 234 h 282"/>
                  <a:gd name="T52" fmla="*/ 227 w 435"/>
                  <a:gd name="T53" fmla="*/ 244 h 282"/>
                  <a:gd name="T54" fmla="*/ 226 w 435"/>
                  <a:gd name="T55" fmla="*/ 251 h 282"/>
                  <a:gd name="T56" fmla="*/ 249 w 435"/>
                  <a:gd name="T57" fmla="*/ 274 h 282"/>
                  <a:gd name="T58" fmla="*/ 272 w 435"/>
                  <a:gd name="T59" fmla="*/ 251 h 282"/>
                  <a:gd name="T60" fmla="*/ 271 w 435"/>
                  <a:gd name="T61" fmla="*/ 244 h 282"/>
                  <a:gd name="T62" fmla="*/ 268 w 435"/>
                  <a:gd name="T63" fmla="*/ 234 h 282"/>
                  <a:gd name="T64" fmla="*/ 422 w 435"/>
                  <a:gd name="T65" fmla="*/ 234 h 282"/>
                  <a:gd name="T66" fmla="*/ 315 w 435"/>
                  <a:gd name="T67" fmla="*/ 8 h 282"/>
                  <a:gd name="T68" fmla="*/ 225 w 435"/>
                  <a:gd name="T69" fmla="*/ 8 h 282"/>
                  <a:gd name="T70" fmla="*/ 225 w 435"/>
                  <a:gd name="T71" fmla="*/ 14 h 282"/>
                  <a:gd name="T72" fmla="*/ 186 w 435"/>
                  <a:gd name="T73" fmla="*/ 53 h 282"/>
                  <a:gd name="T74" fmla="*/ 147 w 435"/>
                  <a:gd name="T75" fmla="*/ 14 h 282"/>
                  <a:gd name="T76" fmla="*/ 147 w 435"/>
                  <a:gd name="T77" fmla="*/ 8 h 282"/>
                  <a:gd name="T78" fmla="*/ 55 w 435"/>
                  <a:gd name="T79" fmla="*/ 8 h 282"/>
                  <a:gd name="T80" fmla="*/ 55 w 435"/>
                  <a:gd name="T81" fmla="*/ 123 h 282"/>
                  <a:gd name="T82" fmla="*/ 43 w 435"/>
                  <a:gd name="T83" fmla="*/ 116 h 282"/>
                  <a:gd name="T84" fmla="*/ 31 w 435"/>
                  <a:gd name="T85" fmla="*/ 112 h 282"/>
                  <a:gd name="T86" fmla="*/ 8 w 435"/>
                  <a:gd name="T87" fmla="*/ 136 h 282"/>
                  <a:gd name="T88" fmla="*/ 31 w 435"/>
                  <a:gd name="T89" fmla="*/ 159 h 282"/>
                  <a:gd name="T90" fmla="*/ 43 w 435"/>
                  <a:gd name="T91" fmla="*/ 156 h 282"/>
                  <a:gd name="T92" fmla="*/ 55 w 435"/>
                  <a:gd name="T93" fmla="*/ 148 h 282"/>
                  <a:gd name="T94" fmla="*/ 55 w 435"/>
                  <a:gd name="T95" fmla="*/ 23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5" h="282">
                    <a:moveTo>
                      <a:pt x="249" y="282"/>
                    </a:moveTo>
                    <a:cubicBezTo>
                      <a:pt x="232" y="282"/>
                      <a:pt x="218" y="268"/>
                      <a:pt x="218" y="251"/>
                    </a:cubicBezTo>
                    <a:cubicBezTo>
                      <a:pt x="218" y="248"/>
                      <a:pt x="218" y="245"/>
                      <a:pt x="219" y="242"/>
                    </a:cubicBezTo>
                    <a:cubicBezTo>
                      <a:pt x="47" y="242"/>
                      <a:pt x="47" y="242"/>
                      <a:pt x="47" y="242"/>
                    </a:cubicBezTo>
                    <a:cubicBezTo>
                      <a:pt x="47" y="163"/>
                      <a:pt x="47" y="163"/>
                      <a:pt x="47" y="163"/>
                    </a:cubicBezTo>
                    <a:cubicBezTo>
                      <a:pt x="43" y="165"/>
                      <a:pt x="37" y="167"/>
                      <a:pt x="31" y="167"/>
                    </a:cubicBezTo>
                    <a:cubicBezTo>
                      <a:pt x="14" y="167"/>
                      <a:pt x="0" y="153"/>
                      <a:pt x="0" y="136"/>
                    </a:cubicBezTo>
                    <a:cubicBezTo>
                      <a:pt x="0" y="118"/>
                      <a:pt x="14" y="104"/>
                      <a:pt x="31" y="104"/>
                    </a:cubicBezTo>
                    <a:cubicBezTo>
                      <a:pt x="37" y="104"/>
                      <a:pt x="43" y="106"/>
                      <a:pt x="47" y="109"/>
                    </a:cubicBezTo>
                    <a:cubicBezTo>
                      <a:pt x="47" y="0"/>
                      <a:pt x="47" y="0"/>
                      <a:pt x="47" y="0"/>
                    </a:cubicBezTo>
                    <a:cubicBezTo>
                      <a:pt x="157" y="0"/>
                      <a:pt x="157" y="0"/>
                      <a:pt x="157" y="0"/>
                    </a:cubicBezTo>
                    <a:cubicBezTo>
                      <a:pt x="156" y="5"/>
                      <a:pt x="156" y="5"/>
                      <a:pt x="156" y="5"/>
                    </a:cubicBezTo>
                    <a:cubicBezTo>
                      <a:pt x="155" y="8"/>
                      <a:pt x="155" y="11"/>
                      <a:pt x="155" y="14"/>
                    </a:cubicBezTo>
                    <a:cubicBezTo>
                      <a:pt x="155" y="31"/>
                      <a:pt x="169" y="45"/>
                      <a:pt x="186" y="45"/>
                    </a:cubicBezTo>
                    <a:cubicBezTo>
                      <a:pt x="203" y="45"/>
                      <a:pt x="217" y="31"/>
                      <a:pt x="217" y="14"/>
                    </a:cubicBezTo>
                    <a:cubicBezTo>
                      <a:pt x="217" y="11"/>
                      <a:pt x="217" y="8"/>
                      <a:pt x="216" y="5"/>
                    </a:cubicBezTo>
                    <a:cubicBezTo>
                      <a:pt x="215" y="0"/>
                      <a:pt x="215" y="0"/>
                      <a:pt x="215" y="0"/>
                    </a:cubicBezTo>
                    <a:cubicBezTo>
                      <a:pt x="320" y="0"/>
                      <a:pt x="320" y="0"/>
                      <a:pt x="320" y="0"/>
                    </a:cubicBezTo>
                    <a:cubicBezTo>
                      <a:pt x="321" y="3"/>
                      <a:pt x="321" y="3"/>
                      <a:pt x="321" y="3"/>
                    </a:cubicBezTo>
                    <a:cubicBezTo>
                      <a:pt x="360" y="83"/>
                      <a:pt x="400" y="168"/>
                      <a:pt x="432" y="236"/>
                    </a:cubicBezTo>
                    <a:cubicBezTo>
                      <a:pt x="435" y="242"/>
                      <a:pt x="435" y="242"/>
                      <a:pt x="435" y="242"/>
                    </a:cubicBezTo>
                    <a:cubicBezTo>
                      <a:pt x="279" y="242"/>
                      <a:pt x="279" y="242"/>
                      <a:pt x="279" y="242"/>
                    </a:cubicBezTo>
                    <a:cubicBezTo>
                      <a:pt x="280" y="245"/>
                      <a:pt x="280" y="248"/>
                      <a:pt x="280" y="251"/>
                    </a:cubicBezTo>
                    <a:cubicBezTo>
                      <a:pt x="280" y="268"/>
                      <a:pt x="266" y="282"/>
                      <a:pt x="249" y="282"/>
                    </a:cubicBezTo>
                    <a:close/>
                    <a:moveTo>
                      <a:pt x="55" y="234"/>
                    </a:moveTo>
                    <a:cubicBezTo>
                      <a:pt x="230" y="234"/>
                      <a:pt x="230" y="234"/>
                      <a:pt x="230" y="234"/>
                    </a:cubicBezTo>
                    <a:cubicBezTo>
                      <a:pt x="227" y="244"/>
                      <a:pt x="227" y="244"/>
                      <a:pt x="227" y="244"/>
                    </a:cubicBezTo>
                    <a:cubicBezTo>
                      <a:pt x="226" y="246"/>
                      <a:pt x="226" y="249"/>
                      <a:pt x="226" y="251"/>
                    </a:cubicBezTo>
                    <a:cubicBezTo>
                      <a:pt x="226" y="264"/>
                      <a:pt x="236" y="274"/>
                      <a:pt x="249" y="274"/>
                    </a:cubicBezTo>
                    <a:cubicBezTo>
                      <a:pt x="262" y="274"/>
                      <a:pt x="272" y="264"/>
                      <a:pt x="272" y="251"/>
                    </a:cubicBezTo>
                    <a:cubicBezTo>
                      <a:pt x="272" y="249"/>
                      <a:pt x="272" y="246"/>
                      <a:pt x="271" y="244"/>
                    </a:cubicBezTo>
                    <a:cubicBezTo>
                      <a:pt x="268" y="234"/>
                      <a:pt x="268" y="234"/>
                      <a:pt x="268" y="234"/>
                    </a:cubicBezTo>
                    <a:cubicBezTo>
                      <a:pt x="422" y="234"/>
                      <a:pt x="422" y="234"/>
                      <a:pt x="422" y="234"/>
                    </a:cubicBezTo>
                    <a:cubicBezTo>
                      <a:pt x="391" y="167"/>
                      <a:pt x="352" y="86"/>
                      <a:pt x="315" y="8"/>
                    </a:cubicBezTo>
                    <a:cubicBezTo>
                      <a:pt x="225" y="8"/>
                      <a:pt x="225" y="8"/>
                      <a:pt x="225" y="8"/>
                    </a:cubicBezTo>
                    <a:cubicBezTo>
                      <a:pt x="225" y="10"/>
                      <a:pt x="225" y="12"/>
                      <a:pt x="225" y="14"/>
                    </a:cubicBezTo>
                    <a:cubicBezTo>
                      <a:pt x="225" y="35"/>
                      <a:pt x="208" y="53"/>
                      <a:pt x="186" y="53"/>
                    </a:cubicBezTo>
                    <a:cubicBezTo>
                      <a:pt x="164" y="53"/>
                      <a:pt x="147" y="35"/>
                      <a:pt x="147" y="14"/>
                    </a:cubicBezTo>
                    <a:cubicBezTo>
                      <a:pt x="147" y="12"/>
                      <a:pt x="147" y="10"/>
                      <a:pt x="147" y="8"/>
                    </a:cubicBezTo>
                    <a:cubicBezTo>
                      <a:pt x="55" y="8"/>
                      <a:pt x="55" y="8"/>
                      <a:pt x="55" y="8"/>
                    </a:cubicBezTo>
                    <a:cubicBezTo>
                      <a:pt x="55" y="123"/>
                      <a:pt x="55" y="123"/>
                      <a:pt x="55" y="123"/>
                    </a:cubicBezTo>
                    <a:cubicBezTo>
                      <a:pt x="43" y="116"/>
                      <a:pt x="43" y="116"/>
                      <a:pt x="43" y="116"/>
                    </a:cubicBezTo>
                    <a:cubicBezTo>
                      <a:pt x="40" y="113"/>
                      <a:pt x="36" y="112"/>
                      <a:pt x="31" y="112"/>
                    </a:cubicBezTo>
                    <a:cubicBezTo>
                      <a:pt x="18" y="112"/>
                      <a:pt x="8" y="123"/>
                      <a:pt x="8" y="136"/>
                    </a:cubicBezTo>
                    <a:cubicBezTo>
                      <a:pt x="8" y="149"/>
                      <a:pt x="18" y="159"/>
                      <a:pt x="31" y="159"/>
                    </a:cubicBezTo>
                    <a:cubicBezTo>
                      <a:pt x="36" y="159"/>
                      <a:pt x="40" y="158"/>
                      <a:pt x="43" y="156"/>
                    </a:cubicBezTo>
                    <a:cubicBezTo>
                      <a:pt x="55" y="148"/>
                      <a:pt x="55" y="148"/>
                      <a:pt x="55" y="148"/>
                    </a:cubicBezTo>
                    <a:lnTo>
                      <a:pt x="55" y="234"/>
                    </a:ln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nvGrpSpPr>
            <p:cNvPr id="34" name="Color 5"/>
            <p:cNvGrpSpPr/>
            <p:nvPr/>
          </p:nvGrpSpPr>
          <p:grpSpPr>
            <a:xfrm>
              <a:off x="2125534" y="3229769"/>
              <a:ext cx="1195388" cy="906463"/>
              <a:chOff x="1397001" y="3165475"/>
              <a:chExt cx="1195388" cy="906463"/>
            </a:xfrm>
          </p:grpSpPr>
          <p:sp>
            <p:nvSpPr>
              <p:cNvPr id="38" name="Freeform 28"/>
              <p:cNvSpPr/>
              <p:nvPr/>
            </p:nvSpPr>
            <p:spPr bwMode="auto">
              <a:xfrm>
                <a:off x="1419226" y="3179763"/>
                <a:ext cx="1158875" cy="876300"/>
              </a:xfrm>
              <a:custGeom>
                <a:avLst/>
                <a:gdLst>
                  <a:gd name="T0" fmla="*/ 281 w 308"/>
                  <a:gd name="T1" fmla="*/ 165 h 233"/>
                  <a:gd name="T2" fmla="*/ 308 w 308"/>
                  <a:gd name="T3" fmla="*/ 137 h 233"/>
                  <a:gd name="T4" fmla="*/ 281 w 308"/>
                  <a:gd name="T5" fmla="*/ 110 h 233"/>
                  <a:gd name="T6" fmla="*/ 268 w 308"/>
                  <a:gd name="T7" fmla="*/ 113 h 233"/>
                  <a:gd name="T8" fmla="*/ 262 w 308"/>
                  <a:gd name="T9" fmla="*/ 116 h 233"/>
                  <a:gd name="T10" fmla="*/ 262 w 308"/>
                  <a:gd name="T11" fmla="*/ 0 h 233"/>
                  <a:gd name="T12" fmla="*/ 111 w 308"/>
                  <a:gd name="T13" fmla="*/ 0 h 233"/>
                  <a:gd name="T14" fmla="*/ 0 w 308"/>
                  <a:gd name="T15" fmla="*/ 233 h 233"/>
                  <a:gd name="T16" fmla="*/ 102 w 308"/>
                  <a:gd name="T17" fmla="*/ 233 h 233"/>
                  <a:gd name="T18" fmla="*/ 101 w 308"/>
                  <a:gd name="T19" fmla="*/ 227 h 233"/>
                  <a:gd name="T20" fmla="*/ 136 w 308"/>
                  <a:gd name="T21" fmla="*/ 191 h 233"/>
                  <a:gd name="T22" fmla="*/ 172 w 308"/>
                  <a:gd name="T23" fmla="*/ 227 h 233"/>
                  <a:gd name="T24" fmla="*/ 171 w 308"/>
                  <a:gd name="T25" fmla="*/ 233 h 233"/>
                  <a:gd name="T26" fmla="*/ 262 w 308"/>
                  <a:gd name="T27" fmla="*/ 233 h 233"/>
                  <a:gd name="T28" fmla="*/ 262 w 308"/>
                  <a:gd name="T29" fmla="*/ 158 h 233"/>
                  <a:gd name="T30" fmla="*/ 268 w 308"/>
                  <a:gd name="T31" fmla="*/ 161 h 233"/>
                  <a:gd name="T32" fmla="*/ 281 w 308"/>
                  <a:gd name="T33"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33">
                    <a:moveTo>
                      <a:pt x="281" y="165"/>
                    </a:moveTo>
                    <a:cubicBezTo>
                      <a:pt x="296" y="165"/>
                      <a:pt x="308" y="152"/>
                      <a:pt x="308" y="137"/>
                    </a:cubicBezTo>
                    <a:cubicBezTo>
                      <a:pt x="308" y="122"/>
                      <a:pt x="296" y="110"/>
                      <a:pt x="281" y="110"/>
                    </a:cubicBezTo>
                    <a:cubicBezTo>
                      <a:pt x="277" y="110"/>
                      <a:pt x="272" y="111"/>
                      <a:pt x="268" y="113"/>
                    </a:cubicBezTo>
                    <a:cubicBezTo>
                      <a:pt x="262" y="116"/>
                      <a:pt x="262" y="116"/>
                      <a:pt x="262" y="116"/>
                    </a:cubicBezTo>
                    <a:cubicBezTo>
                      <a:pt x="262" y="0"/>
                      <a:pt x="262" y="0"/>
                      <a:pt x="262" y="0"/>
                    </a:cubicBezTo>
                    <a:cubicBezTo>
                      <a:pt x="111" y="0"/>
                      <a:pt x="111" y="0"/>
                      <a:pt x="111" y="0"/>
                    </a:cubicBezTo>
                    <a:cubicBezTo>
                      <a:pt x="0" y="233"/>
                      <a:pt x="0" y="233"/>
                      <a:pt x="0" y="233"/>
                    </a:cubicBezTo>
                    <a:cubicBezTo>
                      <a:pt x="102" y="233"/>
                      <a:pt x="102" y="233"/>
                      <a:pt x="102" y="233"/>
                    </a:cubicBezTo>
                    <a:cubicBezTo>
                      <a:pt x="101" y="231"/>
                      <a:pt x="101" y="229"/>
                      <a:pt x="101" y="227"/>
                    </a:cubicBezTo>
                    <a:cubicBezTo>
                      <a:pt x="101" y="207"/>
                      <a:pt x="117" y="191"/>
                      <a:pt x="136" y="191"/>
                    </a:cubicBezTo>
                    <a:cubicBezTo>
                      <a:pt x="156" y="191"/>
                      <a:pt x="172" y="207"/>
                      <a:pt x="172" y="227"/>
                    </a:cubicBezTo>
                    <a:cubicBezTo>
                      <a:pt x="172" y="229"/>
                      <a:pt x="171" y="231"/>
                      <a:pt x="171" y="233"/>
                    </a:cubicBezTo>
                    <a:cubicBezTo>
                      <a:pt x="262" y="233"/>
                      <a:pt x="262" y="233"/>
                      <a:pt x="262" y="233"/>
                    </a:cubicBezTo>
                    <a:cubicBezTo>
                      <a:pt x="262" y="158"/>
                      <a:pt x="262" y="158"/>
                      <a:pt x="262" y="158"/>
                    </a:cubicBezTo>
                    <a:cubicBezTo>
                      <a:pt x="268" y="161"/>
                      <a:pt x="268" y="161"/>
                      <a:pt x="268" y="161"/>
                    </a:cubicBezTo>
                    <a:cubicBezTo>
                      <a:pt x="272" y="164"/>
                      <a:pt x="277" y="165"/>
                      <a:pt x="281" y="165"/>
                    </a:cubicBez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p>
            </p:txBody>
          </p:sp>
          <p:sp>
            <p:nvSpPr>
              <p:cNvPr id="39" name="Freeform 29"/>
              <p:cNvSpPr>
                <a:spLocks noEditPoints="1"/>
              </p:cNvSpPr>
              <p:nvPr/>
            </p:nvSpPr>
            <p:spPr bwMode="auto">
              <a:xfrm>
                <a:off x="1397001" y="3165475"/>
                <a:ext cx="1195388" cy="906463"/>
              </a:xfrm>
              <a:custGeom>
                <a:avLst/>
                <a:gdLst>
                  <a:gd name="T0" fmla="*/ 272 w 318"/>
                  <a:gd name="T1" fmla="*/ 241 h 241"/>
                  <a:gd name="T2" fmla="*/ 172 w 318"/>
                  <a:gd name="T3" fmla="*/ 241 h 241"/>
                  <a:gd name="T4" fmla="*/ 173 w 318"/>
                  <a:gd name="T5" fmla="*/ 237 h 241"/>
                  <a:gd name="T6" fmla="*/ 174 w 318"/>
                  <a:gd name="T7" fmla="*/ 231 h 241"/>
                  <a:gd name="T8" fmla="*/ 142 w 318"/>
                  <a:gd name="T9" fmla="*/ 199 h 241"/>
                  <a:gd name="T10" fmla="*/ 111 w 318"/>
                  <a:gd name="T11" fmla="*/ 231 h 241"/>
                  <a:gd name="T12" fmla="*/ 112 w 318"/>
                  <a:gd name="T13" fmla="*/ 237 h 241"/>
                  <a:gd name="T14" fmla="*/ 112 w 318"/>
                  <a:gd name="T15" fmla="*/ 241 h 241"/>
                  <a:gd name="T16" fmla="*/ 0 w 318"/>
                  <a:gd name="T17" fmla="*/ 241 h 241"/>
                  <a:gd name="T18" fmla="*/ 115 w 318"/>
                  <a:gd name="T19" fmla="*/ 0 h 241"/>
                  <a:gd name="T20" fmla="*/ 272 w 318"/>
                  <a:gd name="T21" fmla="*/ 0 h 241"/>
                  <a:gd name="T22" fmla="*/ 272 w 318"/>
                  <a:gd name="T23" fmla="*/ 114 h 241"/>
                  <a:gd name="T24" fmla="*/ 287 w 318"/>
                  <a:gd name="T25" fmla="*/ 110 h 241"/>
                  <a:gd name="T26" fmla="*/ 318 w 318"/>
                  <a:gd name="T27" fmla="*/ 141 h 241"/>
                  <a:gd name="T28" fmla="*/ 287 w 318"/>
                  <a:gd name="T29" fmla="*/ 173 h 241"/>
                  <a:gd name="T30" fmla="*/ 272 w 318"/>
                  <a:gd name="T31" fmla="*/ 169 h 241"/>
                  <a:gd name="T32" fmla="*/ 272 w 318"/>
                  <a:gd name="T33" fmla="*/ 241 h 241"/>
                  <a:gd name="T34" fmla="*/ 182 w 318"/>
                  <a:gd name="T35" fmla="*/ 233 h 241"/>
                  <a:gd name="T36" fmla="*/ 264 w 318"/>
                  <a:gd name="T37" fmla="*/ 233 h 241"/>
                  <a:gd name="T38" fmla="*/ 264 w 318"/>
                  <a:gd name="T39" fmla="*/ 156 h 241"/>
                  <a:gd name="T40" fmla="*/ 276 w 318"/>
                  <a:gd name="T41" fmla="*/ 162 h 241"/>
                  <a:gd name="T42" fmla="*/ 287 w 318"/>
                  <a:gd name="T43" fmla="*/ 165 h 241"/>
                  <a:gd name="T44" fmla="*/ 310 w 318"/>
                  <a:gd name="T45" fmla="*/ 141 h 241"/>
                  <a:gd name="T46" fmla="*/ 287 w 318"/>
                  <a:gd name="T47" fmla="*/ 118 h 241"/>
                  <a:gd name="T48" fmla="*/ 276 w 318"/>
                  <a:gd name="T49" fmla="*/ 121 h 241"/>
                  <a:gd name="T50" fmla="*/ 264 w 318"/>
                  <a:gd name="T51" fmla="*/ 127 h 241"/>
                  <a:gd name="T52" fmla="*/ 264 w 318"/>
                  <a:gd name="T53" fmla="*/ 8 h 241"/>
                  <a:gd name="T54" fmla="*/ 120 w 318"/>
                  <a:gd name="T55" fmla="*/ 8 h 241"/>
                  <a:gd name="T56" fmla="*/ 12 w 318"/>
                  <a:gd name="T57" fmla="*/ 233 h 241"/>
                  <a:gd name="T58" fmla="*/ 103 w 318"/>
                  <a:gd name="T59" fmla="*/ 233 h 241"/>
                  <a:gd name="T60" fmla="*/ 103 w 318"/>
                  <a:gd name="T61" fmla="*/ 231 h 241"/>
                  <a:gd name="T62" fmla="*/ 142 w 318"/>
                  <a:gd name="T63" fmla="*/ 191 h 241"/>
                  <a:gd name="T64" fmla="*/ 182 w 318"/>
                  <a:gd name="T65" fmla="*/ 231 h 241"/>
                  <a:gd name="T66" fmla="*/ 182 w 318"/>
                  <a:gd name="T67" fmla="*/ 23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241">
                    <a:moveTo>
                      <a:pt x="272" y="241"/>
                    </a:moveTo>
                    <a:cubicBezTo>
                      <a:pt x="172" y="241"/>
                      <a:pt x="172" y="241"/>
                      <a:pt x="172" y="241"/>
                    </a:cubicBezTo>
                    <a:cubicBezTo>
                      <a:pt x="173" y="237"/>
                      <a:pt x="173" y="237"/>
                      <a:pt x="173" y="237"/>
                    </a:cubicBezTo>
                    <a:cubicBezTo>
                      <a:pt x="173" y="235"/>
                      <a:pt x="174" y="233"/>
                      <a:pt x="174" y="231"/>
                    </a:cubicBezTo>
                    <a:cubicBezTo>
                      <a:pt x="174" y="213"/>
                      <a:pt x="160" y="199"/>
                      <a:pt x="142" y="199"/>
                    </a:cubicBezTo>
                    <a:cubicBezTo>
                      <a:pt x="125" y="199"/>
                      <a:pt x="111" y="213"/>
                      <a:pt x="111" y="231"/>
                    </a:cubicBezTo>
                    <a:cubicBezTo>
                      <a:pt x="111" y="233"/>
                      <a:pt x="111" y="235"/>
                      <a:pt x="112" y="237"/>
                    </a:cubicBezTo>
                    <a:cubicBezTo>
                      <a:pt x="112" y="241"/>
                      <a:pt x="112" y="241"/>
                      <a:pt x="112" y="241"/>
                    </a:cubicBezTo>
                    <a:cubicBezTo>
                      <a:pt x="0" y="241"/>
                      <a:pt x="0" y="241"/>
                      <a:pt x="0" y="241"/>
                    </a:cubicBezTo>
                    <a:cubicBezTo>
                      <a:pt x="115" y="0"/>
                      <a:pt x="115" y="0"/>
                      <a:pt x="115" y="0"/>
                    </a:cubicBezTo>
                    <a:cubicBezTo>
                      <a:pt x="272" y="0"/>
                      <a:pt x="272" y="0"/>
                      <a:pt x="272" y="0"/>
                    </a:cubicBezTo>
                    <a:cubicBezTo>
                      <a:pt x="272" y="114"/>
                      <a:pt x="272" y="114"/>
                      <a:pt x="272" y="114"/>
                    </a:cubicBezTo>
                    <a:cubicBezTo>
                      <a:pt x="277" y="111"/>
                      <a:pt x="282" y="110"/>
                      <a:pt x="287" y="110"/>
                    </a:cubicBezTo>
                    <a:cubicBezTo>
                      <a:pt x="304" y="110"/>
                      <a:pt x="318" y="124"/>
                      <a:pt x="318" y="141"/>
                    </a:cubicBezTo>
                    <a:cubicBezTo>
                      <a:pt x="318" y="159"/>
                      <a:pt x="304" y="173"/>
                      <a:pt x="287" y="173"/>
                    </a:cubicBezTo>
                    <a:cubicBezTo>
                      <a:pt x="282" y="173"/>
                      <a:pt x="277" y="171"/>
                      <a:pt x="272" y="169"/>
                    </a:cubicBezTo>
                    <a:lnTo>
                      <a:pt x="272" y="241"/>
                    </a:lnTo>
                    <a:close/>
                    <a:moveTo>
                      <a:pt x="182" y="233"/>
                    </a:moveTo>
                    <a:cubicBezTo>
                      <a:pt x="264" y="233"/>
                      <a:pt x="264" y="233"/>
                      <a:pt x="264" y="233"/>
                    </a:cubicBezTo>
                    <a:cubicBezTo>
                      <a:pt x="264" y="156"/>
                      <a:pt x="264" y="156"/>
                      <a:pt x="264" y="156"/>
                    </a:cubicBezTo>
                    <a:cubicBezTo>
                      <a:pt x="276" y="162"/>
                      <a:pt x="276" y="162"/>
                      <a:pt x="276" y="162"/>
                    </a:cubicBezTo>
                    <a:cubicBezTo>
                      <a:pt x="280" y="164"/>
                      <a:pt x="283" y="165"/>
                      <a:pt x="287" y="165"/>
                    </a:cubicBezTo>
                    <a:cubicBezTo>
                      <a:pt x="300" y="165"/>
                      <a:pt x="310" y="154"/>
                      <a:pt x="310" y="141"/>
                    </a:cubicBezTo>
                    <a:cubicBezTo>
                      <a:pt x="310" y="128"/>
                      <a:pt x="300" y="118"/>
                      <a:pt x="287" y="118"/>
                    </a:cubicBezTo>
                    <a:cubicBezTo>
                      <a:pt x="283" y="118"/>
                      <a:pt x="280" y="119"/>
                      <a:pt x="276" y="121"/>
                    </a:cubicBezTo>
                    <a:cubicBezTo>
                      <a:pt x="264" y="127"/>
                      <a:pt x="264" y="127"/>
                      <a:pt x="264" y="127"/>
                    </a:cubicBezTo>
                    <a:cubicBezTo>
                      <a:pt x="264" y="8"/>
                      <a:pt x="264" y="8"/>
                      <a:pt x="264" y="8"/>
                    </a:cubicBezTo>
                    <a:cubicBezTo>
                      <a:pt x="120" y="8"/>
                      <a:pt x="120" y="8"/>
                      <a:pt x="120" y="8"/>
                    </a:cubicBezTo>
                    <a:cubicBezTo>
                      <a:pt x="12" y="233"/>
                      <a:pt x="12" y="233"/>
                      <a:pt x="12" y="233"/>
                    </a:cubicBezTo>
                    <a:cubicBezTo>
                      <a:pt x="103" y="233"/>
                      <a:pt x="103" y="233"/>
                      <a:pt x="103" y="233"/>
                    </a:cubicBezTo>
                    <a:cubicBezTo>
                      <a:pt x="103" y="232"/>
                      <a:pt x="103" y="232"/>
                      <a:pt x="103" y="231"/>
                    </a:cubicBezTo>
                    <a:cubicBezTo>
                      <a:pt x="103" y="209"/>
                      <a:pt x="121" y="191"/>
                      <a:pt x="142" y="191"/>
                    </a:cubicBezTo>
                    <a:cubicBezTo>
                      <a:pt x="164" y="191"/>
                      <a:pt x="182" y="209"/>
                      <a:pt x="182" y="231"/>
                    </a:cubicBezTo>
                    <a:cubicBezTo>
                      <a:pt x="182" y="232"/>
                      <a:pt x="182" y="232"/>
                      <a:pt x="182" y="233"/>
                    </a:cubicBez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nvGrpSpPr>
            <p:cNvPr id="35" name="Color 6"/>
            <p:cNvGrpSpPr/>
            <p:nvPr/>
          </p:nvGrpSpPr>
          <p:grpSpPr>
            <a:xfrm>
              <a:off x="3147888" y="3229763"/>
              <a:ext cx="1027113" cy="1074739"/>
              <a:chOff x="2419351" y="3165475"/>
              <a:chExt cx="1027113" cy="1074738"/>
            </a:xfrm>
          </p:grpSpPr>
          <p:sp>
            <p:nvSpPr>
              <p:cNvPr id="12" name="Freeform 24"/>
              <p:cNvSpPr/>
              <p:nvPr/>
            </p:nvSpPr>
            <p:spPr bwMode="auto">
              <a:xfrm>
                <a:off x="2435226" y="3179763"/>
                <a:ext cx="989013" cy="1046163"/>
              </a:xfrm>
              <a:custGeom>
                <a:avLst/>
                <a:gdLst>
                  <a:gd name="T0" fmla="*/ 151 w 263"/>
                  <a:gd name="T1" fmla="*/ 0 h 278"/>
                  <a:gd name="T2" fmla="*/ 0 w 263"/>
                  <a:gd name="T3" fmla="*/ 0 h 278"/>
                  <a:gd name="T4" fmla="*/ 0 w 263"/>
                  <a:gd name="T5" fmla="*/ 104 h 278"/>
                  <a:gd name="T6" fmla="*/ 11 w 263"/>
                  <a:gd name="T7" fmla="*/ 102 h 278"/>
                  <a:gd name="T8" fmla="*/ 46 w 263"/>
                  <a:gd name="T9" fmla="*/ 137 h 278"/>
                  <a:gd name="T10" fmla="*/ 11 w 263"/>
                  <a:gd name="T11" fmla="*/ 173 h 278"/>
                  <a:gd name="T12" fmla="*/ 0 w 263"/>
                  <a:gd name="T13" fmla="*/ 171 h 278"/>
                  <a:gd name="T14" fmla="*/ 0 w 263"/>
                  <a:gd name="T15" fmla="*/ 233 h 278"/>
                  <a:gd name="T16" fmla="*/ 113 w 263"/>
                  <a:gd name="T17" fmla="*/ 233 h 278"/>
                  <a:gd name="T18" fmla="*/ 110 w 263"/>
                  <a:gd name="T19" fmla="*/ 239 h 278"/>
                  <a:gd name="T20" fmla="*/ 108 w 263"/>
                  <a:gd name="T21" fmla="*/ 251 h 278"/>
                  <a:gd name="T22" fmla="*/ 135 w 263"/>
                  <a:gd name="T23" fmla="*/ 278 h 278"/>
                  <a:gd name="T24" fmla="*/ 162 w 263"/>
                  <a:gd name="T25" fmla="*/ 251 h 278"/>
                  <a:gd name="T26" fmla="*/ 160 w 263"/>
                  <a:gd name="T27" fmla="*/ 239 h 278"/>
                  <a:gd name="T28" fmla="*/ 157 w 263"/>
                  <a:gd name="T29" fmla="*/ 233 h 278"/>
                  <a:gd name="T30" fmla="*/ 263 w 263"/>
                  <a:gd name="T31" fmla="*/ 233 h 278"/>
                  <a:gd name="T32" fmla="*/ 151 w 263"/>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3" h="278">
                    <a:moveTo>
                      <a:pt x="151" y="0"/>
                    </a:moveTo>
                    <a:cubicBezTo>
                      <a:pt x="0" y="0"/>
                      <a:pt x="0" y="0"/>
                      <a:pt x="0" y="0"/>
                    </a:cubicBezTo>
                    <a:cubicBezTo>
                      <a:pt x="0" y="104"/>
                      <a:pt x="0" y="104"/>
                      <a:pt x="0" y="104"/>
                    </a:cubicBezTo>
                    <a:cubicBezTo>
                      <a:pt x="4" y="103"/>
                      <a:pt x="7" y="102"/>
                      <a:pt x="11" y="102"/>
                    </a:cubicBezTo>
                    <a:cubicBezTo>
                      <a:pt x="31" y="102"/>
                      <a:pt x="46" y="118"/>
                      <a:pt x="46" y="137"/>
                    </a:cubicBezTo>
                    <a:cubicBezTo>
                      <a:pt x="46" y="157"/>
                      <a:pt x="31" y="173"/>
                      <a:pt x="11" y="173"/>
                    </a:cubicBezTo>
                    <a:cubicBezTo>
                      <a:pt x="7" y="173"/>
                      <a:pt x="4" y="172"/>
                      <a:pt x="0" y="171"/>
                    </a:cubicBezTo>
                    <a:cubicBezTo>
                      <a:pt x="0" y="233"/>
                      <a:pt x="0" y="233"/>
                      <a:pt x="0" y="233"/>
                    </a:cubicBezTo>
                    <a:cubicBezTo>
                      <a:pt x="113" y="233"/>
                      <a:pt x="113" y="233"/>
                      <a:pt x="113" y="233"/>
                    </a:cubicBezTo>
                    <a:cubicBezTo>
                      <a:pt x="110" y="239"/>
                      <a:pt x="110" y="239"/>
                      <a:pt x="110" y="239"/>
                    </a:cubicBezTo>
                    <a:cubicBezTo>
                      <a:pt x="109" y="243"/>
                      <a:pt x="108" y="247"/>
                      <a:pt x="108" y="251"/>
                    </a:cubicBezTo>
                    <a:cubicBezTo>
                      <a:pt x="108" y="266"/>
                      <a:pt x="120" y="278"/>
                      <a:pt x="135" y="278"/>
                    </a:cubicBezTo>
                    <a:cubicBezTo>
                      <a:pt x="150" y="278"/>
                      <a:pt x="162" y="266"/>
                      <a:pt x="162" y="251"/>
                    </a:cubicBezTo>
                    <a:cubicBezTo>
                      <a:pt x="162" y="247"/>
                      <a:pt x="162" y="243"/>
                      <a:pt x="160" y="239"/>
                    </a:cubicBezTo>
                    <a:cubicBezTo>
                      <a:pt x="157" y="233"/>
                      <a:pt x="157" y="233"/>
                      <a:pt x="157" y="233"/>
                    </a:cubicBezTo>
                    <a:cubicBezTo>
                      <a:pt x="263" y="233"/>
                      <a:pt x="263" y="233"/>
                      <a:pt x="263" y="233"/>
                    </a:cubicBezTo>
                    <a:lnTo>
                      <a:pt x="151" y="0"/>
                    </a:lnTo>
                    <a:close/>
                  </a:path>
                </a:pathLst>
              </a:custGeom>
              <a:solidFill>
                <a:srgbClr val="17234D"/>
              </a:solidFill>
              <a:ln>
                <a:noFill/>
              </a:ln>
            </p:spPr>
            <p:txBody>
              <a:bodyPr vert="horz" wrap="square" lIns="91440" tIns="45721" rIns="91440" bIns="45721" numCol="1" anchor="ctr" anchorCtr="0" compatLnSpc="1"/>
              <a:lstStyle/>
              <a:p>
                <a:pPr algn="ctr"/>
                <a:r>
                  <a:rPr lang="zh-CN" altLang="en-US" sz="1400" b="1" dirty="0">
                    <a:solidFill>
                      <a:schemeClr val="bg1"/>
                    </a:solidFill>
                    <a:latin typeface="微软雅黑" panose="020B0503020204020204" charset="-122"/>
                    <a:ea typeface="微软雅黑" panose="020B0503020204020204" charset="-122"/>
                    <a:cs typeface="+mn-ea"/>
                    <a:sym typeface="+mn-lt"/>
                  </a:rPr>
                  <a:t>输入</a:t>
                </a:r>
              </a:p>
              <a:p>
                <a:pPr algn="ctr"/>
                <a:r>
                  <a:rPr lang="zh-CN" altLang="en-US" sz="1400" b="1" dirty="0">
                    <a:solidFill>
                      <a:schemeClr val="bg1"/>
                    </a:solidFill>
                    <a:latin typeface="微软雅黑" panose="020B0503020204020204" charset="-122"/>
                    <a:ea typeface="微软雅黑" panose="020B0503020204020204" charset="-122"/>
                    <a:cs typeface="+mn-ea"/>
                    <a:sym typeface="+mn-lt"/>
                  </a:rPr>
                  <a:t>标题</a:t>
                </a:r>
              </a:p>
              <a:p>
                <a:pPr algn="ctr"/>
                <a:endParaRPr lang="en-US" sz="1200">
                  <a:solidFill>
                    <a:schemeClr val="bg1"/>
                  </a:solidFill>
                  <a:cs typeface="+mn-ea"/>
                  <a:sym typeface="+mn-lt"/>
                </a:endParaRPr>
              </a:p>
            </p:txBody>
          </p:sp>
          <p:sp>
            <p:nvSpPr>
              <p:cNvPr id="37" name="Freeform 25"/>
              <p:cNvSpPr>
                <a:spLocks noEditPoints="1"/>
              </p:cNvSpPr>
              <p:nvPr/>
            </p:nvSpPr>
            <p:spPr bwMode="auto">
              <a:xfrm>
                <a:off x="2419351" y="3165475"/>
                <a:ext cx="1027113" cy="1074738"/>
              </a:xfrm>
              <a:custGeom>
                <a:avLst/>
                <a:gdLst>
                  <a:gd name="T0" fmla="*/ 139 w 273"/>
                  <a:gd name="T1" fmla="*/ 286 h 286"/>
                  <a:gd name="T2" fmla="*/ 108 w 273"/>
                  <a:gd name="T3" fmla="*/ 255 h 286"/>
                  <a:gd name="T4" fmla="*/ 111 w 273"/>
                  <a:gd name="T5" fmla="*/ 241 h 286"/>
                  <a:gd name="T6" fmla="*/ 111 w 273"/>
                  <a:gd name="T7" fmla="*/ 241 h 286"/>
                  <a:gd name="T8" fmla="*/ 0 w 273"/>
                  <a:gd name="T9" fmla="*/ 241 h 286"/>
                  <a:gd name="T10" fmla="*/ 0 w 273"/>
                  <a:gd name="T11" fmla="*/ 170 h 286"/>
                  <a:gd name="T12" fmla="*/ 6 w 273"/>
                  <a:gd name="T13" fmla="*/ 171 h 286"/>
                  <a:gd name="T14" fmla="*/ 15 w 273"/>
                  <a:gd name="T15" fmla="*/ 173 h 286"/>
                  <a:gd name="T16" fmla="*/ 46 w 273"/>
                  <a:gd name="T17" fmla="*/ 141 h 286"/>
                  <a:gd name="T18" fmla="*/ 15 w 273"/>
                  <a:gd name="T19" fmla="*/ 110 h 286"/>
                  <a:gd name="T20" fmla="*/ 6 w 273"/>
                  <a:gd name="T21" fmla="*/ 111 h 286"/>
                  <a:gd name="T22" fmla="*/ 0 w 273"/>
                  <a:gd name="T23" fmla="*/ 113 h 286"/>
                  <a:gd name="T24" fmla="*/ 0 w 273"/>
                  <a:gd name="T25" fmla="*/ 0 h 286"/>
                  <a:gd name="T26" fmla="*/ 158 w 273"/>
                  <a:gd name="T27" fmla="*/ 0 h 286"/>
                  <a:gd name="T28" fmla="*/ 273 w 273"/>
                  <a:gd name="T29" fmla="*/ 241 h 286"/>
                  <a:gd name="T30" fmla="*/ 167 w 273"/>
                  <a:gd name="T31" fmla="*/ 241 h 286"/>
                  <a:gd name="T32" fmla="*/ 170 w 273"/>
                  <a:gd name="T33" fmla="*/ 255 h 286"/>
                  <a:gd name="T34" fmla="*/ 139 w 273"/>
                  <a:gd name="T35" fmla="*/ 286 h 286"/>
                  <a:gd name="T36" fmla="*/ 8 w 273"/>
                  <a:gd name="T37" fmla="*/ 233 h 286"/>
                  <a:gd name="T38" fmla="*/ 123 w 273"/>
                  <a:gd name="T39" fmla="*/ 233 h 286"/>
                  <a:gd name="T40" fmla="*/ 118 w 273"/>
                  <a:gd name="T41" fmla="*/ 245 h 286"/>
                  <a:gd name="T42" fmla="*/ 116 w 273"/>
                  <a:gd name="T43" fmla="*/ 255 h 286"/>
                  <a:gd name="T44" fmla="*/ 139 w 273"/>
                  <a:gd name="T45" fmla="*/ 278 h 286"/>
                  <a:gd name="T46" fmla="*/ 162 w 273"/>
                  <a:gd name="T47" fmla="*/ 255 h 286"/>
                  <a:gd name="T48" fmla="*/ 160 w 273"/>
                  <a:gd name="T49" fmla="*/ 245 h 286"/>
                  <a:gd name="T50" fmla="*/ 155 w 273"/>
                  <a:gd name="T51" fmla="*/ 233 h 286"/>
                  <a:gd name="T52" fmla="*/ 260 w 273"/>
                  <a:gd name="T53" fmla="*/ 233 h 286"/>
                  <a:gd name="T54" fmla="*/ 153 w 273"/>
                  <a:gd name="T55" fmla="*/ 8 h 286"/>
                  <a:gd name="T56" fmla="*/ 8 w 273"/>
                  <a:gd name="T57" fmla="*/ 8 h 286"/>
                  <a:gd name="T58" fmla="*/ 8 w 273"/>
                  <a:gd name="T59" fmla="*/ 103 h 286"/>
                  <a:gd name="T60" fmla="*/ 15 w 273"/>
                  <a:gd name="T61" fmla="*/ 102 h 286"/>
                  <a:gd name="T62" fmla="*/ 54 w 273"/>
                  <a:gd name="T63" fmla="*/ 141 h 286"/>
                  <a:gd name="T64" fmla="*/ 15 w 273"/>
                  <a:gd name="T65" fmla="*/ 181 h 286"/>
                  <a:gd name="T66" fmla="*/ 8 w 273"/>
                  <a:gd name="T67" fmla="*/ 180 h 286"/>
                  <a:gd name="T68" fmla="*/ 8 w 273"/>
                  <a:gd name="T69" fmla="*/ 23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286">
                    <a:moveTo>
                      <a:pt x="139" y="286"/>
                    </a:moveTo>
                    <a:cubicBezTo>
                      <a:pt x="122" y="286"/>
                      <a:pt x="108" y="272"/>
                      <a:pt x="108" y="255"/>
                    </a:cubicBezTo>
                    <a:cubicBezTo>
                      <a:pt x="108" y="250"/>
                      <a:pt x="109" y="246"/>
                      <a:pt x="111" y="241"/>
                    </a:cubicBezTo>
                    <a:cubicBezTo>
                      <a:pt x="111" y="241"/>
                      <a:pt x="111" y="241"/>
                      <a:pt x="111" y="241"/>
                    </a:cubicBezTo>
                    <a:cubicBezTo>
                      <a:pt x="0" y="241"/>
                      <a:pt x="0" y="241"/>
                      <a:pt x="0" y="241"/>
                    </a:cubicBezTo>
                    <a:cubicBezTo>
                      <a:pt x="0" y="170"/>
                      <a:pt x="0" y="170"/>
                      <a:pt x="0" y="170"/>
                    </a:cubicBezTo>
                    <a:cubicBezTo>
                      <a:pt x="6" y="171"/>
                      <a:pt x="6" y="171"/>
                      <a:pt x="6" y="171"/>
                    </a:cubicBezTo>
                    <a:cubicBezTo>
                      <a:pt x="9" y="172"/>
                      <a:pt x="12" y="173"/>
                      <a:pt x="15" y="173"/>
                    </a:cubicBezTo>
                    <a:cubicBezTo>
                      <a:pt x="32" y="173"/>
                      <a:pt x="46" y="159"/>
                      <a:pt x="46" y="141"/>
                    </a:cubicBezTo>
                    <a:cubicBezTo>
                      <a:pt x="46" y="124"/>
                      <a:pt x="32" y="110"/>
                      <a:pt x="15" y="110"/>
                    </a:cubicBezTo>
                    <a:cubicBezTo>
                      <a:pt x="12" y="110"/>
                      <a:pt x="9" y="110"/>
                      <a:pt x="6" y="111"/>
                    </a:cubicBezTo>
                    <a:cubicBezTo>
                      <a:pt x="0" y="113"/>
                      <a:pt x="0" y="113"/>
                      <a:pt x="0" y="113"/>
                    </a:cubicBezTo>
                    <a:cubicBezTo>
                      <a:pt x="0" y="0"/>
                      <a:pt x="0" y="0"/>
                      <a:pt x="0" y="0"/>
                    </a:cubicBezTo>
                    <a:cubicBezTo>
                      <a:pt x="158" y="0"/>
                      <a:pt x="158" y="0"/>
                      <a:pt x="158" y="0"/>
                    </a:cubicBezTo>
                    <a:cubicBezTo>
                      <a:pt x="273" y="241"/>
                      <a:pt x="273" y="241"/>
                      <a:pt x="273" y="241"/>
                    </a:cubicBezTo>
                    <a:cubicBezTo>
                      <a:pt x="167" y="241"/>
                      <a:pt x="167" y="241"/>
                      <a:pt x="167" y="241"/>
                    </a:cubicBezTo>
                    <a:cubicBezTo>
                      <a:pt x="169" y="246"/>
                      <a:pt x="170" y="250"/>
                      <a:pt x="170" y="255"/>
                    </a:cubicBezTo>
                    <a:cubicBezTo>
                      <a:pt x="170" y="272"/>
                      <a:pt x="156" y="286"/>
                      <a:pt x="139" y="286"/>
                    </a:cubicBezTo>
                    <a:close/>
                    <a:moveTo>
                      <a:pt x="8" y="233"/>
                    </a:moveTo>
                    <a:cubicBezTo>
                      <a:pt x="123" y="233"/>
                      <a:pt x="123" y="233"/>
                      <a:pt x="123" y="233"/>
                    </a:cubicBezTo>
                    <a:cubicBezTo>
                      <a:pt x="118" y="245"/>
                      <a:pt x="118" y="245"/>
                      <a:pt x="118" y="245"/>
                    </a:cubicBezTo>
                    <a:cubicBezTo>
                      <a:pt x="117" y="248"/>
                      <a:pt x="116" y="251"/>
                      <a:pt x="116" y="255"/>
                    </a:cubicBezTo>
                    <a:cubicBezTo>
                      <a:pt x="116" y="268"/>
                      <a:pt x="126" y="278"/>
                      <a:pt x="139" y="278"/>
                    </a:cubicBezTo>
                    <a:cubicBezTo>
                      <a:pt x="152" y="278"/>
                      <a:pt x="162" y="268"/>
                      <a:pt x="162" y="255"/>
                    </a:cubicBezTo>
                    <a:cubicBezTo>
                      <a:pt x="162" y="251"/>
                      <a:pt x="162" y="248"/>
                      <a:pt x="160" y="245"/>
                    </a:cubicBezTo>
                    <a:cubicBezTo>
                      <a:pt x="155" y="233"/>
                      <a:pt x="155" y="233"/>
                      <a:pt x="155" y="233"/>
                    </a:cubicBezTo>
                    <a:cubicBezTo>
                      <a:pt x="260" y="233"/>
                      <a:pt x="260" y="233"/>
                      <a:pt x="260" y="233"/>
                    </a:cubicBezTo>
                    <a:cubicBezTo>
                      <a:pt x="153" y="8"/>
                      <a:pt x="153" y="8"/>
                      <a:pt x="153" y="8"/>
                    </a:cubicBezTo>
                    <a:cubicBezTo>
                      <a:pt x="8" y="8"/>
                      <a:pt x="8" y="8"/>
                      <a:pt x="8" y="8"/>
                    </a:cubicBezTo>
                    <a:cubicBezTo>
                      <a:pt x="8" y="103"/>
                      <a:pt x="8" y="103"/>
                      <a:pt x="8" y="103"/>
                    </a:cubicBezTo>
                    <a:cubicBezTo>
                      <a:pt x="11" y="102"/>
                      <a:pt x="13" y="102"/>
                      <a:pt x="15" y="102"/>
                    </a:cubicBezTo>
                    <a:cubicBezTo>
                      <a:pt x="37" y="102"/>
                      <a:pt x="54" y="120"/>
                      <a:pt x="54" y="141"/>
                    </a:cubicBezTo>
                    <a:cubicBezTo>
                      <a:pt x="54" y="163"/>
                      <a:pt x="37" y="181"/>
                      <a:pt x="15" y="181"/>
                    </a:cubicBezTo>
                    <a:cubicBezTo>
                      <a:pt x="13" y="181"/>
                      <a:pt x="11" y="180"/>
                      <a:pt x="8" y="180"/>
                    </a:cubicBezTo>
                    <a:lnTo>
                      <a:pt x="8" y="233"/>
                    </a:lnTo>
                    <a:close/>
                  </a:path>
                </a:pathLst>
              </a:custGeom>
              <a:solidFill>
                <a:schemeClr val="bg1">
                  <a:lumMod val="95000"/>
                </a:schemeClr>
              </a:solidFill>
              <a:ln>
                <a:noFill/>
              </a:ln>
            </p:spPr>
            <p:txBody>
              <a:bodyPr vert="horz" wrap="square" lIns="91440" tIns="45721" rIns="91440" bIns="45721" numCol="1" anchor="t" anchorCtr="0" compatLnSpc="1"/>
              <a:lstStyle/>
              <a:p>
                <a:endParaRPr lang="en-US" sz="1800">
                  <a:cs typeface="+mn-ea"/>
                  <a:sym typeface="+mn-lt"/>
                </a:endParaRPr>
              </a:p>
            </p:txBody>
          </p:sp>
        </p:grpSp>
      </p:grpSp>
      <p:cxnSp>
        <p:nvCxnSpPr>
          <p:cNvPr id="22" name="直接连接符 21"/>
          <p:cNvCxnSpPr/>
          <p:nvPr/>
        </p:nvCxnSpPr>
        <p:spPr>
          <a:xfrm>
            <a:off x="7171690" y="3653790"/>
            <a:ext cx="3651250" cy="0"/>
          </a:xfrm>
          <a:prstGeom prst="line">
            <a:avLst/>
          </a:prstGeom>
          <a:ln>
            <a:solidFill>
              <a:srgbClr val="17234D"/>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405255" y="4371975"/>
            <a:ext cx="3282315" cy="0"/>
          </a:xfrm>
          <a:prstGeom prst="line">
            <a:avLst/>
          </a:prstGeom>
          <a:ln>
            <a:solidFill>
              <a:srgbClr val="17234D"/>
            </a:solidFill>
            <a:tailEnd type="oval"/>
          </a:ln>
        </p:spPr>
        <p:style>
          <a:lnRef idx="1">
            <a:schemeClr val="accent1"/>
          </a:lnRef>
          <a:fillRef idx="0">
            <a:schemeClr val="accent1"/>
          </a:fillRef>
          <a:effectRef idx="0">
            <a:schemeClr val="accent1"/>
          </a:effectRef>
          <a:fontRef idx="minor">
            <a:schemeClr val="tx1"/>
          </a:fontRef>
        </p:style>
      </p:cxnSp>
      <p:sp>
        <p:nvSpPr>
          <p:cNvPr id="54320" name="Rectangle 48"/>
          <p:cNvSpPr>
            <a:spLocks noChangeArrowheads="1"/>
          </p:cNvSpPr>
          <p:nvPr/>
        </p:nvSpPr>
        <p:spPr bwMode="auto">
          <a:xfrm>
            <a:off x="1405255" y="3169285"/>
            <a:ext cx="2695575"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61" name="Rectangle 48"/>
          <p:cNvSpPr>
            <a:spLocks noChangeArrowheads="1"/>
          </p:cNvSpPr>
          <p:nvPr/>
        </p:nvSpPr>
        <p:spPr bwMode="auto">
          <a:xfrm>
            <a:off x="1405255" y="4599940"/>
            <a:ext cx="2695575"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62" name="Rectangle 48"/>
          <p:cNvSpPr>
            <a:spLocks noChangeArrowheads="1"/>
          </p:cNvSpPr>
          <p:nvPr/>
        </p:nvSpPr>
        <p:spPr bwMode="auto">
          <a:xfrm>
            <a:off x="8127365" y="2426970"/>
            <a:ext cx="2695575" cy="965200"/>
          </a:xfrm>
          <a:prstGeom prst="rect">
            <a:avLst/>
          </a:prstGeom>
          <a:noFill/>
        </p:spPr>
        <p:txBody>
          <a:bodyPr wrap="square" rtlCol="0">
            <a:spAutoFit/>
          </a:bodyPr>
          <a:lstStyle/>
          <a:p>
            <a:pPr marL="0" marR="0" lvl="0" indent="0" algn="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63" name="Rectangle 48"/>
          <p:cNvSpPr>
            <a:spLocks noChangeArrowheads="1"/>
          </p:cNvSpPr>
          <p:nvPr/>
        </p:nvSpPr>
        <p:spPr bwMode="auto">
          <a:xfrm>
            <a:off x="8127365" y="3857625"/>
            <a:ext cx="2695575" cy="965200"/>
          </a:xfrm>
          <a:prstGeom prst="rect">
            <a:avLst/>
          </a:prstGeom>
          <a:noFill/>
        </p:spPr>
        <p:txBody>
          <a:bodyPr wrap="square" rtlCol="0">
            <a:spAutoFit/>
          </a:bodyPr>
          <a:lstStyle/>
          <a:p>
            <a:pPr marL="0" marR="0" lvl="0" indent="0" algn="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4320"/>
                                        </p:tgtEl>
                                        <p:attrNameLst>
                                          <p:attrName>style.visibility</p:attrName>
                                        </p:attrNameLst>
                                      </p:cBhvr>
                                      <p:to>
                                        <p:strVal val="visible"/>
                                      </p:to>
                                    </p:set>
                                    <p:anim calcmode="lin" valueType="num">
                                      <p:cBhvr>
                                        <p:cTn id="26" dur="500" fill="hold"/>
                                        <p:tgtEl>
                                          <p:spTgt spid="54320"/>
                                        </p:tgtEl>
                                        <p:attrNameLst>
                                          <p:attrName>ppt_w</p:attrName>
                                        </p:attrNameLst>
                                      </p:cBhvr>
                                      <p:tavLst>
                                        <p:tav tm="0">
                                          <p:val>
                                            <p:fltVal val="0"/>
                                          </p:val>
                                        </p:tav>
                                        <p:tav tm="100000">
                                          <p:val>
                                            <p:strVal val="#ppt_w"/>
                                          </p:val>
                                        </p:tav>
                                      </p:tavLst>
                                    </p:anim>
                                    <p:anim calcmode="lin" valueType="num">
                                      <p:cBhvr>
                                        <p:cTn id="27" dur="500" fill="hold"/>
                                        <p:tgtEl>
                                          <p:spTgt spid="54320"/>
                                        </p:tgtEl>
                                        <p:attrNameLst>
                                          <p:attrName>ppt_h</p:attrName>
                                        </p:attrNameLst>
                                      </p:cBhvr>
                                      <p:tavLst>
                                        <p:tav tm="0">
                                          <p:val>
                                            <p:fltVal val="0"/>
                                          </p:val>
                                        </p:tav>
                                        <p:tav tm="100000">
                                          <p:val>
                                            <p:strVal val="#ppt_h"/>
                                          </p:val>
                                        </p:tav>
                                      </p:tavLst>
                                    </p:anim>
                                    <p:animEffect transition="in" filter="fade">
                                      <p:cBhvr>
                                        <p:cTn id="28" dur="500"/>
                                        <p:tgtEl>
                                          <p:spTgt spid="54320"/>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p:cTn id="48" dur="500" fill="hold"/>
                                        <p:tgtEl>
                                          <p:spTgt spid="63"/>
                                        </p:tgtEl>
                                        <p:attrNameLst>
                                          <p:attrName>ppt_w</p:attrName>
                                        </p:attrNameLst>
                                      </p:cBhvr>
                                      <p:tavLst>
                                        <p:tav tm="0">
                                          <p:val>
                                            <p:fltVal val="0"/>
                                          </p:val>
                                        </p:tav>
                                        <p:tav tm="100000">
                                          <p:val>
                                            <p:strVal val="#ppt_w"/>
                                          </p:val>
                                        </p:tav>
                                      </p:tavLst>
                                    </p:anim>
                                    <p:anim calcmode="lin" valueType="num">
                                      <p:cBhvr>
                                        <p:cTn id="49" dur="500" fill="hold"/>
                                        <p:tgtEl>
                                          <p:spTgt spid="63"/>
                                        </p:tgtEl>
                                        <p:attrNameLst>
                                          <p:attrName>ppt_h</p:attrName>
                                        </p:attrNameLst>
                                      </p:cBhvr>
                                      <p:tavLst>
                                        <p:tav tm="0">
                                          <p:val>
                                            <p:fltVal val="0"/>
                                          </p:val>
                                        </p:tav>
                                        <p:tav tm="100000">
                                          <p:val>
                                            <p:strVal val="#ppt_h"/>
                                          </p:val>
                                        </p:tav>
                                      </p:tavLst>
                                    </p:anim>
                                    <p:animEffect transition="in" filter="fade">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4320" grpId="0"/>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505460" y="486410"/>
            <a:ext cx="11181080" cy="5885180"/>
          </a:xfrm>
          <a:prstGeom prst="snip1Rect">
            <a:avLst>
              <a:gd name="adj" fmla="val 0"/>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489835" y="2651760"/>
            <a:ext cx="1957070" cy="1555115"/>
          </a:xfrm>
          <a:prstGeom prst="rect">
            <a:avLst/>
          </a:prstGeom>
          <a:solidFill>
            <a:srgbClr val="17234D"/>
          </a:solidFill>
          <a:ln>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chemeClr val="bg1"/>
                </a:solidFill>
                <a:latin typeface="微软雅黑" panose="020B0503020204020204" charset="-122"/>
                <a:ea typeface="微软雅黑" panose="020B0503020204020204" charset="-122"/>
              </a:rPr>
              <a:t>02</a:t>
            </a:r>
          </a:p>
        </p:txBody>
      </p:sp>
      <p:sp>
        <p:nvSpPr>
          <p:cNvPr id="28" name="文本框 27"/>
          <p:cNvSpPr txBox="1"/>
          <p:nvPr/>
        </p:nvSpPr>
        <p:spPr>
          <a:xfrm>
            <a:off x="4922520" y="2651760"/>
            <a:ext cx="3251835" cy="460375"/>
          </a:xfrm>
          <a:prstGeom prst="rect">
            <a:avLst/>
          </a:prstGeom>
          <a:noFill/>
        </p:spPr>
        <p:txBody>
          <a:bodyPr wrap="square" rtlCol="0">
            <a:spAutoFit/>
          </a:bodyPr>
          <a:lstStyle/>
          <a:p>
            <a:pPr algn="l" fontAlgn="auto">
              <a:lnSpc>
                <a:spcPct val="100000"/>
              </a:lnSpc>
            </a:pPr>
            <a:r>
              <a:rPr lang="zh-CN" altLang="en-US" sz="2400" b="1">
                <a:solidFill>
                  <a:srgbClr val="17234D"/>
                </a:solidFill>
                <a:latin typeface="微软雅黑" panose="020B0503020204020204" charset="-122"/>
                <a:ea typeface="微软雅黑" panose="020B0503020204020204" charset="-122"/>
                <a:sym typeface="+mn-ea"/>
              </a:rPr>
              <a:t>单击此处输入标题文本</a:t>
            </a:r>
          </a:p>
        </p:txBody>
      </p:sp>
      <p:cxnSp>
        <p:nvCxnSpPr>
          <p:cNvPr id="29" name="直接连接符 28"/>
          <p:cNvCxnSpPr/>
          <p:nvPr/>
        </p:nvCxnSpPr>
        <p:spPr>
          <a:xfrm flipV="1">
            <a:off x="4980940" y="3234055"/>
            <a:ext cx="4728210" cy="6350"/>
          </a:xfrm>
          <a:prstGeom prst="line">
            <a:avLst/>
          </a:prstGeom>
          <a:ln w="12700">
            <a:solidFill>
              <a:srgbClr val="17234D"/>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80940" y="3381375"/>
            <a:ext cx="4727575" cy="922020"/>
          </a:xfrm>
          <a:prstGeom prst="rect">
            <a:avLst/>
          </a:prstGeom>
          <a:noFill/>
        </p:spPr>
        <p:txBody>
          <a:bodyPr wrap="square" rtlCol="0">
            <a:spAutoFit/>
          </a:bodyPr>
          <a:lstStyle/>
          <a:p>
            <a:pPr indent="0" fontAlgn="auto">
              <a:lnSpc>
                <a:spcPct val="150000"/>
              </a:lnSpc>
              <a:buFont typeface="Wingdings" panose="05000000000000000000" charset="0"/>
              <a:buNone/>
            </a:pPr>
            <a:r>
              <a:rPr lang="zh-CN" altLang="en-US" sz="1200">
                <a:solidFill>
                  <a:schemeClr val="tx1">
                    <a:lumMod val="65000"/>
                    <a:lumOff val="35000"/>
                  </a:schemeClr>
                </a:solidFill>
                <a:latin typeface="微软雅黑" panose="020B0503020204020204" charset="-122"/>
                <a:ea typeface="微软雅黑" panose="020B0503020204020204" charset="-122"/>
              </a:rPr>
              <a:t>When a cigarette falls in love with a match,it is destined to be hurt.When a cigarette falls in love with a match,it is destined to be hurt.</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vertical)">
                                      <p:cBhvr>
                                        <p:cTn id="11" dur="500"/>
                                        <p:tgtEl>
                                          <p:spTgt spid="27"/>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2"/>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7" dur="500"/>
                                        <p:tgtEl>
                                          <p:spTgt spid="2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单角的矩形 3"/>
          <p:cNvSpPr/>
          <p:nvPr/>
        </p:nvSpPr>
        <p:spPr>
          <a:xfrm flipH="1">
            <a:off x="300355" y="296545"/>
            <a:ext cx="11591925" cy="6265545"/>
          </a:xfrm>
          <a:prstGeom prst="snip1Rect">
            <a:avLst>
              <a:gd name="adj" fmla="val 3324"/>
            </a:avLst>
          </a:prstGeom>
          <a:noFill/>
          <a:ln w="19050">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00355" y="296545"/>
            <a:ext cx="3054350" cy="471170"/>
            <a:chOff x="473" y="467"/>
            <a:chExt cx="4810" cy="742"/>
          </a:xfrm>
        </p:grpSpPr>
        <p:sp>
          <p:nvSpPr>
            <p:cNvPr id="2" name="剪去单角的矩形 1"/>
            <p:cNvSpPr/>
            <p:nvPr/>
          </p:nvSpPr>
          <p:spPr>
            <a:xfrm flipH="1">
              <a:off x="473" y="467"/>
              <a:ext cx="4810" cy="742"/>
            </a:xfrm>
            <a:prstGeom prst="snip1Rect">
              <a:avLst>
                <a:gd name="adj" fmla="val 44609"/>
              </a:avLst>
            </a:prstGeom>
            <a:solidFill>
              <a:srgbClr val="1723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874" y="548"/>
              <a:ext cx="4008" cy="580"/>
            </a:xfrm>
            <a:prstGeom prst="rect">
              <a:avLst/>
            </a:prstGeom>
            <a:noFill/>
          </p:spPr>
          <p:txBody>
            <a:bodyPr wrap="square" rtlCol="0">
              <a:spAutoFit/>
            </a:bodyPr>
            <a:lstStyle/>
            <a:p>
              <a:r>
                <a:rPr lang="zh-CN" altLang="en-US" b="1">
                  <a:solidFill>
                    <a:schemeClr val="bg1"/>
                  </a:solidFill>
                  <a:latin typeface="微软雅黑" panose="020B0503020204020204" charset="-122"/>
                  <a:ea typeface="微软雅黑" panose="020B0503020204020204" charset="-122"/>
                </a:rPr>
                <a:t>单击此处输入标题文本</a:t>
              </a:r>
            </a:p>
          </p:txBody>
        </p:sp>
      </p:grpSp>
      <p:grpSp>
        <p:nvGrpSpPr>
          <p:cNvPr id="10" name="组合 9"/>
          <p:cNvGrpSpPr/>
          <p:nvPr/>
        </p:nvGrpSpPr>
        <p:grpSpPr>
          <a:xfrm>
            <a:off x="5562600" y="2298700"/>
            <a:ext cx="1043940" cy="1041400"/>
            <a:chOff x="8760" y="3620"/>
            <a:chExt cx="1644" cy="1640"/>
          </a:xfrm>
        </p:grpSpPr>
        <p:sp>
          <p:nvSpPr>
            <p:cNvPr id="28" name="泪滴形 27"/>
            <p:cNvSpPr/>
            <p:nvPr/>
          </p:nvSpPr>
          <p:spPr>
            <a:xfrm rot="8204419">
              <a:off x="8760" y="3620"/>
              <a:ext cx="1644" cy="1641"/>
            </a:xfrm>
            <a:prstGeom prst="teardrop">
              <a:avLst>
                <a:gd name="adj" fmla="val 107559"/>
              </a:avLst>
            </a:prstGeom>
            <a:noFill/>
            <a:ln w="22225">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solidFill>
                  <a:srgbClr val="17234D"/>
                </a:solidFill>
              </a:endParaRPr>
            </a:p>
          </p:txBody>
        </p:sp>
        <p:sp>
          <p:nvSpPr>
            <p:cNvPr id="6" name="文本框 5"/>
            <p:cNvSpPr txBox="1"/>
            <p:nvPr/>
          </p:nvSpPr>
          <p:spPr>
            <a:xfrm>
              <a:off x="8961" y="4079"/>
              <a:ext cx="1080" cy="725"/>
            </a:xfrm>
            <a:prstGeom prst="rect">
              <a:avLst/>
            </a:prstGeom>
            <a:noFill/>
          </p:spPr>
          <p:txBody>
            <a:bodyPr wrap="square" rtlCol="0">
              <a:spAutoFit/>
            </a:bodyPr>
            <a:lstStyle/>
            <a:p>
              <a:pPr algn="ctr"/>
              <a:r>
                <a:rPr lang="en-US" altLang="zh-CN" sz="2400">
                  <a:solidFill>
                    <a:srgbClr val="17234D"/>
                  </a:solidFill>
                  <a:latin typeface="微软雅黑" panose="020B0503020204020204" charset="-122"/>
                  <a:ea typeface="微软雅黑" panose="020B0503020204020204" charset="-122"/>
                </a:rPr>
                <a:t>01</a:t>
              </a:r>
            </a:p>
          </p:txBody>
        </p:sp>
      </p:grpSp>
      <p:grpSp>
        <p:nvGrpSpPr>
          <p:cNvPr id="11" name="组合 10"/>
          <p:cNvGrpSpPr/>
          <p:nvPr/>
        </p:nvGrpSpPr>
        <p:grpSpPr>
          <a:xfrm>
            <a:off x="6370955" y="3063240"/>
            <a:ext cx="1043940" cy="1041400"/>
            <a:chOff x="10033" y="4824"/>
            <a:chExt cx="1644" cy="1640"/>
          </a:xfrm>
        </p:grpSpPr>
        <p:sp>
          <p:nvSpPr>
            <p:cNvPr id="29" name="泪滴形 28"/>
            <p:cNvSpPr/>
            <p:nvPr/>
          </p:nvSpPr>
          <p:spPr>
            <a:xfrm rot="13306360">
              <a:off x="10033" y="4824"/>
              <a:ext cx="1644" cy="1641"/>
            </a:xfrm>
            <a:prstGeom prst="teardrop">
              <a:avLst>
                <a:gd name="adj" fmla="val 107559"/>
              </a:avLst>
            </a:prstGeom>
            <a:noFill/>
            <a:ln w="22225">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0314" y="5282"/>
              <a:ext cx="1080" cy="725"/>
            </a:xfrm>
            <a:prstGeom prst="rect">
              <a:avLst/>
            </a:prstGeom>
            <a:noFill/>
          </p:spPr>
          <p:txBody>
            <a:bodyPr wrap="square" rtlCol="0">
              <a:spAutoFit/>
            </a:bodyPr>
            <a:lstStyle/>
            <a:p>
              <a:pPr algn="ctr"/>
              <a:r>
                <a:rPr lang="en-US" altLang="zh-CN" sz="2400">
                  <a:solidFill>
                    <a:srgbClr val="17234D"/>
                  </a:solidFill>
                  <a:latin typeface="微软雅黑" panose="020B0503020204020204" charset="-122"/>
                  <a:ea typeface="微软雅黑" panose="020B0503020204020204" charset="-122"/>
                </a:rPr>
                <a:t>02</a:t>
              </a:r>
            </a:p>
          </p:txBody>
        </p:sp>
      </p:grpSp>
      <p:grpSp>
        <p:nvGrpSpPr>
          <p:cNvPr id="12" name="组合 11"/>
          <p:cNvGrpSpPr/>
          <p:nvPr/>
        </p:nvGrpSpPr>
        <p:grpSpPr>
          <a:xfrm>
            <a:off x="5511165" y="3937635"/>
            <a:ext cx="1043940" cy="1041400"/>
            <a:chOff x="8679" y="6201"/>
            <a:chExt cx="1644" cy="1640"/>
          </a:xfrm>
        </p:grpSpPr>
        <p:sp>
          <p:nvSpPr>
            <p:cNvPr id="30" name="泪滴形 29"/>
            <p:cNvSpPr/>
            <p:nvPr/>
          </p:nvSpPr>
          <p:spPr>
            <a:xfrm rot="18980052">
              <a:off x="8679" y="6201"/>
              <a:ext cx="1644" cy="1641"/>
            </a:xfrm>
            <a:prstGeom prst="teardrop">
              <a:avLst>
                <a:gd name="adj" fmla="val 107559"/>
              </a:avLst>
            </a:prstGeom>
            <a:noFill/>
            <a:ln w="22225">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961" y="6660"/>
              <a:ext cx="1080" cy="725"/>
            </a:xfrm>
            <a:prstGeom prst="rect">
              <a:avLst/>
            </a:prstGeom>
            <a:noFill/>
          </p:spPr>
          <p:txBody>
            <a:bodyPr wrap="square" rtlCol="0">
              <a:spAutoFit/>
            </a:bodyPr>
            <a:lstStyle/>
            <a:p>
              <a:pPr algn="ctr"/>
              <a:r>
                <a:rPr lang="en-US" altLang="zh-CN" sz="2400">
                  <a:solidFill>
                    <a:srgbClr val="17234D"/>
                  </a:solidFill>
                  <a:latin typeface="微软雅黑" panose="020B0503020204020204" charset="-122"/>
                  <a:ea typeface="微软雅黑" panose="020B0503020204020204" charset="-122"/>
                </a:rPr>
                <a:t>03</a:t>
              </a:r>
            </a:p>
          </p:txBody>
        </p:sp>
      </p:grpSp>
      <p:grpSp>
        <p:nvGrpSpPr>
          <p:cNvPr id="14" name="组合 13"/>
          <p:cNvGrpSpPr/>
          <p:nvPr/>
        </p:nvGrpSpPr>
        <p:grpSpPr>
          <a:xfrm>
            <a:off x="4707890" y="3098165"/>
            <a:ext cx="1041400" cy="1043940"/>
            <a:chOff x="7414" y="4879"/>
            <a:chExt cx="1640" cy="1644"/>
          </a:xfrm>
        </p:grpSpPr>
        <p:sp>
          <p:nvSpPr>
            <p:cNvPr id="13" name="泪滴形 12"/>
            <p:cNvSpPr/>
            <p:nvPr/>
          </p:nvSpPr>
          <p:spPr>
            <a:xfrm rot="2725641">
              <a:off x="7412" y="4881"/>
              <a:ext cx="1644" cy="1641"/>
            </a:xfrm>
            <a:prstGeom prst="teardrop">
              <a:avLst>
                <a:gd name="adj" fmla="val 107559"/>
              </a:avLst>
            </a:prstGeom>
            <a:noFill/>
            <a:ln w="22225">
              <a:solidFill>
                <a:srgbClr val="172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695" y="5338"/>
              <a:ext cx="1080" cy="725"/>
            </a:xfrm>
            <a:prstGeom prst="rect">
              <a:avLst/>
            </a:prstGeom>
            <a:noFill/>
          </p:spPr>
          <p:txBody>
            <a:bodyPr wrap="square" rtlCol="0">
              <a:spAutoFit/>
            </a:bodyPr>
            <a:lstStyle/>
            <a:p>
              <a:pPr algn="ctr"/>
              <a:r>
                <a:rPr lang="en-US" altLang="zh-CN" sz="2400">
                  <a:solidFill>
                    <a:srgbClr val="17234D"/>
                  </a:solidFill>
                  <a:latin typeface="微软雅黑" panose="020B0503020204020204" charset="-122"/>
                  <a:ea typeface="微软雅黑" panose="020B0503020204020204" charset="-122"/>
                </a:rPr>
                <a:t>04</a:t>
              </a:r>
            </a:p>
          </p:txBody>
        </p:sp>
      </p:grpSp>
      <p:sp>
        <p:nvSpPr>
          <p:cNvPr id="54320" name="Rectangle 48"/>
          <p:cNvSpPr>
            <a:spLocks noChangeArrowheads="1"/>
          </p:cNvSpPr>
          <p:nvPr/>
        </p:nvSpPr>
        <p:spPr bwMode="auto">
          <a:xfrm>
            <a:off x="6549390" y="1425575"/>
            <a:ext cx="371602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5" name="Rectangle 48"/>
          <p:cNvSpPr>
            <a:spLocks noChangeArrowheads="1"/>
          </p:cNvSpPr>
          <p:nvPr/>
        </p:nvSpPr>
        <p:spPr bwMode="auto">
          <a:xfrm>
            <a:off x="7628890" y="3101340"/>
            <a:ext cx="3517900" cy="965200"/>
          </a:xfrm>
          <a:prstGeom prst="rect">
            <a:avLst/>
          </a:prstGeom>
          <a:noFill/>
        </p:spPr>
        <p:txBody>
          <a:bodyPr wrap="square" rtlCol="0">
            <a:spAutoFit/>
          </a:bodyPr>
          <a:lstStyle/>
          <a:p>
            <a:pPr marL="0" marR="0" lvl="0" indent="0" algn="l"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l"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6" name="Rectangle 48"/>
          <p:cNvSpPr>
            <a:spLocks noChangeArrowheads="1"/>
          </p:cNvSpPr>
          <p:nvPr/>
        </p:nvSpPr>
        <p:spPr bwMode="auto">
          <a:xfrm>
            <a:off x="4337685" y="5102860"/>
            <a:ext cx="3517900" cy="965200"/>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ct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17" name="Rectangle 48"/>
          <p:cNvSpPr>
            <a:spLocks noChangeArrowheads="1"/>
          </p:cNvSpPr>
          <p:nvPr/>
        </p:nvSpPr>
        <p:spPr bwMode="auto">
          <a:xfrm>
            <a:off x="973455" y="3101340"/>
            <a:ext cx="3517900" cy="965200"/>
          </a:xfrm>
          <a:prstGeom prst="rect">
            <a:avLst/>
          </a:prstGeom>
          <a:noFill/>
        </p:spPr>
        <p:txBody>
          <a:bodyPr wrap="square" rtlCol="0">
            <a:spAutoFit/>
          </a:bodyPr>
          <a:lstStyle/>
          <a:p>
            <a:pPr marL="0" marR="0" lvl="0" indent="0" algn="r" defTabSz="608965" eaLnBrk="1" fontAlgn="auto" latinLnBrk="0" hangingPunct="1">
              <a:lnSpc>
                <a:spcPct val="130000"/>
              </a:lnSpc>
              <a:spcBef>
                <a:spcPts val="0"/>
              </a:spcBef>
              <a:spcAft>
                <a:spcPts val="0"/>
              </a:spcAft>
              <a:buClrTx/>
              <a:buSzTx/>
              <a:buFontTx/>
              <a:buNone/>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a:p>
            <a:pPr marL="0" marR="0" lvl="0" indent="0" algn="r" defTabSz="914400" eaLnBrk="1" fontAlgn="auto" latinLnBrk="0" hangingPunct="1">
              <a:lnSpc>
                <a:spcPct val="150000"/>
              </a:lnSpc>
              <a:buNone/>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kumimoji="0" lang="zh-CN" altLang="en-US" sz="12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320"/>
                                        </p:tgtEl>
                                        <p:attrNameLst>
                                          <p:attrName>style.visibility</p:attrName>
                                        </p:attrNameLst>
                                      </p:cBhvr>
                                      <p:to>
                                        <p:strVal val="visible"/>
                                      </p:to>
                                    </p:set>
                                    <p:animEffect transition="in" filter="wipe(left)">
                                      <p:cBhvr>
                                        <p:cTn id="20" dur="500"/>
                                        <p:tgtEl>
                                          <p:spTgt spid="54320"/>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4320"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2200</Words>
  <Application>Microsoft Office PowerPoint</Application>
  <PresentationFormat>宽屏</PresentationFormat>
  <Paragraphs>248</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微软雅黑</vt:lpstr>
      <vt:lpstr>Calibri</vt:lpstr>
      <vt:lpstr>华文细黑</vt:lpstr>
      <vt:lpstr>宋体</vt:lpstr>
      <vt:lpstr>Wingdings</vt:lpstr>
      <vt:lpstr>方正清刻本悦宋简体</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2020-05-27T05:19:32Z</dcterms:created>
  <dcterms:modified xsi:type="dcterms:W3CDTF">2021-01-05T11:10:12Z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