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63" r:id="rId5"/>
    <p:sldId id="264" r:id="rId6"/>
    <p:sldId id="265" r:id="rId7"/>
    <p:sldId id="266" r:id="rId8"/>
    <p:sldId id="267" r:id="rId9"/>
    <p:sldId id="259" r:id="rId10"/>
    <p:sldId id="268" r:id="rId11"/>
    <p:sldId id="269" r:id="rId12"/>
    <p:sldId id="270" r:id="rId13"/>
    <p:sldId id="271" r:id="rId14"/>
    <p:sldId id="272" r:id="rId15"/>
    <p:sldId id="260" r:id="rId16"/>
    <p:sldId id="273" r:id="rId17"/>
    <p:sldId id="274" r:id="rId18"/>
    <p:sldId id="275" r:id="rId19"/>
    <p:sldId id="276" r:id="rId20"/>
    <p:sldId id="277" r:id="rId21"/>
    <p:sldId id="261" r:id="rId22"/>
    <p:sldId id="278" r:id="rId23"/>
    <p:sldId id="279" r:id="rId24"/>
    <p:sldId id="280" r:id="rId25"/>
    <p:sldId id="281" r:id="rId26"/>
    <p:sldId id="282" r:id="rId27"/>
    <p:sldId id="262" r:id="rId28"/>
    <p:sldId id="283" r:id="rId29"/>
    <p:sldId id="284" r:id="rId30"/>
    <p:sldId id="285" r:id="rId31"/>
    <p:sldId id="286" r:id="rId32"/>
    <p:sldId id="287" r:id="rId33"/>
    <p:sldId id="288" r:id="rId3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0" d="100"/>
          <a:sy n="150" d="100"/>
        </p:scale>
        <p:origin x="456" y="138"/>
      </p:cViewPr>
      <p:guideLst/>
    </p:cSldViewPr>
  </p:slideViewPr>
  <p:notesTextViewPr>
    <p:cViewPr>
      <p:scale>
        <a:sx n="1" d="1"/>
        <a:sy n="1" d="1"/>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02323" y="167245"/>
            <a:ext cx="1500913" cy="105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533" y="396695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C740A50-874C-4188-9702-D1BF709DAE2D}"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F197497-564E-4919-8DB7-58360A377F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740A50-874C-4188-9702-D1BF709DAE2D}"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197497-564E-4919-8DB7-58360A377F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816" y="1508383"/>
            <a:ext cx="2855101" cy="1951328"/>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8120" y="2255007"/>
            <a:ext cx="1227203" cy="2028192"/>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326" y="1563076"/>
            <a:ext cx="1552595" cy="15776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1999" y="2514317"/>
            <a:ext cx="1167071" cy="558879"/>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479" y="407166"/>
            <a:ext cx="873791" cy="723521"/>
          </a:xfrm>
          <a:prstGeom prst="rect">
            <a:avLst/>
          </a:prstGeom>
        </p:spPr>
      </p:pic>
      <p:sp>
        <p:nvSpPr>
          <p:cNvPr id="11" name="文本框 10"/>
          <p:cNvSpPr txBox="1"/>
          <p:nvPr/>
        </p:nvSpPr>
        <p:spPr>
          <a:xfrm>
            <a:off x="2349400" y="1166054"/>
            <a:ext cx="4461387" cy="584775"/>
          </a:xfrm>
          <a:prstGeom prst="rect">
            <a:avLst/>
          </a:prstGeom>
          <a:noFill/>
        </p:spPr>
        <p:txBody>
          <a:bodyPr wrap="square" rtlCol="0">
            <a:spAutoFit/>
          </a:bodyPr>
          <a:lstStyle/>
          <a:p>
            <a:pPr algn="ctr"/>
            <a:r>
              <a:rPr lang="zh-CN" altLang="en-US" sz="3200" b="1">
                <a:solidFill>
                  <a:schemeClr val="bg1">
                    <a:lumMod val="85000"/>
                  </a:schemeClr>
                </a:solidFill>
                <a:latin typeface="方正正黑简体" panose="02000000000000000000" pitchFamily="2" charset="-122"/>
                <a:ea typeface="方正正黑简体" panose="02000000000000000000" pitchFamily="2" charset="-122"/>
              </a:rPr>
              <a:t>教师工作总结</a:t>
            </a:r>
            <a:r>
              <a:rPr lang="en-US" altLang="zh-CN" sz="3200" b="1">
                <a:solidFill>
                  <a:schemeClr val="bg1">
                    <a:lumMod val="85000"/>
                  </a:schemeClr>
                </a:solidFill>
                <a:latin typeface="方正正黑简体" panose="02000000000000000000" pitchFamily="2" charset="-122"/>
                <a:ea typeface="方正正黑简体" panose="02000000000000000000" pitchFamily="2" charset="-122"/>
              </a:rPr>
              <a:t>PPT</a:t>
            </a:r>
            <a:r>
              <a:rPr lang="zh-CN" altLang="en-US" sz="3200" b="1" dirty="0">
                <a:solidFill>
                  <a:schemeClr val="bg1">
                    <a:lumMod val="85000"/>
                  </a:schemeClr>
                </a:solidFill>
                <a:latin typeface="方正正黑简体" panose="02000000000000000000" pitchFamily="2" charset="-122"/>
                <a:ea typeface="方正正黑简体" panose="02000000000000000000" pitchFamily="2" charset="-122"/>
              </a:rPr>
              <a:t>模板</a:t>
            </a:r>
          </a:p>
        </p:txBody>
      </p:sp>
      <p:sp>
        <p:nvSpPr>
          <p:cNvPr id="12" name="文本框 11"/>
          <p:cNvSpPr txBox="1"/>
          <p:nvPr/>
        </p:nvSpPr>
        <p:spPr>
          <a:xfrm>
            <a:off x="2965143" y="1913584"/>
            <a:ext cx="3229897" cy="307777"/>
          </a:xfrm>
          <a:prstGeom prst="rect">
            <a:avLst/>
          </a:prstGeom>
          <a:noFill/>
        </p:spPr>
        <p:txBody>
          <a:bodyPr wrap="square" rtlCol="0">
            <a:spAutoFit/>
          </a:bodyPr>
          <a:lstStyle/>
          <a:p>
            <a:pPr algn="ctr"/>
            <a:r>
              <a:rPr lang="en-US" altLang="zh-CN" sz="1400" dirty="0">
                <a:solidFill>
                  <a:schemeClr val="bg1">
                    <a:lumMod val="85000"/>
                  </a:schemeClr>
                </a:solidFill>
                <a:latin typeface="Cambria Math" panose="02040503050406030204" pitchFamily="18" charset="0"/>
                <a:ea typeface="Cambria Math" panose="02040503050406030204" pitchFamily="18" charset="0"/>
              </a:rPr>
              <a:t>SCHOOL EDUCATION POWERPOINT</a:t>
            </a:r>
            <a:endParaRPr lang="zh-CN" altLang="en-US" sz="1400" dirty="0">
              <a:solidFill>
                <a:schemeClr val="bg1">
                  <a:lumMod val="85000"/>
                </a:schemeClr>
              </a:solidFill>
              <a:latin typeface="Cambria Math" panose="02040503050406030204" pitchFamily="18" charset="0"/>
            </a:endParaRPr>
          </a:p>
        </p:txBody>
      </p:sp>
      <p:sp>
        <p:nvSpPr>
          <p:cNvPr id="13" name="TextBox 5"/>
          <p:cNvSpPr txBox="1">
            <a:spLocks noChangeArrowheads="1"/>
          </p:cNvSpPr>
          <p:nvPr/>
        </p:nvSpPr>
        <p:spPr bwMode="auto">
          <a:xfrm>
            <a:off x="2202677" y="1636586"/>
            <a:ext cx="4754831" cy="312393"/>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学校教育</a:t>
            </a:r>
            <a:r>
              <a:rPr lang="en-US" altLang="zh-CN"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教书育人</a:t>
            </a:r>
            <a:r>
              <a:rPr lang="en-US" altLang="zh-CN"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教学设计</a:t>
            </a:r>
            <a:r>
              <a:rPr lang="en-US" altLang="zh-CN"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教师说客</a:t>
            </a:r>
            <a:r>
              <a:rPr lang="en-US" altLang="zh-CN"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100" spc="160" dirty="0">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4" name="教师礼仪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105835" y="-124459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40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 presetClass="entr" presetSubtype="2" decel="10000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1+#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75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800"/>
                                        <p:tgtEl>
                                          <p:spTgt spid="13"/>
                                        </p:tgtEl>
                                      </p:cBhvr>
                                    </p:animEffect>
                                  </p:childTnLst>
                                </p:cTn>
                              </p:par>
                            </p:childTnLst>
                          </p:cTn>
                        </p:par>
                        <p:par>
                          <p:cTn id="45" fill="hold">
                            <p:stCondLst>
                              <p:cond delay="8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14"/>
                </p:tgtEl>
              </p:cMediaNode>
            </p:audio>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23" name="原创设计师QQ598969553            _1"/>
          <p:cNvSpPr/>
          <p:nvPr/>
        </p:nvSpPr>
        <p:spPr bwMode="auto">
          <a:xfrm rot="18900000">
            <a:off x="5492380" y="1266982"/>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迷你简卡通" panose="03000509000000000000" pitchFamily="65" charset="-122"/>
            </a:endParaRPr>
          </a:p>
        </p:txBody>
      </p:sp>
      <p:sp>
        <p:nvSpPr>
          <p:cNvPr id="24" name="原创设计师QQ598969553            _2"/>
          <p:cNvSpPr/>
          <p:nvPr/>
        </p:nvSpPr>
        <p:spPr bwMode="auto">
          <a:xfrm rot="18900000">
            <a:off x="5980623" y="2215262"/>
            <a:ext cx="1311892"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迷你简卡通" panose="03000509000000000000" pitchFamily="65" charset="-122"/>
            </a:endParaRPr>
          </a:p>
        </p:txBody>
      </p:sp>
      <p:sp>
        <p:nvSpPr>
          <p:cNvPr id="25" name="原创设计师QQ598969553            _3"/>
          <p:cNvSpPr/>
          <p:nvPr/>
        </p:nvSpPr>
        <p:spPr bwMode="auto">
          <a:xfrm rot="18900000">
            <a:off x="5034333" y="2705497"/>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迷你简卡通" panose="03000509000000000000" pitchFamily="65" charset="-122"/>
            </a:endParaRPr>
          </a:p>
        </p:txBody>
      </p:sp>
      <p:sp>
        <p:nvSpPr>
          <p:cNvPr id="26" name="原创设计师QQ598969553            _4"/>
          <p:cNvSpPr/>
          <p:nvPr/>
        </p:nvSpPr>
        <p:spPr bwMode="auto">
          <a:xfrm rot="18900000">
            <a:off x="4544924" y="1757214"/>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迷你简卡通" panose="03000509000000000000" pitchFamily="65" charset="-122"/>
            </a:endParaRPr>
          </a:p>
        </p:txBody>
      </p:sp>
      <p:cxnSp>
        <p:nvCxnSpPr>
          <p:cNvPr id="27" name="原创设计师QQ598969553            _5"/>
          <p:cNvCxnSpPr/>
          <p:nvPr/>
        </p:nvCxnSpPr>
        <p:spPr>
          <a:xfrm>
            <a:off x="4273705" y="2162345"/>
            <a:ext cx="244704"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8" name="原创设计师QQ598969553            _6"/>
          <p:cNvCxnSpPr/>
          <p:nvPr/>
        </p:nvCxnSpPr>
        <p:spPr>
          <a:xfrm>
            <a:off x="4327362" y="3862578"/>
            <a:ext cx="89379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9" name="原创设计师QQ598969553            _7"/>
          <p:cNvCxnSpPr/>
          <p:nvPr/>
        </p:nvCxnSpPr>
        <p:spPr>
          <a:xfrm flipH="1">
            <a:off x="6578301" y="1435579"/>
            <a:ext cx="106951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0" name="原创设计师QQ598969553            _8"/>
          <p:cNvCxnSpPr/>
          <p:nvPr/>
        </p:nvCxnSpPr>
        <p:spPr>
          <a:xfrm flipH="1">
            <a:off x="7307770" y="3138288"/>
            <a:ext cx="34004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1" name="原创设计师QQ598969553            _9"/>
          <p:cNvSpPr txBox="1"/>
          <p:nvPr/>
        </p:nvSpPr>
        <p:spPr>
          <a:xfrm>
            <a:off x="594846" y="1497534"/>
            <a:ext cx="2325208" cy="2553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215900" algn="just">
              <a:lnSpc>
                <a:spcPct val="150000"/>
              </a:lnSpc>
            </a:pPr>
            <a:r>
              <a:rPr lang="zh-CN" altLang="en-US" sz="10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32" name="原创设计师QQ598969553            _10"/>
          <p:cNvCxnSpPr/>
          <p:nvPr/>
        </p:nvCxnSpPr>
        <p:spPr>
          <a:xfrm flipV="1">
            <a:off x="3048376" y="1201727"/>
            <a:ext cx="0" cy="3360812"/>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33" name="原创设计师QQ598969553            _11"/>
          <p:cNvSpPr>
            <a:spLocks noChangeArrowheads="1"/>
          </p:cNvSpPr>
          <p:nvPr/>
        </p:nvSpPr>
        <p:spPr bwMode="auto">
          <a:xfrm>
            <a:off x="3303734" y="1980724"/>
            <a:ext cx="877163" cy="507575"/>
          </a:xfrm>
          <a:prstGeom prst="rect">
            <a:avLst/>
          </a:prstGeom>
          <a:noFill/>
          <a:ln w="9525">
            <a:noFill/>
            <a:miter lim="800000"/>
          </a:ln>
        </p:spPr>
        <p:txBody>
          <a:bodyPr wrap="none">
            <a:spAutoFit/>
          </a:bodyPr>
          <a:lstStyle/>
          <a:p>
            <a:r>
              <a:rPr lang="zh-CN" altLang="en-US" sz="1350" dirty="0">
                <a:solidFill>
                  <a:schemeClr val="bg1"/>
                </a:solidFill>
                <a:latin typeface="迷你简卡通" panose="03000509000000000000" pitchFamily="65" charset="-122"/>
                <a:ea typeface="迷你简卡通" panose="03000509000000000000" pitchFamily="65" charset="-122"/>
              </a:rPr>
              <a:t>点击此处</a:t>
            </a:r>
            <a:endParaRPr lang="en-US" altLang="zh-CN" sz="1350" dirty="0">
              <a:solidFill>
                <a:schemeClr val="bg1"/>
              </a:solidFill>
              <a:latin typeface="迷你简卡通" panose="03000509000000000000" pitchFamily="65" charset="-122"/>
              <a:ea typeface="迷你简卡通" panose="03000509000000000000" pitchFamily="65" charset="-122"/>
            </a:endParaRPr>
          </a:p>
          <a:p>
            <a:r>
              <a:rPr lang="zh-CN" altLang="en-US" sz="1350" dirty="0">
                <a:solidFill>
                  <a:schemeClr val="bg1"/>
                </a:solidFill>
                <a:latin typeface="迷你简卡通" panose="03000509000000000000" pitchFamily="65" charset="-122"/>
                <a:ea typeface="迷你简卡通" panose="03000509000000000000" pitchFamily="65" charset="-122"/>
              </a:rPr>
              <a:t>添加内容</a:t>
            </a:r>
          </a:p>
        </p:txBody>
      </p:sp>
      <p:sp>
        <p:nvSpPr>
          <p:cNvPr id="34" name="原创设计师QQ598969553            _12"/>
          <p:cNvSpPr>
            <a:spLocks noChangeArrowheads="1"/>
          </p:cNvSpPr>
          <p:nvPr/>
        </p:nvSpPr>
        <p:spPr bwMode="auto">
          <a:xfrm>
            <a:off x="7763053" y="1243747"/>
            <a:ext cx="877163" cy="507575"/>
          </a:xfrm>
          <a:prstGeom prst="rect">
            <a:avLst/>
          </a:prstGeom>
          <a:noFill/>
          <a:ln w="9525">
            <a:noFill/>
            <a:miter lim="800000"/>
          </a:ln>
        </p:spPr>
        <p:txBody>
          <a:bodyPr wrap="none">
            <a:spAutoFit/>
          </a:bodyPr>
          <a:lstStyle/>
          <a:p>
            <a:r>
              <a:rPr lang="zh-CN" altLang="en-US" sz="1350" dirty="0">
                <a:solidFill>
                  <a:schemeClr val="bg1"/>
                </a:solidFill>
                <a:latin typeface="迷你简卡通" panose="03000509000000000000" pitchFamily="65" charset="-122"/>
                <a:ea typeface="迷你简卡通" panose="03000509000000000000" pitchFamily="65" charset="-122"/>
              </a:rPr>
              <a:t>点击此处</a:t>
            </a:r>
            <a:endParaRPr lang="en-US" altLang="zh-CN" sz="1350" dirty="0">
              <a:solidFill>
                <a:schemeClr val="bg1"/>
              </a:solidFill>
              <a:latin typeface="迷你简卡通" panose="03000509000000000000" pitchFamily="65" charset="-122"/>
              <a:ea typeface="迷你简卡通" panose="03000509000000000000" pitchFamily="65" charset="-122"/>
            </a:endParaRPr>
          </a:p>
          <a:p>
            <a:r>
              <a:rPr lang="zh-CN" altLang="en-US" sz="1350" dirty="0">
                <a:solidFill>
                  <a:schemeClr val="bg1"/>
                </a:solidFill>
                <a:latin typeface="迷你简卡通" panose="03000509000000000000" pitchFamily="65" charset="-122"/>
                <a:ea typeface="迷你简卡通" panose="03000509000000000000" pitchFamily="65" charset="-122"/>
              </a:rPr>
              <a:t>添加内容</a:t>
            </a:r>
          </a:p>
        </p:txBody>
      </p:sp>
      <p:sp>
        <p:nvSpPr>
          <p:cNvPr id="35" name="原创设计师QQ598969553            _13"/>
          <p:cNvSpPr>
            <a:spLocks noChangeArrowheads="1"/>
          </p:cNvSpPr>
          <p:nvPr/>
        </p:nvSpPr>
        <p:spPr bwMode="auto">
          <a:xfrm>
            <a:off x="3361216" y="3588841"/>
            <a:ext cx="877163" cy="507575"/>
          </a:xfrm>
          <a:prstGeom prst="rect">
            <a:avLst/>
          </a:prstGeom>
          <a:noFill/>
          <a:ln w="9525">
            <a:noFill/>
            <a:miter lim="800000"/>
          </a:ln>
        </p:spPr>
        <p:txBody>
          <a:bodyPr wrap="none">
            <a:spAutoFit/>
          </a:bodyPr>
          <a:lstStyle/>
          <a:p>
            <a:r>
              <a:rPr lang="zh-CN" altLang="en-US" sz="1350" dirty="0">
                <a:solidFill>
                  <a:schemeClr val="bg1"/>
                </a:solidFill>
                <a:latin typeface="迷你简卡通" panose="03000509000000000000" pitchFamily="65" charset="-122"/>
                <a:ea typeface="迷你简卡通" panose="03000509000000000000" pitchFamily="65" charset="-122"/>
              </a:rPr>
              <a:t>点击此处</a:t>
            </a:r>
            <a:endParaRPr lang="en-US" altLang="zh-CN" sz="1350" dirty="0">
              <a:solidFill>
                <a:schemeClr val="bg1"/>
              </a:solidFill>
              <a:latin typeface="迷你简卡通" panose="03000509000000000000" pitchFamily="65" charset="-122"/>
              <a:ea typeface="迷你简卡通" panose="03000509000000000000" pitchFamily="65" charset="-122"/>
            </a:endParaRPr>
          </a:p>
          <a:p>
            <a:r>
              <a:rPr lang="zh-CN" altLang="en-US" sz="1350" dirty="0">
                <a:solidFill>
                  <a:schemeClr val="bg1"/>
                </a:solidFill>
                <a:latin typeface="迷你简卡通" panose="03000509000000000000" pitchFamily="65" charset="-122"/>
                <a:ea typeface="迷你简卡通" panose="03000509000000000000" pitchFamily="65" charset="-122"/>
              </a:rPr>
              <a:t>添加内容</a:t>
            </a:r>
          </a:p>
        </p:txBody>
      </p:sp>
      <p:sp>
        <p:nvSpPr>
          <p:cNvPr id="36" name="原创设计师QQ598969553            _14"/>
          <p:cNvSpPr>
            <a:spLocks noChangeArrowheads="1"/>
          </p:cNvSpPr>
          <p:nvPr/>
        </p:nvSpPr>
        <p:spPr bwMode="auto">
          <a:xfrm>
            <a:off x="7813836" y="2944599"/>
            <a:ext cx="877163" cy="507575"/>
          </a:xfrm>
          <a:prstGeom prst="rect">
            <a:avLst/>
          </a:prstGeom>
          <a:noFill/>
          <a:ln w="9525">
            <a:noFill/>
            <a:miter lim="800000"/>
          </a:ln>
        </p:spPr>
        <p:txBody>
          <a:bodyPr wrap="none">
            <a:spAutoFit/>
          </a:bodyPr>
          <a:lstStyle/>
          <a:p>
            <a:r>
              <a:rPr lang="zh-CN" altLang="en-US" sz="1350" dirty="0">
                <a:solidFill>
                  <a:schemeClr val="bg1"/>
                </a:solidFill>
                <a:latin typeface="迷你简卡通" panose="03000509000000000000" pitchFamily="65" charset="-122"/>
                <a:ea typeface="迷你简卡通" panose="03000509000000000000" pitchFamily="65" charset="-122"/>
              </a:rPr>
              <a:t>点击此处</a:t>
            </a:r>
            <a:endParaRPr lang="en-US" altLang="zh-CN" sz="1350" dirty="0">
              <a:solidFill>
                <a:schemeClr val="bg1"/>
              </a:solidFill>
              <a:latin typeface="迷你简卡通" panose="03000509000000000000" pitchFamily="65" charset="-122"/>
              <a:ea typeface="迷你简卡通" panose="03000509000000000000" pitchFamily="65" charset="-122"/>
            </a:endParaRPr>
          </a:p>
          <a:p>
            <a:r>
              <a:rPr lang="zh-CN" altLang="en-US" sz="1350" dirty="0">
                <a:solidFill>
                  <a:schemeClr val="bg1"/>
                </a:solidFill>
                <a:latin typeface="迷你简卡通" panose="03000509000000000000" pitchFamily="65" charset="-122"/>
                <a:ea typeface="迷你简卡通" panose="03000509000000000000" pitchFamily="65" charset="-122"/>
              </a:rPr>
              <a:t>添加内容</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49" presetClass="entr" presetSubtype="0" decel="10000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par>
                          <p:cTn id="25" fill="hold">
                            <p:stCondLst>
                              <p:cond delay="3500"/>
                            </p:stCondLst>
                            <p:childTnLst>
                              <p:par>
                                <p:cTn id="26" presetID="49" presetClass="entr" presetSubtype="0" decel="10000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 calcmode="lin" valueType="num">
                                      <p:cBhvr>
                                        <p:cTn id="30" dur="500" fill="hold"/>
                                        <p:tgtEl>
                                          <p:spTgt spid="26"/>
                                        </p:tgtEl>
                                        <p:attrNameLst>
                                          <p:attrName>style.rotation</p:attrName>
                                        </p:attrNameLst>
                                      </p:cBhvr>
                                      <p:tavLst>
                                        <p:tav tm="0">
                                          <p:val>
                                            <p:fltVal val="360"/>
                                          </p:val>
                                        </p:tav>
                                        <p:tav tm="100000">
                                          <p:val>
                                            <p:fltVal val="0"/>
                                          </p:val>
                                        </p:tav>
                                      </p:tavLst>
                                    </p:anim>
                                    <p:animEffect transition="in" filter="fade">
                                      <p:cBhvr>
                                        <p:cTn id="31" dur="500"/>
                                        <p:tgtEl>
                                          <p:spTgt spid="26"/>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0"/>
                            </p:stCondLst>
                            <p:childTnLst>
                              <p:par>
                                <p:cTn id="41" presetID="49" presetClass="entr" presetSubtype="0"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right)">
                                      <p:cBhvr>
                                        <p:cTn id="50" dur="500"/>
                                        <p:tgtEl>
                                          <p:spTgt spid="28"/>
                                        </p:tgtEl>
                                      </p:cBhvr>
                                    </p:animEffect>
                                  </p:childTnLst>
                                </p:cTn>
                              </p:par>
                            </p:childTnLst>
                          </p:cTn>
                        </p:par>
                        <p:par>
                          <p:cTn id="51" fill="hold">
                            <p:stCondLst>
                              <p:cond delay="6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500"/>
                            </p:stCondLst>
                            <p:childTnLst>
                              <p:par>
                                <p:cTn id="56" presetID="49" presetClass="entr" presetSubtype="0" decel="10000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childTnLst>
                          </p:cTn>
                        </p:par>
                        <p:par>
                          <p:cTn id="74" fill="hold">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animBg="1"/>
      <p:bldP spid="25" grpId="0" animBg="1"/>
      <p:bldP spid="26" grpId="0" animBg="1"/>
      <p:bldP spid="31"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Rectangle 13" descr="FD1DDF730CE4456e89755B07FE1653D0# #Rectangle 13"/>
          <p:cNvSpPr>
            <a:spLocks noChangeArrowheads="1"/>
          </p:cNvSpPr>
          <p:nvPr/>
        </p:nvSpPr>
        <p:spPr bwMode="auto">
          <a:xfrm>
            <a:off x="5795962" y="1502954"/>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11" name="Freeform 5"/>
          <p:cNvSpPr/>
          <p:nvPr/>
        </p:nvSpPr>
        <p:spPr bwMode="auto">
          <a:xfrm rot="1800000">
            <a:off x="4488657" y="1106476"/>
            <a:ext cx="1084660" cy="1556147"/>
          </a:xfrm>
          <a:custGeom>
            <a:avLst/>
            <a:gdLst>
              <a:gd name="T0" fmla="*/ 722779 w 4733"/>
              <a:gd name="T1" fmla="*/ 0 h 6775"/>
              <a:gd name="T2" fmla="*/ 1445864 w 4733"/>
              <a:gd name="T3" fmla="*/ 724253 h 6775"/>
              <a:gd name="T4" fmla="*/ 1336500 w 4733"/>
              <a:gd name="T5" fmla="*/ 1107502 h 6775"/>
              <a:gd name="T6" fmla="*/ 1336500 w 4733"/>
              <a:gd name="T7" fmla="*/ 1107502 h 6775"/>
              <a:gd name="T8" fmla="*/ 1333140 w 4733"/>
              <a:gd name="T9" fmla="*/ 1112705 h 6775"/>
              <a:gd name="T10" fmla="*/ 1331307 w 4733"/>
              <a:gd name="T11" fmla="*/ 1115767 h 6775"/>
              <a:gd name="T12" fmla="*/ 722779 w 4733"/>
              <a:gd name="T13" fmla="*/ 2073887 h 6775"/>
              <a:gd name="T14" fmla="*/ 114557 w 4733"/>
              <a:gd name="T15" fmla="*/ 1115767 h 6775"/>
              <a:gd name="T16" fmla="*/ 112724 w 4733"/>
              <a:gd name="T17" fmla="*/ 1112705 h 6775"/>
              <a:gd name="T18" fmla="*/ 109058 w 4733"/>
              <a:gd name="T19" fmla="*/ 1107502 h 6775"/>
              <a:gd name="T20" fmla="*/ 109058 w 4733"/>
              <a:gd name="T21" fmla="*/ 1107502 h 6775"/>
              <a:gd name="T22" fmla="*/ 0 w 4733"/>
              <a:gd name="T23" fmla="*/ 724253 h 6775"/>
              <a:gd name="T24" fmla="*/ 722779 w 4733"/>
              <a:gd name="T25" fmla="*/ 0 h 6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5">
                <a:moveTo>
                  <a:pt x="2366" y="0"/>
                </a:moveTo>
                <a:cubicBezTo>
                  <a:pt x="3673" y="0"/>
                  <a:pt x="4733" y="1060"/>
                  <a:pt x="4733" y="2366"/>
                </a:cubicBezTo>
                <a:cubicBezTo>
                  <a:pt x="4733" y="2826"/>
                  <a:pt x="4602" y="3255"/>
                  <a:pt x="4375" y="3618"/>
                </a:cubicBezTo>
                <a:lnTo>
                  <a:pt x="4364" y="3635"/>
                </a:lnTo>
                <a:lnTo>
                  <a:pt x="4358" y="3645"/>
                </a:lnTo>
                <a:lnTo>
                  <a:pt x="2366" y="6775"/>
                </a:lnTo>
                <a:lnTo>
                  <a:pt x="375" y="3645"/>
                </a:lnTo>
                <a:lnTo>
                  <a:pt x="369" y="3635"/>
                </a:lnTo>
                <a:lnTo>
                  <a:pt x="357" y="3618"/>
                </a:lnTo>
                <a:cubicBezTo>
                  <a:pt x="131" y="3255"/>
                  <a:pt x="0" y="2826"/>
                  <a:pt x="0" y="2366"/>
                </a:cubicBezTo>
                <a:cubicBezTo>
                  <a:pt x="0" y="1060"/>
                  <a:pt x="1060" y="0"/>
                  <a:pt x="2366" y="0"/>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2" name="Freeform 6"/>
          <p:cNvSpPr/>
          <p:nvPr/>
        </p:nvSpPr>
        <p:spPr bwMode="auto">
          <a:xfrm rot="1800000">
            <a:off x="3570685" y="2695961"/>
            <a:ext cx="1084659" cy="1556147"/>
          </a:xfrm>
          <a:custGeom>
            <a:avLst/>
            <a:gdLst>
              <a:gd name="T0" fmla="*/ 722779 w 4733"/>
              <a:gd name="T1" fmla="*/ 2073887 h 6776"/>
              <a:gd name="T2" fmla="*/ 1445864 w 4733"/>
              <a:gd name="T3" fmla="*/ 1349434 h 6776"/>
              <a:gd name="T4" fmla="*/ 1336500 w 4733"/>
              <a:gd name="T5" fmla="*/ 966549 h 6776"/>
              <a:gd name="T6" fmla="*/ 1336500 w 4733"/>
              <a:gd name="T7" fmla="*/ 966549 h 6776"/>
              <a:gd name="T8" fmla="*/ 1333140 w 4733"/>
              <a:gd name="T9" fmla="*/ 961040 h 6776"/>
              <a:gd name="T10" fmla="*/ 1331307 w 4733"/>
              <a:gd name="T11" fmla="*/ 957979 h 6776"/>
              <a:gd name="T12" fmla="*/ 722779 w 4733"/>
              <a:gd name="T13" fmla="*/ 0 h 6776"/>
              <a:gd name="T14" fmla="*/ 114557 w 4733"/>
              <a:gd name="T15" fmla="*/ 957979 h 6776"/>
              <a:gd name="T16" fmla="*/ 112724 w 4733"/>
              <a:gd name="T17" fmla="*/ 961040 h 6776"/>
              <a:gd name="T18" fmla="*/ 109058 w 4733"/>
              <a:gd name="T19" fmla="*/ 966549 h 6776"/>
              <a:gd name="T20" fmla="*/ 109058 w 4733"/>
              <a:gd name="T21" fmla="*/ 966549 h 6776"/>
              <a:gd name="T22" fmla="*/ 0 w 4733"/>
              <a:gd name="T23" fmla="*/ 1349434 h 6776"/>
              <a:gd name="T24" fmla="*/ 722779 w 4733"/>
              <a:gd name="T25" fmla="*/ 2073887 h 6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6">
                <a:moveTo>
                  <a:pt x="2366" y="6776"/>
                </a:moveTo>
                <a:cubicBezTo>
                  <a:pt x="3673" y="6776"/>
                  <a:pt x="4733" y="5716"/>
                  <a:pt x="4733" y="4409"/>
                </a:cubicBezTo>
                <a:cubicBezTo>
                  <a:pt x="4733" y="3950"/>
                  <a:pt x="4602" y="3521"/>
                  <a:pt x="4375" y="3158"/>
                </a:cubicBezTo>
                <a:lnTo>
                  <a:pt x="4364" y="3140"/>
                </a:lnTo>
                <a:lnTo>
                  <a:pt x="4358" y="3130"/>
                </a:lnTo>
                <a:lnTo>
                  <a:pt x="2366" y="0"/>
                </a:lnTo>
                <a:lnTo>
                  <a:pt x="375" y="3130"/>
                </a:lnTo>
                <a:lnTo>
                  <a:pt x="369" y="3140"/>
                </a:lnTo>
                <a:lnTo>
                  <a:pt x="357" y="3158"/>
                </a:lnTo>
                <a:cubicBezTo>
                  <a:pt x="131" y="3521"/>
                  <a:pt x="0" y="3950"/>
                  <a:pt x="0" y="4409"/>
                </a:cubicBezTo>
                <a:cubicBezTo>
                  <a:pt x="0" y="5716"/>
                  <a:pt x="1060" y="6776"/>
                  <a:pt x="2366" y="6776"/>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3" name="Freeform 7"/>
          <p:cNvSpPr/>
          <p:nvPr/>
        </p:nvSpPr>
        <p:spPr bwMode="auto">
          <a:xfrm rot="1800000">
            <a:off x="3381375" y="1129098"/>
            <a:ext cx="1493044" cy="1165622"/>
          </a:xfrm>
          <a:custGeom>
            <a:avLst/>
            <a:gdLst>
              <a:gd name="T0" fmla="*/ 200118 w 6517"/>
              <a:gd name="T1" fmla="*/ 463841 h 5082"/>
              <a:gd name="T2" fmla="*/ 1188179 w 6517"/>
              <a:gd name="T3" fmla="*/ 200406 h 5082"/>
              <a:gd name="T4" fmla="*/ 1464066 w 6517"/>
              <a:gd name="T5" fmla="*/ 487095 h 5082"/>
              <a:gd name="T6" fmla="*/ 1464066 w 6517"/>
              <a:gd name="T7" fmla="*/ 487095 h 5082"/>
              <a:gd name="T8" fmla="*/ 1467121 w 6517"/>
              <a:gd name="T9" fmla="*/ 492602 h 5082"/>
              <a:gd name="T10" fmla="*/ 1468954 w 6517"/>
              <a:gd name="T11" fmla="*/ 495968 h 5082"/>
              <a:gd name="T12" fmla="*/ 1991093 w 6517"/>
              <a:gd name="T13" fmla="*/ 1503201 h 5082"/>
              <a:gd name="T14" fmla="*/ 858825 w 6517"/>
              <a:gd name="T15" fmla="*/ 1550320 h 5082"/>
              <a:gd name="T16" fmla="*/ 855159 w 6517"/>
              <a:gd name="T17" fmla="*/ 1550320 h 5082"/>
              <a:gd name="T18" fmla="*/ 848743 w 6517"/>
              <a:gd name="T19" fmla="*/ 1550626 h 5082"/>
              <a:gd name="T20" fmla="*/ 848743 w 6517"/>
              <a:gd name="T21" fmla="*/ 1550626 h 5082"/>
              <a:gd name="T22" fmla="*/ 463173 w 6517"/>
              <a:gd name="T23" fmla="*/ 1453329 h 5082"/>
              <a:gd name="T24" fmla="*/ 200118 w 6517"/>
              <a:gd name="T25" fmla="*/ 463841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7" h="5082">
                <a:moveTo>
                  <a:pt x="655" y="1516"/>
                </a:moveTo>
                <a:cubicBezTo>
                  <a:pt x="1310" y="385"/>
                  <a:pt x="2759" y="0"/>
                  <a:pt x="3889" y="655"/>
                </a:cubicBezTo>
                <a:cubicBezTo>
                  <a:pt x="4287" y="885"/>
                  <a:pt x="4592" y="1214"/>
                  <a:pt x="4792" y="1592"/>
                </a:cubicBezTo>
                <a:lnTo>
                  <a:pt x="4802" y="1610"/>
                </a:lnTo>
                <a:lnTo>
                  <a:pt x="4808" y="1621"/>
                </a:lnTo>
                <a:lnTo>
                  <a:pt x="6517" y="4913"/>
                </a:lnTo>
                <a:lnTo>
                  <a:pt x="2811" y="5067"/>
                </a:lnTo>
                <a:lnTo>
                  <a:pt x="2799" y="5067"/>
                </a:lnTo>
                <a:lnTo>
                  <a:pt x="2778" y="5068"/>
                </a:lnTo>
                <a:cubicBezTo>
                  <a:pt x="2350" y="5082"/>
                  <a:pt x="1913" y="4980"/>
                  <a:pt x="1516" y="4750"/>
                </a:cubicBezTo>
                <a:cubicBezTo>
                  <a:pt x="385" y="4095"/>
                  <a:pt x="0" y="2647"/>
                  <a:pt x="655" y="1516"/>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4" name="Freeform 8"/>
          <p:cNvSpPr/>
          <p:nvPr/>
        </p:nvSpPr>
        <p:spPr bwMode="auto">
          <a:xfrm rot="1800000">
            <a:off x="4269582" y="3061482"/>
            <a:ext cx="1493044" cy="1166813"/>
          </a:xfrm>
          <a:custGeom>
            <a:avLst/>
            <a:gdLst>
              <a:gd name="T0" fmla="*/ 1791006 w 6518"/>
              <a:gd name="T1" fmla="*/ 1091068 h 5082"/>
              <a:gd name="T2" fmla="*/ 1527991 w 6518"/>
              <a:gd name="T3" fmla="*/ 101580 h 5082"/>
              <a:gd name="T4" fmla="*/ 1142480 w 6518"/>
              <a:gd name="T5" fmla="*/ 4283 h 5082"/>
              <a:gd name="T6" fmla="*/ 1142480 w 6518"/>
              <a:gd name="T7" fmla="*/ 4283 h 5082"/>
              <a:gd name="T8" fmla="*/ 1136065 w 6518"/>
              <a:gd name="T9" fmla="*/ 4283 h 5082"/>
              <a:gd name="T10" fmla="*/ 1132400 w 6518"/>
              <a:gd name="T11" fmla="*/ 4589 h 5082"/>
              <a:gd name="T12" fmla="*/ 0 w 6518"/>
              <a:gd name="T13" fmla="*/ 51402 h 5082"/>
              <a:gd name="T14" fmla="*/ 522364 w 6518"/>
              <a:gd name="T15" fmla="*/ 1058941 h 5082"/>
              <a:gd name="T16" fmla="*/ 523891 w 6518"/>
              <a:gd name="T17" fmla="*/ 1062001 h 5082"/>
              <a:gd name="T18" fmla="*/ 526946 w 6518"/>
              <a:gd name="T19" fmla="*/ 1067814 h 5082"/>
              <a:gd name="T20" fmla="*/ 526946 w 6518"/>
              <a:gd name="T21" fmla="*/ 1067814 h 5082"/>
              <a:gd name="T22" fmla="*/ 802791 w 6518"/>
              <a:gd name="T23" fmla="*/ 1354503 h 5082"/>
              <a:gd name="T24" fmla="*/ 1791006 w 6518"/>
              <a:gd name="T25" fmla="*/ 1091068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8" h="5082">
                <a:moveTo>
                  <a:pt x="5863" y="3566"/>
                </a:moveTo>
                <a:cubicBezTo>
                  <a:pt x="6518" y="2435"/>
                  <a:pt x="6132" y="987"/>
                  <a:pt x="5002" y="332"/>
                </a:cubicBezTo>
                <a:cubicBezTo>
                  <a:pt x="4604" y="101"/>
                  <a:pt x="4168" y="0"/>
                  <a:pt x="3740" y="14"/>
                </a:cubicBezTo>
                <a:lnTo>
                  <a:pt x="3719" y="14"/>
                </a:lnTo>
                <a:lnTo>
                  <a:pt x="3707" y="15"/>
                </a:lnTo>
                <a:lnTo>
                  <a:pt x="0" y="168"/>
                </a:lnTo>
                <a:lnTo>
                  <a:pt x="1710" y="3461"/>
                </a:lnTo>
                <a:lnTo>
                  <a:pt x="1715" y="3471"/>
                </a:lnTo>
                <a:lnTo>
                  <a:pt x="1725" y="3490"/>
                </a:lnTo>
                <a:cubicBezTo>
                  <a:pt x="1926" y="3868"/>
                  <a:pt x="2231" y="4196"/>
                  <a:pt x="2628" y="4427"/>
                </a:cubicBezTo>
                <a:cubicBezTo>
                  <a:pt x="3759" y="5082"/>
                  <a:pt x="5207" y="4696"/>
                  <a:pt x="5863" y="3566"/>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5" name="Freeform 9"/>
          <p:cNvSpPr/>
          <p:nvPr/>
        </p:nvSpPr>
        <p:spPr bwMode="auto">
          <a:xfrm rot="1800000">
            <a:off x="2765822" y="2192326"/>
            <a:ext cx="1495425" cy="1166813"/>
          </a:xfrm>
          <a:custGeom>
            <a:avLst/>
            <a:gdLst>
              <a:gd name="T0" fmla="*/ 199525 w 6523"/>
              <a:gd name="T1" fmla="*/ 1089935 h 5083"/>
              <a:gd name="T2" fmla="*/ 464744 w 6523"/>
              <a:gd name="T3" fmla="*/ 101254 h 5083"/>
              <a:gd name="T4" fmla="*/ 850350 w 6523"/>
              <a:gd name="T5" fmla="*/ 4589 h 5083"/>
              <a:gd name="T6" fmla="*/ 850350 w 6523"/>
              <a:gd name="T7" fmla="*/ 4589 h 5083"/>
              <a:gd name="T8" fmla="*/ 857072 w 6523"/>
              <a:gd name="T9" fmla="*/ 4894 h 5083"/>
              <a:gd name="T10" fmla="*/ 860433 w 6523"/>
              <a:gd name="T11" fmla="*/ 5200 h 5083"/>
              <a:gd name="T12" fmla="*/ 1993112 w 6523"/>
              <a:gd name="T13" fmla="*/ 54451 h 5083"/>
              <a:gd name="T14" fmla="*/ 1468480 w 6523"/>
              <a:gd name="T15" fmla="*/ 1060568 h 5083"/>
              <a:gd name="T16" fmla="*/ 1466647 w 6523"/>
              <a:gd name="T17" fmla="*/ 1063628 h 5083"/>
              <a:gd name="T18" fmla="*/ 1463897 w 6523"/>
              <a:gd name="T19" fmla="*/ 1069440 h 5083"/>
              <a:gd name="T20" fmla="*/ 1463591 w 6523"/>
              <a:gd name="T21" fmla="*/ 1069440 h 5083"/>
              <a:gd name="T22" fmla="*/ 1187067 w 6523"/>
              <a:gd name="T23" fmla="*/ 1355460 h 5083"/>
              <a:gd name="T24" fmla="*/ 199525 w 6523"/>
              <a:gd name="T25" fmla="*/ 1089935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3" h="5083">
                <a:moveTo>
                  <a:pt x="653" y="3563"/>
                </a:moveTo>
                <a:cubicBezTo>
                  <a:pt x="0" y="2431"/>
                  <a:pt x="389" y="983"/>
                  <a:pt x="1521" y="331"/>
                </a:cubicBezTo>
                <a:cubicBezTo>
                  <a:pt x="1919" y="101"/>
                  <a:pt x="2356" y="0"/>
                  <a:pt x="2783" y="15"/>
                </a:cubicBez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6" name="Freeform 10"/>
          <p:cNvSpPr/>
          <p:nvPr/>
        </p:nvSpPr>
        <p:spPr bwMode="auto">
          <a:xfrm rot="1800000">
            <a:off x="4882754" y="1999445"/>
            <a:ext cx="1495425" cy="1166813"/>
          </a:xfrm>
          <a:custGeom>
            <a:avLst/>
            <a:gdLst>
              <a:gd name="T0" fmla="*/ 1793862 w 6522"/>
              <a:gd name="T1" fmla="*/ 465280 h 5083"/>
              <a:gd name="T2" fmla="*/ 805863 w 6522"/>
              <a:gd name="T3" fmla="*/ 199755 h 5083"/>
              <a:gd name="T4" fmla="*/ 529296 w 6522"/>
              <a:gd name="T5" fmla="*/ 485775 h 5083"/>
              <a:gd name="T6" fmla="*/ 529296 w 6522"/>
              <a:gd name="T7" fmla="*/ 485775 h 5083"/>
              <a:gd name="T8" fmla="*/ 526240 w 6522"/>
              <a:gd name="T9" fmla="*/ 491281 h 5083"/>
              <a:gd name="T10" fmla="*/ 524712 w 6522"/>
              <a:gd name="T11" fmla="*/ 494646 h 5083"/>
              <a:gd name="T12" fmla="*/ 0 w 6522"/>
              <a:gd name="T13" fmla="*/ 1500458 h 5083"/>
              <a:gd name="T14" fmla="*/ 1132547 w 6522"/>
              <a:gd name="T15" fmla="*/ 1550015 h 5083"/>
              <a:gd name="T16" fmla="*/ 1136214 w 6522"/>
              <a:gd name="T17" fmla="*/ 1550320 h 5083"/>
              <a:gd name="T18" fmla="*/ 1142632 w 6522"/>
              <a:gd name="T19" fmla="*/ 1550320 h 5083"/>
              <a:gd name="T20" fmla="*/ 1142632 w 6522"/>
              <a:gd name="T21" fmla="*/ 1550320 h 5083"/>
              <a:gd name="T22" fmla="*/ 1528603 w 6522"/>
              <a:gd name="T23" fmla="*/ 1453961 h 5083"/>
              <a:gd name="T24" fmla="*/ 1793862 w 6522"/>
              <a:gd name="T25" fmla="*/ 465280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2" h="5083">
                <a:moveTo>
                  <a:pt x="5870" y="1521"/>
                </a:moveTo>
                <a:cubicBezTo>
                  <a:pt x="5217" y="389"/>
                  <a:pt x="3769" y="0"/>
                  <a:pt x="2637" y="653"/>
                </a:cubicBezTo>
                <a:cubicBezTo>
                  <a:pt x="2239" y="882"/>
                  <a:pt x="1934" y="1210"/>
                  <a:pt x="1732" y="1588"/>
                </a:cubicBezTo>
                <a:lnTo>
                  <a:pt x="1722" y="1606"/>
                </a:lnTo>
                <a:lnTo>
                  <a:pt x="1717" y="1617"/>
                </a:lnTo>
                <a:lnTo>
                  <a:pt x="0" y="4905"/>
                </a:lnTo>
                <a:lnTo>
                  <a:pt x="3706" y="5067"/>
                </a:lnTo>
                <a:lnTo>
                  <a:pt x="3718" y="5068"/>
                </a:lnTo>
                <a:lnTo>
                  <a:pt x="3739" y="5068"/>
                </a:lnTo>
                <a:cubicBezTo>
                  <a:pt x="4167" y="5083"/>
                  <a:pt x="4604" y="4983"/>
                  <a:pt x="5002" y="4753"/>
                </a:cubicBezTo>
                <a:cubicBezTo>
                  <a:pt x="6134" y="4100"/>
                  <a:pt x="6522" y="2653"/>
                  <a:pt x="5870" y="1521"/>
                </a:cubicBez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7" name="TextBox 8"/>
          <p:cNvSpPr txBox="1">
            <a:spLocks noChangeArrowheads="1"/>
          </p:cNvSpPr>
          <p:nvPr/>
        </p:nvSpPr>
        <p:spPr bwMode="auto">
          <a:xfrm>
            <a:off x="4923841" y="1557723"/>
            <a:ext cx="498850"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01</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18" name="TextBox 9"/>
          <p:cNvSpPr txBox="1">
            <a:spLocks noChangeArrowheads="1"/>
          </p:cNvSpPr>
          <p:nvPr/>
        </p:nvSpPr>
        <p:spPr bwMode="auto">
          <a:xfrm>
            <a:off x="5349260" y="2460217"/>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02</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19" name="TextBox 10"/>
          <p:cNvSpPr txBox="1">
            <a:spLocks noChangeArrowheads="1"/>
          </p:cNvSpPr>
          <p:nvPr/>
        </p:nvSpPr>
        <p:spPr bwMode="auto">
          <a:xfrm>
            <a:off x="4818654" y="3382951"/>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03</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20" name="TextBox 11"/>
          <p:cNvSpPr txBox="1">
            <a:spLocks noChangeArrowheads="1"/>
          </p:cNvSpPr>
          <p:nvPr/>
        </p:nvSpPr>
        <p:spPr bwMode="auto">
          <a:xfrm>
            <a:off x="3825260" y="3282939"/>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04</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21" name="TextBox 12"/>
          <p:cNvSpPr txBox="1">
            <a:spLocks noChangeArrowheads="1"/>
          </p:cNvSpPr>
          <p:nvPr/>
        </p:nvSpPr>
        <p:spPr bwMode="auto">
          <a:xfrm>
            <a:off x="3224591" y="2506651"/>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05</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22" name="TextBox 13"/>
          <p:cNvSpPr txBox="1">
            <a:spLocks noChangeArrowheads="1"/>
          </p:cNvSpPr>
          <p:nvPr/>
        </p:nvSpPr>
        <p:spPr bwMode="auto">
          <a:xfrm>
            <a:off x="3814362" y="1557723"/>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迷你简卡通" panose="03000509000000000000" pitchFamily="65" charset="-122"/>
                <a:ea typeface="迷你简卡通" panose="03000509000000000000" pitchFamily="65" charset="-122"/>
                <a:cs typeface="Kozuka Gothic Pr6N M"/>
              </a:rPr>
              <a:t>06</a:t>
            </a:r>
            <a:endParaRPr lang="zh-CN" altLang="en-US" sz="2700">
              <a:solidFill>
                <a:schemeClr val="bg1"/>
              </a:solidFill>
              <a:latin typeface="迷你简卡通" panose="03000509000000000000" pitchFamily="65" charset="-122"/>
              <a:ea typeface="迷你简卡通" panose="03000509000000000000" pitchFamily="65" charset="-122"/>
              <a:cs typeface="Kozuka Gothic Pr6N M"/>
            </a:endParaRPr>
          </a:p>
        </p:txBody>
      </p:sp>
      <p:sp>
        <p:nvSpPr>
          <p:cNvPr id="23" name="TextBox 17"/>
          <p:cNvSpPr txBox="1">
            <a:spLocks noChangeArrowheads="1"/>
          </p:cNvSpPr>
          <p:nvPr/>
        </p:nvSpPr>
        <p:spPr bwMode="auto">
          <a:xfrm>
            <a:off x="4947047" y="1225538"/>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
        <p:nvSpPr>
          <p:cNvPr id="24" name="Rectangle 13" descr="FD1DDF730CE4456e89755B07FE1653D0# #Rectangle 13"/>
          <p:cNvSpPr>
            <a:spLocks noChangeArrowheads="1"/>
          </p:cNvSpPr>
          <p:nvPr/>
        </p:nvSpPr>
        <p:spPr bwMode="auto">
          <a:xfrm>
            <a:off x="6331744" y="2660241"/>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25" name="TextBox 19"/>
          <p:cNvSpPr txBox="1">
            <a:spLocks noChangeArrowheads="1"/>
          </p:cNvSpPr>
          <p:nvPr/>
        </p:nvSpPr>
        <p:spPr bwMode="auto">
          <a:xfrm>
            <a:off x="5460206" y="2382826"/>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
        <p:nvSpPr>
          <p:cNvPr id="26" name="Rectangle 13" descr="FD1DDF730CE4456e89755B07FE1653D0# #Rectangle 13"/>
          <p:cNvSpPr>
            <a:spLocks noChangeArrowheads="1"/>
          </p:cNvSpPr>
          <p:nvPr/>
        </p:nvSpPr>
        <p:spPr bwMode="auto">
          <a:xfrm>
            <a:off x="5795962"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27" name="TextBox 21"/>
          <p:cNvSpPr txBox="1">
            <a:spLocks noChangeArrowheads="1"/>
          </p:cNvSpPr>
          <p:nvPr/>
        </p:nvSpPr>
        <p:spPr bwMode="auto">
          <a:xfrm>
            <a:off x="4947047" y="3512729"/>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
        <p:nvSpPr>
          <p:cNvPr id="28" name="Rectangle 13" descr="FD1DDF730CE4456e89755B07FE1653D0# #Rectangle 13"/>
          <p:cNvSpPr>
            <a:spLocks noChangeArrowheads="1"/>
          </p:cNvSpPr>
          <p:nvPr/>
        </p:nvSpPr>
        <p:spPr bwMode="auto">
          <a:xfrm>
            <a:off x="1006078" y="1502954"/>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29" name="TextBox 23"/>
          <p:cNvSpPr txBox="1">
            <a:spLocks noChangeArrowheads="1"/>
          </p:cNvSpPr>
          <p:nvPr/>
        </p:nvSpPr>
        <p:spPr bwMode="auto">
          <a:xfrm>
            <a:off x="1659732" y="1225538"/>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
        <p:nvSpPr>
          <p:cNvPr id="30" name="Rectangle 13" descr="FD1DDF730CE4456e89755B07FE1653D0# #Rectangle 13"/>
          <p:cNvSpPr>
            <a:spLocks noChangeArrowheads="1"/>
          </p:cNvSpPr>
          <p:nvPr/>
        </p:nvSpPr>
        <p:spPr bwMode="auto">
          <a:xfrm>
            <a:off x="427435" y="2660241"/>
            <a:ext cx="2375297"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31" name="TextBox 25"/>
          <p:cNvSpPr txBox="1">
            <a:spLocks noChangeArrowheads="1"/>
          </p:cNvSpPr>
          <p:nvPr/>
        </p:nvSpPr>
        <p:spPr bwMode="auto">
          <a:xfrm>
            <a:off x="1079897" y="2382826"/>
            <a:ext cx="172283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
        <p:nvSpPr>
          <p:cNvPr id="32" name="Rectangle 13" descr="FD1DDF730CE4456e89755B07FE1653D0# #Rectangle 13"/>
          <p:cNvSpPr>
            <a:spLocks noChangeArrowheads="1"/>
          </p:cNvSpPr>
          <p:nvPr/>
        </p:nvSpPr>
        <p:spPr bwMode="auto">
          <a:xfrm>
            <a:off x="1006078"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单击此处添加简短说明，添加简短文字，</a:t>
            </a:r>
            <a:endParaRPr lang="en-US" altLang="zh-CN" sz="975" dirty="0">
              <a:solidFill>
                <a:schemeClr val="bg1"/>
              </a:solidFill>
              <a:latin typeface="迷你简卡通" panose="03000509000000000000" pitchFamily="65" charset="-122"/>
              <a:ea typeface="迷你简卡通"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迷你简卡通" panose="03000509000000000000" pitchFamily="65" charset="-122"/>
                <a:ea typeface="迷你简卡通" panose="03000509000000000000" pitchFamily="65" charset="-122"/>
              </a:rPr>
              <a:t>具体文字添加此处。</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33" name="TextBox 27"/>
          <p:cNvSpPr txBox="1">
            <a:spLocks noChangeArrowheads="1"/>
          </p:cNvSpPr>
          <p:nvPr/>
        </p:nvSpPr>
        <p:spPr bwMode="auto">
          <a:xfrm>
            <a:off x="1659732" y="3512729"/>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迷你简卡通" panose="03000509000000000000" pitchFamily="65" charset="-122"/>
                <a:ea typeface="迷你简卡通" panose="03000509000000000000" pitchFamily="65" charset="-122"/>
              </a:rPr>
              <a:t>输入标题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fltVal val="0.5"/>
                                          </p:val>
                                        </p:tav>
                                        <p:tav tm="100000">
                                          <p:val>
                                            <p:strVal val="#ppt_x"/>
                                          </p:val>
                                        </p:tav>
                                      </p:tavLst>
                                    </p:anim>
                                    <p:anim calcmode="lin" valueType="num">
                                      <p:cBhvr>
                                        <p:cTn id="24" dur="500" fill="hold"/>
                                        <p:tgtEl>
                                          <p:spTgt spid="17"/>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2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4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6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6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anim calcmode="lin" valueType="num">
                                      <p:cBhvr>
                                        <p:cTn id="65" dur="500" fill="hold"/>
                                        <p:tgtEl>
                                          <p:spTgt spid="20"/>
                                        </p:tgtEl>
                                        <p:attrNameLst>
                                          <p:attrName>ppt_x</p:attrName>
                                        </p:attrNameLst>
                                      </p:cBhvr>
                                      <p:tavLst>
                                        <p:tav tm="0">
                                          <p:val>
                                            <p:fltVal val="0.5"/>
                                          </p:val>
                                        </p:tav>
                                        <p:tav tm="100000">
                                          <p:val>
                                            <p:strVal val="#ppt_x"/>
                                          </p:val>
                                        </p:tav>
                                      </p:tavLst>
                                    </p:anim>
                                    <p:anim calcmode="lin" valueType="num">
                                      <p:cBhvr>
                                        <p:cTn id="66" dur="500" fill="hold"/>
                                        <p:tgtEl>
                                          <p:spTgt spid="20"/>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8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8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anim calcmode="lin" valueType="num">
                                      <p:cBhvr>
                                        <p:cTn id="79" dur="500" fill="hold"/>
                                        <p:tgtEl>
                                          <p:spTgt spid="21"/>
                                        </p:tgtEl>
                                        <p:attrNameLst>
                                          <p:attrName>ppt_x</p:attrName>
                                        </p:attrNameLst>
                                      </p:cBhvr>
                                      <p:tavLst>
                                        <p:tav tm="0">
                                          <p:val>
                                            <p:fltVal val="0.5"/>
                                          </p:val>
                                        </p:tav>
                                        <p:tav tm="100000">
                                          <p:val>
                                            <p:strVal val="#ppt_x"/>
                                          </p:val>
                                        </p:tav>
                                      </p:tavLst>
                                    </p:anim>
                                    <p:anim calcmode="lin" valueType="num">
                                      <p:cBhvr>
                                        <p:cTn id="80" dur="500" fill="hold"/>
                                        <p:tgtEl>
                                          <p:spTgt spid="21"/>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100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anim calcmode="lin" valueType="num">
                                      <p:cBhvr>
                                        <p:cTn id="86" dur="500" fill="hold"/>
                                        <p:tgtEl>
                                          <p:spTgt spid="13"/>
                                        </p:tgtEl>
                                        <p:attrNameLst>
                                          <p:attrName>ppt_x</p:attrName>
                                        </p:attrNameLst>
                                      </p:cBhvr>
                                      <p:tavLst>
                                        <p:tav tm="0">
                                          <p:val>
                                            <p:fltVal val="0.5"/>
                                          </p:val>
                                        </p:tav>
                                        <p:tav tm="100000">
                                          <p:val>
                                            <p:strVal val="#ppt_x"/>
                                          </p:val>
                                        </p:tav>
                                      </p:tavLst>
                                    </p:anim>
                                    <p:anim calcmode="lin" valueType="num">
                                      <p:cBhvr>
                                        <p:cTn id="87" dur="500" fill="hold"/>
                                        <p:tgtEl>
                                          <p:spTgt spid="13"/>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anim calcmode="lin" valueType="num">
                                      <p:cBhvr>
                                        <p:cTn id="93" dur="500" fill="hold"/>
                                        <p:tgtEl>
                                          <p:spTgt spid="22"/>
                                        </p:tgtEl>
                                        <p:attrNameLst>
                                          <p:attrName>ppt_x</p:attrName>
                                        </p:attrNameLst>
                                      </p:cBhvr>
                                      <p:tavLst>
                                        <p:tav tm="0">
                                          <p:val>
                                            <p:fltVal val="0.5"/>
                                          </p:val>
                                        </p:tav>
                                        <p:tav tm="100000">
                                          <p:val>
                                            <p:strVal val="#ppt_x"/>
                                          </p:val>
                                        </p:tav>
                                      </p:tavLst>
                                    </p:anim>
                                    <p:anim calcmode="lin" valueType="num">
                                      <p:cBhvr>
                                        <p:cTn id="94" dur="500" fill="hold"/>
                                        <p:tgtEl>
                                          <p:spTgt spid="22"/>
                                        </p:tgtEl>
                                        <p:attrNameLst>
                                          <p:attrName>ppt_y</p:attrName>
                                        </p:attrNameLst>
                                      </p:cBhvr>
                                      <p:tavLst>
                                        <p:tav tm="0">
                                          <p:val>
                                            <p:fltVal val="0.5"/>
                                          </p:val>
                                        </p:tav>
                                        <p:tav tm="100000">
                                          <p:val>
                                            <p:strVal val="#ppt_y"/>
                                          </p:val>
                                        </p:tav>
                                      </p:tavLst>
                                    </p:anim>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par>
                                <p:cTn id="102" presetID="22" presetClass="entr" presetSubtype="8" fill="hold" grpId="0" nodeType="withEffect">
                                  <p:stCondLst>
                                    <p:cond delay="20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par>
                                <p:cTn id="105" presetID="22" presetClass="entr" presetSubtype="8" fill="hold" grpId="0" nodeType="withEffect">
                                  <p:stCondLst>
                                    <p:cond delay="20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par>
                                <p:cTn id="111" presetID="22" presetClass="entr" presetSubtype="8"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left)">
                                      <p:cBhvr>
                                        <p:cTn id="113" dur="500"/>
                                        <p:tgtEl>
                                          <p:spTgt spid="26"/>
                                        </p:tgtEl>
                                      </p:cBhvr>
                                    </p:animEffect>
                                  </p:childTnLst>
                                </p:cTn>
                              </p:par>
                              <p:par>
                                <p:cTn id="114" presetID="22" presetClass="entr" presetSubtype="2" fill="hold" grpId="0" nodeType="withEffect">
                                  <p:stCondLst>
                                    <p:cond delay="600"/>
                                  </p:stCondLst>
                                  <p:childTnLst>
                                    <p:set>
                                      <p:cBhvr>
                                        <p:cTn id="115" dur="1" fill="hold">
                                          <p:stCondLst>
                                            <p:cond delay="0"/>
                                          </p:stCondLst>
                                        </p:cTn>
                                        <p:tgtEl>
                                          <p:spTgt spid="33"/>
                                        </p:tgtEl>
                                        <p:attrNameLst>
                                          <p:attrName>style.visibility</p:attrName>
                                        </p:attrNameLst>
                                      </p:cBhvr>
                                      <p:to>
                                        <p:strVal val="visible"/>
                                      </p:to>
                                    </p:set>
                                    <p:animEffect transition="in" filter="wipe(right)">
                                      <p:cBhvr>
                                        <p:cTn id="116" dur="500"/>
                                        <p:tgtEl>
                                          <p:spTgt spid="33"/>
                                        </p:tgtEl>
                                      </p:cBhvr>
                                    </p:animEffect>
                                  </p:childTnLst>
                                </p:cTn>
                              </p:par>
                              <p:par>
                                <p:cTn id="117" presetID="22" presetClass="entr" presetSubtype="2" fill="hold" grpId="0" nodeType="withEffect">
                                  <p:stCondLst>
                                    <p:cond delay="600"/>
                                  </p:stCondLst>
                                  <p:childTnLst>
                                    <p:set>
                                      <p:cBhvr>
                                        <p:cTn id="118" dur="1" fill="hold">
                                          <p:stCondLst>
                                            <p:cond delay="0"/>
                                          </p:stCondLst>
                                        </p:cTn>
                                        <p:tgtEl>
                                          <p:spTgt spid="32"/>
                                        </p:tgtEl>
                                        <p:attrNameLst>
                                          <p:attrName>style.visibility</p:attrName>
                                        </p:attrNameLst>
                                      </p:cBhvr>
                                      <p:to>
                                        <p:strVal val="visible"/>
                                      </p:to>
                                    </p:set>
                                    <p:animEffect transition="in" filter="wipe(right)">
                                      <p:cBhvr>
                                        <p:cTn id="119" dur="500"/>
                                        <p:tgtEl>
                                          <p:spTgt spid="32"/>
                                        </p:tgtEl>
                                      </p:cBhvr>
                                    </p:animEffect>
                                  </p:childTnLst>
                                </p:cTn>
                              </p:par>
                              <p:par>
                                <p:cTn id="120" presetID="22" presetClass="entr" presetSubtype="2" fill="hold" grpId="0" nodeType="withEffect">
                                  <p:stCondLst>
                                    <p:cond delay="800"/>
                                  </p:stCondLst>
                                  <p:childTnLst>
                                    <p:set>
                                      <p:cBhvr>
                                        <p:cTn id="121" dur="1" fill="hold">
                                          <p:stCondLst>
                                            <p:cond delay="0"/>
                                          </p:stCondLst>
                                        </p:cTn>
                                        <p:tgtEl>
                                          <p:spTgt spid="31"/>
                                        </p:tgtEl>
                                        <p:attrNameLst>
                                          <p:attrName>style.visibility</p:attrName>
                                        </p:attrNameLst>
                                      </p:cBhvr>
                                      <p:to>
                                        <p:strVal val="visible"/>
                                      </p:to>
                                    </p:set>
                                    <p:animEffect transition="in" filter="wipe(right)">
                                      <p:cBhvr>
                                        <p:cTn id="122" dur="500"/>
                                        <p:tgtEl>
                                          <p:spTgt spid="31"/>
                                        </p:tgtEl>
                                      </p:cBhvr>
                                    </p:animEffect>
                                  </p:childTnLst>
                                </p:cTn>
                              </p:par>
                              <p:par>
                                <p:cTn id="123" presetID="22" presetClass="entr" presetSubtype="2" fill="hold" grpId="0" nodeType="withEffect">
                                  <p:stCondLst>
                                    <p:cond delay="800"/>
                                  </p:stCondLst>
                                  <p:childTnLst>
                                    <p:set>
                                      <p:cBhvr>
                                        <p:cTn id="124" dur="1" fill="hold">
                                          <p:stCondLst>
                                            <p:cond delay="0"/>
                                          </p:stCondLst>
                                        </p:cTn>
                                        <p:tgtEl>
                                          <p:spTgt spid="30"/>
                                        </p:tgtEl>
                                        <p:attrNameLst>
                                          <p:attrName>style.visibility</p:attrName>
                                        </p:attrNameLst>
                                      </p:cBhvr>
                                      <p:to>
                                        <p:strVal val="visible"/>
                                      </p:to>
                                    </p:set>
                                    <p:animEffect transition="in" filter="wipe(right)">
                                      <p:cBhvr>
                                        <p:cTn id="125" dur="500"/>
                                        <p:tgtEl>
                                          <p:spTgt spid="30"/>
                                        </p:tgtEl>
                                      </p:cBhvr>
                                    </p:animEffect>
                                  </p:childTnLst>
                                </p:cTn>
                              </p:par>
                              <p:par>
                                <p:cTn id="126" presetID="22" presetClass="entr" presetSubtype="2" fill="hold" grpId="0" nodeType="withEffect">
                                  <p:stCondLst>
                                    <p:cond delay="1000"/>
                                  </p:stCondLst>
                                  <p:childTnLst>
                                    <p:set>
                                      <p:cBhvr>
                                        <p:cTn id="127" dur="1" fill="hold">
                                          <p:stCondLst>
                                            <p:cond delay="0"/>
                                          </p:stCondLst>
                                        </p:cTn>
                                        <p:tgtEl>
                                          <p:spTgt spid="29"/>
                                        </p:tgtEl>
                                        <p:attrNameLst>
                                          <p:attrName>style.visibility</p:attrName>
                                        </p:attrNameLst>
                                      </p:cBhvr>
                                      <p:to>
                                        <p:strVal val="visible"/>
                                      </p:to>
                                    </p:set>
                                    <p:animEffect transition="in" filter="wipe(right)">
                                      <p:cBhvr>
                                        <p:cTn id="128" dur="500"/>
                                        <p:tgtEl>
                                          <p:spTgt spid="29"/>
                                        </p:tgtEl>
                                      </p:cBhvr>
                                    </p:animEffect>
                                  </p:childTnLst>
                                </p:cTn>
                              </p:par>
                              <p:par>
                                <p:cTn id="129" presetID="22" presetClass="entr" presetSubtype="2" fill="hold" grpId="0" nodeType="withEffect">
                                  <p:stCondLst>
                                    <p:cond delay="100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椭圆 9"/>
          <p:cNvSpPr/>
          <p:nvPr/>
        </p:nvSpPr>
        <p:spPr>
          <a:xfrm>
            <a:off x="2182415" y="1162360"/>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2</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1" name="椭圆 10"/>
          <p:cNvSpPr/>
          <p:nvPr/>
        </p:nvSpPr>
        <p:spPr>
          <a:xfrm>
            <a:off x="2182415" y="3776973"/>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6</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2" name="椭圆 11"/>
          <p:cNvSpPr/>
          <p:nvPr/>
        </p:nvSpPr>
        <p:spPr>
          <a:xfrm>
            <a:off x="3489721" y="2469667"/>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4</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3" name="椭圆 12"/>
          <p:cNvSpPr/>
          <p:nvPr/>
        </p:nvSpPr>
        <p:spPr>
          <a:xfrm>
            <a:off x="875108" y="2469667"/>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8</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4" name="椭圆 13"/>
          <p:cNvSpPr/>
          <p:nvPr/>
        </p:nvSpPr>
        <p:spPr>
          <a:xfrm rot="2700000">
            <a:off x="3109911" y="1545742"/>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3</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5" name="椭圆 14"/>
          <p:cNvSpPr/>
          <p:nvPr/>
        </p:nvSpPr>
        <p:spPr>
          <a:xfrm rot="2700000">
            <a:off x="1262061" y="3393592"/>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7</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6" name="椭圆 15"/>
          <p:cNvSpPr/>
          <p:nvPr/>
        </p:nvSpPr>
        <p:spPr>
          <a:xfrm rot="18900000">
            <a:off x="3109911" y="3393592"/>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5</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7" name="椭圆 16"/>
          <p:cNvSpPr/>
          <p:nvPr/>
        </p:nvSpPr>
        <p:spPr>
          <a:xfrm rot="18900000">
            <a:off x="1262061" y="1545742"/>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迷你简卡通" panose="03000509000000000000" pitchFamily="65" charset="-122"/>
                <a:ea typeface="迷你简卡通" panose="03000509000000000000" pitchFamily="65" charset="-122"/>
              </a:rPr>
              <a:t>1</a:t>
            </a:r>
            <a:endParaRPr lang="zh-CN" altLang="en-US" sz="1200" dirty="0">
              <a:solidFill>
                <a:schemeClr val="bg1"/>
              </a:solidFill>
              <a:latin typeface="迷你简卡通" panose="03000509000000000000" pitchFamily="65" charset="-122"/>
              <a:ea typeface="迷你简卡通" panose="03000509000000000000" pitchFamily="65" charset="-122"/>
            </a:endParaRPr>
          </a:p>
        </p:txBody>
      </p:sp>
      <p:sp>
        <p:nvSpPr>
          <p:cNvPr id="18" name="等腰三角形 17"/>
          <p:cNvSpPr/>
          <p:nvPr/>
        </p:nvSpPr>
        <p:spPr>
          <a:xfrm>
            <a:off x="2447924" y="187673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9" name="等腰三角形 18"/>
          <p:cNvSpPr/>
          <p:nvPr/>
        </p:nvSpPr>
        <p:spPr>
          <a:xfrm flipV="1">
            <a:off x="2447924" y="3595998"/>
            <a:ext cx="154781" cy="15359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0" name="等腰三角形 19"/>
          <p:cNvSpPr/>
          <p:nvPr/>
        </p:nvSpPr>
        <p:spPr>
          <a:xfrm rot="5400000">
            <a:off x="3307555" y="2736367"/>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1" name="等腰三角形 20"/>
          <p:cNvSpPr/>
          <p:nvPr/>
        </p:nvSpPr>
        <p:spPr>
          <a:xfrm rot="5400000" flipV="1">
            <a:off x="1588888" y="2736963"/>
            <a:ext cx="154781" cy="15359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2" name="等腰三角形 21"/>
          <p:cNvSpPr/>
          <p:nvPr/>
        </p:nvSpPr>
        <p:spPr>
          <a:xfrm rot="2700000">
            <a:off x="3056333" y="2127958"/>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3" name="等腰三角形 22"/>
          <p:cNvSpPr/>
          <p:nvPr/>
        </p:nvSpPr>
        <p:spPr>
          <a:xfrm rot="2700000" flipV="1">
            <a:off x="1840705" y="334358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4" name="等腰三角形 23"/>
          <p:cNvSpPr/>
          <p:nvPr/>
        </p:nvSpPr>
        <p:spPr>
          <a:xfrm rot="8100000">
            <a:off x="3056333" y="334358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5" name="等腰三角形 24"/>
          <p:cNvSpPr/>
          <p:nvPr/>
        </p:nvSpPr>
        <p:spPr>
          <a:xfrm rot="8100000" flipV="1">
            <a:off x="1840705" y="2127958"/>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6" name="椭圆 25"/>
          <p:cNvSpPr/>
          <p:nvPr/>
        </p:nvSpPr>
        <p:spPr>
          <a:xfrm>
            <a:off x="1782365" y="2069617"/>
            <a:ext cx="1487090" cy="14870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7" name="TextBox 23"/>
          <p:cNvSpPr txBox="1">
            <a:spLocks noChangeArrowheads="1"/>
          </p:cNvSpPr>
          <p:nvPr/>
        </p:nvSpPr>
        <p:spPr bwMode="auto">
          <a:xfrm>
            <a:off x="2084783" y="2382751"/>
            <a:ext cx="882253" cy="854080"/>
          </a:xfrm>
          <a:prstGeom prst="rect">
            <a:avLst/>
          </a:prstGeom>
          <a:noFill/>
          <a:ln>
            <a:noFill/>
          </a:ln>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775" b="1" dirty="0">
                <a:solidFill>
                  <a:schemeClr val="bg1"/>
                </a:solidFill>
                <a:latin typeface="迷你简卡通" panose="03000509000000000000" pitchFamily="65" charset="-122"/>
                <a:ea typeface="迷你简卡通" panose="03000509000000000000" pitchFamily="65" charset="-122"/>
              </a:rPr>
              <a:t>输入文字</a:t>
            </a:r>
            <a:endParaRPr lang="en-US" altLang="zh-CN" sz="2775" b="1" dirty="0">
              <a:solidFill>
                <a:schemeClr val="bg1"/>
              </a:solidFill>
              <a:latin typeface="迷你简卡通" panose="03000509000000000000" pitchFamily="65" charset="-122"/>
              <a:ea typeface="迷你简卡通" panose="03000509000000000000" pitchFamily="65" charset="-122"/>
            </a:endParaRPr>
          </a:p>
        </p:txBody>
      </p:sp>
      <p:sp>
        <p:nvSpPr>
          <p:cNvPr id="28" name="圆角矩形 27"/>
          <p:cNvSpPr/>
          <p:nvPr/>
        </p:nvSpPr>
        <p:spPr>
          <a:xfrm>
            <a:off x="4975620" y="1399295"/>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9" name="圆角矩形 28"/>
          <p:cNvSpPr/>
          <p:nvPr/>
        </p:nvSpPr>
        <p:spPr>
          <a:xfrm>
            <a:off x="4975620" y="2443473"/>
            <a:ext cx="3438525" cy="863204"/>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30" name="圆角矩形 29"/>
          <p:cNvSpPr/>
          <p:nvPr/>
        </p:nvSpPr>
        <p:spPr>
          <a:xfrm>
            <a:off x="4975620" y="3487652"/>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grpSp>
        <p:nvGrpSpPr>
          <p:cNvPr id="31" name="组合 30"/>
          <p:cNvGrpSpPr/>
          <p:nvPr/>
        </p:nvGrpSpPr>
        <p:grpSpPr>
          <a:xfrm>
            <a:off x="4801625" y="1655324"/>
            <a:ext cx="351046" cy="351046"/>
            <a:chOff x="3683368" y="2342383"/>
            <a:chExt cx="351046" cy="351046"/>
          </a:xfrm>
          <a:solidFill>
            <a:srgbClr val="92951D"/>
          </a:solidFill>
        </p:grpSpPr>
        <p:sp>
          <p:nvSpPr>
            <p:cNvPr id="32" name="椭圆 31"/>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迷你简卡通" panose="03000509000000000000" pitchFamily="65" charset="-122"/>
                <a:ea typeface="迷你简卡通" panose="03000509000000000000" pitchFamily="65" charset="-122"/>
              </a:endParaRPr>
            </a:p>
          </p:txBody>
        </p:sp>
        <p:sp>
          <p:nvSpPr>
            <p:cNvPr id="33" name="TextBox 29"/>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迷你简卡通" panose="03000509000000000000" pitchFamily="65" charset="-122"/>
                  <a:ea typeface="迷你简卡通" panose="03000509000000000000" pitchFamily="65" charset="-122"/>
                </a:rPr>
                <a:t>1</a:t>
              </a:r>
              <a:endParaRPr lang="zh-CN" altLang="en-US" sz="2175" b="1" dirty="0">
                <a:solidFill>
                  <a:srgbClr val="244242"/>
                </a:solidFill>
                <a:latin typeface="迷你简卡通" panose="03000509000000000000" pitchFamily="65" charset="-122"/>
                <a:ea typeface="迷你简卡通" panose="03000509000000000000" pitchFamily="65" charset="-122"/>
              </a:endParaRPr>
            </a:p>
          </p:txBody>
        </p:sp>
      </p:grpSp>
      <p:grpSp>
        <p:nvGrpSpPr>
          <p:cNvPr id="34" name="组合 33"/>
          <p:cNvGrpSpPr/>
          <p:nvPr/>
        </p:nvGrpSpPr>
        <p:grpSpPr>
          <a:xfrm>
            <a:off x="4801625" y="2699564"/>
            <a:ext cx="351046" cy="351046"/>
            <a:chOff x="3683368" y="2342383"/>
            <a:chExt cx="351046" cy="351046"/>
          </a:xfrm>
          <a:solidFill>
            <a:srgbClr val="FEC160"/>
          </a:solidFill>
        </p:grpSpPr>
        <p:sp>
          <p:nvSpPr>
            <p:cNvPr id="35" name="椭圆 34"/>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迷你简卡通" panose="03000509000000000000" pitchFamily="65" charset="-122"/>
                <a:ea typeface="迷你简卡通" panose="03000509000000000000" pitchFamily="65" charset="-122"/>
              </a:endParaRPr>
            </a:p>
          </p:txBody>
        </p:sp>
        <p:sp>
          <p:nvSpPr>
            <p:cNvPr id="36" name="TextBox 32"/>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迷你简卡通" panose="03000509000000000000" pitchFamily="65" charset="-122"/>
                  <a:ea typeface="迷你简卡通" panose="03000509000000000000" pitchFamily="65" charset="-122"/>
                </a:rPr>
                <a:t>2</a:t>
              </a:r>
              <a:endParaRPr lang="zh-CN" altLang="en-US" sz="2175" b="1" dirty="0">
                <a:solidFill>
                  <a:srgbClr val="244242"/>
                </a:solidFill>
                <a:latin typeface="迷你简卡通" panose="03000509000000000000" pitchFamily="65" charset="-122"/>
                <a:ea typeface="迷你简卡通" panose="03000509000000000000" pitchFamily="65" charset="-122"/>
              </a:endParaRPr>
            </a:p>
          </p:txBody>
        </p:sp>
      </p:grpSp>
      <p:grpSp>
        <p:nvGrpSpPr>
          <p:cNvPr id="37" name="组合 36"/>
          <p:cNvGrpSpPr/>
          <p:nvPr/>
        </p:nvGrpSpPr>
        <p:grpSpPr>
          <a:xfrm>
            <a:off x="4801625" y="3743804"/>
            <a:ext cx="351046" cy="351046"/>
            <a:chOff x="3683368" y="2342383"/>
            <a:chExt cx="351046" cy="351046"/>
          </a:xfrm>
          <a:solidFill>
            <a:srgbClr val="FF7862"/>
          </a:solidFill>
        </p:grpSpPr>
        <p:sp>
          <p:nvSpPr>
            <p:cNvPr id="38" name="椭圆 37"/>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39" name="TextBox 35"/>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迷你简卡通" panose="03000509000000000000" pitchFamily="65" charset="-122"/>
                  <a:ea typeface="迷你简卡通" panose="03000509000000000000" pitchFamily="65" charset="-122"/>
                </a:rPr>
                <a:t>3</a:t>
              </a:r>
              <a:endParaRPr lang="zh-CN" altLang="en-US" sz="2175" b="1" dirty="0">
                <a:solidFill>
                  <a:srgbClr val="244242"/>
                </a:solidFill>
                <a:latin typeface="迷你简卡通" panose="03000509000000000000" pitchFamily="65" charset="-122"/>
                <a:ea typeface="迷你简卡通" panose="03000509000000000000" pitchFamily="65" charset="-122"/>
              </a:endParaRPr>
            </a:p>
          </p:txBody>
        </p:sp>
      </p:grpSp>
      <p:sp>
        <p:nvSpPr>
          <p:cNvPr id="40" name="TextBox 36"/>
          <p:cNvSpPr txBox="1"/>
          <p:nvPr/>
        </p:nvSpPr>
        <p:spPr>
          <a:xfrm>
            <a:off x="5266133" y="1667821"/>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迷你简卡通" panose="03000509000000000000" pitchFamily="65" charset="-122"/>
                <a:ea typeface="迷你简卡通" panose="03000509000000000000" pitchFamily="65" charset="-122"/>
              </a:rPr>
              <a:t>……</a:t>
            </a: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
        <p:nvSpPr>
          <p:cNvPr id="41" name="TextBox 37"/>
          <p:cNvSpPr txBox="1"/>
          <p:nvPr/>
        </p:nvSpPr>
        <p:spPr>
          <a:xfrm>
            <a:off x="5266133" y="2711998"/>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迷你简卡通" panose="03000509000000000000" pitchFamily="65" charset="-122"/>
                <a:ea typeface="迷你简卡通" panose="03000509000000000000" pitchFamily="65" charset="-122"/>
              </a:rPr>
              <a:t>……</a:t>
            </a: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
        <p:nvSpPr>
          <p:cNvPr id="42" name="TextBox 38"/>
          <p:cNvSpPr txBox="1"/>
          <p:nvPr/>
        </p:nvSpPr>
        <p:spPr>
          <a:xfrm>
            <a:off x="5266133" y="3757367"/>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迷你简卡通" panose="03000509000000000000" pitchFamily="65" charset="-122"/>
                <a:ea typeface="迷你简卡通" panose="03000509000000000000" pitchFamily="65" charset="-122"/>
              </a:rPr>
              <a:t>……</a:t>
            </a: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64" presetClass="path" presetSubtype="0" accel="50000" decel="50000" fill="hold" grpId="1" nodeType="withEffect">
                                  <p:stCondLst>
                                    <p:cond delay="0"/>
                                  </p:stCondLst>
                                  <p:childTnLst>
                                    <p:animMotion origin="layout" path="M -1.66667E-6 0.16605 L -1.66667E-6 1.7284E-6 " pathEditMode="relative" rAng="0" ptsTypes="AA">
                                      <p:cBhvr>
                                        <p:cTn id="25" dur="500" fill="hold"/>
                                        <p:tgtEl>
                                          <p:spTgt spid="18"/>
                                        </p:tgtEl>
                                        <p:attrNameLst>
                                          <p:attrName>ppt_x</p:attrName>
                                          <p:attrName>ppt_y</p:attrName>
                                        </p:attrNameLst>
                                      </p:cBhvr>
                                      <p:rCtr x="0" y="-8302"/>
                                    </p:animMotion>
                                  </p:childTnLst>
                                </p:cTn>
                              </p:par>
                              <p:par>
                                <p:cTn id="26" presetID="1" presetClass="entr" presetSubtype="0" fill="hold" grpId="0" nodeType="withEffect">
                                  <p:stCondLst>
                                    <p:cond delay="200"/>
                                  </p:stCondLst>
                                  <p:childTnLst>
                                    <p:set>
                                      <p:cBhvr>
                                        <p:cTn id="27" dur="1" fill="hold">
                                          <p:stCondLst>
                                            <p:cond delay="0"/>
                                          </p:stCondLst>
                                        </p:cTn>
                                        <p:tgtEl>
                                          <p:spTgt spid="22"/>
                                        </p:tgtEl>
                                        <p:attrNameLst>
                                          <p:attrName>style.visibility</p:attrName>
                                        </p:attrNameLst>
                                      </p:cBhvr>
                                      <p:to>
                                        <p:strVal val="visible"/>
                                      </p:to>
                                    </p:set>
                                  </p:childTnLst>
                                </p:cTn>
                              </p:par>
                              <p:par>
                                <p:cTn id="28" presetID="64" presetClass="path" presetSubtype="0" accel="50000" decel="50000" fill="hold" grpId="1" nodeType="withEffect">
                                  <p:stCondLst>
                                    <p:cond delay="200"/>
                                  </p:stCondLst>
                                  <p:childTnLst>
                                    <p:animMotion origin="layout" path="M -0.06632 0.11852 L 1.66667E-6 -3.7037E-6 " pathEditMode="relative" rAng="0" ptsTypes="AA">
                                      <p:cBhvr>
                                        <p:cTn id="29" dur="500" fill="hold"/>
                                        <p:tgtEl>
                                          <p:spTgt spid="22"/>
                                        </p:tgtEl>
                                        <p:attrNameLst>
                                          <p:attrName>ppt_x</p:attrName>
                                          <p:attrName>ppt_y</p:attrName>
                                        </p:attrNameLst>
                                      </p:cBhvr>
                                      <p:rCtr x="3316" y="-5926"/>
                                    </p:animMotion>
                                  </p:childTnLst>
                                </p:cTn>
                              </p:par>
                              <p:par>
                                <p:cTn id="30" presetID="1" presetClass="entr" presetSubtype="0" fill="hold" grpId="0" nodeType="withEffect">
                                  <p:stCondLst>
                                    <p:cond delay="400"/>
                                  </p:stCondLst>
                                  <p:childTnLst>
                                    <p:set>
                                      <p:cBhvr>
                                        <p:cTn id="31" dur="1" fill="hold">
                                          <p:stCondLst>
                                            <p:cond delay="0"/>
                                          </p:stCondLst>
                                        </p:cTn>
                                        <p:tgtEl>
                                          <p:spTgt spid="20"/>
                                        </p:tgtEl>
                                        <p:attrNameLst>
                                          <p:attrName>style.visibility</p:attrName>
                                        </p:attrNameLst>
                                      </p:cBhvr>
                                      <p:to>
                                        <p:strVal val="visible"/>
                                      </p:to>
                                    </p:set>
                                  </p:childTnLst>
                                </p:cTn>
                              </p:par>
                              <p:par>
                                <p:cTn id="32" presetID="64" presetClass="path" presetSubtype="0" accel="50000" decel="50000" fill="hold" grpId="1" nodeType="withEffect">
                                  <p:stCondLst>
                                    <p:cond delay="400"/>
                                  </p:stCondLst>
                                  <p:childTnLst>
                                    <p:animMotion origin="layout" path="M -0.09427 -0.00061 L 1.11111E-6 -3.58025E-6 " pathEditMode="relative" rAng="0" ptsTypes="AA">
                                      <p:cBhvr>
                                        <p:cTn id="33" dur="500" fill="hold"/>
                                        <p:tgtEl>
                                          <p:spTgt spid="20"/>
                                        </p:tgtEl>
                                        <p:attrNameLst>
                                          <p:attrName>ppt_x</p:attrName>
                                          <p:attrName>ppt_y</p:attrName>
                                        </p:attrNameLst>
                                      </p:cBhvr>
                                      <p:rCtr x="4705" y="31"/>
                                    </p:animMotion>
                                  </p:childTnLst>
                                </p:cTn>
                              </p:par>
                              <p:par>
                                <p:cTn id="34" presetID="1" presetClass="entr" presetSubtype="0"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childTnLst>
                                </p:cTn>
                              </p:par>
                              <p:par>
                                <p:cTn id="36" presetID="64" presetClass="path" presetSubtype="0" accel="50000" decel="50000" fill="hold" grpId="1" nodeType="withEffect">
                                  <p:stCondLst>
                                    <p:cond delay="600"/>
                                  </p:stCondLst>
                                  <p:childTnLst>
                                    <p:animMotion origin="layout" path="M -0.06632 -0.11882 L 1.66667E-6 -3.45679E-6 " pathEditMode="relative" rAng="0" ptsTypes="AA">
                                      <p:cBhvr>
                                        <p:cTn id="37" dur="500" fill="hold"/>
                                        <p:tgtEl>
                                          <p:spTgt spid="24"/>
                                        </p:tgtEl>
                                        <p:attrNameLst>
                                          <p:attrName>ppt_x</p:attrName>
                                          <p:attrName>ppt_y</p:attrName>
                                        </p:attrNameLst>
                                      </p:cBhvr>
                                      <p:rCtr x="3316" y="5926"/>
                                    </p:animMotion>
                                  </p:childTnLst>
                                </p:cTn>
                              </p:par>
                              <p:par>
                                <p:cTn id="38" presetID="1" presetClass="entr" presetSubtype="0" fill="hold" grpId="0" nodeType="withEffect">
                                  <p:stCondLst>
                                    <p:cond delay="800"/>
                                  </p:stCondLst>
                                  <p:childTnLst>
                                    <p:set>
                                      <p:cBhvr>
                                        <p:cTn id="39" dur="1" fill="hold">
                                          <p:stCondLst>
                                            <p:cond delay="0"/>
                                          </p:stCondLst>
                                        </p:cTn>
                                        <p:tgtEl>
                                          <p:spTgt spid="19"/>
                                        </p:tgtEl>
                                        <p:attrNameLst>
                                          <p:attrName>style.visibility</p:attrName>
                                        </p:attrNameLst>
                                      </p:cBhvr>
                                      <p:to>
                                        <p:strVal val="visible"/>
                                      </p:to>
                                    </p:set>
                                  </p:childTnLst>
                                </p:cTn>
                              </p:par>
                              <p:par>
                                <p:cTn id="40" presetID="64" presetClass="path" presetSubtype="0" accel="50000" decel="50000" fill="hold" grpId="1" nodeType="withEffect">
                                  <p:stCondLst>
                                    <p:cond delay="800"/>
                                  </p:stCondLst>
                                  <p:childTnLst>
                                    <p:animMotion origin="layout" path="M -0.00052 -0.16729 L -1.66667E-6 1.11111E-6 " pathEditMode="relative" rAng="0" ptsTypes="AA">
                                      <p:cBhvr>
                                        <p:cTn id="41" dur="500" fill="hold"/>
                                        <p:tgtEl>
                                          <p:spTgt spid="19"/>
                                        </p:tgtEl>
                                        <p:attrNameLst>
                                          <p:attrName>ppt_x</p:attrName>
                                          <p:attrName>ppt_y</p:attrName>
                                        </p:attrNameLst>
                                      </p:cBhvr>
                                      <p:rCtr x="17" y="8364"/>
                                    </p:animMotion>
                                  </p:childTnLst>
                                </p:cTn>
                              </p:par>
                              <p:par>
                                <p:cTn id="42" presetID="1" presetClass="entr" presetSubtype="0" fill="hold" grpId="0" nodeType="withEffect">
                                  <p:stCondLst>
                                    <p:cond delay="1000"/>
                                  </p:stCondLst>
                                  <p:childTnLst>
                                    <p:set>
                                      <p:cBhvr>
                                        <p:cTn id="43" dur="1" fill="hold">
                                          <p:stCondLst>
                                            <p:cond delay="0"/>
                                          </p:stCondLst>
                                        </p:cTn>
                                        <p:tgtEl>
                                          <p:spTgt spid="23"/>
                                        </p:tgtEl>
                                        <p:attrNameLst>
                                          <p:attrName>style.visibility</p:attrName>
                                        </p:attrNameLst>
                                      </p:cBhvr>
                                      <p:to>
                                        <p:strVal val="visible"/>
                                      </p:to>
                                    </p:set>
                                  </p:childTnLst>
                                </p:cTn>
                              </p:par>
                              <p:par>
                                <p:cTn id="44" presetID="64" presetClass="path" presetSubtype="0" accel="50000" decel="50000" fill="hold" grpId="1" nodeType="withEffect">
                                  <p:stCondLst>
                                    <p:cond delay="1000"/>
                                  </p:stCondLst>
                                  <p:childTnLst>
                                    <p:animMotion origin="layout" path="M 0.06597 -0.11882 L -2.22222E-6 -3.45679E-6 " pathEditMode="relative" rAng="0" ptsTypes="AA">
                                      <p:cBhvr>
                                        <p:cTn id="45" dur="500" fill="hold"/>
                                        <p:tgtEl>
                                          <p:spTgt spid="23"/>
                                        </p:tgtEl>
                                        <p:attrNameLst>
                                          <p:attrName>ppt_x</p:attrName>
                                          <p:attrName>ppt_y</p:attrName>
                                        </p:attrNameLst>
                                      </p:cBhvr>
                                      <p:rCtr x="-3299" y="5926"/>
                                    </p:animMotion>
                                  </p:childTnLst>
                                </p:cTn>
                              </p:par>
                              <p:par>
                                <p:cTn id="46" presetID="1" presetClass="entr" presetSubtype="0" fill="hold" grpId="0" nodeType="withEffect">
                                  <p:stCondLst>
                                    <p:cond delay="1200"/>
                                  </p:stCondLst>
                                  <p:childTnLst>
                                    <p:set>
                                      <p:cBhvr>
                                        <p:cTn id="47" dur="1" fill="hold">
                                          <p:stCondLst>
                                            <p:cond delay="0"/>
                                          </p:stCondLst>
                                        </p:cTn>
                                        <p:tgtEl>
                                          <p:spTgt spid="21"/>
                                        </p:tgtEl>
                                        <p:attrNameLst>
                                          <p:attrName>style.visibility</p:attrName>
                                        </p:attrNameLst>
                                      </p:cBhvr>
                                      <p:to>
                                        <p:strVal val="visible"/>
                                      </p:to>
                                    </p:set>
                                  </p:childTnLst>
                                </p:cTn>
                              </p:par>
                              <p:par>
                                <p:cTn id="48" presetID="64" presetClass="path" presetSubtype="0" accel="50000" decel="50000" fill="hold" grpId="1" nodeType="withEffect">
                                  <p:stCondLst>
                                    <p:cond delay="1200"/>
                                  </p:stCondLst>
                                  <p:childTnLst>
                                    <p:animMotion origin="layout" path="M 0.09375 -0.00031 L 1.94444E-6 -3.58025E-6 " pathEditMode="relative" rAng="0" ptsTypes="AA">
                                      <p:cBhvr>
                                        <p:cTn id="49" dur="500" fill="hold"/>
                                        <p:tgtEl>
                                          <p:spTgt spid="21"/>
                                        </p:tgtEl>
                                        <p:attrNameLst>
                                          <p:attrName>ppt_x</p:attrName>
                                          <p:attrName>ppt_y</p:attrName>
                                        </p:attrNameLst>
                                      </p:cBhvr>
                                      <p:rCtr x="-4688" y="0"/>
                                    </p:animMotion>
                                  </p:childTnLst>
                                </p:cTn>
                              </p:par>
                              <p:par>
                                <p:cTn id="50" presetID="1" presetClass="entr" presetSubtype="0" fill="hold" grpId="0" nodeType="withEffect">
                                  <p:stCondLst>
                                    <p:cond delay="1400"/>
                                  </p:stCondLst>
                                  <p:childTnLst>
                                    <p:set>
                                      <p:cBhvr>
                                        <p:cTn id="51" dur="1" fill="hold">
                                          <p:stCondLst>
                                            <p:cond delay="0"/>
                                          </p:stCondLst>
                                        </p:cTn>
                                        <p:tgtEl>
                                          <p:spTgt spid="25"/>
                                        </p:tgtEl>
                                        <p:attrNameLst>
                                          <p:attrName>style.visibility</p:attrName>
                                        </p:attrNameLst>
                                      </p:cBhvr>
                                      <p:to>
                                        <p:strVal val="visible"/>
                                      </p:to>
                                    </p:set>
                                  </p:childTnLst>
                                </p:cTn>
                              </p:par>
                              <p:par>
                                <p:cTn id="52" presetID="64" presetClass="path" presetSubtype="0" accel="50000" decel="50000" fill="hold" grpId="1" nodeType="withEffect">
                                  <p:stCondLst>
                                    <p:cond delay="1400"/>
                                  </p:stCondLst>
                                  <p:childTnLst>
                                    <p:animMotion origin="layout" path="M 0.06615 0.1176 L -2.22222E-6 -3.7037E-6 " pathEditMode="relative" rAng="0" ptsTypes="AA">
                                      <p:cBhvr>
                                        <p:cTn id="53" dur="500" fill="hold"/>
                                        <p:tgtEl>
                                          <p:spTgt spid="25"/>
                                        </p:tgtEl>
                                        <p:attrNameLst>
                                          <p:attrName>ppt_x</p:attrName>
                                          <p:attrName>ppt_y</p:attrName>
                                        </p:attrNameLst>
                                      </p:cBhvr>
                                      <p:rCtr x="-3316" y="-5895"/>
                                    </p:animMotion>
                                  </p:childTnLst>
                                </p:cTn>
                              </p:par>
                            </p:childTnLst>
                          </p:cTn>
                        </p:par>
                        <p:par>
                          <p:cTn id="54" fill="hold">
                            <p:stCondLst>
                              <p:cond delay="2500"/>
                            </p:stCondLst>
                            <p:childTnLst>
                              <p:par>
                                <p:cTn id="55" presetID="1" presetClass="entr" presetSubtype="0" fill="hold" grpId="1"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64" presetClass="path" presetSubtype="0" accel="50000" decel="50000" fill="hold" grpId="0" nodeType="withEffect">
                                  <p:stCondLst>
                                    <p:cond delay="0"/>
                                  </p:stCondLst>
                                  <p:childTnLst>
                                    <p:animMotion origin="layout" path="M 4.72222E-6 0.25432 L 4.72222E-6 -2.59259E-6 " pathEditMode="relative" rAng="0" ptsTypes="AA">
                                      <p:cBhvr>
                                        <p:cTn id="58" dur="500" fill="hold"/>
                                        <p:tgtEl>
                                          <p:spTgt spid="10"/>
                                        </p:tgtEl>
                                        <p:attrNameLst>
                                          <p:attrName>ppt_x</p:attrName>
                                          <p:attrName>ppt_y</p:attrName>
                                        </p:attrNameLst>
                                      </p:cBhvr>
                                      <p:rCtr x="0" y="-12716"/>
                                    </p:animMotion>
                                  </p:childTnLst>
                                </p:cTn>
                              </p:par>
                              <p:par>
                                <p:cTn id="59" presetID="1" presetClass="entr" presetSubtype="0" fill="hold" grpId="1" nodeType="withEffect">
                                  <p:stCondLst>
                                    <p:cond delay="200"/>
                                  </p:stCondLst>
                                  <p:childTnLst>
                                    <p:set>
                                      <p:cBhvr>
                                        <p:cTn id="60" dur="1" fill="hold">
                                          <p:stCondLst>
                                            <p:cond delay="0"/>
                                          </p:stCondLst>
                                        </p:cTn>
                                        <p:tgtEl>
                                          <p:spTgt spid="14"/>
                                        </p:tgtEl>
                                        <p:attrNameLst>
                                          <p:attrName>style.visibility</p:attrName>
                                        </p:attrNameLst>
                                      </p:cBhvr>
                                      <p:to>
                                        <p:strVal val="visible"/>
                                      </p:to>
                                    </p:set>
                                  </p:childTnLst>
                                </p:cTn>
                              </p:par>
                              <p:par>
                                <p:cTn id="61" presetID="64" presetClass="path" presetSubtype="0" accel="50000" decel="50000" fill="hold" grpId="0" nodeType="withEffect">
                                  <p:stCondLst>
                                    <p:cond delay="200"/>
                                  </p:stCondLst>
                                  <p:childTnLst>
                                    <p:animMotion origin="layout" path="M -0.10086 0.17994 L -4.16667E-6 -3.95062E-6 " pathEditMode="relative" rAng="0" ptsTypes="AA">
                                      <p:cBhvr>
                                        <p:cTn id="62" dur="500" fill="hold"/>
                                        <p:tgtEl>
                                          <p:spTgt spid="14"/>
                                        </p:tgtEl>
                                        <p:attrNameLst>
                                          <p:attrName>ppt_x</p:attrName>
                                          <p:attrName>ppt_y</p:attrName>
                                        </p:attrNameLst>
                                      </p:cBhvr>
                                      <p:rCtr x="5035" y="-9012"/>
                                    </p:animMotion>
                                  </p:childTnLst>
                                </p:cTn>
                              </p:par>
                              <p:par>
                                <p:cTn id="63" presetID="1" presetClass="entr" presetSubtype="0" fill="hold" grpId="1" nodeType="withEffect">
                                  <p:stCondLst>
                                    <p:cond delay="400"/>
                                  </p:stCondLst>
                                  <p:childTnLst>
                                    <p:set>
                                      <p:cBhvr>
                                        <p:cTn id="64" dur="1" fill="hold">
                                          <p:stCondLst>
                                            <p:cond delay="0"/>
                                          </p:stCondLst>
                                        </p:cTn>
                                        <p:tgtEl>
                                          <p:spTgt spid="12"/>
                                        </p:tgtEl>
                                        <p:attrNameLst>
                                          <p:attrName>style.visibility</p:attrName>
                                        </p:attrNameLst>
                                      </p:cBhvr>
                                      <p:to>
                                        <p:strVal val="visible"/>
                                      </p:to>
                                    </p:set>
                                  </p:childTnLst>
                                </p:cTn>
                              </p:par>
                              <p:par>
                                <p:cTn id="65" presetID="64" presetClass="path" presetSubtype="0" accel="50000" decel="50000" fill="hold" grpId="0" nodeType="withEffect">
                                  <p:stCondLst>
                                    <p:cond delay="400"/>
                                  </p:stCondLst>
                                  <p:childTnLst>
                                    <p:animMotion origin="layout" path="M -0.14254 0.00031 L 2.77778E-6 -3.58025E-6 " pathEditMode="relative" rAng="0" ptsTypes="AA">
                                      <p:cBhvr>
                                        <p:cTn id="66" dur="500" fill="hold"/>
                                        <p:tgtEl>
                                          <p:spTgt spid="12"/>
                                        </p:tgtEl>
                                        <p:attrNameLst>
                                          <p:attrName>ppt_x</p:attrName>
                                          <p:attrName>ppt_y</p:attrName>
                                        </p:attrNameLst>
                                      </p:cBhvr>
                                      <p:rCtr x="7118" y="-31"/>
                                    </p:animMotion>
                                  </p:childTnLst>
                                </p:cTn>
                              </p:par>
                              <p:par>
                                <p:cTn id="67" presetID="1" presetClass="entr" presetSubtype="0" fill="hold" grpId="1" nodeType="withEffect">
                                  <p:stCondLst>
                                    <p:cond delay="600"/>
                                  </p:stCondLst>
                                  <p:childTnLst>
                                    <p:set>
                                      <p:cBhvr>
                                        <p:cTn id="68" dur="1" fill="hold">
                                          <p:stCondLst>
                                            <p:cond delay="0"/>
                                          </p:stCondLst>
                                        </p:cTn>
                                        <p:tgtEl>
                                          <p:spTgt spid="16"/>
                                        </p:tgtEl>
                                        <p:attrNameLst>
                                          <p:attrName>style.visibility</p:attrName>
                                        </p:attrNameLst>
                                      </p:cBhvr>
                                      <p:to>
                                        <p:strVal val="visible"/>
                                      </p:to>
                                    </p:set>
                                  </p:childTnLst>
                                </p:cTn>
                              </p:par>
                              <p:par>
                                <p:cTn id="69" presetID="64" presetClass="path" presetSubtype="0" accel="50000" decel="50000" fill="hold" grpId="0" nodeType="withEffect">
                                  <p:stCondLst>
                                    <p:cond delay="600"/>
                                  </p:stCondLst>
                                  <p:childTnLst>
                                    <p:animMotion origin="layout" path="M -0.10173 -0.17994 L -4.16667E-6 -3.20988E-6 " pathEditMode="relative" rAng="0" ptsTypes="AA">
                                      <p:cBhvr>
                                        <p:cTn id="70" dur="500" fill="hold"/>
                                        <p:tgtEl>
                                          <p:spTgt spid="16"/>
                                        </p:tgtEl>
                                        <p:attrNameLst>
                                          <p:attrName>ppt_x</p:attrName>
                                          <p:attrName>ppt_y</p:attrName>
                                        </p:attrNameLst>
                                      </p:cBhvr>
                                      <p:rCtr x="5087" y="8981"/>
                                    </p:animMotion>
                                  </p:childTnLst>
                                </p:cTn>
                              </p:par>
                              <p:par>
                                <p:cTn id="71" presetID="1" presetClass="entr" presetSubtype="0" fill="hold" grpId="1" nodeType="withEffect">
                                  <p:stCondLst>
                                    <p:cond delay="800"/>
                                  </p:stCondLst>
                                  <p:childTnLst>
                                    <p:set>
                                      <p:cBhvr>
                                        <p:cTn id="72" dur="1" fill="hold">
                                          <p:stCondLst>
                                            <p:cond delay="0"/>
                                          </p:stCondLst>
                                        </p:cTn>
                                        <p:tgtEl>
                                          <p:spTgt spid="11"/>
                                        </p:tgtEl>
                                        <p:attrNameLst>
                                          <p:attrName>style.visibility</p:attrName>
                                        </p:attrNameLst>
                                      </p:cBhvr>
                                      <p:to>
                                        <p:strVal val="visible"/>
                                      </p:to>
                                    </p:set>
                                  </p:childTnLst>
                                </p:cTn>
                              </p:par>
                              <p:par>
                                <p:cTn id="73" presetID="64" presetClass="path" presetSubtype="0" accel="50000" decel="50000" fill="hold" grpId="0" nodeType="withEffect">
                                  <p:stCondLst>
                                    <p:cond delay="800"/>
                                  </p:stCondLst>
                                  <p:childTnLst>
                                    <p:animMotion origin="layout" path="M -0.0007 -0.25433 L 4.72222E-6 4.07407E-6 " pathEditMode="relative" rAng="0" ptsTypes="AA">
                                      <p:cBhvr>
                                        <p:cTn id="74" dur="500" fill="hold"/>
                                        <p:tgtEl>
                                          <p:spTgt spid="11"/>
                                        </p:tgtEl>
                                        <p:attrNameLst>
                                          <p:attrName>ppt_x</p:attrName>
                                          <p:attrName>ppt_y</p:attrName>
                                        </p:attrNameLst>
                                      </p:cBhvr>
                                      <p:rCtr x="35" y="12716"/>
                                    </p:animMotion>
                                  </p:childTnLst>
                                </p:cTn>
                              </p:par>
                              <p:par>
                                <p:cTn id="75" presetID="1" presetClass="entr" presetSubtype="0" fill="hold" grpId="1" nodeType="withEffect">
                                  <p:stCondLst>
                                    <p:cond delay="1000"/>
                                  </p:stCondLst>
                                  <p:childTnLst>
                                    <p:set>
                                      <p:cBhvr>
                                        <p:cTn id="76" dur="1" fill="hold">
                                          <p:stCondLst>
                                            <p:cond delay="0"/>
                                          </p:stCondLst>
                                        </p:cTn>
                                        <p:tgtEl>
                                          <p:spTgt spid="15"/>
                                        </p:tgtEl>
                                        <p:attrNameLst>
                                          <p:attrName>style.visibility</p:attrName>
                                        </p:attrNameLst>
                                      </p:cBhvr>
                                      <p:to>
                                        <p:strVal val="visible"/>
                                      </p:to>
                                    </p:set>
                                  </p:childTnLst>
                                </p:cTn>
                              </p:par>
                              <p:par>
                                <p:cTn id="77" presetID="64" presetClass="path" presetSubtype="0" accel="50000" decel="50000" fill="hold" grpId="0" nodeType="withEffect">
                                  <p:stCondLst>
                                    <p:cond delay="1000"/>
                                  </p:stCondLst>
                                  <p:childTnLst>
                                    <p:animMotion origin="layout" path="M 0.1007 -0.17963 L -8.33333E-7 -3.20988E-6 " pathEditMode="relative" rAng="0" ptsTypes="AA">
                                      <p:cBhvr>
                                        <p:cTn id="78" dur="500" fill="hold"/>
                                        <p:tgtEl>
                                          <p:spTgt spid="15"/>
                                        </p:tgtEl>
                                        <p:attrNameLst>
                                          <p:attrName>ppt_x</p:attrName>
                                          <p:attrName>ppt_y</p:attrName>
                                        </p:attrNameLst>
                                      </p:cBhvr>
                                      <p:rCtr x="-5035" y="8981"/>
                                    </p:animMotion>
                                  </p:childTnLst>
                                </p:cTn>
                              </p:par>
                              <p:par>
                                <p:cTn id="79" presetID="1" presetClass="entr" presetSubtype="0" fill="hold" grpId="1" nodeType="withEffect">
                                  <p:stCondLst>
                                    <p:cond delay="1200"/>
                                  </p:stCondLst>
                                  <p:childTnLst>
                                    <p:set>
                                      <p:cBhvr>
                                        <p:cTn id="80" dur="1" fill="hold">
                                          <p:stCondLst>
                                            <p:cond delay="0"/>
                                          </p:stCondLst>
                                        </p:cTn>
                                        <p:tgtEl>
                                          <p:spTgt spid="13"/>
                                        </p:tgtEl>
                                        <p:attrNameLst>
                                          <p:attrName>style.visibility</p:attrName>
                                        </p:attrNameLst>
                                      </p:cBhvr>
                                      <p:to>
                                        <p:strVal val="visible"/>
                                      </p:to>
                                    </p:set>
                                  </p:childTnLst>
                                </p:cTn>
                              </p:par>
                              <p:par>
                                <p:cTn id="81" presetID="64" presetClass="path" presetSubtype="0" accel="50000" decel="50000" fill="hold" grpId="0" nodeType="withEffect">
                                  <p:stCondLst>
                                    <p:cond delay="1200"/>
                                  </p:stCondLst>
                                  <p:childTnLst>
                                    <p:animMotion origin="layout" path="M 0.14167 -0.00031 L 2.77778E-7 -3.58025E-6 " pathEditMode="relative" rAng="0" ptsTypes="AA">
                                      <p:cBhvr>
                                        <p:cTn id="82" dur="500" fill="hold"/>
                                        <p:tgtEl>
                                          <p:spTgt spid="13"/>
                                        </p:tgtEl>
                                        <p:attrNameLst>
                                          <p:attrName>ppt_x</p:attrName>
                                          <p:attrName>ppt_y</p:attrName>
                                        </p:attrNameLst>
                                      </p:cBhvr>
                                      <p:rCtr x="-7083" y="0"/>
                                    </p:animMotion>
                                  </p:childTnLst>
                                </p:cTn>
                              </p:par>
                              <p:par>
                                <p:cTn id="83" presetID="1" presetClass="entr" presetSubtype="0" fill="hold" grpId="1" nodeType="withEffect">
                                  <p:stCondLst>
                                    <p:cond delay="1400"/>
                                  </p:stCondLst>
                                  <p:childTnLst>
                                    <p:set>
                                      <p:cBhvr>
                                        <p:cTn id="84" dur="1" fill="hold">
                                          <p:stCondLst>
                                            <p:cond delay="0"/>
                                          </p:stCondLst>
                                        </p:cTn>
                                        <p:tgtEl>
                                          <p:spTgt spid="17"/>
                                        </p:tgtEl>
                                        <p:attrNameLst>
                                          <p:attrName>style.visibility</p:attrName>
                                        </p:attrNameLst>
                                      </p:cBhvr>
                                      <p:to>
                                        <p:strVal val="visible"/>
                                      </p:to>
                                    </p:set>
                                  </p:childTnLst>
                                </p:cTn>
                              </p:par>
                              <p:par>
                                <p:cTn id="85" presetID="64" presetClass="path" presetSubtype="0" accel="50000" decel="50000" fill="hold" grpId="0" nodeType="withEffect">
                                  <p:stCondLst>
                                    <p:cond delay="1400"/>
                                  </p:stCondLst>
                                  <p:childTnLst>
                                    <p:animMotion origin="layout" path="M 0.10017 0.17778 L -8.33333E-7 -3.95062E-6 " pathEditMode="relative" rAng="0" ptsTypes="AA">
                                      <p:cBhvr>
                                        <p:cTn id="86" dur="500" fill="hold"/>
                                        <p:tgtEl>
                                          <p:spTgt spid="17"/>
                                        </p:tgtEl>
                                        <p:attrNameLst>
                                          <p:attrName>ppt_x</p:attrName>
                                          <p:attrName>ppt_y</p:attrName>
                                        </p:attrNameLst>
                                      </p:cBhvr>
                                      <p:rCtr x="-5017" y="-8889"/>
                                    </p:animMotion>
                                  </p:childTnLst>
                                </p:cTn>
                              </p:par>
                            </p:childTnLst>
                          </p:cTn>
                        </p:par>
                        <p:par>
                          <p:cTn id="87" fill="hold">
                            <p:stCondLst>
                              <p:cond delay="2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1+#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additive="base">
                                        <p:cTn id="98" dur="500" fill="hold"/>
                                        <p:tgtEl>
                                          <p:spTgt spid="40"/>
                                        </p:tgtEl>
                                        <p:attrNameLst>
                                          <p:attrName>ppt_x</p:attrName>
                                        </p:attrNameLst>
                                      </p:cBhvr>
                                      <p:tavLst>
                                        <p:tav tm="0">
                                          <p:val>
                                            <p:strVal val="1+#ppt_w/2"/>
                                          </p:val>
                                        </p:tav>
                                        <p:tav tm="100000">
                                          <p:val>
                                            <p:strVal val="#ppt_x"/>
                                          </p:val>
                                        </p:tav>
                                      </p:tavLst>
                                    </p:anim>
                                    <p:anim calcmode="lin" valueType="num">
                                      <p:cBhvr additive="base">
                                        <p:cTn id="99" dur="500" fill="hold"/>
                                        <p:tgtEl>
                                          <p:spTgt spid="40"/>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30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500" fill="hold"/>
                                        <p:tgtEl>
                                          <p:spTgt spid="29"/>
                                        </p:tgtEl>
                                        <p:attrNameLst>
                                          <p:attrName>ppt_x</p:attrName>
                                        </p:attrNameLst>
                                      </p:cBhvr>
                                      <p:tavLst>
                                        <p:tav tm="0">
                                          <p:val>
                                            <p:strVal val="1+#ppt_w/2"/>
                                          </p:val>
                                        </p:tav>
                                        <p:tav tm="100000">
                                          <p:val>
                                            <p:strVal val="#ppt_x"/>
                                          </p:val>
                                        </p:tav>
                                      </p:tavLst>
                                    </p:anim>
                                    <p:anim calcmode="lin" valueType="num">
                                      <p:cBhvr additive="base">
                                        <p:cTn id="103" dur="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30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1+#ppt_w/2"/>
                                          </p:val>
                                        </p:tav>
                                        <p:tav tm="100000">
                                          <p:val>
                                            <p:strVal val="#ppt_x"/>
                                          </p:val>
                                        </p:tav>
                                      </p:tavLst>
                                    </p:anim>
                                    <p:anim calcmode="lin" valueType="num">
                                      <p:cBhvr additive="base">
                                        <p:cTn id="107" dur="500" fill="hold"/>
                                        <p:tgtEl>
                                          <p:spTgt spid="3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30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1+#ppt_w/2"/>
                                          </p:val>
                                        </p:tav>
                                        <p:tav tm="100000">
                                          <p:val>
                                            <p:strVal val="#ppt_x"/>
                                          </p:val>
                                        </p:tav>
                                      </p:tavLst>
                                    </p:anim>
                                    <p:anim calcmode="lin" valueType="num">
                                      <p:cBhvr additive="base">
                                        <p:cTn id="111" dur="500" fill="hold"/>
                                        <p:tgtEl>
                                          <p:spTgt spid="4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60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1+#ppt_w/2"/>
                                          </p:val>
                                        </p:tav>
                                        <p:tav tm="100000">
                                          <p:val>
                                            <p:strVal val="#ppt_x"/>
                                          </p:val>
                                        </p:tav>
                                      </p:tavLst>
                                    </p:anim>
                                    <p:anim calcmode="lin" valueType="num">
                                      <p:cBhvr additive="base">
                                        <p:cTn id="115" dur="500" fill="hold"/>
                                        <p:tgtEl>
                                          <p:spTgt spid="30"/>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60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500" fill="hold"/>
                                        <p:tgtEl>
                                          <p:spTgt spid="37"/>
                                        </p:tgtEl>
                                        <p:attrNameLst>
                                          <p:attrName>ppt_x</p:attrName>
                                        </p:attrNameLst>
                                      </p:cBhvr>
                                      <p:tavLst>
                                        <p:tav tm="0">
                                          <p:val>
                                            <p:strVal val="1+#ppt_w/2"/>
                                          </p:val>
                                        </p:tav>
                                        <p:tav tm="100000">
                                          <p:val>
                                            <p:strVal val="#ppt_x"/>
                                          </p:val>
                                        </p:tav>
                                      </p:tavLst>
                                    </p:anim>
                                    <p:anim calcmode="lin" valueType="num">
                                      <p:cBhvr additive="base">
                                        <p:cTn id="119" dur="500" fill="hold"/>
                                        <p:tgtEl>
                                          <p:spTgt spid="3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60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1+#ppt_w/2"/>
                                          </p:val>
                                        </p:tav>
                                        <p:tav tm="100000">
                                          <p:val>
                                            <p:strVal val="#ppt_x"/>
                                          </p:val>
                                        </p:tav>
                                      </p:tavLst>
                                    </p:anim>
                                    <p:anim calcmode="lin" valueType="num">
                                      <p:cBhvr additive="base">
                                        <p:cTn id="1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p:bldP spid="28" grpId="0" animBg="1"/>
      <p:bldP spid="29" grpId="0" animBg="1"/>
      <p:bldP spid="30"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Freeform 11"/>
          <p:cNvSpPr/>
          <p:nvPr/>
        </p:nvSpPr>
        <p:spPr bwMode="auto">
          <a:xfrm>
            <a:off x="3887089" y="1727158"/>
            <a:ext cx="1456247"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迷你简卡通" panose="03000509000000000000" pitchFamily="65" charset="-122"/>
                <a:ea typeface="迷你简卡通" panose="03000509000000000000" pitchFamily="65" charset="-122"/>
                <a:cs typeface="UKIJ Qolyazma" pitchFamily="18" charset="0"/>
              </a:rPr>
              <a:t>43</a:t>
            </a:r>
            <a:r>
              <a:rPr lang="en-US" altLang="zh-CN" sz="3000" dirty="0">
                <a:solidFill>
                  <a:schemeClr val="bg1"/>
                </a:solidFill>
                <a:latin typeface="迷你简卡通" panose="03000509000000000000" pitchFamily="65" charset="-122"/>
                <a:ea typeface="迷你简卡通" panose="03000509000000000000" pitchFamily="65" charset="-122"/>
                <a:cs typeface="UKIJ Qolyazma" pitchFamily="18" charset="0"/>
              </a:rPr>
              <a:t>%</a:t>
            </a:r>
            <a:endParaRPr lang="zh-CN" altLang="en-US" sz="3000">
              <a:solidFill>
                <a:schemeClr val="bg1"/>
              </a:solidFill>
              <a:latin typeface="迷你简卡通" panose="03000509000000000000" pitchFamily="65" charset="-122"/>
              <a:ea typeface="迷你简卡通" panose="03000509000000000000" pitchFamily="65" charset="-122"/>
              <a:cs typeface="UKIJ Qolyazma" pitchFamily="18" charset="0"/>
            </a:endParaRPr>
          </a:p>
        </p:txBody>
      </p:sp>
      <p:sp>
        <p:nvSpPr>
          <p:cNvPr id="11" name="Freeform 6"/>
          <p:cNvSpPr/>
          <p:nvPr/>
        </p:nvSpPr>
        <p:spPr bwMode="auto">
          <a:xfrm>
            <a:off x="1661450" y="1727158"/>
            <a:ext cx="1456247"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迷你简卡通" panose="03000509000000000000" pitchFamily="65" charset="-122"/>
                <a:ea typeface="迷你简卡通" panose="03000509000000000000" pitchFamily="65" charset="-122"/>
                <a:cs typeface="UKIJ Qolyazma" pitchFamily="18" charset="0"/>
              </a:rPr>
              <a:t>31</a:t>
            </a:r>
            <a:r>
              <a:rPr lang="en-US" altLang="zh-CN" sz="3000" dirty="0">
                <a:solidFill>
                  <a:schemeClr val="bg1"/>
                </a:solidFill>
                <a:latin typeface="迷你简卡通" panose="03000509000000000000" pitchFamily="65" charset="-122"/>
                <a:ea typeface="迷你简卡通" panose="03000509000000000000" pitchFamily="65" charset="-122"/>
                <a:cs typeface="UKIJ Qolyazma" pitchFamily="18" charset="0"/>
              </a:rPr>
              <a:t>%</a:t>
            </a:r>
            <a:endParaRPr lang="zh-CN" altLang="en-US" sz="3000" dirty="0">
              <a:solidFill>
                <a:schemeClr val="bg1"/>
              </a:solidFill>
              <a:latin typeface="迷你简卡通" panose="03000509000000000000" pitchFamily="65" charset="-122"/>
              <a:ea typeface="迷你简卡通" panose="03000509000000000000" pitchFamily="65" charset="-122"/>
              <a:cs typeface="UKIJ Qolyazma" pitchFamily="18" charset="0"/>
            </a:endParaRPr>
          </a:p>
        </p:txBody>
      </p:sp>
      <p:sp>
        <p:nvSpPr>
          <p:cNvPr id="12" name="Freeform 16"/>
          <p:cNvSpPr/>
          <p:nvPr/>
        </p:nvSpPr>
        <p:spPr bwMode="auto">
          <a:xfrm>
            <a:off x="6112728" y="1727158"/>
            <a:ext cx="145816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迷你简卡通" panose="03000509000000000000" pitchFamily="65" charset="-122"/>
                <a:ea typeface="迷你简卡通" panose="03000509000000000000" pitchFamily="65" charset="-122"/>
                <a:cs typeface="UKIJ Qolyazma" pitchFamily="18" charset="0"/>
              </a:rPr>
              <a:t>82</a:t>
            </a:r>
            <a:r>
              <a:rPr lang="en-US" altLang="zh-CN" sz="3000" dirty="0">
                <a:solidFill>
                  <a:schemeClr val="bg1"/>
                </a:solidFill>
                <a:latin typeface="迷你简卡通" panose="03000509000000000000" pitchFamily="65" charset="-122"/>
                <a:ea typeface="迷你简卡通" panose="03000509000000000000" pitchFamily="65" charset="-122"/>
                <a:cs typeface="UKIJ Qolyazma" pitchFamily="18" charset="0"/>
              </a:rPr>
              <a:t>%</a:t>
            </a:r>
            <a:endParaRPr lang="zh-CN" altLang="en-US" sz="3000" dirty="0">
              <a:solidFill>
                <a:schemeClr val="bg1"/>
              </a:solidFill>
              <a:latin typeface="迷你简卡通" panose="03000509000000000000" pitchFamily="65" charset="-122"/>
              <a:ea typeface="迷你简卡通" panose="03000509000000000000" pitchFamily="65" charset="-122"/>
              <a:cs typeface="UKIJ Qolyazma" pitchFamily="18" charset="0"/>
            </a:endParaRPr>
          </a:p>
        </p:txBody>
      </p:sp>
      <p:sp>
        <p:nvSpPr>
          <p:cNvPr id="13" name="TextBox 31"/>
          <p:cNvSpPr txBox="1"/>
          <p:nvPr/>
        </p:nvSpPr>
        <p:spPr>
          <a:xfrm>
            <a:off x="1662525"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单击添加文本单击添加</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文本单击添加文本单击</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添加文本单击添加文本</a:t>
            </a:r>
          </a:p>
        </p:txBody>
      </p:sp>
      <p:sp>
        <p:nvSpPr>
          <p:cNvPr id="14" name="TextBox 32"/>
          <p:cNvSpPr txBox="1"/>
          <p:nvPr/>
        </p:nvSpPr>
        <p:spPr>
          <a:xfrm>
            <a:off x="3819979"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单击添加文本单击添加</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文本单击添加文本单击</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添加文本单击添加文本</a:t>
            </a:r>
          </a:p>
        </p:txBody>
      </p:sp>
      <p:sp>
        <p:nvSpPr>
          <p:cNvPr id="15" name="TextBox 33"/>
          <p:cNvSpPr txBox="1"/>
          <p:nvPr/>
        </p:nvSpPr>
        <p:spPr>
          <a:xfrm>
            <a:off x="6088231"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单击添加文本单击添加</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文本单击添加文本单击</a:t>
            </a:r>
            <a:endParaRPr lang="en-US" altLang="zh-CN" sz="1050" dirty="0">
              <a:solidFill>
                <a:schemeClr val="bg1"/>
              </a:solidFill>
              <a:latin typeface="迷你简卡通" panose="03000509000000000000" pitchFamily="65" charset="-122"/>
              <a:ea typeface="迷你简卡通" panose="03000509000000000000" pitchFamily="65" charset="-122"/>
              <a:cs typeface="华文黑体" pitchFamily="2" charset="-122"/>
            </a:endParaRPr>
          </a:p>
          <a:p>
            <a:pPr algn="ctr">
              <a:lnSpc>
                <a:spcPct val="150000"/>
              </a:lnSpc>
            </a:pPr>
            <a:r>
              <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rPr>
              <a:t>添加文本单击添加文本</a:t>
            </a:r>
          </a:p>
        </p:txBody>
      </p:sp>
      <p:sp>
        <p:nvSpPr>
          <p:cNvPr id="16" name="TextBox 34"/>
          <p:cNvSpPr txBox="1"/>
          <p:nvPr/>
        </p:nvSpPr>
        <p:spPr>
          <a:xfrm>
            <a:off x="1951066" y="1240274"/>
            <a:ext cx="954107" cy="323165"/>
          </a:xfrm>
          <a:prstGeom prst="rect">
            <a:avLst/>
          </a:prstGeom>
          <a:noFill/>
        </p:spPr>
        <p:txBody>
          <a:bodyPr wrap="none" rtlCol="0">
            <a:spAutoFit/>
          </a:bodyPr>
          <a:lstStyle/>
          <a:p>
            <a:pPr algn="ctr"/>
            <a:r>
              <a:rPr lang="zh-CN" altLang="en-US" sz="1500">
                <a:solidFill>
                  <a:schemeClr val="bg1"/>
                </a:solidFill>
                <a:latin typeface="迷你简卡通" panose="03000509000000000000" pitchFamily="65" charset="-122"/>
                <a:ea typeface="迷你简卡通" panose="03000509000000000000" pitchFamily="65" charset="-122"/>
                <a:cs typeface="华文黑体" pitchFamily="2" charset="-122"/>
              </a:rPr>
              <a:t>添加标题</a:t>
            </a:r>
            <a:endPar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endParaRPr>
          </a:p>
        </p:txBody>
      </p:sp>
      <p:sp>
        <p:nvSpPr>
          <p:cNvPr id="17" name="TextBox 35"/>
          <p:cNvSpPr txBox="1"/>
          <p:nvPr/>
        </p:nvSpPr>
        <p:spPr>
          <a:xfrm>
            <a:off x="4286734" y="1240274"/>
            <a:ext cx="954107" cy="323165"/>
          </a:xfrm>
          <a:prstGeom prst="rect">
            <a:avLst/>
          </a:prstGeom>
          <a:noFill/>
        </p:spPr>
        <p:txBody>
          <a:bodyPr wrap="none" rtlCol="0">
            <a:spAutoFit/>
          </a:bodyPr>
          <a:lstStyle/>
          <a:p>
            <a:pPr algn="ctr"/>
            <a:r>
              <a:rPr lang="zh-CN" altLang="en-US" sz="1500">
                <a:solidFill>
                  <a:schemeClr val="bg1"/>
                </a:solidFill>
                <a:latin typeface="迷你简卡通" panose="03000509000000000000" pitchFamily="65" charset="-122"/>
                <a:ea typeface="迷你简卡通" panose="03000509000000000000" pitchFamily="65" charset="-122"/>
                <a:cs typeface="华文黑体" pitchFamily="2" charset="-122"/>
              </a:rPr>
              <a:t>添加标题</a:t>
            </a:r>
            <a:endPar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endParaRPr>
          </a:p>
        </p:txBody>
      </p:sp>
      <p:sp>
        <p:nvSpPr>
          <p:cNvPr id="18" name="TextBox 36"/>
          <p:cNvSpPr txBox="1"/>
          <p:nvPr/>
        </p:nvSpPr>
        <p:spPr>
          <a:xfrm>
            <a:off x="6537379" y="1240274"/>
            <a:ext cx="954107" cy="323165"/>
          </a:xfrm>
          <a:prstGeom prst="rect">
            <a:avLst/>
          </a:prstGeom>
          <a:noFill/>
        </p:spPr>
        <p:txBody>
          <a:bodyPr wrap="none" rtlCol="0">
            <a:spAutoFit/>
          </a:bodyPr>
          <a:lstStyle/>
          <a:p>
            <a:pPr algn="ctr"/>
            <a:r>
              <a:rPr lang="zh-CN" altLang="en-US" sz="1500">
                <a:solidFill>
                  <a:schemeClr val="bg1"/>
                </a:solidFill>
                <a:latin typeface="迷你简卡通" panose="03000509000000000000" pitchFamily="65" charset="-122"/>
                <a:ea typeface="迷你简卡通" panose="03000509000000000000" pitchFamily="65" charset="-122"/>
                <a:cs typeface="华文黑体" pitchFamily="2" charset="-122"/>
              </a:rPr>
              <a:t>添加标题</a:t>
            </a:r>
            <a:endParaRPr lang="zh-CN" altLang="en-US" sz="1050">
              <a:solidFill>
                <a:schemeClr val="bg1"/>
              </a:solidFill>
              <a:latin typeface="迷你简卡通" panose="03000509000000000000" pitchFamily="65" charset="-122"/>
              <a:ea typeface="迷你简卡通" panose="03000509000000000000" pitchFamily="65"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4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a:xfrm>
            <a:off x="1110251" y="3197234"/>
            <a:ext cx="7034213" cy="790575"/>
            <a:chOff x="971550" y="3508375"/>
            <a:chExt cx="7034213" cy="790575"/>
          </a:xfrm>
        </p:grpSpPr>
        <p:sp>
          <p:nvSpPr>
            <p:cNvPr id="11"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noFill/>
            <a:ln w="1905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12" name="TextBox 87"/>
            <p:cNvSpPr>
              <a:spLocks noChangeArrowheads="1"/>
            </p:cNvSpPr>
            <p:nvPr/>
          </p:nvSpPr>
          <p:spPr bwMode="auto">
            <a:xfrm>
              <a:off x="2185193" y="3959601"/>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600" b="1"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grpSp>
        <p:nvGrpSpPr>
          <p:cNvPr id="13" name="组合 12"/>
          <p:cNvGrpSpPr/>
          <p:nvPr/>
        </p:nvGrpSpPr>
        <p:grpSpPr>
          <a:xfrm>
            <a:off x="3766139" y="985349"/>
            <a:ext cx="1728787" cy="2297610"/>
            <a:chOff x="3627438" y="1296490"/>
            <a:chExt cx="1728787" cy="2297610"/>
          </a:xfrm>
        </p:grpSpPr>
        <p:grpSp>
          <p:nvGrpSpPr>
            <p:cNvPr id="14" name="Group 5"/>
            <p:cNvGrpSpPr/>
            <p:nvPr/>
          </p:nvGrpSpPr>
          <p:grpSpPr bwMode="auto">
            <a:xfrm>
              <a:off x="3627438" y="1865313"/>
              <a:ext cx="1728787" cy="1728787"/>
              <a:chOff x="0" y="0"/>
              <a:chExt cx="1728192" cy="1728192"/>
            </a:xfrm>
          </p:grpSpPr>
          <p:sp>
            <p:nvSpPr>
              <p:cNvPr id="16" name="五角星 68"/>
              <p:cNvSpPr>
                <a:spLocks noChangeArrowheads="1"/>
              </p:cNvSpPr>
              <p:nvPr/>
            </p:nvSpPr>
            <p:spPr bwMode="auto">
              <a:xfrm>
                <a:off x="0" y="0"/>
                <a:ext cx="1728192" cy="1728192"/>
              </a:xfrm>
              <a:prstGeom prst="star5">
                <a:avLst/>
              </a:prstGeom>
              <a:noFill/>
              <a:ln w="1270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17" name="TextBox 70"/>
              <p:cNvSpPr>
                <a:spLocks noChangeArrowheads="1"/>
              </p:cNvSpPr>
              <p:nvPr/>
            </p:nvSpPr>
            <p:spPr bwMode="auto">
              <a:xfrm>
                <a:off x="643598" y="479375"/>
                <a:ext cx="440994" cy="76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3</a:t>
                </a:r>
                <a:endParaRPr lang="zh-CN" altLang="en-US" sz="44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
          <p:nvSpPr>
            <p:cNvPr id="15" name="TextBox 88"/>
            <p:cNvSpPr>
              <a:spLocks noChangeArrowheads="1"/>
            </p:cNvSpPr>
            <p:nvPr/>
          </p:nvSpPr>
          <p:spPr bwMode="auto">
            <a:xfrm>
              <a:off x="3771820" y="1296490"/>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grpSp>
        <p:nvGrpSpPr>
          <p:cNvPr id="18" name="组合 17"/>
          <p:cNvGrpSpPr/>
          <p:nvPr/>
        </p:nvGrpSpPr>
        <p:grpSpPr>
          <a:xfrm>
            <a:off x="2291351" y="1484231"/>
            <a:ext cx="1528763" cy="1928903"/>
            <a:chOff x="2152650" y="1795372"/>
            <a:chExt cx="1528763" cy="1928903"/>
          </a:xfrm>
        </p:grpSpPr>
        <p:grpSp>
          <p:nvGrpSpPr>
            <p:cNvPr id="19" name="Group 9"/>
            <p:cNvGrpSpPr/>
            <p:nvPr/>
          </p:nvGrpSpPr>
          <p:grpSpPr bwMode="auto">
            <a:xfrm rot="21120000">
              <a:off x="2282825" y="2327275"/>
              <a:ext cx="1398588" cy="1397000"/>
              <a:chOff x="0" y="0"/>
              <a:chExt cx="1728192" cy="1728192"/>
            </a:xfrm>
          </p:grpSpPr>
          <p:sp>
            <p:nvSpPr>
              <p:cNvPr id="21" name="五角星 72"/>
              <p:cNvSpPr>
                <a:spLocks noChangeArrowheads="1"/>
              </p:cNvSpPr>
              <p:nvPr/>
            </p:nvSpPr>
            <p:spPr bwMode="auto">
              <a:xfrm>
                <a:off x="0" y="0"/>
                <a:ext cx="1728192" cy="1728192"/>
              </a:xfrm>
              <a:prstGeom prst="star5">
                <a:avLst/>
              </a:prstGeom>
              <a:noFill/>
              <a:ln w="1270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22" name="TextBox 74"/>
              <p:cNvSpPr>
                <a:spLocks noChangeArrowheads="1"/>
              </p:cNvSpPr>
              <p:nvPr/>
            </p:nvSpPr>
            <p:spPr bwMode="auto">
              <a:xfrm>
                <a:off x="618281" y="479068"/>
                <a:ext cx="491629" cy="79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2</a:t>
                </a:r>
                <a:endParaRPr lang="zh-CN" altLang="en-US" sz="36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
          <p:nvSpPr>
            <p:cNvPr id="20" name="TextBox 89"/>
            <p:cNvSpPr>
              <a:spLocks noChangeArrowheads="1"/>
            </p:cNvSpPr>
            <p:nvPr/>
          </p:nvSpPr>
          <p:spPr bwMode="auto">
            <a:xfrm>
              <a:off x="2152650" y="1795372"/>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grpSp>
        <p:nvGrpSpPr>
          <p:cNvPr id="23" name="组合 22"/>
          <p:cNvGrpSpPr/>
          <p:nvPr/>
        </p:nvGrpSpPr>
        <p:grpSpPr>
          <a:xfrm>
            <a:off x="5439364" y="1488505"/>
            <a:ext cx="1522412" cy="1884942"/>
            <a:chOff x="5300663" y="1799646"/>
            <a:chExt cx="1522412" cy="1884942"/>
          </a:xfrm>
        </p:grpSpPr>
        <p:grpSp>
          <p:nvGrpSpPr>
            <p:cNvPr id="24" name="Group 17"/>
            <p:cNvGrpSpPr/>
            <p:nvPr/>
          </p:nvGrpSpPr>
          <p:grpSpPr bwMode="auto">
            <a:xfrm rot="480000">
              <a:off x="5300663" y="2286000"/>
              <a:ext cx="1398587" cy="1398588"/>
              <a:chOff x="0" y="0"/>
              <a:chExt cx="1728192" cy="1728192"/>
            </a:xfrm>
          </p:grpSpPr>
          <p:sp>
            <p:nvSpPr>
              <p:cNvPr id="26" name="五角星 80"/>
              <p:cNvSpPr>
                <a:spLocks noChangeArrowheads="1"/>
              </p:cNvSpPr>
              <p:nvPr/>
            </p:nvSpPr>
            <p:spPr bwMode="auto">
              <a:xfrm>
                <a:off x="0" y="0"/>
                <a:ext cx="1728192" cy="1728192"/>
              </a:xfrm>
              <a:prstGeom prst="star5">
                <a:avLst/>
              </a:prstGeom>
              <a:noFill/>
              <a:ln w="1270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27" name="TextBox 82"/>
              <p:cNvSpPr>
                <a:spLocks noChangeArrowheads="1"/>
              </p:cNvSpPr>
              <p:nvPr/>
            </p:nvSpPr>
            <p:spPr bwMode="auto">
              <a:xfrm>
                <a:off x="618282" y="479521"/>
                <a:ext cx="491630" cy="79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4</a:t>
                </a:r>
                <a:endParaRPr lang="zh-CN" altLang="en-US" sz="36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
          <p:nvSpPr>
            <p:cNvPr id="25" name="TextBox 90"/>
            <p:cNvSpPr>
              <a:spLocks noChangeArrowheads="1"/>
            </p:cNvSpPr>
            <p:nvPr/>
          </p:nvSpPr>
          <p:spPr bwMode="auto">
            <a:xfrm>
              <a:off x="5321300" y="1799646"/>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grpSp>
        <p:nvGrpSpPr>
          <p:cNvPr id="28" name="组合 27"/>
          <p:cNvGrpSpPr/>
          <p:nvPr/>
        </p:nvGrpSpPr>
        <p:grpSpPr>
          <a:xfrm>
            <a:off x="900701" y="1919496"/>
            <a:ext cx="1574800" cy="1719063"/>
            <a:chOff x="762000" y="2230637"/>
            <a:chExt cx="1574800" cy="1719063"/>
          </a:xfrm>
        </p:grpSpPr>
        <p:grpSp>
          <p:nvGrpSpPr>
            <p:cNvPr id="29" name="Group 13"/>
            <p:cNvGrpSpPr/>
            <p:nvPr/>
          </p:nvGrpSpPr>
          <p:grpSpPr bwMode="auto">
            <a:xfrm rot="20618073">
              <a:off x="1119188" y="2730500"/>
              <a:ext cx="1217612" cy="1219200"/>
              <a:chOff x="0" y="0"/>
              <a:chExt cx="1728192" cy="1728192"/>
            </a:xfrm>
          </p:grpSpPr>
          <p:sp>
            <p:nvSpPr>
              <p:cNvPr id="31" name="五角星 76"/>
              <p:cNvSpPr>
                <a:spLocks noChangeArrowheads="1"/>
              </p:cNvSpPr>
              <p:nvPr/>
            </p:nvSpPr>
            <p:spPr bwMode="auto">
              <a:xfrm>
                <a:off x="0" y="0"/>
                <a:ext cx="1728192" cy="1728192"/>
              </a:xfrm>
              <a:prstGeom prst="star5">
                <a:avLst/>
              </a:prstGeom>
              <a:noFill/>
              <a:ln w="1270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32" name="TextBox 78"/>
              <p:cNvSpPr>
                <a:spLocks noChangeArrowheads="1"/>
              </p:cNvSpPr>
              <p:nvPr/>
            </p:nvSpPr>
            <p:spPr bwMode="auto">
              <a:xfrm>
                <a:off x="611321" y="493278"/>
                <a:ext cx="505548" cy="78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1</a:t>
                </a:r>
                <a:endParaRPr lang="zh-CN" altLang="en-US" sz="3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
          <p:nvSpPr>
            <p:cNvPr id="30" name="TextBox 91"/>
            <p:cNvSpPr>
              <a:spLocks noChangeArrowheads="1"/>
            </p:cNvSpPr>
            <p:nvPr/>
          </p:nvSpPr>
          <p:spPr bwMode="auto">
            <a:xfrm>
              <a:off x="762000" y="2230637"/>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grpSp>
        <p:nvGrpSpPr>
          <p:cNvPr id="33" name="组合 32"/>
          <p:cNvGrpSpPr/>
          <p:nvPr/>
        </p:nvGrpSpPr>
        <p:grpSpPr>
          <a:xfrm>
            <a:off x="6783976" y="1974844"/>
            <a:ext cx="1629497" cy="1663715"/>
            <a:chOff x="6645275" y="2285985"/>
            <a:chExt cx="1629497" cy="1663715"/>
          </a:xfrm>
        </p:grpSpPr>
        <p:grpSp>
          <p:nvGrpSpPr>
            <p:cNvPr id="34" name="Group 21"/>
            <p:cNvGrpSpPr/>
            <p:nvPr/>
          </p:nvGrpSpPr>
          <p:grpSpPr bwMode="auto">
            <a:xfrm rot="967929">
              <a:off x="6645275" y="2730500"/>
              <a:ext cx="1217613" cy="1219200"/>
              <a:chOff x="0" y="0"/>
              <a:chExt cx="1728192" cy="1728192"/>
            </a:xfrm>
          </p:grpSpPr>
          <p:sp>
            <p:nvSpPr>
              <p:cNvPr id="36" name="五角星 84"/>
              <p:cNvSpPr>
                <a:spLocks noChangeArrowheads="1"/>
              </p:cNvSpPr>
              <p:nvPr/>
            </p:nvSpPr>
            <p:spPr bwMode="auto">
              <a:xfrm>
                <a:off x="0" y="0"/>
                <a:ext cx="1728192" cy="1728192"/>
              </a:xfrm>
              <a:prstGeom prst="star5">
                <a:avLst/>
              </a:prstGeom>
              <a:noFill/>
              <a:ln w="12700" cap="flat" cmpd="sng">
                <a:solidFill>
                  <a:schemeClr val="bg1"/>
                </a:solidFill>
                <a:bevel/>
              </a:ln>
            </p:spPr>
            <p:txBody>
              <a:bodyPr anchor="ctr"/>
              <a:lstStyle/>
              <a:p>
                <a:pPr algn="ctr"/>
                <a:endParaRPr lang="zh-CN" altLang="zh-CN">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sp>
            <p:nvSpPr>
              <p:cNvPr id="37" name="TextBox 86"/>
              <p:cNvSpPr>
                <a:spLocks noChangeArrowheads="1"/>
              </p:cNvSpPr>
              <p:nvPr/>
            </p:nvSpPr>
            <p:spPr bwMode="auto">
              <a:xfrm>
                <a:off x="606771" y="493278"/>
                <a:ext cx="514648" cy="78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5</a:t>
                </a:r>
                <a:endParaRPr lang="zh-CN" altLang="en-US" sz="3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
          <p:nvSpPr>
            <p:cNvPr id="35" name="TextBox 92"/>
            <p:cNvSpPr>
              <a:spLocks noChangeArrowheads="1"/>
            </p:cNvSpPr>
            <p:nvPr/>
          </p:nvSpPr>
          <p:spPr bwMode="auto">
            <a:xfrm>
              <a:off x="6772997" y="2285985"/>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请在此处输入您的文本请在此处输入您的文本</a:t>
              </a:r>
              <a:endParaRPr lang="zh-CN" altLang="en-US" sz="100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par>
                                <p:cTn id="10" presetID="16" presetClass="entr" presetSubtype="37"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1000"/>
                                        <p:tgtEl>
                                          <p:spTgt spid="10"/>
                                        </p:tgtEl>
                                      </p:cBhvr>
                                    </p:animEffect>
                                  </p:childTnLst>
                                </p:cTn>
                              </p:par>
                            </p:childTnLst>
                          </p:cTn>
                        </p:par>
                        <p:par>
                          <p:cTn id="13" fill="hold">
                            <p:stCondLst>
                              <p:cond delay="2000"/>
                            </p:stCondLst>
                            <p:childTnLst>
                              <p:par>
                                <p:cTn id="14" presetID="15"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3000" fill="hold"/>
                                        <p:tgtEl>
                                          <p:spTgt spid="28"/>
                                        </p:tgtEl>
                                        <p:attrNameLst>
                                          <p:attrName>ppt_w</p:attrName>
                                        </p:attrNameLst>
                                      </p:cBhvr>
                                      <p:tavLst>
                                        <p:tav tm="0">
                                          <p:val>
                                            <p:fltVal val="0"/>
                                          </p:val>
                                        </p:tav>
                                        <p:tav tm="100000">
                                          <p:val>
                                            <p:strVal val="#ppt_w"/>
                                          </p:val>
                                        </p:tav>
                                      </p:tavLst>
                                    </p:anim>
                                    <p:anim calcmode="lin" valueType="num">
                                      <p:cBhvr>
                                        <p:cTn id="17" dur="3000" fill="hold"/>
                                        <p:tgtEl>
                                          <p:spTgt spid="28"/>
                                        </p:tgtEl>
                                        <p:attrNameLst>
                                          <p:attrName>ppt_h</p:attrName>
                                        </p:attrNameLst>
                                      </p:cBhvr>
                                      <p:tavLst>
                                        <p:tav tm="0">
                                          <p:val>
                                            <p:fltVal val="0"/>
                                          </p:val>
                                        </p:tav>
                                        <p:tav tm="100000">
                                          <p:val>
                                            <p:strVal val="#ppt_h"/>
                                          </p:val>
                                        </p:tav>
                                      </p:tavLst>
                                    </p:anim>
                                    <p:anim calcmode="lin" valueType="num">
                                      <p:cBhvr>
                                        <p:cTn id="18" dur="3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9" dur="3000" fill="hold"/>
                                        <p:tgtEl>
                                          <p:spTgt spid="28"/>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3000" fill="hold"/>
                                        <p:tgtEl>
                                          <p:spTgt spid="18"/>
                                        </p:tgtEl>
                                        <p:attrNameLst>
                                          <p:attrName>ppt_w</p:attrName>
                                        </p:attrNameLst>
                                      </p:cBhvr>
                                      <p:tavLst>
                                        <p:tav tm="0">
                                          <p:val>
                                            <p:fltVal val="0"/>
                                          </p:val>
                                        </p:tav>
                                        <p:tav tm="100000">
                                          <p:val>
                                            <p:strVal val="#ppt_w"/>
                                          </p:val>
                                        </p:tav>
                                      </p:tavLst>
                                    </p:anim>
                                    <p:anim calcmode="lin" valueType="num">
                                      <p:cBhvr>
                                        <p:cTn id="23" dur="3000" fill="hold"/>
                                        <p:tgtEl>
                                          <p:spTgt spid="18"/>
                                        </p:tgtEl>
                                        <p:attrNameLst>
                                          <p:attrName>ppt_h</p:attrName>
                                        </p:attrNameLst>
                                      </p:cBhvr>
                                      <p:tavLst>
                                        <p:tav tm="0">
                                          <p:val>
                                            <p:fltVal val="0"/>
                                          </p:val>
                                        </p:tav>
                                        <p:tav tm="100000">
                                          <p:val>
                                            <p:strVal val="#ppt_h"/>
                                          </p:val>
                                        </p:tav>
                                      </p:tavLst>
                                    </p:anim>
                                    <p:anim calcmode="lin" valueType="num">
                                      <p:cBhvr>
                                        <p:cTn id="24" dur="3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5" dur="3000" fill="hold"/>
                                        <p:tgtEl>
                                          <p:spTgt spid="18"/>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0" fill="hold"/>
                                        <p:tgtEl>
                                          <p:spTgt spid="13"/>
                                        </p:tgtEl>
                                        <p:attrNameLst>
                                          <p:attrName>ppt_w</p:attrName>
                                        </p:attrNameLst>
                                      </p:cBhvr>
                                      <p:tavLst>
                                        <p:tav tm="0">
                                          <p:val>
                                            <p:fltVal val="0"/>
                                          </p:val>
                                        </p:tav>
                                        <p:tav tm="100000">
                                          <p:val>
                                            <p:strVal val="#ppt_w"/>
                                          </p:val>
                                        </p:tav>
                                      </p:tavLst>
                                    </p:anim>
                                    <p:anim calcmode="lin" valueType="num">
                                      <p:cBhvr>
                                        <p:cTn id="29" dur="3000" fill="hold"/>
                                        <p:tgtEl>
                                          <p:spTgt spid="13"/>
                                        </p:tgtEl>
                                        <p:attrNameLst>
                                          <p:attrName>ppt_h</p:attrName>
                                        </p:attrNameLst>
                                      </p:cBhvr>
                                      <p:tavLst>
                                        <p:tav tm="0">
                                          <p:val>
                                            <p:fltVal val="0"/>
                                          </p:val>
                                        </p:tav>
                                        <p:tav tm="100000">
                                          <p:val>
                                            <p:strVal val="#ppt_h"/>
                                          </p:val>
                                        </p:tav>
                                      </p:tavLst>
                                    </p:anim>
                                    <p:anim calcmode="lin" valueType="num">
                                      <p:cBhvr>
                                        <p:cTn id="30" dur="3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1" dur="3000" fill="hold"/>
                                        <p:tgtEl>
                                          <p:spTgt spid="13"/>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3000" fill="hold"/>
                                        <p:tgtEl>
                                          <p:spTgt spid="23"/>
                                        </p:tgtEl>
                                        <p:attrNameLst>
                                          <p:attrName>ppt_w</p:attrName>
                                        </p:attrNameLst>
                                      </p:cBhvr>
                                      <p:tavLst>
                                        <p:tav tm="0">
                                          <p:val>
                                            <p:fltVal val="0"/>
                                          </p:val>
                                        </p:tav>
                                        <p:tav tm="100000">
                                          <p:val>
                                            <p:strVal val="#ppt_w"/>
                                          </p:val>
                                        </p:tav>
                                      </p:tavLst>
                                    </p:anim>
                                    <p:anim calcmode="lin" valueType="num">
                                      <p:cBhvr>
                                        <p:cTn id="35" dur="3000" fill="hold"/>
                                        <p:tgtEl>
                                          <p:spTgt spid="23"/>
                                        </p:tgtEl>
                                        <p:attrNameLst>
                                          <p:attrName>ppt_h</p:attrName>
                                        </p:attrNameLst>
                                      </p:cBhvr>
                                      <p:tavLst>
                                        <p:tav tm="0">
                                          <p:val>
                                            <p:fltVal val="0"/>
                                          </p:val>
                                        </p:tav>
                                        <p:tav tm="100000">
                                          <p:val>
                                            <p:strVal val="#ppt_h"/>
                                          </p:val>
                                        </p:tav>
                                      </p:tavLst>
                                    </p:anim>
                                    <p:anim calcmode="lin" valueType="num">
                                      <p:cBhvr>
                                        <p:cTn id="36" dur="3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7" dur="3000" fill="hold"/>
                                        <p:tgtEl>
                                          <p:spTgt spid="23"/>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3000" fill="hold"/>
                                        <p:tgtEl>
                                          <p:spTgt spid="33"/>
                                        </p:tgtEl>
                                        <p:attrNameLst>
                                          <p:attrName>ppt_w</p:attrName>
                                        </p:attrNameLst>
                                      </p:cBhvr>
                                      <p:tavLst>
                                        <p:tav tm="0">
                                          <p:val>
                                            <p:fltVal val="0"/>
                                          </p:val>
                                        </p:tav>
                                        <p:tav tm="100000">
                                          <p:val>
                                            <p:strVal val="#ppt_w"/>
                                          </p:val>
                                        </p:tav>
                                      </p:tavLst>
                                    </p:anim>
                                    <p:anim calcmode="lin" valueType="num">
                                      <p:cBhvr>
                                        <p:cTn id="41" dur="3000" fill="hold"/>
                                        <p:tgtEl>
                                          <p:spTgt spid="33"/>
                                        </p:tgtEl>
                                        <p:attrNameLst>
                                          <p:attrName>ppt_h</p:attrName>
                                        </p:attrNameLst>
                                      </p:cBhvr>
                                      <p:tavLst>
                                        <p:tav tm="0">
                                          <p:val>
                                            <p:fltVal val="0"/>
                                          </p:val>
                                        </p:tav>
                                        <p:tav tm="100000">
                                          <p:val>
                                            <p:strVal val="#ppt_h"/>
                                          </p:val>
                                        </p:tav>
                                      </p:tavLst>
                                    </p:anim>
                                    <p:anim calcmode="lin" valueType="num">
                                      <p:cBhvr>
                                        <p:cTn id="42" dur="3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3" dur="3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2997823" y="650608"/>
            <a:ext cx="1167071" cy="558879"/>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7333373" y="2020459"/>
            <a:ext cx="1167071" cy="558879"/>
          </a:xfrm>
          <a:prstGeom prst="rect">
            <a:avLst/>
          </a:prstGeom>
        </p:spPr>
      </p:pic>
      <p:sp>
        <p:nvSpPr>
          <p:cNvPr id="15" name="文本框 14"/>
          <p:cNvSpPr txBox="1"/>
          <p:nvPr/>
        </p:nvSpPr>
        <p:spPr>
          <a:xfrm>
            <a:off x="3412394" y="1917470"/>
            <a:ext cx="4295775" cy="707886"/>
          </a:xfrm>
          <a:prstGeom prst="rect">
            <a:avLst/>
          </a:prstGeom>
          <a:noFill/>
        </p:spPr>
        <p:txBody>
          <a:bodyPr wrap="square" rtlCol="0">
            <a:spAutoFit/>
          </a:bodyPr>
          <a:lstStyle/>
          <a:p>
            <a:r>
              <a:rPr lang="en-US" altLang="zh-CN" sz="4000" b="1" dirty="0">
                <a:solidFill>
                  <a:schemeClr val="bg1"/>
                </a:solidFill>
                <a:latin typeface="迷你简卡通" panose="03000509000000000000" pitchFamily="65" charset="-122"/>
                <a:ea typeface="迷你简卡通" panose="03000509000000000000" pitchFamily="65" charset="-122"/>
              </a:rPr>
              <a:t>3.</a:t>
            </a:r>
            <a:r>
              <a:rPr lang="zh-CN" altLang="en-US" sz="4000" b="1"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6" name="组合 15"/>
          <p:cNvGrpSpPr/>
          <p:nvPr/>
        </p:nvGrpSpPr>
        <p:grpSpPr>
          <a:xfrm>
            <a:off x="1936018" y="1618950"/>
            <a:ext cx="1304926" cy="1304926"/>
            <a:chOff x="2400299" y="1661025"/>
            <a:chExt cx="1304926" cy="1304926"/>
          </a:xfrm>
        </p:grpSpPr>
        <p:sp>
          <p:nvSpPr>
            <p:cNvPr id="17" name="流程图: 联系 16"/>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KSO_Shape"/>
            <p:cNvSpPr/>
            <p:nvPr/>
          </p:nvSpPr>
          <p:spPr bwMode="auto">
            <a:xfrm>
              <a:off x="2621755" y="1736734"/>
              <a:ext cx="842963" cy="987847"/>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1+#ppt_w/2"/>
                                          </p:val>
                                        </p:tav>
                                        <p:tav tm="100000">
                                          <p:val>
                                            <p:strVal val="#ppt_x"/>
                                          </p:val>
                                        </p:tav>
                                      </p:tavLst>
                                    </p:anim>
                                    <p:anim calcmode="lin" valueType="num">
                                      <p:cBhvr additive="base">
                                        <p:cTn id="31" dur="11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100" fill="hold"/>
                                        <p:tgtEl>
                                          <p:spTgt spid="14"/>
                                        </p:tgtEl>
                                        <p:attrNameLst>
                                          <p:attrName>ppt_x</p:attrName>
                                        </p:attrNameLst>
                                      </p:cBhvr>
                                      <p:tavLst>
                                        <p:tav tm="0">
                                          <p:val>
                                            <p:strVal val="1+#ppt_w/2"/>
                                          </p:val>
                                        </p:tav>
                                        <p:tav tm="100000">
                                          <p:val>
                                            <p:strVal val="#ppt_x"/>
                                          </p:val>
                                        </p:tav>
                                      </p:tavLst>
                                    </p:anim>
                                    <p:anim calcmode="lin" valueType="num">
                                      <p:cBhvr additive="base">
                                        <p:cTn id="36" dur="11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Round Diagonal Corner Rectangle 34"/>
          <p:cNvSpPr/>
          <p:nvPr/>
        </p:nvSpPr>
        <p:spPr>
          <a:xfrm>
            <a:off x="66470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1" name="Round Diagonal Corner Rectangle 35"/>
          <p:cNvSpPr/>
          <p:nvPr/>
        </p:nvSpPr>
        <p:spPr>
          <a:xfrm>
            <a:off x="270317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2" name="Round Diagonal Corner Rectangle 36"/>
          <p:cNvSpPr/>
          <p:nvPr/>
        </p:nvSpPr>
        <p:spPr>
          <a:xfrm>
            <a:off x="4732345"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3" name="Round Diagonal Corner Rectangle 37"/>
          <p:cNvSpPr/>
          <p:nvPr/>
        </p:nvSpPr>
        <p:spPr>
          <a:xfrm>
            <a:off x="676106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grpSp>
        <p:nvGrpSpPr>
          <p:cNvPr id="14" name="Group 78"/>
          <p:cNvGrpSpPr/>
          <p:nvPr/>
        </p:nvGrpSpPr>
        <p:grpSpPr>
          <a:xfrm>
            <a:off x="3317310" y="1691716"/>
            <a:ext cx="499942" cy="688192"/>
            <a:chOff x="3291055" y="1604118"/>
            <a:chExt cx="552452" cy="760475"/>
          </a:xfrm>
          <a:solidFill>
            <a:schemeClr val="bg1"/>
          </a:solidFill>
        </p:grpSpPr>
        <p:sp>
          <p:nvSpPr>
            <p:cNvPr id="1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grpSp>
      <p:grpSp>
        <p:nvGrpSpPr>
          <p:cNvPr id="22" name="Group 79"/>
          <p:cNvGrpSpPr/>
          <p:nvPr/>
        </p:nvGrpSpPr>
        <p:grpSpPr>
          <a:xfrm>
            <a:off x="1208902" y="1706649"/>
            <a:ext cx="639819" cy="658327"/>
            <a:chOff x="1222376" y="1701801"/>
            <a:chExt cx="768350" cy="790576"/>
          </a:xfrm>
          <a:solidFill>
            <a:schemeClr val="bg1"/>
          </a:solidFill>
        </p:grpSpPr>
        <p:sp>
          <p:nvSpPr>
            <p:cNvPr id="23"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4"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5"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6"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grpSp>
      <p:grpSp>
        <p:nvGrpSpPr>
          <p:cNvPr id="27" name="Group 72"/>
          <p:cNvGrpSpPr/>
          <p:nvPr/>
        </p:nvGrpSpPr>
        <p:grpSpPr>
          <a:xfrm>
            <a:off x="5159286" y="1617506"/>
            <a:ext cx="873880" cy="836612"/>
            <a:chOff x="5105401" y="1701801"/>
            <a:chExt cx="873880" cy="836612"/>
          </a:xfrm>
          <a:solidFill>
            <a:schemeClr val="bg1"/>
          </a:solidFill>
        </p:grpSpPr>
        <p:sp>
          <p:nvSpPr>
            <p:cNvPr id="28"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9"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0"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1"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2"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3"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4"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grpSp>
      <p:grpSp>
        <p:nvGrpSpPr>
          <p:cNvPr id="35" name="Group 74"/>
          <p:cNvGrpSpPr/>
          <p:nvPr/>
        </p:nvGrpSpPr>
        <p:grpSpPr>
          <a:xfrm>
            <a:off x="7248828" y="1724662"/>
            <a:ext cx="752687" cy="622300"/>
            <a:chOff x="7309384" y="1676401"/>
            <a:chExt cx="752687" cy="622300"/>
          </a:xfrm>
          <a:solidFill>
            <a:schemeClr val="bg1"/>
          </a:solidFill>
        </p:grpSpPr>
        <p:sp>
          <p:nvSpPr>
            <p:cNvPr id="3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3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grpSp>
      <p:sp>
        <p:nvSpPr>
          <p:cNvPr id="39" name="TextBox 80"/>
          <p:cNvSpPr txBox="1"/>
          <p:nvPr/>
        </p:nvSpPr>
        <p:spPr>
          <a:xfrm>
            <a:off x="79528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迷你简卡通" panose="03000509000000000000" pitchFamily="65" charset="-122"/>
                <a:ea typeface="迷你简卡通" panose="03000509000000000000" pitchFamily="65" charset="-122"/>
              </a:rPr>
              <a:t>添加标题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lvl="0" algn="ctr" defTabSz="914400">
              <a:lnSpc>
                <a:spcPct val="150000"/>
              </a:lnSpc>
              <a:spcBef>
                <a:spcPct val="20000"/>
              </a:spcBef>
              <a:defRPr/>
            </a:pPr>
            <a:r>
              <a:rPr lang="zh-CN" altLang="en-US" sz="7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p>
        </p:txBody>
      </p:sp>
      <p:sp>
        <p:nvSpPr>
          <p:cNvPr id="40" name="TextBox 81"/>
          <p:cNvSpPr txBox="1"/>
          <p:nvPr/>
        </p:nvSpPr>
        <p:spPr>
          <a:xfrm>
            <a:off x="689164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迷你简卡通" panose="03000509000000000000" pitchFamily="65" charset="-122"/>
                <a:ea typeface="迷你简卡通" panose="03000509000000000000" pitchFamily="65" charset="-122"/>
              </a:rPr>
              <a:t>添加标题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lvl="0" algn="ctr" defTabSz="914400">
              <a:lnSpc>
                <a:spcPct val="150000"/>
              </a:lnSpc>
              <a:spcBef>
                <a:spcPct val="20000"/>
              </a:spcBef>
              <a:defRPr/>
            </a:pPr>
            <a:r>
              <a:rPr lang="zh-CN" altLang="en-US" sz="7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p>
        </p:txBody>
      </p:sp>
      <p:sp>
        <p:nvSpPr>
          <p:cNvPr id="41" name="TextBox 82"/>
          <p:cNvSpPr txBox="1"/>
          <p:nvPr/>
        </p:nvSpPr>
        <p:spPr>
          <a:xfrm>
            <a:off x="4862696"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迷你简卡通" panose="03000509000000000000" pitchFamily="65" charset="-122"/>
                <a:ea typeface="迷你简卡通" panose="03000509000000000000" pitchFamily="65" charset="-122"/>
              </a:rPr>
              <a:t>添加标题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lvl="0" algn="ctr" defTabSz="914400">
              <a:lnSpc>
                <a:spcPct val="150000"/>
              </a:lnSpc>
              <a:spcBef>
                <a:spcPct val="20000"/>
              </a:spcBef>
              <a:defRPr/>
            </a:pPr>
            <a:r>
              <a:rPr lang="zh-CN" altLang="en-US" sz="7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p>
        </p:txBody>
      </p:sp>
      <p:sp>
        <p:nvSpPr>
          <p:cNvPr id="42" name="TextBox 83"/>
          <p:cNvSpPr txBox="1"/>
          <p:nvPr/>
        </p:nvSpPr>
        <p:spPr>
          <a:xfrm>
            <a:off x="283375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迷你简卡通" panose="03000509000000000000" pitchFamily="65" charset="-122"/>
                <a:ea typeface="迷你简卡通" panose="03000509000000000000" pitchFamily="65" charset="-122"/>
              </a:rPr>
              <a:t>添加标题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lvl="0" algn="ctr" defTabSz="914400">
              <a:lnSpc>
                <a:spcPct val="150000"/>
              </a:lnSpc>
              <a:spcBef>
                <a:spcPct val="20000"/>
              </a:spcBef>
              <a:defRPr/>
            </a:pPr>
            <a:r>
              <a:rPr lang="zh-CN" altLang="en-US" sz="7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p>
        </p:txBody>
      </p:sp>
      <p:sp>
        <p:nvSpPr>
          <p:cNvPr id="43" name="Footer Text"/>
          <p:cNvSpPr txBox="1"/>
          <p:nvPr/>
        </p:nvSpPr>
        <p:spPr>
          <a:xfrm>
            <a:off x="1269999" y="3900201"/>
            <a:ext cx="6908801" cy="623248"/>
          </a:xfrm>
          <a:prstGeom prst="rect">
            <a:avLst/>
          </a:prstGeom>
          <a:noFill/>
        </p:spPr>
        <p:txBody>
          <a:bodyPr wrap="square" lIns="0" tIns="0" rIns="0" bIns="0" rtlCol="0">
            <a:spAutoFit/>
          </a:bodyPr>
          <a:lstStyle/>
          <a:p>
            <a:pPr algn="ctr">
              <a:lnSpc>
                <a:spcPct val="150000"/>
              </a:lnSpc>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44" name="Straight Line buttom"/>
          <p:cNvCxnSpPr/>
          <p:nvPr/>
        </p:nvCxnSpPr>
        <p:spPr>
          <a:xfrm>
            <a:off x="685800" y="3766750"/>
            <a:ext cx="7772400"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5" name="Arc 86"/>
          <p:cNvSpPr/>
          <p:nvPr/>
        </p:nvSpPr>
        <p:spPr>
          <a:xfrm rot="19051047">
            <a:off x="1828032" y="998474"/>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46" name="Arc 87"/>
          <p:cNvSpPr/>
          <p:nvPr/>
        </p:nvSpPr>
        <p:spPr>
          <a:xfrm rot="19051047">
            <a:off x="3807812"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47" name="Arc 88"/>
          <p:cNvSpPr/>
          <p:nvPr/>
        </p:nvSpPr>
        <p:spPr>
          <a:xfrm rot="19051047">
            <a:off x="5787591"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accel="50000" decel="5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2" presetClass="entr" presetSubtype="4" accel="50000" decel="5000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2" presetClass="entr" presetSubtype="4" accel="50000" decel="5000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8" presetClass="entr" presetSubtype="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strips(downRight)">
                                      <p:cBhvr>
                                        <p:cTn id="73" dur="500"/>
                                        <p:tgtEl>
                                          <p:spTgt spid="45"/>
                                        </p:tgtEl>
                                      </p:cBhvr>
                                    </p:animEffect>
                                  </p:childTnLst>
                                </p:cTn>
                              </p:par>
                            </p:childTnLst>
                          </p:cTn>
                        </p:par>
                        <p:par>
                          <p:cTn id="74" fill="hold">
                            <p:stCondLst>
                              <p:cond delay="6500"/>
                            </p:stCondLst>
                            <p:childTnLst>
                              <p:par>
                                <p:cTn id="75" presetID="18" presetClass="entr" presetSubtype="6"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strips(downRight)">
                                      <p:cBhvr>
                                        <p:cTn id="77" dur="500"/>
                                        <p:tgtEl>
                                          <p:spTgt spid="46"/>
                                        </p:tgtEl>
                                      </p:cBhvr>
                                    </p:animEffect>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strips(downRight)">
                                      <p:cBhvr>
                                        <p:cTn id="81" dur="500"/>
                                        <p:tgtEl>
                                          <p:spTgt spid="47"/>
                                        </p:tgtEl>
                                      </p:cBhvr>
                                    </p:animEffect>
                                  </p:childTnLst>
                                </p:cTn>
                              </p:par>
                            </p:childTnLst>
                          </p:cTn>
                        </p:par>
                        <p:par>
                          <p:cTn id="82" fill="hold">
                            <p:stCondLst>
                              <p:cond delay="7500"/>
                            </p:stCondLst>
                            <p:childTnLst>
                              <p:par>
                                <p:cTn id="83" presetID="13" presetClass="entr" presetSubtype="16" fill="hold"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plus(in)">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39" grpId="0"/>
      <p:bldP spid="40" grpId="0"/>
      <p:bldP spid="41" grpId="0"/>
      <p:bldP spid="42" grpId="0"/>
      <p:bldP spid="43" grpId="0"/>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a:xfrm rot="16200000">
            <a:off x="3472316" y="3344286"/>
            <a:ext cx="2368115" cy="1230313"/>
            <a:chOff x="-8958263" y="922338"/>
            <a:chExt cx="8696325" cy="4518025"/>
          </a:xfrm>
          <a:noFill/>
        </p:grpSpPr>
        <p:sp>
          <p:nvSpPr>
            <p:cNvPr id="11" name="Freeform 14"/>
            <p:cNvSpPr/>
            <p:nvPr/>
          </p:nvSpPr>
          <p:spPr bwMode="auto">
            <a:xfrm>
              <a:off x="-8958263" y="922338"/>
              <a:ext cx="8696325" cy="4518025"/>
            </a:xfrm>
            <a:custGeom>
              <a:avLst/>
              <a:gdLst>
                <a:gd name="T0" fmla="*/ 4328 w 5478"/>
                <a:gd name="T1" fmla="*/ 2630 h 2846"/>
                <a:gd name="T2" fmla="*/ 4682 w 5478"/>
                <a:gd name="T3" fmla="*/ 2840 h 2846"/>
                <a:gd name="T4" fmla="*/ 4760 w 5478"/>
                <a:gd name="T5" fmla="*/ 2836 h 2846"/>
                <a:gd name="T6" fmla="*/ 4816 w 5478"/>
                <a:gd name="T7" fmla="*/ 2764 h 2846"/>
                <a:gd name="T8" fmla="*/ 4796 w 5478"/>
                <a:gd name="T9" fmla="*/ 2656 h 2846"/>
                <a:gd name="T10" fmla="*/ 4642 w 5478"/>
                <a:gd name="T11" fmla="*/ 2520 h 2846"/>
                <a:gd name="T12" fmla="*/ 4386 w 5478"/>
                <a:gd name="T13" fmla="*/ 2314 h 2846"/>
                <a:gd name="T14" fmla="*/ 4244 w 5478"/>
                <a:gd name="T15" fmla="*/ 2132 h 2846"/>
                <a:gd name="T16" fmla="*/ 4198 w 5478"/>
                <a:gd name="T17" fmla="*/ 1974 h 2846"/>
                <a:gd name="T18" fmla="*/ 4242 w 5478"/>
                <a:gd name="T19" fmla="*/ 1816 h 2846"/>
                <a:gd name="T20" fmla="*/ 4462 w 5478"/>
                <a:gd name="T21" fmla="*/ 1686 h 2846"/>
                <a:gd name="T22" fmla="*/ 5198 w 5478"/>
                <a:gd name="T23" fmla="*/ 1498 h 2846"/>
                <a:gd name="T24" fmla="*/ 5444 w 5478"/>
                <a:gd name="T25" fmla="*/ 1410 h 2846"/>
                <a:gd name="T26" fmla="*/ 5474 w 5478"/>
                <a:gd name="T27" fmla="*/ 1314 h 2846"/>
                <a:gd name="T28" fmla="*/ 5374 w 5478"/>
                <a:gd name="T29" fmla="*/ 1244 h 2846"/>
                <a:gd name="T30" fmla="*/ 4980 w 5478"/>
                <a:gd name="T31" fmla="*/ 1278 h 2846"/>
                <a:gd name="T32" fmla="*/ 4538 w 5478"/>
                <a:gd name="T33" fmla="*/ 1332 h 2846"/>
                <a:gd name="T34" fmla="*/ 4422 w 5478"/>
                <a:gd name="T35" fmla="*/ 1296 h 2846"/>
                <a:gd name="T36" fmla="*/ 4408 w 5478"/>
                <a:gd name="T37" fmla="*/ 1198 h 2846"/>
                <a:gd name="T38" fmla="*/ 4528 w 5478"/>
                <a:gd name="T39" fmla="*/ 1034 h 2846"/>
                <a:gd name="T40" fmla="*/ 4810 w 5478"/>
                <a:gd name="T41" fmla="*/ 846 h 2846"/>
                <a:gd name="T42" fmla="*/ 5194 w 5478"/>
                <a:gd name="T43" fmla="*/ 654 h 2846"/>
                <a:gd name="T44" fmla="*/ 5314 w 5478"/>
                <a:gd name="T45" fmla="*/ 556 h 2846"/>
                <a:gd name="T46" fmla="*/ 5334 w 5478"/>
                <a:gd name="T47" fmla="*/ 476 h 2846"/>
                <a:gd name="T48" fmla="*/ 5276 w 5478"/>
                <a:gd name="T49" fmla="*/ 410 h 2846"/>
                <a:gd name="T50" fmla="*/ 5168 w 5478"/>
                <a:gd name="T51" fmla="*/ 414 h 2846"/>
                <a:gd name="T52" fmla="*/ 4664 w 5478"/>
                <a:gd name="T53" fmla="*/ 680 h 2846"/>
                <a:gd name="T54" fmla="*/ 4292 w 5478"/>
                <a:gd name="T55" fmla="*/ 864 h 2846"/>
                <a:gd name="T56" fmla="*/ 4226 w 5478"/>
                <a:gd name="T57" fmla="*/ 856 h 2846"/>
                <a:gd name="T58" fmla="*/ 4260 w 5478"/>
                <a:gd name="T59" fmla="*/ 788 h 2846"/>
                <a:gd name="T60" fmla="*/ 4582 w 5478"/>
                <a:gd name="T61" fmla="*/ 456 h 2846"/>
                <a:gd name="T62" fmla="*/ 4798 w 5478"/>
                <a:gd name="T63" fmla="*/ 264 h 2846"/>
                <a:gd name="T64" fmla="*/ 4886 w 5478"/>
                <a:gd name="T65" fmla="*/ 120 h 2846"/>
                <a:gd name="T66" fmla="*/ 4868 w 5478"/>
                <a:gd name="T67" fmla="*/ 32 h 2846"/>
                <a:gd name="T68" fmla="*/ 4822 w 5478"/>
                <a:gd name="T69" fmla="*/ 2 h 2846"/>
                <a:gd name="T70" fmla="*/ 4692 w 5478"/>
                <a:gd name="T71" fmla="*/ 32 h 2846"/>
                <a:gd name="T72" fmla="*/ 4464 w 5478"/>
                <a:gd name="T73" fmla="*/ 186 h 2846"/>
                <a:gd name="T74" fmla="*/ 3968 w 5478"/>
                <a:gd name="T75" fmla="*/ 674 h 2846"/>
                <a:gd name="T76" fmla="*/ 3890 w 5478"/>
                <a:gd name="T77" fmla="*/ 726 h 2846"/>
                <a:gd name="T78" fmla="*/ 3860 w 5478"/>
                <a:gd name="T79" fmla="*/ 694 h 2846"/>
                <a:gd name="T80" fmla="*/ 3908 w 5478"/>
                <a:gd name="T81" fmla="*/ 572 h 2846"/>
                <a:gd name="T82" fmla="*/ 4122 w 5478"/>
                <a:gd name="T83" fmla="*/ 250 h 2846"/>
                <a:gd name="T84" fmla="*/ 4190 w 5478"/>
                <a:gd name="T85" fmla="*/ 102 h 2846"/>
                <a:gd name="T86" fmla="*/ 4170 w 5478"/>
                <a:gd name="T87" fmla="*/ 44 h 2846"/>
                <a:gd name="T88" fmla="*/ 4090 w 5478"/>
                <a:gd name="T89" fmla="*/ 34 h 2846"/>
                <a:gd name="T90" fmla="*/ 3988 w 5478"/>
                <a:gd name="T91" fmla="*/ 98 h 2846"/>
                <a:gd name="T92" fmla="*/ 3776 w 5478"/>
                <a:gd name="T93" fmla="*/ 354 h 2846"/>
                <a:gd name="T94" fmla="*/ 3586 w 5478"/>
                <a:gd name="T95" fmla="*/ 650 h 2846"/>
                <a:gd name="T96" fmla="*/ 3322 w 5478"/>
                <a:gd name="T97" fmla="*/ 984 h 2846"/>
                <a:gd name="T98" fmla="*/ 3134 w 5478"/>
                <a:gd name="T99" fmla="*/ 1134 h 2846"/>
                <a:gd name="T100" fmla="*/ 2908 w 5478"/>
                <a:gd name="T101" fmla="*/ 1232 h 2846"/>
                <a:gd name="T102" fmla="*/ 2544 w 5478"/>
                <a:gd name="T103" fmla="*/ 1266 h 2846"/>
                <a:gd name="T104" fmla="*/ 1790 w 5478"/>
                <a:gd name="T105" fmla="*/ 1250 h 2846"/>
                <a:gd name="T106" fmla="*/ 492 w 5478"/>
                <a:gd name="T107" fmla="*/ 1142 h 2846"/>
                <a:gd name="T108" fmla="*/ 350 w 5478"/>
                <a:gd name="T109" fmla="*/ 2296 h 2846"/>
                <a:gd name="T110" fmla="*/ 1232 w 5478"/>
                <a:gd name="T111" fmla="*/ 2158 h 2846"/>
                <a:gd name="T112" fmla="*/ 2086 w 5478"/>
                <a:gd name="T113" fmla="*/ 2086 h 2846"/>
                <a:gd name="T114" fmla="*/ 2618 w 5478"/>
                <a:gd name="T115" fmla="*/ 2086 h 2846"/>
                <a:gd name="T116" fmla="*/ 3064 w 5478"/>
                <a:gd name="T117" fmla="*/ 2132 h 2846"/>
                <a:gd name="T118" fmla="*/ 3588 w 5478"/>
                <a:gd name="T119" fmla="*/ 2256 h 2846"/>
                <a:gd name="T120" fmla="*/ 4006 w 5478"/>
                <a:gd name="T121" fmla="*/ 2438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8" h="2846">
                  <a:moveTo>
                    <a:pt x="4006" y="2438"/>
                  </a:moveTo>
                  <a:lnTo>
                    <a:pt x="4006" y="2438"/>
                  </a:lnTo>
                  <a:lnTo>
                    <a:pt x="4098" y="2488"/>
                  </a:lnTo>
                  <a:lnTo>
                    <a:pt x="4180" y="2538"/>
                  </a:lnTo>
                  <a:lnTo>
                    <a:pt x="4258" y="2586"/>
                  </a:lnTo>
                  <a:lnTo>
                    <a:pt x="4328" y="2630"/>
                  </a:lnTo>
                  <a:lnTo>
                    <a:pt x="4450" y="2710"/>
                  </a:lnTo>
                  <a:lnTo>
                    <a:pt x="4550" y="2776"/>
                  </a:lnTo>
                  <a:lnTo>
                    <a:pt x="4594" y="2800"/>
                  </a:lnTo>
                  <a:lnTo>
                    <a:pt x="4632" y="2820"/>
                  </a:lnTo>
                  <a:lnTo>
                    <a:pt x="4666" y="2836"/>
                  </a:lnTo>
                  <a:lnTo>
                    <a:pt x="4682" y="2840"/>
                  </a:lnTo>
                  <a:lnTo>
                    <a:pt x="4698" y="2844"/>
                  </a:lnTo>
                  <a:lnTo>
                    <a:pt x="4712" y="2846"/>
                  </a:lnTo>
                  <a:lnTo>
                    <a:pt x="4724" y="2846"/>
                  </a:lnTo>
                  <a:lnTo>
                    <a:pt x="4738" y="2846"/>
                  </a:lnTo>
                  <a:lnTo>
                    <a:pt x="4750" y="2842"/>
                  </a:lnTo>
                  <a:lnTo>
                    <a:pt x="4760" y="2836"/>
                  </a:lnTo>
                  <a:lnTo>
                    <a:pt x="4770" y="2830"/>
                  </a:lnTo>
                  <a:lnTo>
                    <a:pt x="4780" y="2820"/>
                  </a:lnTo>
                  <a:lnTo>
                    <a:pt x="4790" y="2810"/>
                  </a:lnTo>
                  <a:lnTo>
                    <a:pt x="4790" y="2810"/>
                  </a:lnTo>
                  <a:lnTo>
                    <a:pt x="4806" y="2786"/>
                  </a:lnTo>
                  <a:lnTo>
                    <a:pt x="4816" y="2764"/>
                  </a:lnTo>
                  <a:lnTo>
                    <a:pt x="4818" y="2752"/>
                  </a:lnTo>
                  <a:lnTo>
                    <a:pt x="4820" y="2742"/>
                  </a:lnTo>
                  <a:lnTo>
                    <a:pt x="4820" y="2720"/>
                  </a:lnTo>
                  <a:lnTo>
                    <a:pt x="4816" y="2698"/>
                  </a:lnTo>
                  <a:lnTo>
                    <a:pt x="4808" y="2678"/>
                  </a:lnTo>
                  <a:lnTo>
                    <a:pt x="4796" y="2656"/>
                  </a:lnTo>
                  <a:lnTo>
                    <a:pt x="4780" y="2636"/>
                  </a:lnTo>
                  <a:lnTo>
                    <a:pt x="4762" y="2616"/>
                  </a:lnTo>
                  <a:lnTo>
                    <a:pt x="4742" y="2598"/>
                  </a:lnTo>
                  <a:lnTo>
                    <a:pt x="4718" y="2578"/>
                  </a:lnTo>
                  <a:lnTo>
                    <a:pt x="4694" y="2558"/>
                  </a:lnTo>
                  <a:lnTo>
                    <a:pt x="4642" y="2520"/>
                  </a:lnTo>
                  <a:lnTo>
                    <a:pt x="4590" y="2482"/>
                  </a:lnTo>
                  <a:lnTo>
                    <a:pt x="4590" y="2482"/>
                  </a:lnTo>
                  <a:lnTo>
                    <a:pt x="4534" y="2440"/>
                  </a:lnTo>
                  <a:lnTo>
                    <a:pt x="4474" y="2392"/>
                  </a:lnTo>
                  <a:lnTo>
                    <a:pt x="4416" y="2340"/>
                  </a:lnTo>
                  <a:lnTo>
                    <a:pt x="4386" y="2314"/>
                  </a:lnTo>
                  <a:lnTo>
                    <a:pt x="4358" y="2284"/>
                  </a:lnTo>
                  <a:lnTo>
                    <a:pt x="4332" y="2256"/>
                  </a:lnTo>
                  <a:lnTo>
                    <a:pt x="4306" y="2226"/>
                  </a:lnTo>
                  <a:lnTo>
                    <a:pt x="4282" y="2194"/>
                  </a:lnTo>
                  <a:lnTo>
                    <a:pt x="4262" y="2164"/>
                  </a:lnTo>
                  <a:lnTo>
                    <a:pt x="4244" y="2132"/>
                  </a:lnTo>
                  <a:lnTo>
                    <a:pt x="4228" y="2100"/>
                  </a:lnTo>
                  <a:lnTo>
                    <a:pt x="4216" y="2068"/>
                  </a:lnTo>
                  <a:lnTo>
                    <a:pt x="4208" y="2036"/>
                  </a:lnTo>
                  <a:lnTo>
                    <a:pt x="4208" y="2036"/>
                  </a:lnTo>
                  <a:lnTo>
                    <a:pt x="4202" y="2004"/>
                  </a:lnTo>
                  <a:lnTo>
                    <a:pt x="4198" y="1974"/>
                  </a:lnTo>
                  <a:lnTo>
                    <a:pt x="4198" y="1946"/>
                  </a:lnTo>
                  <a:lnTo>
                    <a:pt x="4198" y="1918"/>
                  </a:lnTo>
                  <a:lnTo>
                    <a:pt x="4204" y="1890"/>
                  </a:lnTo>
                  <a:lnTo>
                    <a:pt x="4212" y="1864"/>
                  </a:lnTo>
                  <a:lnTo>
                    <a:pt x="4226" y="1840"/>
                  </a:lnTo>
                  <a:lnTo>
                    <a:pt x="4242" y="1816"/>
                  </a:lnTo>
                  <a:lnTo>
                    <a:pt x="4264" y="1792"/>
                  </a:lnTo>
                  <a:lnTo>
                    <a:pt x="4292" y="1770"/>
                  </a:lnTo>
                  <a:lnTo>
                    <a:pt x="4324" y="1748"/>
                  </a:lnTo>
                  <a:lnTo>
                    <a:pt x="4364" y="1726"/>
                  </a:lnTo>
                  <a:lnTo>
                    <a:pt x="4410" y="1706"/>
                  </a:lnTo>
                  <a:lnTo>
                    <a:pt x="4462" y="1686"/>
                  </a:lnTo>
                  <a:lnTo>
                    <a:pt x="4522" y="1668"/>
                  </a:lnTo>
                  <a:lnTo>
                    <a:pt x="4590" y="1650"/>
                  </a:lnTo>
                  <a:lnTo>
                    <a:pt x="4590" y="1650"/>
                  </a:lnTo>
                  <a:lnTo>
                    <a:pt x="4862" y="1580"/>
                  </a:lnTo>
                  <a:lnTo>
                    <a:pt x="5098" y="1522"/>
                  </a:lnTo>
                  <a:lnTo>
                    <a:pt x="5198" y="1498"/>
                  </a:lnTo>
                  <a:lnTo>
                    <a:pt x="5284" y="1474"/>
                  </a:lnTo>
                  <a:lnTo>
                    <a:pt x="5354" y="1452"/>
                  </a:lnTo>
                  <a:lnTo>
                    <a:pt x="5408" y="1434"/>
                  </a:lnTo>
                  <a:lnTo>
                    <a:pt x="5408" y="1434"/>
                  </a:lnTo>
                  <a:lnTo>
                    <a:pt x="5428" y="1424"/>
                  </a:lnTo>
                  <a:lnTo>
                    <a:pt x="5444" y="1410"/>
                  </a:lnTo>
                  <a:lnTo>
                    <a:pt x="5458" y="1396"/>
                  </a:lnTo>
                  <a:lnTo>
                    <a:pt x="5468" y="1380"/>
                  </a:lnTo>
                  <a:lnTo>
                    <a:pt x="5476" y="1364"/>
                  </a:lnTo>
                  <a:lnTo>
                    <a:pt x="5478" y="1348"/>
                  </a:lnTo>
                  <a:lnTo>
                    <a:pt x="5478" y="1330"/>
                  </a:lnTo>
                  <a:lnTo>
                    <a:pt x="5474" y="1314"/>
                  </a:lnTo>
                  <a:lnTo>
                    <a:pt x="5466" y="1298"/>
                  </a:lnTo>
                  <a:lnTo>
                    <a:pt x="5456" y="1284"/>
                  </a:lnTo>
                  <a:lnTo>
                    <a:pt x="5440" y="1270"/>
                  </a:lnTo>
                  <a:lnTo>
                    <a:pt x="5422" y="1260"/>
                  </a:lnTo>
                  <a:lnTo>
                    <a:pt x="5400" y="1250"/>
                  </a:lnTo>
                  <a:lnTo>
                    <a:pt x="5374" y="1244"/>
                  </a:lnTo>
                  <a:lnTo>
                    <a:pt x="5344" y="1242"/>
                  </a:lnTo>
                  <a:lnTo>
                    <a:pt x="5310" y="1242"/>
                  </a:lnTo>
                  <a:lnTo>
                    <a:pt x="5310" y="1242"/>
                  </a:lnTo>
                  <a:lnTo>
                    <a:pt x="5234" y="1250"/>
                  </a:lnTo>
                  <a:lnTo>
                    <a:pt x="5152" y="1258"/>
                  </a:lnTo>
                  <a:lnTo>
                    <a:pt x="4980" y="1278"/>
                  </a:lnTo>
                  <a:lnTo>
                    <a:pt x="4816" y="1300"/>
                  </a:lnTo>
                  <a:lnTo>
                    <a:pt x="4678" y="1320"/>
                  </a:lnTo>
                  <a:lnTo>
                    <a:pt x="4678" y="1320"/>
                  </a:lnTo>
                  <a:lnTo>
                    <a:pt x="4620" y="1328"/>
                  </a:lnTo>
                  <a:lnTo>
                    <a:pt x="4564" y="1332"/>
                  </a:lnTo>
                  <a:lnTo>
                    <a:pt x="4538" y="1332"/>
                  </a:lnTo>
                  <a:lnTo>
                    <a:pt x="4514" y="1332"/>
                  </a:lnTo>
                  <a:lnTo>
                    <a:pt x="4490" y="1328"/>
                  </a:lnTo>
                  <a:lnTo>
                    <a:pt x="4470" y="1324"/>
                  </a:lnTo>
                  <a:lnTo>
                    <a:pt x="4450" y="1318"/>
                  </a:lnTo>
                  <a:lnTo>
                    <a:pt x="4434" y="1308"/>
                  </a:lnTo>
                  <a:lnTo>
                    <a:pt x="4422" y="1296"/>
                  </a:lnTo>
                  <a:lnTo>
                    <a:pt x="4412" y="1282"/>
                  </a:lnTo>
                  <a:lnTo>
                    <a:pt x="4404" y="1266"/>
                  </a:lnTo>
                  <a:lnTo>
                    <a:pt x="4402" y="1246"/>
                  </a:lnTo>
                  <a:lnTo>
                    <a:pt x="4402" y="1224"/>
                  </a:lnTo>
                  <a:lnTo>
                    <a:pt x="4408" y="1198"/>
                  </a:lnTo>
                  <a:lnTo>
                    <a:pt x="4408" y="1198"/>
                  </a:lnTo>
                  <a:lnTo>
                    <a:pt x="4418" y="1170"/>
                  </a:lnTo>
                  <a:lnTo>
                    <a:pt x="4432" y="1144"/>
                  </a:lnTo>
                  <a:lnTo>
                    <a:pt x="4450" y="1116"/>
                  </a:lnTo>
                  <a:lnTo>
                    <a:pt x="4474" y="1088"/>
                  </a:lnTo>
                  <a:lnTo>
                    <a:pt x="4498" y="1062"/>
                  </a:lnTo>
                  <a:lnTo>
                    <a:pt x="4528" y="1034"/>
                  </a:lnTo>
                  <a:lnTo>
                    <a:pt x="4558" y="1008"/>
                  </a:lnTo>
                  <a:lnTo>
                    <a:pt x="4592" y="982"/>
                  </a:lnTo>
                  <a:lnTo>
                    <a:pt x="4626" y="958"/>
                  </a:lnTo>
                  <a:lnTo>
                    <a:pt x="4662" y="934"/>
                  </a:lnTo>
                  <a:lnTo>
                    <a:pt x="4736" y="888"/>
                  </a:lnTo>
                  <a:lnTo>
                    <a:pt x="4810" y="846"/>
                  </a:lnTo>
                  <a:lnTo>
                    <a:pt x="4878" y="812"/>
                  </a:lnTo>
                  <a:lnTo>
                    <a:pt x="4878" y="812"/>
                  </a:lnTo>
                  <a:lnTo>
                    <a:pt x="5010" y="750"/>
                  </a:lnTo>
                  <a:lnTo>
                    <a:pt x="5074" y="718"/>
                  </a:lnTo>
                  <a:lnTo>
                    <a:pt x="5138" y="686"/>
                  </a:lnTo>
                  <a:lnTo>
                    <a:pt x="5194" y="654"/>
                  </a:lnTo>
                  <a:lnTo>
                    <a:pt x="5222" y="638"/>
                  </a:lnTo>
                  <a:lnTo>
                    <a:pt x="5246" y="622"/>
                  </a:lnTo>
                  <a:lnTo>
                    <a:pt x="5266" y="606"/>
                  </a:lnTo>
                  <a:lnTo>
                    <a:pt x="5286" y="590"/>
                  </a:lnTo>
                  <a:lnTo>
                    <a:pt x="5302" y="574"/>
                  </a:lnTo>
                  <a:lnTo>
                    <a:pt x="5314" y="556"/>
                  </a:lnTo>
                  <a:lnTo>
                    <a:pt x="5314" y="556"/>
                  </a:lnTo>
                  <a:lnTo>
                    <a:pt x="5324" y="540"/>
                  </a:lnTo>
                  <a:lnTo>
                    <a:pt x="5330" y="524"/>
                  </a:lnTo>
                  <a:lnTo>
                    <a:pt x="5334" y="508"/>
                  </a:lnTo>
                  <a:lnTo>
                    <a:pt x="5336" y="492"/>
                  </a:lnTo>
                  <a:lnTo>
                    <a:pt x="5334" y="476"/>
                  </a:lnTo>
                  <a:lnTo>
                    <a:pt x="5332" y="462"/>
                  </a:lnTo>
                  <a:lnTo>
                    <a:pt x="5324" y="448"/>
                  </a:lnTo>
                  <a:lnTo>
                    <a:pt x="5316" y="436"/>
                  </a:lnTo>
                  <a:lnTo>
                    <a:pt x="5306" y="426"/>
                  </a:lnTo>
                  <a:lnTo>
                    <a:pt x="5292" y="416"/>
                  </a:lnTo>
                  <a:lnTo>
                    <a:pt x="5276" y="410"/>
                  </a:lnTo>
                  <a:lnTo>
                    <a:pt x="5258" y="406"/>
                  </a:lnTo>
                  <a:lnTo>
                    <a:pt x="5238" y="404"/>
                  </a:lnTo>
                  <a:lnTo>
                    <a:pt x="5216" y="404"/>
                  </a:lnTo>
                  <a:lnTo>
                    <a:pt x="5194" y="408"/>
                  </a:lnTo>
                  <a:lnTo>
                    <a:pt x="5168" y="414"/>
                  </a:lnTo>
                  <a:lnTo>
                    <a:pt x="5168" y="414"/>
                  </a:lnTo>
                  <a:lnTo>
                    <a:pt x="5138" y="424"/>
                  </a:lnTo>
                  <a:lnTo>
                    <a:pt x="5106" y="438"/>
                  </a:lnTo>
                  <a:lnTo>
                    <a:pt x="5030" y="474"/>
                  </a:lnTo>
                  <a:lnTo>
                    <a:pt x="4946" y="520"/>
                  </a:lnTo>
                  <a:lnTo>
                    <a:pt x="4854" y="572"/>
                  </a:lnTo>
                  <a:lnTo>
                    <a:pt x="4664" y="680"/>
                  </a:lnTo>
                  <a:lnTo>
                    <a:pt x="4574" y="730"/>
                  </a:lnTo>
                  <a:lnTo>
                    <a:pt x="4492" y="772"/>
                  </a:lnTo>
                  <a:lnTo>
                    <a:pt x="4492" y="772"/>
                  </a:lnTo>
                  <a:lnTo>
                    <a:pt x="4366" y="832"/>
                  </a:lnTo>
                  <a:lnTo>
                    <a:pt x="4324" y="852"/>
                  </a:lnTo>
                  <a:lnTo>
                    <a:pt x="4292" y="864"/>
                  </a:lnTo>
                  <a:lnTo>
                    <a:pt x="4268" y="870"/>
                  </a:lnTo>
                  <a:lnTo>
                    <a:pt x="4258" y="870"/>
                  </a:lnTo>
                  <a:lnTo>
                    <a:pt x="4250" y="870"/>
                  </a:lnTo>
                  <a:lnTo>
                    <a:pt x="4242" y="868"/>
                  </a:lnTo>
                  <a:lnTo>
                    <a:pt x="4236" y="864"/>
                  </a:lnTo>
                  <a:lnTo>
                    <a:pt x="4226" y="856"/>
                  </a:lnTo>
                  <a:lnTo>
                    <a:pt x="4226" y="856"/>
                  </a:lnTo>
                  <a:lnTo>
                    <a:pt x="4226" y="852"/>
                  </a:lnTo>
                  <a:lnTo>
                    <a:pt x="4226" y="846"/>
                  </a:lnTo>
                  <a:lnTo>
                    <a:pt x="4232" y="832"/>
                  </a:lnTo>
                  <a:lnTo>
                    <a:pt x="4244" y="812"/>
                  </a:lnTo>
                  <a:lnTo>
                    <a:pt x="4260" y="788"/>
                  </a:lnTo>
                  <a:lnTo>
                    <a:pt x="4282" y="762"/>
                  </a:lnTo>
                  <a:lnTo>
                    <a:pt x="4310" y="730"/>
                  </a:lnTo>
                  <a:lnTo>
                    <a:pt x="4370" y="662"/>
                  </a:lnTo>
                  <a:lnTo>
                    <a:pt x="4440" y="590"/>
                  </a:lnTo>
                  <a:lnTo>
                    <a:pt x="4512" y="520"/>
                  </a:lnTo>
                  <a:lnTo>
                    <a:pt x="4582" y="456"/>
                  </a:lnTo>
                  <a:lnTo>
                    <a:pt x="4644" y="404"/>
                  </a:lnTo>
                  <a:lnTo>
                    <a:pt x="4644" y="404"/>
                  </a:lnTo>
                  <a:lnTo>
                    <a:pt x="4698" y="358"/>
                  </a:lnTo>
                  <a:lnTo>
                    <a:pt x="4750" y="312"/>
                  </a:lnTo>
                  <a:lnTo>
                    <a:pt x="4776" y="288"/>
                  </a:lnTo>
                  <a:lnTo>
                    <a:pt x="4798" y="264"/>
                  </a:lnTo>
                  <a:lnTo>
                    <a:pt x="4820" y="240"/>
                  </a:lnTo>
                  <a:lnTo>
                    <a:pt x="4838" y="214"/>
                  </a:lnTo>
                  <a:lnTo>
                    <a:pt x="4854" y="190"/>
                  </a:lnTo>
                  <a:lnTo>
                    <a:pt x="4868" y="166"/>
                  </a:lnTo>
                  <a:lnTo>
                    <a:pt x="4878" y="142"/>
                  </a:lnTo>
                  <a:lnTo>
                    <a:pt x="4886" y="120"/>
                  </a:lnTo>
                  <a:lnTo>
                    <a:pt x="4888" y="96"/>
                  </a:lnTo>
                  <a:lnTo>
                    <a:pt x="4886" y="74"/>
                  </a:lnTo>
                  <a:lnTo>
                    <a:pt x="4884" y="64"/>
                  </a:lnTo>
                  <a:lnTo>
                    <a:pt x="4880" y="54"/>
                  </a:lnTo>
                  <a:lnTo>
                    <a:pt x="4874" y="42"/>
                  </a:lnTo>
                  <a:lnTo>
                    <a:pt x="4868" y="32"/>
                  </a:lnTo>
                  <a:lnTo>
                    <a:pt x="4868" y="32"/>
                  </a:lnTo>
                  <a:lnTo>
                    <a:pt x="4862" y="24"/>
                  </a:lnTo>
                  <a:lnTo>
                    <a:pt x="4852" y="16"/>
                  </a:lnTo>
                  <a:lnTo>
                    <a:pt x="4844" y="10"/>
                  </a:lnTo>
                  <a:lnTo>
                    <a:pt x="4832" y="6"/>
                  </a:lnTo>
                  <a:lnTo>
                    <a:pt x="4822" y="2"/>
                  </a:lnTo>
                  <a:lnTo>
                    <a:pt x="4810" y="2"/>
                  </a:lnTo>
                  <a:lnTo>
                    <a:pt x="4796" y="0"/>
                  </a:lnTo>
                  <a:lnTo>
                    <a:pt x="4784" y="2"/>
                  </a:lnTo>
                  <a:lnTo>
                    <a:pt x="4754" y="8"/>
                  </a:lnTo>
                  <a:lnTo>
                    <a:pt x="4724" y="18"/>
                  </a:lnTo>
                  <a:lnTo>
                    <a:pt x="4692" y="32"/>
                  </a:lnTo>
                  <a:lnTo>
                    <a:pt x="4660" y="48"/>
                  </a:lnTo>
                  <a:lnTo>
                    <a:pt x="4626" y="68"/>
                  </a:lnTo>
                  <a:lnTo>
                    <a:pt x="4592" y="90"/>
                  </a:lnTo>
                  <a:lnTo>
                    <a:pt x="4558" y="114"/>
                  </a:lnTo>
                  <a:lnTo>
                    <a:pt x="4526" y="138"/>
                  </a:lnTo>
                  <a:lnTo>
                    <a:pt x="4464" y="186"/>
                  </a:lnTo>
                  <a:lnTo>
                    <a:pt x="4412" y="234"/>
                  </a:lnTo>
                  <a:lnTo>
                    <a:pt x="4412" y="234"/>
                  </a:lnTo>
                  <a:lnTo>
                    <a:pt x="4302" y="340"/>
                  </a:lnTo>
                  <a:lnTo>
                    <a:pt x="4174" y="468"/>
                  </a:lnTo>
                  <a:lnTo>
                    <a:pt x="3968" y="674"/>
                  </a:lnTo>
                  <a:lnTo>
                    <a:pt x="3968" y="674"/>
                  </a:lnTo>
                  <a:lnTo>
                    <a:pt x="3954" y="688"/>
                  </a:lnTo>
                  <a:lnTo>
                    <a:pt x="3940" y="700"/>
                  </a:lnTo>
                  <a:lnTo>
                    <a:pt x="3926" y="710"/>
                  </a:lnTo>
                  <a:lnTo>
                    <a:pt x="3912" y="716"/>
                  </a:lnTo>
                  <a:lnTo>
                    <a:pt x="3900" y="722"/>
                  </a:lnTo>
                  <a:lnTo>
                    <a:pt x="3890" y="726"/>
                  </a:lnTo>
                  <a:lnTo>
                    <a:pt x="3880" y="726"/>
                  </a:lnTo>
                  <a:lnTo>
                    <a:pt x="3872" y="724"/>
                  </a:lnTo>
                  <a:lnTo>
                    <a:pt x="3866" y="720"/>
                  </a:lnTo>
                  <a:lnTo>
                    <a:pt x="3862" y="714"/>
                  </a:lnTo>
                  <a:lnTo>
                    <a:pt x="3860" y="706"/>
                  </a:lnTo>
                  <a:lnTo>
                    <a:pt x="3860" y="694"/>
                  </a:lnTo>
                  <a:lnTo>
                    <a:pt x="3862" y="680"/>
                  </a:lnTo>
                  <a:lnTo>
                    <a:pt x="3866" y="662"/>
                  </a:lnTo>
                  <a:lnTo>
                    <a:pt x="3874" y="642"/>
                  </a:lnTo>
                  <a:lnTo>
                    <a:pt x="3884" y="620"/>
                  </a:lnTo>
                  <a:lnTo>
                    <a:pt x="3884" y="620"/>
                  </a:lnTo>
                  <a:lnTo>
                    <a:pt x="3908" y="572"/>
                  </a:lnTo>
                  <a:lnTo>
                    <a:pt x="3934" y="526"/>
                  </a:lnTo>
                  <a:lnTo>
                    <a:pt x="3962" y="480"/>
                  </a:lnTo>
                  <a:lnTo>
                    <a:pt x="3992" y="434"/>
                  </a:lnTo>
                  <a:lnTo>
                    <a:pt x="4054" y="342"/>
                  </a:lnTo>
                  <a:lnTo>
                    <a:pt x="4122" y="250"/>
                  </a:lnTo>
                  <a:lnTo>
                    <a:pt x="4122" y="250"/>
                  </a:lnTo>
                  <a:lnTo>
                    <a:pt x="4148" y="210"/>
                  </a:lnTo>
                  <a:lnTo>
                    <a:pt x="4168" y="174"/>
                  </a:lnTo>
                  <a:lnTo>
                    <a:pt x="4182" y="142"/>
                  </a:lnTo>
                  <a:lnTo>
                    <a:pt x="4186" y="128"/>
                  </a:lnTo>
                  <a:lnTo>
                    <a:pt x="4188" y="114"/>
                  </a:lnTo>
                  <a:lnTo>
                    <a:pt x="4190" y="102"/>
                  </a:lnTo>
                  <a:lnTo>
                    <a:pt x="4190" y="90"/>
                  </a:lnTo>
                  <a:lnTo>
                    <a:pt x="4188" y="78"/>
                  </a:lnTo>
                  <a:lnTo>
                    <a:pt x="4186" y="68"/>
                  </a:lnTo>
                  <a:lnTo>
                    <a:pt x="4182" y="60"/>
                  </a:lnTo>
                  <a:lnTo>
                    <a:pt x="4176" y="50"/>
                  </a:lnTo>
                  <a:lnTo>
                    <a:pt x="4170" y="44"/>
                  </a:lnTo>
                  <a:lnTo>
                    <a:pt x="4164" y="38"/>
                  </a:lnTo>
                  <a:lnTo>
                    <a:pt x="4164" y="38"/>
                  </a:lnTo>
                  <a:lnTo>
                    <a:pt x="4152" y="32"/>
                  </a:lnTo>
                  <a:lnTo>
                    <a:pt x="4136" y="30"/>
                  </a:lnTo>
                  <a:lnTo>
                    <a:pt x="4114" y="30"/>
                  </a:lnTo>
                  <a:lnTo>
                    <a:pt x="4090" y="34"/>
                  </a:lnTo>
                  <a:lnTo>
                    <a:pt x="4062" y="44"/>
                  </a:lnTo>
                  <a:lnTo>
                    <a:pt x="4048" y="52"/>
                  </a:lnTo>
                  <a:lnTo>
                    <a:pt x="4034" y="60"/>
                  </a:lnTo>
                  <a:lnTo>
                    <a:pt x="4018" y="72"/>
                  </a:lnTo>
                  <a:lnTo>
                    <a:pt x="4004" y="84"/>
                  </a:lnTo>
                  <a:lnTo>
                    <a:pt x="3988" y="98"/>
                  </a:lnTo>
                  <a:lnTo>
                    <a:pt x="3972" y="114"/>
                  </a:lnTo>
                  <a:lnTo>
                    <a:pt x="3972" y="114"/>
                  </a:lnTo>
                  <a:lnTo>
                    <a:pt x="3898" y="200"/>
                  </a:lnTo>
                  <a:lnTo>
                    <a:pt x="3858" y="248"/>
                  </a:lnTo>
                  <a:lnTo>
                    <a:pt x="3816" y="300"/>
                  </a:lnTo>
                  <a:lnTo>
                    <a:pt x="3776" y="354"/>
                  </a:lnTo>
                  <a:lnTo>
                    <a:pt x="3734" y="410"/>
                  </a:lnTo>
                  <a:lnTo>
                    <a:pt x="3696" y="468"/>
                  </a:lnTo>
                  <a:lnTo>
                    <a:pt x="3658" y="528"/>
                  </a:lnTo>
                  <a:lnTo>
                    <a:pt x="3658" y="528"/>
                  </a:lnTo>
                  <a:lnTo>
                    <a:pt x="3614" y="602"/>
                  </a:lnTo>
                  <a:lnTo>
                    <a:pt x="3586" y="650"/>
                  </a:lnTo>
                  <a:lnTo>
                    <a:pt x="3552" y="700"/>
                  </a:lnTo>
                  <a:lnTo>
                    <a:pt x="3516" y="756"/>
                  </a:lnTo>
                  <a:lnTo>
                    <a:pt x="3474" y="812"/>
                  </a:lnTo>
                  <a:lnTo>
                    <a:pt x="3426" y="870"/>
                  </a:lnTo>
                  <a:lnTo>
                    <a:pt x="3376" y="928"/>
                  </a:lnTo>
                  <a:lnTo>
                    <a:pt x="3322" y="984"/>
                  </a:lnTo>
                  <a:lnTo>
                    <a:pt x="3292" y="1012"/>
                  </a:lnTo>
                  <a:lnTo>
                    <a:pt x="3262" y="1038"/>
                  </a:lnTo>
                  <a:lnTo>
                    <a:pt x="3232" y="1064"/>
                  </a:lnTo>
                  <a:lnTo>
                    <a:pt x="3200" y="1090"/>
                  </a:lnTo>
                  <a:lnTo>
                    <a:pt x="3168" y="1112"/>
                  </a:lnTo>
                  <a:lnTo>
                    <a:pt x="3134" y="1134"/>
                  </a:lnTo>
                  <a:lnTo>
                    <a:pt x="3098" y="1156"/>
                  </a:lnTo>
                  <a:lnTo>
                    <a:pt x="3062" y="1174"/>
                  </a:lnTo>
                  <a:lnTo>
                    <a:pt x="3026" y="1192"/>
                  </a:lnTo>
                  <a:lnTo>
                    <a:pt x="2988" y="1208"/>
                  </a:lnTo>
                  <a:lnTo>
                    <a:pt x="2948" y="1222"/>
                  </a:lnTo>
                  <a:lnTo>
                    <a:pt x="2908" y="1232"/>
                  </a:lnTo>
                  <a:lnTo>
                    <a:pt x="2868" y="1242"/>
                  </a:lnTo>
                  <a:lnTo>
                    <a:pt x="2826" y="1248"/>
                  </a:lnTo>
                  <a:lnTo>
                    <a:pt x="2826" y="1248"/>
                  </a:lnTo>
                  <a:lnTo>
                    <a:pt x="2738" y="1256"/>
                  </a:lnTo>
                  <a:lnTo>
                    <a:pt x="2644" y="1262"/>
                  </a:lnTo>
                  <a:lnTo>
                    <a:pt x="2544" y="1266"/>
                  </a:lnTo>
                  <a:lnTo>
                    <a:pt x="2440" y="1268"/>
                  </a:lnTo>
                  <a:lnTo>
                    <a:pt x="2334" y="1270"/>
                  </a:lnTo>
                  <a:lnTo>
                    <a:pt x="2224" y="1268"/>
                  </a:lnTo>
                  <a:lnTo>
                    <a:pt x="2114" y="1264"/>
                  </a:lnTo>
                  <a:lnTo>
                    <a:pt x="2004" y="1260"/>
                  </a:lnTo>
                  <a:lnTo>
                    <a:pt x="1790" y="1250"/>
                  </a:lnTo>
                  <a:lnTo>
                    <a:pt x="1586" y="1236"/>
                  </a:lnTo>
                  <a:lnTo>
                    <a:pt x="1406" y="1222"/>
                  </a:lnTo>
                  <a:lnTo>
                    <a:pt x="1254" y="1208"/>
                  </a:lnTo>
                  <a:lnTo>
                    <a:pt x="1254" y="1208"/>
                  </a:lnTo>
                  <a:lnTo>
                    <a:pt x="906" y="1176"/>
                  </a:lnTo>
                  <a:lnTo>
                    <a:pt x="492" y="1142"/>
                  </a:lnTo>
                  <a:lnTo>
                    <a:pt x="0" y="1100"/>
                  </a:lnTo>
                  <a:lnTo>
                    <a:pt x="0" y="2370"/>
                  </a:lnTo>
                  <a:lnTo>
                    <a:pt x="0" y="2370"/>
                  </a:lnTo>
                  <a:lnTo>
                    <a:pt x="42" y="2360"/>
                  </a:lnTo>
                  <a:lnTo>
                    <a:pt x="162" y="2334"/>
                  </a:lnTo>
                  <a:lnTo>
                    <a:pt x="350" y="2296"/>
                  </a:lnTo>
                  <a:lnTo>
                    <a:pt x="466" y="2274"/>
                  </a:lnTo>
                  <a:lnTo>
                    <a:pt x="598" y="2252"/>
                  </a:lnTo>
                  <a:lnTo>
                    <a:pt x="740" y="2228"/>
                  </a:lnTo>
                  <a:lnTo>
                    <a:pt x="894" y="2204"/>
                  </a:lnTo>
                  <a:lnTo>
                    <a:pt x="1058" y="2180"/>
                  </a:lnTo>
                  <a:lnTo>
                    <a:pt x="1232" y="2158"/>
                  </a:lnTo>
                  <a:lnTo>
                    <a:pt x="1412" y="2138"/>
                  </a:lnTo>
                  <a:lnTo>
                    <a:pt x="1600" y="2118"/>
                  </a:lnTo>
                  <a:lnTo>
                    <a:pt x="1792" y="2102"/>
                  </a:lnTo>
                  <a:lnTo>
                    <a:pt x="1988" y="2090"/>
                  </a:lnTo>
                  <a:lnTo>
                    <a:pt x="1988" y="2090"/>
                  </a:lnTo>
                  <a:lnTo>
                    <a:pt x="2086" y="2086"/>
                  </a:lnTo>
                  <a:lnTo>
                    <a:pt x="2182" y="2082"/>
                  </a:lnTo>
                  <a:lnTo>
                    <a:pt x="2274" y="2080"/>
                  </a:lnTo>
                  <a:lnTo>
                    <a:pt x="2364" y="2080"/>
                  </a:lnTo>
                  <a:lnTo>
                    <a:pt x="2452" y="2080"/>
                  </a:lnTo>
                  <a:lnTo>
                    <a:pt x="2536" y="2082"/>
                  </a:lnTo>
                  <a:lnTo>
                    <a:pt x="2618" y="2086"/>
                  </a:lnTo>
                  <a:lnTo>
                    <a:pt x="2698" y="2092"/>
                  </a:lnTo>
                  <a:lnTo>
                    <a:pt x="2776" y="2098"/>
                  </a:lnTo>
                  <a:lnTo>
                    <a:pt x="2852" y="2104"/>
                  </a:lnTo>
                  <a:lnTo>
                    <a:pt x="2924" y="2112"/>
                  </a:lnTo>
                  <a:lnTo>
                    <a:pt x="2994" y="2122"/>
                  </a:lnTo>
                  <a:lnTo>
                    <a:pt x="3064" y="2132"/>
                  </a:lnTo>
                  <a:lnTo>
                    <a:pt x="3130" y="2142"/>
                  </a:lnTo>
                  <a:lnTo>
                    <a:pt x="3194" y="2154"/>
                  </a:lnTo>
                  <a:lnTo>
                    <a:pt x="3256" y="2166"/>
                  </a:lnTo>
                  <a:lnTo>
                    <a:pt x="3374" y="2194"/>
                  </a:lnTo>
                  <a:lnTo>
                    <a:pt x="3486" y="2224"/>
                  </a:lnTo>
                  <a:lnTo>
                    <a:pt x="3588" y="2256"/>
                  </a:lnTo>
                  <a:lnTo>
                    <a:pt x="3684" y="2290"/>
                  </a:lnTo>
                  <a:lnTo>
                    <a:pt x="3774" y="2326"/>
                  </a:lnTo>
                  <a:lnTo>
                    <a:pt x="3858" y="2362"/>
                  </a:lnTo>
                  <a:lnTo>
                    <a:pt x="3934" y="2400"/>
                  </a:lnTo>
                  <a:lnTo>
                    <a:pt x="4006" y="2438"/>
                  </a:lnTo>
                  <a:lnTo>
                    <a:pt x="4006" y="2438"/>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2" name="Freeform 15"/>
            <p:cNvSpPr/>
            <p:nvPr/>
          </p:nvSpPr>
          <p:spPr bwMode="auto">
            <a:xfrm>
              <a:off x="-655638" y="2925763"/>
              <a:ext cx="327025" cy="263525"/>
            </a:xfrm>
            <a:custGeom>
              <a:avLst/>
              <a:gdLst>
                <a:gd name="T0" fmla="*/ 118 w 206"/>
                <a:gd name="T1" fmla="*/ 160 h 166"/>
                <a:gd name="T2" fmla="*/ 118 w 206"/>
                <a:gd name="T3" fmla="*/ 160 h 166"/>
                <a:gd name="T4" fmla="*/ 98 w 206"/>
                <a:gd name="T5" fmla="*/ 164 h 166"/>
                <a:gd name="T6" fmla="*/ 78 w 206"/>
                <a:gd name="T7" fmla="*/ 166 h 166"/>
                <a:gd name="T8" fmla="*/ 60 w 206"/>
                <a:gd name="T9" fmla="*/ 166 h 166"/>
                <a:gd name="T10" fmla="*/ 44 w 206"/>
                <a:gd name="T11" fmla="*/ 164 h 166"/>
                <a:gd name="T12" fmla="*/ 38 w 206"/>
                <a:gd name="T13" fmla="*/ 160 h 166"/>
                <a:gd name="T14" fmla="*/ 30 w 206"/>
                <a:gd name="T15" fmla="*/ 156 h 166"/>
                <a:gd name="T16" fmla="*/ 24 w 206"/>
                <a:gd name="T17" fmla="*/ 150 h 166"/>
                <a:gd name="T18" fmla="*/ 18 w 206"/>
                <a:gd name="T19" fmla="*/ 144 h 166"/>
                <a:gd name="T20" fmla="*/ 14 w 206"/>
                <a:gd name="T21" fmla="*/ 136 h 166"/>
                <a:gd name="T22" fmla="*/ 10 w 206"/>
                <a:gd name="T23" fmla="*/ 124 h 166"/>
                <a:gd name="T24" fmla="*/ 2 w 206"/>
                <a:gd name="T25" fmla="*/ 100 h 166"/>
                <a:gd name="T26" fmla="*/ 2 w 206"/>
                <a:gd name="T27" fmla="*/ 100 h 166"/>
                <a:gd name="T28" fmla="*/ 0 w 206"/>
                <a:gd name="T29" fmla="*/ 72 h 166"/>
                <a:gd name="T30" fmla="*/ 0 w 206"/>
                <a:gd name="T31" fmla="*/ 62 h 166"/>
                <a:gd name="T32" fmla="*/ 2 w 206"/>
                <a:gd name="T33" fmla="*/ 52 h 166"/>
                <a:gd name="T34" fmla="*/ 6 w 206"/>
                <a:gd name="T35" fmla="*/ 44 h 166"/>
                <a:gd name="T36" fmla="*/ 10 w 206"/>
                <a:gd name="T37" fmla="*/ 36 h 166"/>
                <a:gd name="T38" fmla="*/ 14 w 206"/>
                <a:gd name="T39" fmla="*/ 30 h 166"/>
                <a:gd name="T40" fmla="*/ 20 w 206"/>
                <a:gd name="T41" fmla="*/ 24 h 166"/>
                <a:gd name="T42" fmla="*/ 34 w 206"/>
                <a:gd name="T43" fmla="*/ 16 h 166"/>
                <a:gd name="T44" fmla="*/ 50 w 206"/>
                <a:gd name="T45" fmla="*/ 10 h 166"/>
                <a:gd name="T46" fmla="*/ 70 w 206"/>
                <a:gd name="T47" fmla="*/ 6 h 166"/>
                <a:gd name="T48" fmla="*/ 90 w 206"/>
                <a:gd name="T49" fmla="*/ 2 h 166"/>
                <a:gd name="T50" fmla="*/ 90 w 206"/>
                <a:gd name="T51" fmla="*/ 2 h 166"/>
                <a:gd name="T52" fmla="*/ 110 w 206"/>
                <a:gd name="T53" fmla="*/ 0 h 166"/>
                <a:gd name="T54" fmla="*/ 130 w 206"/>
                <a:gd name="T55" fmla="*/ 0 h 166"/>
                <a:gd name="T56" fmla="*/ 148 w 206"/>
                <a:gd name="T57" fmla="*/ 4 h 166"/>
                <a:gd name="T58" fmla="*/ 166 w 206"/>
                <a:gd name="T59" fmla="*/ 12 h 166"/>
                <a:gd name="T60" fmla="*/ 180 w 206"/>
                <a:gd name="T61" fmla="*/ 22 h 166"/>
                <a:gd name="T62" fmla="*/ 192 w 206"/>
                <a:gd name="T63" fmla="*/ 34 h 166"/>
                <a:gd name="T64" fmla="*/ 200 w 206"/>
                <a:gd name="T65" fmla="*/ 48 h 166"/>
                <a:gd name="T66" fmla="*/ 206 w 206"/>
                <a:gd name="T67" fmla="*/ 62 h 166"/>
                <a:gd name="T68" fmla="*/ 206 w 206"/>
                <a:gd name="T69" fmla="*/ 62 h 166"/>
                <a:gd name="T70" fmla="*/ 206 w 206"/>
                <a:gd name="T71" fmla="*/ 80 h 166"/>
                <a:gd name="T72" fmla="*/ 202 w 206"/>
                <a:gd name="T73" fmla="*/ 96 h 166"/>
                <a:gd name="T74" fmla="*/ 196 w 206"/>
                <a:gd name="T75" fmla="*/ 110 h 166"/>
                <a:gd name="T76" fmla="*/ 186 w 206"/>
                <a:gd name="T77" fmla="*/ 124 h 166"/>
                <a:gd name="T78" fmla="*/ 172 w 206"/>
                <a:gd name="T79" fmla="*/ 136 h 166"/>
                <a:gd name="T80" fmla="*/ 156 w 206"/>
                <a:gd name="T81" fmla="*/ 148 h 166"/>
                <a:gd name="T82" fmla="*/ 138 w 206"/>
                <a:gd name="T83" fmla="*/ 156 h 166"/>
                <a:gd name="T84" fmla="*/ 118 w 206"/>
                <a:gd name="T85" fmla="*/ 160 h 166"/>
                <a:gd name="T86" fmla="*/ 118 w 206"/>
                <a:gd name="T87"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66">
                  <a:moveTo>
                    <a:pt x="118" y="160"/>
                  </a:moveTo>
                  <a:lnTo>
                    <a:pt x="118" y="160"/>
                  </a:lnTo>
                  <a:lnTo>
                    <a:pt x="98" y="164"/>
                  </a:lnTo>
                  <a:lnTo>
                    <a:pt x="78" y="166"/>
                  </a:lnTo>
                  <a:lnTo>
                    <a:pt x="60" y="166"/>
                  </a:lnTo>
                  <a:lnTo>
                    <a:pt x="44" y="164"/>
                  </a:lnTo>
                  <a:lnTo>
                    <a:pt x="38" y="160"/>
                  </a:lnTo>
                  <a:lnTo>
                    <a:pt x="30" y="156"/>
                  </a:lnTo>
                  <a:lnTo>
                    <a:pt x="24" y="150"/>
                  </a:lnTo>
                  <a:lnTo>
                    <a:pt x="18" y="144"/>
                  </a:lnTo>
                  <a:lnTo>
                    <a:pt x="14" y="136"/>
                  </a:lnTo>
                  <a:lnTo>
                    <a:pt x="10" y="124"/>
                  </a:lnTo>
                  <a:lnTo>
                    <a:pt x="2" y="100"/>
                  </a:lnTo>
                  <a:lnTo>
                    <a:pt x="2" y="100"/>
                  </a:lnTo>
                  <a:lnTo>
                    <a:pt x="0" y="72"/>
                  </a:lnTo>
                  <a:lnTo>
                    <a:pt x="0" y="62"/>
                  </a:lnTo>
                  <a:lnTo>
                    <a:pt x="2" y="52"/>
                  </a:lnTo>
                  <a:lnTo>
                    <a:pt x="6" y="44"/>
                  </a:lnTo>
                  <a:lnTo>
                    <a:pt x="10" y="36"/>
                  </a:lnTo>
                  <a:lnTo>
                    <a:pt x="14" y="30"/>
                  </a:lnTo>
                  <a:lnTo>
                    <a:pt x="20" y="24"/>
                  </a:lnTo>
                  <a:lnTo>
                    <a:pt x="34" y="16"/>
                  </a:lnTo>
                  <a:lnTo>
                    <a:pt x="50" y="10"/>
                  </a:lnTo>
                  <a:lnTo>
                    <a:pt x="70" y="6"/>
                  </a:lnTo>
                  <a:lnTo>
                    <a:pt x="90" y="2"/>
                  </a:lnTo>
                  <a:lnTo>
                    <a:pt x="90" y="2"/>
                  </a:lnTo>
                  <a:lnTo>
                    <a:pt x="110" y="0"/>
                  </a:lnTo>
                  <a:lnTo>
                    <a:pt x="130" y="0"/>
                  </a:lnTo>
                  <a:lnTo>
                    <a:pt x="148" y="4"/>
                  </a:lnTo>
                  <a:lnTo>
                    <a:pt x="166" y="12"/>
                  </a:lnTo>
                  <a:lnTo>
                    <a:pt x="180" y="22"/>
                  </a:lnTo>
                  <a:lnTo>
                    <a:pt x="192" y="34"/>
                  </a:lnTo>
                  <a:lnTo>
                    <a:pt x="200" y="48"/>
                  </a:lnTo>
                  <a:lnTo>
                    <a:pt x="206" y="62"/>
                  </a:lnTo>
                  <a:lnTo>
                    <a:pt x="206" y="62"/>
                  </a:lnTo>
                  <a:lnTo>
                    <a:pt x="206" y="80"/>
                  </a:lnTo>
                  <a:lnTo>
                    <a:pt x="202" y="96"/>
                  </a:lnTo>
                  <a:lnTo>
                    <a:pt x="196" y="110"/>
                  </a:lnTo>
                  <a:lnTo>
                    <a:pt x="186" y="124"/>
                  </a:lnTo>
                  <a:lnTo>
                    <a:pt x="172" y="136"/>
                  </a:lnTo>
                  <a:lnTo>
                    <a:pt x="156" y="148"/>
                  </a:lnTo>
                  <a:lnTo>
                    <a:pt x="138" y="156"/>
                  </a:lnTo>
                  <a:lnTo>
                    <a:pt x="118" y="160"/>
                  </a:lnTo>
                  <a:lnTo>
                    <a:pt x="118" y="160"/>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3" name="Freeform 16"/>
            <p:cNvSpPr/>
            <p:nvPr/>
          </p:nvSpPr>
          <p:spPr bwMode="auto">
            <a:xfrm>
              <a:off x="-874713" y="1598613"/>
              <a:ext cx="323850" cy="292100"/>
            </a:xfrm>
            <a:custGeom>
              <a:avLst/>
              <a:gdLst>
                <a:gd name="T0" fmla="*/ 142 w 204"/>
                <a:gd name="T1" fmla="*/ 158 h 184"/>
                <a:gd name="T2" fmla="*/ 142 w 204"/>
                <a:gd name="T3" fmla="*/ 158 h 184"/>
                <a:gd name="T4" fmla="*/ 124 w 204"/>
                <a:gd name="T5" fmla="*/ 168 h 184"/>
                <a:gd name="T6" fmla="*/ 106 w 204"/>
                <a:gd name="T7" fmla="*/ 176 h 184"/>
                <a:gd name="T8" fmla="*/ 90 w 204"/>
                <a:gd name="T9" fmla="*/ 182 h 184"/>
                <a:gd name="T10" fmla="*/ 74 w 204"/>
                <a:gd name="T11" fmla="*/ 184 h 184"/>
                <a:gd name="T12" fmla="*/ 66 w 204"/>
                <a:gd name="T13" fmla="*/ 182 h 184"/>
                <a:gd name="T14" fmla="*/ 58 w 204"/>
                <a:gd name="T15" fmla="*/ 180 h 184"/>
                <a:gd name="T16" fmla="*/ 50 w 204"/>
                <a:gd name="T17" fmla="*/ 178 h 184"/>
                <a:gd name="T18" fmla="*/ 44 w 204"/>
                <a:gd name="T19" fmla="*/ 172 h 184"/>
                <a:gd name="T20" fmla="*/ 36 w 204"/>
                <a:gd name="T21" fmla="*/ 166 h 184"/>
                <a:gd name="T22" fmla="*/ 28 w 204"/>
                <a:gd name="T23" fmla="*/ 158 h 184"/>
                <a:gd name="T24" fmla="*/ 14 w 204"/>
                <a:gd name="T25" fmla="*/ 136 h 184"/>
                <a:gd name="T26" fmla="*/ 14 w 204"/>
                <a:gd name="T27" fmla="*/ 136 h 184"/>
                <a:gd name="T28" fmla="*/ 4 w 204"/>
                <a:gd name="T29" fmla="*/ 110 h 184"/>
                <a:gd name="T30" fmla="*/ 0 w 204"/>
                <a:gd name="T31" fmla="*/ 100 h 184"/>
                <a:gd name="T32" fmla="*/ 0 w 204"/>
                <a:gd name="T33" fmla="*/ 90 h 184"/>
                <a:gd name="T34" fmla="*/ 0 w 204"/>
                <a:gd name="T35" fmla="*/ 82 h 184"/>
                <a:gd name="T36" fmla="*/ 0 w 204"/>
                <a:gd name="T37" fmla="*/ 74 h 184"/>
                <a:gd name="T38" fmla="*/ 4 w 204"/>
                <a:gd name="T39" fmla="*/ 66 h 184"/>
                <a:gd name="T40" fmla="*/ 8 w 204"/>
                <a:gd name="T41" fmla="*/ 58 h 184"/>
                <a:gd name="T42" fmla="*/ 18 w 204"/>
                <a:gd name="T43" fmla="*/ 46 h 184"/>
                <a:gd name="T44" fmla="*/ 32 w 204"/>
                <a:gd name="T45" fmla="*/ 36 h 184"/>
                <a:gd name="T46" fmla="*/ 48 w 204"/>
                <a:gd name="T47" fmla="*/ 26 h 184"/>
                <a:gd name="T48" fmla="*/ 66 w 204"/>
                <a:gd name="T49" fmla="*/ 16 h 184"/>
                <a:gd name="T50" fmla="*/ 66 w 204"/>
                <a:gd name="T51" fmla="*/ 16 h 184"/>
                <a:gd name="T52" fmla="*/ 86 w 204"/>
                <a:gd name="T53" fmla="*/ 6 h 184"/>
                <a:gd name="T54" fmla="*/ 104 w 204"/>
                <a:gd name="T55" fmla="*/ 2 h 184"/>
                <a:gd name="T56" fmla="*/ 124 w 204"/>
                <a:gd name="T57" fmla="*/ 0 h 184"/>
                <a:gd name="T58" fmla="*/ 142 w 204"/>
                <a:gd name="T59" fmla="*/ 2 h 184"/>
                <a:gd name="T60" fmla="*/ 158 w 204"/>
                <a:gd name="T61" fmla="*/ 6 h 184"/>
                <a:gd name="T62" fmla="*/ 174 w 204"/>
                <a:gd name="T63" fmla="*/ 14 h 184"/>
                <a:gd name="T64" fmla="*/ 186 w 204"/>
                <a:gd name="T65" fmla="*/ 24 h 184"/>
                <a:gd name="T66" fmla="*/ 196 w 204"/>
                <a:gd name="T67" fmla="*/ 38 h 184"/>
                <a:gd name="T68" fmla="*/ 196 w 204"/>
                <a:gd name="T69" fmla="*/ 38 h 184"/>
                <a:gd name="T70" fmla="*/ 202 w 204"/>
                <a:gd name="T71" fmla="*/ 54 h 184"/>
                <a:gd name="T72" fmla="*/ 204 w 204"/>
                <a:gd name="T73" fmla="*/ 70 h 184"/>
                <a:gd name="T74" fmla="*/ 202 w 204"/>
                <a:gd name="T75" fmla="*/ 86 h 184"/>
                <a:gd name="T76" fmla="*/ 196 w 204"/>
                <a:gd name="T77" fmla="*/ 102 h 184"/>
                <a:gd name="T78" fmla="*/ 186 w 204"/>
                <a:gd name="T79" fmla="*/ 118 h 184"/>
                <a:gd name="T80" fmla="*/ 176 w 204"/>
                <a:gd name="T81" fmla="*/ 134 h 184"/>
                <a:gd name="T82" fmla="*/ 160 w 204"/>
                <a:gd name="T83" fmla="*/ 146 h 184"/>
                <a:gd name="T84" fmla="*/ 142 w 204"/>
                <a:gd name="T85" fmla="*/ 158 h 184"/>
                <a:gd name="T86" fmla="*/ 142 w 204"/>
                <a:gd name="T87"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184">
                  <a:moveTo>
                    <a:pt x="142" y="158"/>
                  </a:moveTo>
                  <a:lnTo>
                    <a:pt x="142" y="158"/>
                  </a:lnTo>
                  <a:lnTo>
                    <a:pt x="124" y="168"/>
                  </a:lnTo>
                  <a:lnTo>
                    <a:pt x="106" y="176"/>
                  </a:lnTo>
                  <a:lnTo>
                    <a:pt x="90" y="182"/>
                  </a:lnTo>
                  <a:lnTo>
                    <a:pt x="74" y="184"/>
                  </a:lnTo>
                  <a:lnTo>
                    <a:pt x="66" y="182"/>
                  </a:lnTo>
                  <a:lnTo>
                    <a:pt x="58" y="180"/>
                  </a:lnTo>
                  <a:lnTo>
                    <a:pt x="50" y="178"/>
                  </a:lnTo>
                  <a:lnTo>
                    <a:pt x="44" y="172"/>
                  </a:lnTo>
                  <a:lnTo>
                    <a:pt x="36" y="166"/>
                  </a:lnTo>
                  <a:lnTo>
                    <a:pt x="28" y="158"/>
                  </a:lnTo>
                  <a:lnTo>
                    <a:pt x="14" y="136"/>
                  </a:lnTo>
                  <a:lnTo>
                    <a:pt x="14" y="136"/>
                  </a:lnTo>
                  <a:lnTo>
                    <a:pt x="4" y="110"/>
                  </a:lnTo>
                  <a:lnTo>
                    <a:pt x="0" y="100"/>
                  </a:lnTo>
                  <a:lnTo>
                    <a:pt x="0" y="90"/>
                  </a:lnTo>
                  <a:lnTo>
                    <a:pt x="0" y="82"/>
                  </a:lnTo>
                  <a:lnTo>
                    <a:pt x="0" y="74"/>
                  </a:lnTo>
                  <a:lnTo>
                    <a:pt x="4" y="66"/>
                  </a:lnTo>
                  <a:lnTo>
                    <a:pt x="8" y="58"/>
                  </a:lnTo>
                  <a:lnTo>
                    <a:pt x="18" y="46"/>
                  </a:lnTo>
                  <a:lnTo>
                    <a:pt x="32" y="36"/>
                  </a:lnTo>
                  <a:lnTo>
                    <a:pt x="48" y="26"/>
                  </a:lnTo>
                  <a:lnTo>
                    <a:pt x="66" y="16"/>
                  </a:lnTo>
                  <a:lnTo>
                    <a:pt x="66" y="16"/>
                  </a:lnTo>
                  <a:lnTo>
                    <a:pt x="86" y="6"/>
                  </a:lnTo>
                  <a:lnTo>
                    <a:pt x="104" y="2"/>
                  </a:lnTo>
                  <a:lnTo>
                    <a:pt x="124" y="0"/>
                  </a:lnTo>
                  <a:lnTo>
                    <a:pt x="142" y="2"/>
                  </a:lnTo>
                  <a:lnTo>
                    <a:pt x="158" y="6"/>
                  </a:lnTo>
                  <a:lnTo>
                    <a:pt x="174" y="14"/>
                  </a:lnTo>
                  <a:lnTo>
                    <a:pt x="186" y="24"/>
                  </a:lnTo>
                  <a:lnTo>
                    <a:pt x="196" y="38"/>
                  </a:lnTo>
                  <a:lnTo>
                    <a:pt x="196" y="38"/>
                  </a:lnTo>
                  <a:lnTo>
                    <a:pt x="202" y="54"/>
                  </a:lnTo>
                  <a:lnTo>
                    <a:pt x="204" y="70"/>
                  </a:lnTo>
                  <a:lnTo>
                    <a:pt x="202" y="86"/>
                  </a:lnTo>
                  <a:lnTo>
                    <a:pt x="196" y="102"/>
                  </a:lnTo>
                  <a:lnTo>
                    <a:pt x="186" y="118"/>
                  </a:lnTo>
                  <a:lnTo>
                    <a:pt x="176" y="134"/>
                  </a:lnTo>
                  <a:lnTo>
                    <a:pt x="160" y="146"/>
                  </a:lnTo>
                  <a:lnTo>
                    <a:pt x="142" y="158"/>
                  </a:lnTo>
                  <a:lnTo>
                    <a:pt x="142" y="158"/>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4" name="Freeform 17"/>
            <p:cNvSpPr/>
            <p:nvPr/>
          </p:nvSpPr>
          <p:spPr bwMode="auto">
            <a:xfrm>
              <a:off x="-1560513" y="960438"/>
              <a:ext cx="320675" cy="295275"/>
            </a:xfrm>
            <a:custGeom>
              <a:avLst/>
              <a:gdLst>
                <a:gd name="T0" fmla="*/ 150 w 202"/>
                <a:gd name="T1" fmla="*/ 154 h 186"/>
                <a:gd name="T2" fmla="*/ 150 w 202"/>
                <a:gd name="T3" fmla="*/ 154 h 186"/>
                <a:gd name="T4" fmla="*/ 134 w 202"/>
                <a:gd name="T5" fmla="*/ 166 h 186"/>
                <a:gd name="T6" fmla="*/ 116 w 202"/>
                <a:gd name="T7" fmla="*/ 176 h 186"/>
                <a:gd name="T8" fmla="*/ 100 w 202"/>
                <a:gd name="T9" fmla="*/ 184 h 186"/>
                <a:gd name="T10" fmla="*/ 84 w 202"/>
                <a:gd name="T11" fmla="*/ 186 h 186"/>
                <a:gd name="T12" fmla="*/ 76 w 202"/>
                <a:gd name="T13" fmla="*/ 186 h 186"/>
                <a:gd name="T14" fmla="*/ 68 w 202"/>
                <a:gd name="T15" fmla="*/ 186 h 186"/>
                <a:gd name="T16" fmla="*/ 60 w 202"/>
                <a:gd name="T17" fmla="*/ 184 h 186"/>
                <a:gd name="T18" fmla="*/ 52 w 202"/>
                <a:gd name="T19" fmla="*/ 180 h 186"/>
                <a:gd name="T20" fmla="*/ 44 w 202"/>
                <a:gd name="T21" fmla="*/ 174 h 186"/>
                <a:gd name="T22" fmla="*/ 36 w 202"/>
                <a:gd name="T23" fmla="*/ 166 h 186"/>
                <a:gd name="T24" fmla="*/ 20 w 202"/>
                <a:gd name="T25" fmla="*/ 144 h 186"/>
                <a:gd name="T26" fmla="*/ 20 w 202"/>
                <a:gd name="T27" fmla="*/ 144 h 186"/>
                <a:gd name="T28" fmla="*/ 6 w 202"/>
                <a:gd name="T29" fmla="*/ 122 h 186"/>
                <a:gd name="T30" fmla="*/ 2 w 202"/>
                <a:gd name="T31" fmla="*/ 112 h 186"/>
                <a:gd name="T32" fmla="*/ 0 w 202"/>
                <a:gd name="T33" fmla="*/ 102 h 186"/>
                <a:gd name="T34" fmla="*/ 0 w 202"/>
                <a:gd name="T35" fmla="*/ 92 h 186"/>
                <a:gd name="T36" fmla="*/ 0 w 202"/>
                <a:gd name="T37" fmla="*/ 84 h 186"/>
                <a:gd name="T38" fmla="*/ 2 w 202"/>
                <a:gd name="T39" fmla="*/ 76 h 186"/>
                <a:gd name="T40" fmla="*/ 6 w 202"/>
                <a:gd name="T41" fmla="*/ 70 h 186"/>
                <a:gd name="T42" fmla="*/ 14 w 202"/>
                <a:gd name="T43" fmla="*/ 56 h 186"/>
                <a:gd name="T44" fmla="*/ 28 w 202"/>
                <a:gd name="T45" fmla="*/ 44 h 186"/>
                <a:gd name="T46" fmla="*/ 42 w 202"/>
                <a:gd name="T47" fmla="*/ 32 h 186"/>
                <a:gd name="T48" fmla="*/ 60 w 202"/>
                <a:gd name="T49" fmla="*/ 20 h 186"/>
                <a:gd name="T50" fmla="*/ 60 w 202"/>
                <a:gd name="T51" fmla="*/ 20 h 186"/>
                <a:gd name="T52" fmla="*/ 78 w 202"/>
                <a:gd name="T53" fmla="*/ 10 h 186"/>
                <a:gd name="T54" fmla="*/ 96 w 202"/>
                <a:gd name="T55" fmla="*/ 4 h 186"/>
                <a:gd name="T56" fmla="*/ 116 w 202"/>
                <a:gd name="T57" fmla="*/ 0 h 186"/>
                <a:gd name="T58" fmla="*/ 134 w 202"/>
                <a:gd name="T59" fmla="*/ 0 h 186"/>
                <a:gd name="T60" fmla="*/ 150 w 202"/>
                <a:gd name="T61" fmla="*/ 2 h 186"/>
                <a:gd name="T62" fmla="*/ 166 w 202"/>
                <a:gd name="T63" fmla="*/ 8 h 186"/>
                <a:gd name="T64" fmla="*/ 180 w 202"/>
                <a:gd name="T65" fmla="*/ 18 h 186"/>
                <a:gd name="T66" fmla="*/ 190 w 202"/>
                <a:gd name="T67" fmla="*/ 30 h 186"/>
                <a:gd name="T68" fmla="*/ 190 w 202"/>
                <a:gd name="T69" fmla="*/ 30 h 186"/>
                <a:gd name="T70" fmla="*/ 198 w 202"/>
                <a:gd name="T71" fmla="*/ 44 h 186"/>
                <a:gd name="T72" fmla="*/ 202 w 202"/>
                <a:gd name="T73" fmla="*/ 60 h 186"/>
                <a:gd name="T74" fmla="*/ 202 w 202"/>
                <a:gd name="T75" fmla="*/ 78 h 186"/>
                <a:gd name="T76" fmla="*/ 198 w 202"/>
                <a:gd name="T77" fmla="*/ 94 h 186"/>
                <a:gd name="T78" fmla="*/ 190 w 202"/>
                <a:gd name="T79" fmla="*/ 110 h 186"/>
                <a:gd name="T80" fmla="*/ 180 w 202"/>
                <a:gd name="T81" fmla="*/ 126 h 186"/>
                <a:gd name="T82" fmla="*/ 166 w 202"/>
                <a:gd name="T83" fmla="*/ 142 h 186"/>
                <a:gd name="T84" fmla="*/ 150 w 202"/>
                <a:gd name="T85" fmla="*/ 154 h 186"/>
                <a:gd name="T86" fmla="*/ 150 w 202"/>
                <a:gd name="T87" fmla="*/ 15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86">
                  <a:moveTo>
                    <a:pt x="150" y="154"/>
                  </a:moveTo>
                  <a:lnTo>
                    <a:pt x="150" y="154"/>
                  </a:lnTo>
                  <a:lnTo>
                    <a:pt x="134" y="166"/>
                  </a:lnTo>
                  <a:lnTo>
                    <a:pt x="116" y="176"/>
                  </a:lnTo>
                  <a:lnTo>
                    <a:pt x="100" y="184"/>
                  </a:lnTo>
                  <a:lnTo>
                    <a:pt x="84" y="186"/>
                  </a:lnTo>
                  <a:lnTo>
                    <a:pt x="76" y="186"/>
                  </a:lnTo>
                  <a:lnTo>
                    <a:pt x="68" y="186"/>
                  </a:lnTo>
                  <a:lnTo>
                    <a:pt x="60" y="184"/>
                  </a:lnTo>
                  <a:lnTo>
                    <a:pt x="52" y="180"/>
                  </a:lnTo>
                  <a:lnTo>
                    <a:pt x="44" y="174"/>
                  </a:lnTo>
                  <a:lnTo>
                    <a:pt x="36" y="166"/>
                  </a:lnTo>
                  <a:lnTo>
                    <a:pt x="20" y="144"/>
                  </a:lnTo>
                  <a:lnTo>
                    <a:pt x="20" y="144"/>
                  </a:lnTo>
                  <a:lnTo>
                    <a:pt x="6" y="122"/>
                  </a:lnTo>
                  <a:lnTo>
                    <a:pt x="2" y="112"/>
                  </a:lnTo>
                  <a:lnTo>
                    <a:pt x="0" y="102"/>
                  </a:lnTo>
                  <a:lnTo>
                    <a:pt x="0" y="92"/>
                  </a:lnTo>
                  <a:lnTo>
                    <a:pt x="0" y="84"/>
                  </a:lnTo>
                  <a:lnTo>
                    <a:pt x="2" y="76"/>
                  </a:lnTo>
                  <a:lnTo>
                    <a:pt x="6" y="70"/>
                  </a:lnTo>
                  <a:lnTo>
                    <a:pt x="14" y="56"/>
                  </a:lnTo>
                  <a:lnTo>
                    <a:pt x="28" y="44"/>
                  </a:lnTo>
                  <a:lnTo>
                    <a:pt x="42" y="32"/>
                  </a:lnTo>
                  <a:lnTo>
                    <a:pt x="60" y="20"/>
                  </a:lnTo>
                  <a:lnTo>
                    <a:pt x="60" y="20"/>
                  </a:lnTo>
                  <a:lnTo>
                    <a:pt x="78" y="10"/>
                  </a:lnTo>
                  <a:lnTo>
                    <a:pt x="96" y="4"/>
                  </a:lnTo>
                  <a:lnTo>
                    <a:pt x="116" y="0"/>
                  </a:lnTo>
                  <a:lnTo>
                    <a:pt x="134" y="0"/>
                  </a:lnTo>
                  <a:lnTo>
                    <a:pt x="150" y="2"/>
                  </a:lnTo>
                  <a:lnTo>
                    <a:pt x="166" y="8"/>
                  </a:lnTo>
                  <a:lnTo>
                    <a:pt x="180" y="18"/>
                  </a:lnTo>
                  <a:lnTo>
                    <a:pt x="190" y="30"/>
                  </a:lnTo>
                  <a:lnTo>
                    <a:pt x="190" y="30"/>
                  </a:lnTo>
                  <a:lnTo>
                    <a:pt x="198" y="44"/>
                  </a:lnTo>
                  <a:lnTo>
                    <a:pt x="202" y="60"/>
                  </a:lnTo>
                  <a:lnTo>
                    <a:pt x="202" y="78"/>
                  </a:lnTo>
                  <a:lnTo>
                    <a:pt x="198" y="94"/>
                  </a:lnTo>
                  <a:lnTo>
                    <a:pt x="190" y="110"/>
                  </a:lnTo>
                  <a:lnTo>
                    <a:pt x="180" y="126"/>
                  </a:lnTo>
                  <a:lnTo>
                    <a:pt x="166" y="142"/>
                  </a:lnTo>
                  <a:lnTo>
                    <a:pt x="150" y="154"/>
                  </a:lnTo>
                  <a:lnTo>
                    <a:pt x="150" y="154"/>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5" name="Freeform 18"/>
            <p:cNvSpPr/>
            <p:nvPr/>
          </p:nvSpPr>
          <p:spPr bwMode="auto">
            <a:xfrm>
              <a:off x="-2595563" y="998538"/>
              <a:ext cx="266700" cy="276225"/>
            </a:xfrm>
            <a:custGeom>
              <a:avLst/>
              <a:gdLst>
                <a:gd name="T0" fmla="*/ 144 w 168"/>
                <a:gd name="T1" fmla="*/ 128 h 174"/>
                <a:gd name="T2" fmla="*/ 144 w 168"/>
                <a:gd name="T3" fmla="*/ 128 h 174"/>
                <a:gd name="T4" fmla="*/ 120 w 168"/>
                <a:gd name="T5" fmla="*/ 154 h 174"/>
                <a:gd name="T6" fmla="*/ 108 w 168"/>
                <a:gd name="T7" fmla="*/ 164 h 174"/>
                <a:gd name="T8" fmla="*/ 96 w 168"/>
                <a:gd name="T9" fmla="*/ 172 h 174"/>
                <a:gd name="T10" fmla="*/ 82 w 168"/>
                <a:gd name="T11" fmla="*/ 174 h 174"/>
                <a:gd name="T12" fmla="*/ 76 w 168"/>
                <a:gd name="T13" fmla="*/ 174 h 174"/>
                <a:gd name="T14" fmla="*/ 68 w 168"/>
                <a:gd name="T15" fmla="*/ 174 h 174"/>
                <a:gd name="T16" fmla="*/ 50 w 168"/>
                <a:gd name="T17" fmla="*/ 166 h 174"/>
                <a:gd name="T18" fmla="*/ 32 w 168"/>
                <a:gd name="T19" fmla="*/ 152 h 174"/>
                <a:gd name="T20" fmla="*/ 32 w 168"/>
                <a:gd name="T21" fmla="*/ 152 h 174"/>
                <a:gd name="T22" fmla="*/ 14 w 168"/>
                <a:gd name="T23" fmla="*/ 136 h 174"/>
                <a:gd name="T24" fmla="*/ 4 w 168"/>
                <a:gd name="T25" fmla="*/ 120 h 174"/>
                <a:gd name="T26" fmla="*/ 2 w 168"/>
                <a:gd name="T27" fmla="*/ 114 h 174"/>
                <a:gd name="T28" fmla="*/ 0 w 168"/>
                <a:gd name="T29" fmla="*/ 106 h 174"/>
                <a:gd name="T30" fmla="*/ 0 w 168"/>
                <a:gd name="T31" fmla="*/ 92 h 174"/>
                <a:gd name="T32" fmla="*/ 6 w 168"/>
                <a:gd name="T33" fmla="*/ 78 h 174"/>
                <a:gd name="T34" fmla="*/ 14 w 168"/>
                <a:gd name="T35" fmla="*/ 66 h 174"/>
                <a:gd name="T36" fmla="*/ 34 w 168"/>
                <a:gd name="T37" fmla="*/ 38 h 174"/>
                <a:gd name="T38" fmla="*/ 34 w 168"/>
                <a:gd name="T39" fmla="*/ 38 h 174"/>
                <a:gd name="T40" fmla="*/ 48 w 168"/>
                <a:gd name="T41" fmla="*/ 24 h 174"/>
                <a:gd name="T42" fmla="*/ 62 w 168"/>
                <a:gd name="T43" fmla="*/ 14 h 174"/>
                <a:gd name="T44" fmla="*/ 76 w 168"/>
                <a:gd name="T45" fmla="*/ 6 h 174"/>
                <a:gd name="T46" fmla="*/ 92 w 168"/>
                <a:gd name="T47" fmla="*/ 2 h 174"/>
                <a:gd name="T48" fmla="*/ 106 w 168"/>
                <a:gd name="T49" fmla="*/ 0 h 174"/>
                <a:gd name="T50" fmla="*/ 122 w 168"/>
                <a:gd name="T51" fmla="*/ 2 h 174"/>
                <a:gd name="T52" fmla="*/ 134 w 168"/>
                <a:gd name="T53" fmla="*/ 6 h 174"/>
                <a:gd name="T54" fmla="*/ 146 w 168"/>
                <a:gd name="T55" fmla="*/ 14 h 174"/>
                <a:gd name="T56" fmla="*/ 146 w 168"/>
                <a:gd name="T57" fmla="*/ 14 h 174"/>
                <a:gd name="T58" fmla="*/ 156 w 168"/>
                <a:gd name="T59" fmla="*/ 24 h 174"/>
                <a:gd name="T60" fmla="*/ 164 w 168"/>
                <a:gd name="T61" fmla="*/ 36 h 174"/>
                <a:gd name="T62" fmla="*/ 168 w 168"/>
                <a:gd name="T63" fmla="*/ 50 h 174"/>
                <a:gd name="T64" fmla="*/ 168 w 168"/>
                <a:gd name="T65" fmla="*/ 66 h 174"/>
                <a:gd name="T66" fmla="*/ 166 w 168"/>
                <a:gd name="T67" fmla="*/ 82 h 174"/>
                <a:gd name="T68" fmla="*/ 162 w 168"/>
                <a:gd name="T69" fmla="*/ 98 h 174"/>
                <a:gd name="T70" fmla="*/ 154 w 168"/>
                <a:gd name="T71" fmla="*/ 114 h 174"/>
                <a:gd name="T72" fmla="*/ 144 w 168"/>
                <a:gd name="T73" fmla="*/ 128 h 174"/>
                <a:gd name="T74" fmla="*/ 144 w 168"/>
                <a:gd name="T75" fmla="*/ 1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74">
                  <a:moveTo>
                    <a:pt x="144" y="128"/>
                  </a:moveTo>
                  <a:lnTo>
                    <a:pt x="144" y="128"/>
                  </a:lnTo>
                  <a:lnTo>
                    <a:pt x="120" y="154"/>
                  </a:lnTo>
                  <a:lnTo>
                    <a:pt x="108" y="164"/>
                  </a:lnTo>
                  <a:lnTo>
                    <a:pt x="96" y="172"/>
                  </a:lnTo>
                  <a:lnTo>
                    <a:pt x="82" y="174"/>
                  </a:lnTo>
                  <a:lnTo>
                    <a:pt x="76" y="174"/>
                  </a:lnTo>
                  <a:lnTo>
                    <a:pt x="68" y="174"/>
                  </a:lnTo>
                  <a:lnTo>
                    <a:pt x="50" y="166"/>
                  </a:lnTo>
                  <a:lnTo>
                    <a:pt x="32" y="152"/>
                  </a:lnTo>
                  <a:lnTo>
                    <a:pt x="32" y="152"/>
                  </a:lnTo>
                  <a:lnTo>
                    <a:pt x="14" y="136"/>
                  </a:lnTo>
                  <a:lnTo>
                    <a:pt x="4" y="120"/>
                  </a:lnTo>
                  <a:lnTo>
                    <a:pt x="2" y="114"/>
                  </a:lnTo>
                  <a:lnTo>
                    <a:pt x="0" y="106"/>
                  </a:lnTo>
                  <a:lnTo>
                    <a:pt x="0" y="92"/>
                  </a:lnTo>
                  <a:lnTo>
                    <a:pt x="6" y="78"/>
                  </a:lnTo>
                  <a:lnTo>
                    <a:pt x="14" y="66"/>
                  </a:lnTo>
                  <a:lnTo>
                    <a:pt x="34" y="38"/>
                  </a:lnTo>
                  <a:lnTo>
                    <a:pt x="34" y="38"/>
                  </a:lnTo>
                  <a:lnTo>
                    <a:pt x="48" y="24"/>
                  </a:lnTo>
                  <a:lnTo>
                    <a:pt x="62" y="14"/>
                  </a:lnTo>
                  <a:lnTo>
                    <a:pt x="76" y="6"/>
                  </a:lnTo>
                  <a:lnTo>
                    <a:pt x="92" y="2"/>
                  </a:lnTo>
                  <a:lnTo>
                    <a:pt x="106" y="0"/>
                  </a:lnTo>
                  <a:lnTo>
                    <a:pt x="122" y="2"/>
                  </a:lnTo>
                  <a:lnTo>
                    <a:pt x="134" y="6"/>
                  </a:lnTo>
                  <a:lnTo>
                    <a:pt x="146" y="14"/>
                  </a:lnTo>
                  <a:lnTo>
                    <a:pt x="146" y="14"/>
                  </a:lnTo>
                  <a:lnTo>
                    <a:pt x="156" y="24"/>
                  </a:lnTo>
                  <a:lnTo>
                    <a:pt x="164" y="36"/>
                  </a:lnTo>
                  <a:lnTo>
                    <a:pt x="168" y="50"/>
                  </a:lnTo>
                  <a:lnTo>
                    <a:pt x="168" y="66"/>
                  </a:lnTo>
                  <a:lnTo>
                    <a:pt x="166" y="82"/>
                  </a:lnTo>
                  <a:lnTo>
                    <a:pt x="162" y="98"/>
                  </a:lnTo>
                  <a:lnTo>
                    <a:pt x="154" y="114"/>
                  </a:lnTo>
                  <a:lnTo>
                    <a:pt x="144" y="128"/>
                  </a:lnTo>
                  <a:lnTo>
                    <a:pt x="144" y="128"/>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6" name="Freeform 19"/>
            <p:cNvSpPr/>
            <p:nvPr/>
          </p:nvSpPr>
          <p:spPr bwMode="auto">
            <a:xfrm>
              <a:off x="-1785938" y="5138738"/>
              <a:ext cx="396875" cy="266700"/>
            </a:xfrm>
            <a:custGeom>
              <a:avLst/>
              <a:gdLst>
                <a:gd name="T0" fmla="*/ 172 w 250"/>
                <a:gd name="T1" fmla="*/ 166 h 168"/>
                <a:gd name="T2" fmla="*/ 172 w 250"/>
                <a:gd name="T3" fmla="*/ 166 h 168"/>
                <a:gd name="T4" fmla="*/ 192 w 250"/>
                <a:gd name="T5" fmla="*/ 168 h 168"/>
                <a:gd name="T6" fmla="*/ 208 w 250"/>
                <a:gd name="T7" fmla="*/ 168 h 168"/>
                <a:gd name="T8" fmla="*/ 222 w 250"/>
                <a:gd name="T9" fmla="*/ 164 h 168"/>
                <a:gd name="T10" fmla="*/ 234 w 250"/>
                <a:gd name="T11" fmla="*/ 158 h 168"/>
                <a:gd name="T12" fmla="*/ 242 w 250"/>
                <a:gd name="T13" fmla="*/ 152 h 168"/>
                <a:gd name="T14" fmla="*/ 248 w 250"/>
                <a:gd name="T15" fmla="*/ 142 h 168"/>
                <a:gd name="T16" fmla="*/ 250 w 250"/>
                <a:gd name="T17" fmla="*/ 134 h 168"/>
                <a:gd name="T18" fmla="*/ 250 w 250"/>
                <a:gd name="T19" fmla="*/ 126 h 168"/>
                <a:gd name="T20" fmla="*/ 250 w 250"/>
                <a:gd name="T21" fmla="*/ 126 h 168"/>
                <a:gd name="T22" fmla="*/ 248 w 250"/>
                <a:gd name="T23" fmla="*/ 118 h 168"/>
                <a:gd name="T24" fmla="*/ 242 w 250"/>
                <a:gd name="T25" fmla="*/ 108 h 168"/>
                <a:gd name="T26" fmla="*/ 228 w 250"/>
                <a:gd name="T27" fmla="*/ 88 h 168"/>
                <a:gd name="T28" fmla="*/ 206 w 250"/>
                <a:gd name="T29" fmla="*/ 68 h 168"/>
                <a:gd name="T30" fmla="*/ 178 w 250"/>
                <a:gd name="T31" fmla="*/ 48 h 168"/>
                <a:gd name="T32" fmla="*/ 150 w 250"/>
                <a:gd name="T33" fmla="*/ 30 h 168"/>
                <a:gd name="T34" fmla="*/ 118 w 250"/>
                <a:gd name="T35" fmla="*/ 14 h 168"/>
                <a:gd name="T36" fmla="*/ 102 w 250"/>
                <a:gd name="T37" fmla="*/ 8 h 168"/>
                <a:gd name="T38" fmla="*/ 86 w 250"/>
                <a:gd name="T39" fmla="*/ 4 h 168"/>
                <a:gd name="T40" fmla="*/ 72 w 250"/>
                <a:gd name="T41" fmla="*/ 0 h 168"/>
                <a:gd name="T42" fmla="*/ 56 w 250"/>
                <a:gd name="T43" fmla="*/ 0 h 168"/>
                <a:gd name="T44" fmla="*/ 56 w 250"/>
                <a:gd name="T45" fmla="*/ 0 h 168"/>
                <a:gd name="T46" fmla="*/ 36 w 250"/>
                <a:gd name="T47" fmla="*/ 2 h 168"/>
                <a:gd name="T48" fmla="*/ 20 w 250"/>
                <a:gd name="T49" fmla="*/ 6 h 168"/>
                <a:gd name="T50" fmla="*/ 14 w 250"/>
                <a:gd name="T51" fmla="*/ 10 h 168"/>
                <a:gd name="T52" fmla="*/ 10 w 250"/>
                <a:gd name="T53" fmla="*/ 14 h 168"/>
                <a:gd name="T54" fmla="*/ 2 w 250"/>
                <a:gd name="T55" fmla="*/ 26 h 168"/>
                <a:gd name="T56" fmla="*/ 0 w 250"/>
                <a:gd name="T57" fmla="*/ 38 h 168"/>
                <a:gd name="T58" fmla="*/ 0 w 250"/>
                <a:gd name="T59" fmla="*/ 50 h 168"/>
                <a:gd name="T60" fmla="*/ 4 w 250"/>
                <a:gd name="T61" fmla="*/ 64 h 168"/>
                <a:gd name="T62" fmla="*/ 10 w 250"/>
                <a:gd name="T63" fmla="*/ 78 h 168"/>
                <a:gd name="T64" fmla="*/ 10 w 250"/>
                <a:gd name="T65" fmla="*/ 78 h 168"/>
                <a:gd name="T66" fmla="*/ 18 w 250"/>
                <a:gd name="T67" fmla="*/ 88 h 168"/>
                <a:gd name="T68" fmla="*/ 30 w 250"/>
                <a:gd name="T69" fmla="*/ 100 h 168"/>
                <a:gd name="T70" fmla="*/ 46 w 250"/>
                <a:gd name="T71" fmla="*/ 114 h 168"/>
                <a:gd name="T72" fmla="*/ 68 w 250"/>
                <a:gd name="T73" fmla="*/ 126 h 168"/>
                <a:gd name="T74" fmla="*/ 92 w 250"/>
                <a:gd name="T75" fmla="*/ 138 h 168"/>
                <a:gd name="T76" fmla="*/ 116 w 250"/>
                <a:gd name="T77" fmla="*/ 150 h 168"/>
                <a:gd name="T78" fmla="*/ 144 w 250"/>
                <a:gd name="T79" fmla="*/ 160 h 168"/>
                <a:gd name="T80" fmla="*/ 172 w 250"/>
                <a:gd name="T81" fmla="*/ 166 h 168"/>
                <a:gd name="T82" fmla="*/ 172 w 250"/>
                <a:gd name="T83"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68">
                  <a:moveTo>
                    <a:pt x="172" y="166"/>
                  </a:moveTo>
                  <a:lnTo>
                    <a:pt x="172" y="166"/>
                  </a:lnTo>
                  <a:lnTo>
                    <a:pt x="192" y="168"/>
                  </a:lnTo>
                  <a:lnTo>
                    <a:pt x="208" y="168"/>
                  </a:lnTo>
                  <a:lnTo>
                    <a:pt x="222" y="164"/>
                  </a:lnTo>
                  <a:lnTo>
                    <a:pt x="234" y="158"/>
                  </a:lnTo>
                  <a:lnTo>
                    <a:pt x="242" y="152"/>
                  </a:lnTo>
                  <a:lnTo>
                    <a:pt x="248" y="142"/>
                  </a:lnTo>
                  <a:lnTo>
                    <a:pt x="250" y="134"/>
                  </a:lnTo>
                  <a:lnTo>
                    <a:pt x="250" y="126"/>
                  </a:lnTo>
                  <a:lnTo>
                    <a:pt x="250" y="126"/>
                  </a:lnTo>
                  <a:lnTo>
                    <a:pt x="248" y="118"/>
                  </a:lnTo>
                  <a:lnTo>
                    <a:pt x="242" y="108"/>
                  </a:lnTo>
                  <a:lnTo>
                    <a:pt x="228" y="88"/>
                  </a:lnTo>
                  <a:lnTo>
                    <a:pt x="206" y="68"/>
                  </a:lnTo>
                  <a:lnTo>
                    <a:pt x="178" y="48"/>
                  </a:lnTo>
                  <a:lnTo>
                    <a:pt x="150" y="30"/>
                  </a:lnTo>
                  <a:lnTo>
                    <a:pt x="118" y="14"/>
                  </a:lnTo>
                  <a:lnTo>
                    <a:pt x="102" y="8"/>
                  </a:lnTo>
                  <a:lnTo>
                    <a:pt x="86" y="4"/>
                  </a:lnTo>
                  <a:lnTo>
                    <a:pt x="72" y="0"/>
                  </a:lnTo>
                  <a:lnTo>
                    <a:pt x="56" y="0"/>
                  </a:lnTo>
                  <a:lnTo>
                    <a:pt x="56" y="0"/>
                  </a:lnTo>
                  <a:lnTo>
                    <a:pt x="36" y="2"/>
                  </a:lnTo>
                  <a:lnTo>
                    <a:pt x="20" y="6"/>
                  </a:lnTo>
                  <a:lnTo>
                    <a:pt x="14" y="10"/>
                  </a:lnTo>
                  <a:lnTo>
                    <a:pt x="10" y="14"/>
                  </a:lnTo>
                  <a:lnTo>
                    <a:pt x="2" y="26"/>
                  </a:lnTo>
                  <a:lnTo>
                    <a:pt x="0" y="38"/>
                  </a:lnTo>
                  <a:lnTo>
                    <a:pt x="0" y="50"/>
                  </a:lnTo>
                  <a:lnTo>
                    <a:pt x="4" y="64"/>
                  </a:lnTo>
                  <a:lnTo>
                    <a:pt x="10" y="78"/>
                  </a:lnTo>
                  <a:lnTo>
                    <a:pt x="10" y="78"/>
                  </a:lnTo>
                  <a:lnTo>
                    <a:pt x="18" y="88"/>
                  </a:lnTo>
                  <a:lnTo>
                    <a:pt x="30" y="100"/>
                  </a:lnTo>
                  <a:lnTo>
                    <a:pt x="46" y="114"/>
                  </a:lnTo>
                  <a:lnTo>
                    <a:pt x="68" y="126"/>
                  </a:lnTo>
                  <a:lnTo>
                    <a:pt x="92" y="138"/>
                  </a:lnTo>
                  <a:lnTo>
                    <a:pt x="116" y="150"/>
                  </a:lnTo>
                  <a:lnTo>
                    <a:pt x="144" y="160"/>
                  </a:lnTo>
                  <a:lnTo>
                    <a:pt x="172" y="166"/>
                  </a:lnTo>
                  <a:lnTo>
                    <a:pt x="172" y="166"/>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grpSp>
        <p:nvGrpSpPr>
          <p:cNvPr id="17" name="组合 16"/>
          <p:cNvGrpSpPr/>
          <p:nvPr/>
        </p:nvGrpSpPr>
        <p:grpSpPr>
          <a:xfrm rot="2367308">
            <a:off x="5333271" y="2778344"/>
            <a:ext cx="1667833" cy="1119778"/>
            <a:chOff x="-5347951" y="-2574925"/>
            <a:chExt cx="7159626" cy="4806950"/>
          </a:xfrm>
        </p:grpSpPr>
        <p:sp>
          <p:nvSpPr>
            <p:cNvPr id="18" name="Freeform 23"/>
            <p:cNvSpPr/>
            <p:nvPr/>
          </p:nvSpPr>
          <p:spPr bwMode="auto">
            <a:xfrm>
              <a:off x="-5347951" y="-2574925"/>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9"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grpSp>
        <p:nvGrpSpPr>
          <p:cNvPr id="20" name="组合 19"/>
          <p:cNvGrpSpPr/>
          <p:nvPr/>
        </p:nvGrpSpPr>
        <p:grpSpPr>
          <a:xfrm rot="19504850" flipH="1">
            <a:off x="2305864" y="3051947"/>
            <a:ext cx="1667833" cy="1119778"/>
            <a:chOff x="-5319713" y="-2574925"/>
            <a:chExt cx="7159626" cy="4806950"/>
          </a:xfrm>
        </p:grpSpPr>
        <p:sp>
          <p:nvSpPr>
            <p:cNvPr id="21" name="Freeform 23"/>
            <p:cNvSpPr/>
            <p:nvPr/>
          </p:nvSpPr>
          <p:spPr bwMode="auto">
            <a:xfrm>
              <a:off x="-5319713" y="-2574925"/>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2" name="Freeform 24"/>
            <p:cNvSpPr/>
            <p:nvPr/>
          </p:nvSpPr>
          <p:spPr bwMode="auto">
            <a:xfrm>
              <a:off x="-5223541" y="-2096067"/>
              <a:ext cx="5737225"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grpSp>
        <p:nvGrpSpPr>
          <p:cNvPr id="23" name="组合 22"/>
          <p:cNvGrpSpPr/>
          <p:nvPr/>
        </p:nvGrpSpPr>
        <p:grpSpPr>
          <a:xfrm rot="1472195" flipH="1">
            <a:off x="2751586" y="1624575"/>
            <a:ext cx="1667833" cy="1119778"/>
            <a:chOff x="-5357127" y="-2560963"/>
            <a:chExt cx="7159626" cy="4806950"/>
          </a:xfrm>
        </p:grpSpPr>
        <p:sp>
          <p:nvSpPr>
            <p:cNvPr id="24" name="Freeform 23"/>
            <p:cNvSpPr/>
            <p:nvPr/>
          </p:nvSpPr>
          <p:spPr bwMode="auto">
            <a:xfrm>
              <a:off x="-5357127" y="-2560963"/>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5"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grpSp>
        <p:nvGrpSpPr>
          <p:cNvPr id="26" name="组合 25"/>
          <p:cNvGrpSpPr/>
          <p:nvPr/>
        </p:nvGrpSpPr>
        <p:grpSpPr>
          <a:xfrm rot="19851636">
            <a:off x="4488703" y="1473869"/>
            <a:ext cx="1667833" cy="1119778"/>
            <a:chOff x="-5358127" y="-2564011"/>
            <a:chExt cx="7159626" cy="4806950"/>
          </a:xfrm>
        </p:grpSpPr>
        <p:sp>
          <p:nvSpPr>
            <p:cNvPr id="27" name="Freeform 23"/>
            <p:cNvSpPr/>
            <p:nvPr/>
          </p:nvSpPr>
          <p:spPr bwMode="auto">
            <a:xfrm>
              <a:off x="-5358127" y="-2564011"/>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8"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cxnSp>
        <p:nvCxnSpPr>
          <p:cNvPr id="29" name="直接连接符 28"/>
          <p:cNvCxnSpPr/>
          <p:nvPr/>
        </p:nvCxnSpPr>
        <p:spPr>
          <a:xfrm>
            <a:off x="5801834" y="1532986"/>
            <a:ext cx="563448" cy="0"/>
          </a:xfrm>
          <a:prstGeom prst="line">
            <a:avLst/>
          </a:prstGeom>
          <a:ln w="1270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509361" y="3673322"/>
            <a:ext cx="0" cy="320452"/>
          </a:xfrm>
          <a:prstGeom prst="line">
            <a:avLst/>
          </a:prstGeom>
          <a:ln w="1270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352064" y="1388882"/>
            <a:ext cx="2545789" cy="849463"/>
          </a:xfrm>
          <a:prstGeom prst="rect">
            <a:avLst/>
          </a:prstGeom>
        </p:spPr>
        <p:txBody>
          <a:bodyPr wrap="square">
            <a:spAutoFit/>
          </a:bodyPr>
          <a:lstStyle/>
          <a:p>
            <a:pPr algn="just">
              <a:lnSpc>
                <a:spcPct val="130000"/>
              </a:lnSpc>
              <a:spcAft>
                <a:spcPts val="600"/>
              </a:spcAft>
            </a:pP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algn="just">
              <a:lnSpc>
                <a:spcPct val="130000"/>
              </a:lnSpc>
              <a:spcAft>
                <a:spcPts val="600"/>
              </a:spcAft>
            </a:pPr>
            <a:r>
              <a:rPr lang="zh-CN" altLang="en-US" sz="800" dirty="0">
                <a:solidFill>
                  <a:schemeClr val="bg1"/>
                </a:solidFill>
                <a:latin typeface="迷你简卡通" panose="03000509000000000000" pitchFamily="65" charset="-122"/>
                <a:ea typeface="迷你简卡通" panose="03000509000000000000" pitchFamily="65" charset="-122"/>
              </a:rPr>
              <a:t>请在此处输入您的文字，请在此处输入您的文字，请在此处输入您的文字，请在此处输入您的文字，请在此处输入您的文字，请在此处输入您的文字</a:t>
            </a:r>
          </a:p>
        </p:txBody>
      </p:sp>
      <p:sp>
        <p:nvSpPr>
          <p:cNvPr id="32" name="矩形 31"/>
          <p:cNvSpPr/>
          <p:nvPr/>
        </p:nvSpPr>
        <p:spPr>
          <a:xfrm>
            <a:off x="5777803" y="4018543"/>
            <a:ext cx="3120050" cy="849463"/>
          </a:xfrm>
          <a:prstGeom prst="rect">
            <a:avLst/>
          </a:prstGeom>
        </p:spPr>
        <p:txBody>
          <a:bodyPr wrap="square">
            <a:spAutoFit/>
          </a:bodyPr>
          <a:lstStyle/>
          <a:p>
            <a:pPr algn="just">
              <a:lnSpc>
                <a:spcPct val="130000"/>
              </a:lnSpc>
              <a:spcAft>
                <a:spcPts val="600"/>
              </a:spcAft>
            </a:pP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algn="just">
              <a:lnSpc>
                <a:spcPct val="130000"/>
              </a:lnSpc>
              <a:spcAft>
                <a:spcPts val="600"/>
              </a:spcAft>
            </a:pPr>
            <a:r>
              <a:rPr lang="zh-CN" altLang="en-US" sz="800" dirty="0">
                <a:solidFill>
                  <a:schemeClr val="bg1"/>
                </a:solidFill>
                <a:latin typeface="迷你简卡通" panose="03000509000000000000" pitchFamily="65" charset="-122"/>
                <a:ea typeface="迷你简卡通" panose="03000509000000000000" pitchFamily="65" charset="-122"/>
              </a:rPr>
              <a:t>请在此处输入您的文字，请在此处输入您的文字，请在此处输入您的文字，请在此处输入您的文字，请在此处输入您的文字，请在此处输入您的文字</a:t>
            </a:r>
          </a:p>
        </p:txBody>
      </p:sp>
      <p:sp>
        <p:nvSpPr>
          <p:cNvPr id="33" name="矩形 32"/>
          <p:cNvSpPr/>
          <p:nvPr/>
        </p:nvSpPr>
        <p:spPr>
          <a:xfrm>
            <a:off x="409117" y="1388882"/>
            <a:ext cx="2122336" cy="1009507"/>
          </a:xfrm>
          <a:prstGeom prst="rect">
            <a:avLst/>
          </a:prstGeom>
        </p:spPr>
        <p:txBody>
          <a:bodyPr wrap="square">
            <a:spAutoFit/>
          </a:bodyPr>
          <a:lstStyle/>
          <a:p>
            <a:pPr algn="r">
              <a:lnSpc>
                <a:spcPct val="130000"/>
              </a:lnSpc>
              <a:spcAft>
                <a:spcPts val="600"/>
              </a:spcAft>
            </a:pP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algn="r">
              <a:lnSpc>
                <a:spcPct val="130000"/>
              </a:lnSpc>
              <a:spcAft>
                <a:spcPts val="600"/>
              </a:spcAft>
            </a:pPr>
            <a:r>
              <a:rPr lang="zh-CN" altLang="en-US" sz="800" dirty="0">
                <a:solidFill>
                  <a:schemeClr val="bg1"/>
                </a:solidFill>
                <a:latin typeface="迷你简卡通" panose="03000509000000000000" pitchFamily="65" charset="-122"/>
                <a:ea typeface="迷你简卡通" panose="03000509000000000000" pitchFamily="65" charset="-122"/>
              </a:rPr>
              <a:t>请在此处输入您的文字，请在此处输入您的文字，请在此处输入您的文字，请在此处输入您的文字，请在此处输入您的文字，请在此处输入您的文字</a:t>
            </a:r>
          </a:p>
        </p:txBody>
      </p:sp>
      <p:sp>
        <p:nvSpPr>
          <p:cNvPr id="34" name="矩形 33"/>
          <p:cNvSpPr/>
          <p:nvPr/>
        </p:nvSpPr>
        <p:spPr>
          <a:xfrm>
            <a:off x="1470285" y="4037426"/>
            <a:ext cx="3050135" cy="849463"/>
          </a:xfrm>
          <a:prstGeom prst="rect">
            <a:avLst/>
          </a:prstGeom>
        </p:spPr>
        <p:txBody>
          <a:bodyPr wrap="square">
            <a:spAutoFit/>
          </a:bodyPr>
          <a:lstStyle/>
          <a:p>
            <a:pPr>
              <a:lnSpc>
                <a:spcPct val="130000"/>
              </a:lnSpc>
              <a:spcAft>
                <a:spcPts val="600"/>
              </a:spcAft>
            </a:pPr>
            <a:r>
              <a:rPr lang="zh-CN" altLang="en-US" sz="1000" dirty="0">
                <a:solidFill>
                  <a:schemeClr val="bg1"/>
                </a:solidFill>
                <a:latin typeface="迷你简卡通" panose="03000509000000000000" pitchFamily="65" charset="-122"/>
                <a:ea typeface="迷你简卡通" panose="03000509000000000000" pitchFamily="65" charset="-122"/>
              </a:rPr>
              <a:t>请在此处输入您的标题</a:t>
            </a:r>
            <a:endParaRPr lang="en-US" altLang="zh-CN" sz="1000" dirty="0">
              <a:solidFill>
                <a:schemeClr val="bg1"/>
              </a:solidFill>
              <a:latin typeface="迷你简卡通" panose="03000509000000000000" pitchFamily="65" charset="-122"/>
              <a:ea typeface="迷你简卡通" panose="03000509000000000000" pitchFamily="65" charset="-122"/>
            </a:endParaRPr>
          </a:p>
          <a:p>
            <a:pPr>
              <a:lnSpc>
                <a:spcPct val="130000"/>
              </a:lnSpc>
              <a:spcAft>
                <a:spcPts val="600"/>
              </a:spcAft>
            </a:pPr>
            <a:r>
              <a:rPr lang="zh-CN" altLang="en-US" sz="800" dirty="0">
                <a:solidFill>
                  <a:schemeClr val="bg1"/>
                </a:solidFill>
                <a:latin typeface="迷你简卡通" panose="03000509000000000000" pitchFamily="65" charset="-122"/>
                <a:ea typeface="迷你简卡通" panose="03000509000000000000" pitchFamily="65" charset="-122"/>
              </a:rPr>
              <a:t>请在此处输入您的文字，请在此处输入您的文字，请在此处输入您的文字，请在此处输入您的文字，请在此处输入您的文字，请在此处输入您的文字</a:t>
            </a:r>
          </a:p>
        </p:txBody>
      </p:sp>
      <p:cxnSp>
        <p:nvCxnSpPr>
          <p:cNvPr id="35" name="直接连接符 34"/>
          <p:cNvCxnSpPr/>
          <p:nvPr/>
        </p:nvCxnSpPr>
        <p:spPr>
          <a:xfrm>
            <a:off x="2542585" y="1532986"/>
            <a:ext cx="354124" cy="0"/>
          </a:xfrm>
          <a:prstGeom prst="line">
            <a:avLst/>
          </a:prstGeom>
          <a:ln w="1270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549107" y="3833548"/>
            <a:ext cx="0" cy="184995"/>
          </a:xfrm>
          <a:prstGeom prst="line">
            <a:avLst/>
          </a:prstGeom>
          <a:ln w="1270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300"/>
                                        <p:tgtEl>
                                          <p:spTgt spid="20"/>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300"/>
                                        <p:tgtEl>
                                          <p:spTgt spid="23"/>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300"/>
                                        <p:tgtEl>
                                          <p:spTgt spid="2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300"/>
                                        <p:tgtEl>
                                          <p:spTgt spid="17"/>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up)">
                                      <p:cBhvr>
                                        <p:cTn id="36" dur="300"/>
                                        <p:tgtEl>
                                          <p:spTgt spid="3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300"/>
                                        <p:tgtEl>
                                          <p:spTgt spid="3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300"/>
                                        <p:tgtEl>
                                          <p:spTgt spid="35"/>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300"/>
                                        <p:tgtEl>
                                          <p:spTgt spid="33"/>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300"/>
                                        <p:tgtEl>
                                          <p:spTgt spid="29"/>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300"/>
                                        <p:tgtEl>
                                          <p:spTgt spid="31"/>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300"/>
                                        <p:tgtEl>
                                          <p:spTgt spid="30"/>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Freeform 81"/>
          <p:cNvSpPr/>
          <p:nvPr/>
        </p:nvSpPr>
        <p:spPr>
          <a:xfrm rot="2539609">
            <a:off x="510421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82"/>
          <p:cNvSpPr/>
          <p:nvPr/>
        </p:nvSpPr>
        <p:spPr>
          <a:xfrm>
            <a:off x="5237205"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83"/>
          <p:cNvSpPr/>
          <p:nvPr/>
        </p:nvSpPr>
        <p:spPr>
          <a:xfrm rot="19060391">
            <a:off x="510421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85"/>
          <p:cNvSpPr/>
          <p:nvPr/>
        </p:nvSpPr>
        <p:spPr>
          <a:xfrm>
            <a:off x="540528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迷你简卡通" panose="03000509000000000000" pitchFamily="65" charset="-122"/>
              <a:ea typeface="迷你简卡通" panose="03000509000000000000" pitchFamily="65" charset="-122"/>
            </a:endParaRPr>
          </a:p>
        </p:txBody>
      </p:sp>
      <p:sp>
        <p:nvSpPr>
          <p:cNvPr id="14" name="Freeform 87"/>
          <p:cNvSpPr/>
          <p:nvPr/>
        </p:nvSpPr>
        <p:spPr>
          <a:xfrm>
            <a:off x="5712368"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迷你简卡通" panose="03000509000000000000" pitchFamily="65" charset="-122"/>
              <a:ea typeface="迷你简卡通" panose="03000509000000000000" pitchFamily="65" charset="-122"/>
            </a:endParaRPr>
          </a:p>
        </p:txBody>
      </p:sp>
      <p:sp>
        <p:nvSpPr>
          <p:cNvPr id="15" name="Freeform 89"/>
          <p:cNvSpPr/>
          <p:nvPr/>
        </p:nvSpPr>
        <p:spPr>
          <a:xfrm>
            <a:off x="5405283"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迷你简卡通" panose="03000509000000000000" pitchFamily="65" charset="-122"/>
              <a:ea typeface="迷你简卡通" panose="03000509000000000000" pitchFamily="65" charset="-122"/>
            </a:endParaRPr>
          </a:p>
        </p:txBody>
      </p:sp>
      <p:sp>
        <p:nvSpPr>
          <p:cNvPr id="16" name="Freeform 109"/>
          <p:cNvSpPr/>
          <p:nvPr/>
        </p:nvSpPr>
        <p:spPr>
          <a:xfrm>
            <a:off x="3901427" y="2038536"/>
            <a:ext cx="1287880" cy="1287875"/>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3600" kern="1200" dirty="0">
              <a:solidFill>
                <a:schemeClr val="bg1"/>
              </a:solidFill>
              <a:latin typeface="迷你简卡通" panose="03000509000000000000" pitchFamily="65" charset="-122"/>
              <a:ea typeface="迷你简卡通" panose="03000509000000000000" pitchFamily="65" charset="-122"/>
            </a:endParaRPr>
          </a:p>
        </p:txBody>
      </p:sp>
      <p:sp>
        <p:nvSpPr>
          <p:cNvPr id="17" name="Freeform 28"/>
          <p:cNvSpPr/>
          <p:nvPr/>
        </p:nvSpPr>
        <p:spPr>
          <a:xfrm rot="19060391" flipH="1">
            <a:off x="346228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29"/>
          <p:cNvSpPr/>
          <p:nvPr/>
        </p:nvSpPr>
        <p:spPr>
          <a:xfrm flipH="1">
            <a:off x="3315999"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30"/>
          <p:cNvSpPr/>
          <p:nvPr/>
        </p:nvSpPr>
        <p:spPr>
          <a:xfrm rot="2539609" flipH="1">
            <a:off x="346228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31"/>
          <p:cNvSpPr/>
          <p:nvPr/>
        </p:nvSpPr>
        <p:spPr>
          <a:xfrm>
            <a:off x="279685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迷你简卡通" panose="03000509000000000000" pitchFamily="65" charset="-122"/>
              <a:ea typeface="迷你简卡通" panose="03000509000000000000" pitchFamily="65" charset="-122"/>
            </a:endParaRPr>
          </a:p>
        </p:txBody>
      </p:sp>
      <p:sp>
        <p:nvSpPr>
          <p:cNvPr id="21" name="Freeform 32"/>
          <p:cNvSpPr/>
          <p:nvPr/>
        </p:nvSpPr>
        <p:spPr>
          <a:xfrm>
            <a:off x="2524933"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4000" kern="1200" dirty="0">
              <a:solidFill>
                <a:schemeClr val="bg1"/>
              </a:solidFill>
              <a:latin typeface="迷你简卡通" panose="03000509000000000000" pitchFamily="65" charset="-122"/>
              <a:ea typeface="迷你简卡通" panose="03000509000000000000" pitchFamily="65" charset="-122"/>
            </a:endParaRPr>
          </a:p>
        </p:txBody>
      </p:sp>
      <p:sp>
        <p:nvSpPr>
          <p:cNvPr id="22" name="Freeform 33"/>
          <p:cNvSpPr/>
          <p:nvPr/>
        </p:nvSpPr>
        <p:spPr>
          <a:xfrm>
            <a:off x="2812968"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kern="1200" dirty="0">
              <a:solidFill>
                <a:schemeClr val="bg1"/>
              </a:solidFill>
              <a:latin typeface="迷你简卡通" panose="03000509000000000000" pitchFamily="65" charset="-122"/>
              <a:ea typeface="迷你简卡通" panose="03000509000000000000" pitchFamily="65" charset="-122"/>
            </a:endParaRPr>
          </a:p>
        </p:txBody>
      </p:sp>
      <p:grpSp>
        <p:nvGrpSpPr>
          <p:cNvPr id="23" name="Group 66"/>
          <p:cNvGrpSpPr/>
          <p:nvPr/>
        </p:nvGrpSpPr>
        <p:grpSpPr>
          <a:xfrm>
            <a:off x="6565983" y="2289221"/>
            <a:ext cx="1950078" cy="601995"/>
            <a:chOff x="5601300" y="1697287"/>
            <a:chExt cx="1950078" cy="601995"/>
          </a:xfrm>
        </p:grpSpPr>
        <p:sp>
          <p:nvSpPr>
            <p:cNvPr id="24" name="Text Placeholder 3"/>
            <p:cNvSpPr txBox="1"/>
            <p:nvPr/>
          </p:nvSpPr>
          <p:spPr>
            <a:xfrm>
              <a:off x="5601300" y="169728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25"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26" name="Group 69"/>
          <p:cNvGrpSpPr/>
          <p:nvPr/>
        </p:nvGrpSpPr>
        <p:grpSpPr>
          <a:xfrm>
            <a:off x="6337907" y="1192238"/>
            <a:ext cx="1947726" cy="623323"/>
            <a:chOff x="5603652" y="1675959"/>
            <a:chExt cx="1947726" cy="623323"/>
          </a:xfrm>
        </p:grpSpPr>
        <p:sp>
          <p:nvSpPr>
            <p:cNvPr id="27" name="Text Placeholder 3"/>
            <p:cNvSpPr txBox="1"/>
            <p:nvPr/>
          </p:nvSpPr>
          <p:spPr>
            <a:xfrm>
              <a:off x="5603652" y="1675959"/>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28"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29" name="Group 72"/>
          <p:cNvGrpSpPr/>
          <p:nvPr/>
        </p:nvGrpSpPr>
        <p:grpSpPr>
          <a:xfrm>
            <a:off x="750028" y="3384686"/>
            <a:ext cx="1947726" cy="621902"/>
            <a:chOff x="5603652" y="1677380"/>
            <a:chExt cx="1947726" cy="621902"/>
          </a:xfrm>
        </p:grpSpPr>
        <p:sp>
          <p:nvSpPr>
            <p:cNvPr id="30" name="Text Placeholder 3"/>
            <p:cNvSpPr txBox="1"/>
            <p:nvPr/>
          </p:nvSpPr>
          <p:spPr>
            <a:xfrm>
              <a:off x="6935825" y="167738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31"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32" name="Group 75"/>
          <p:cNvGrpSpPr/>
          <p:nvPr/>
        </p:nvGrpSpPr>
        <p:grpSpPr>
          <a:xfrm>
            <a:off x="508688" y="2347760"/>
            <a:ext cx="1947726" cy="619941"/>
            <a:chOff x="5603652" y="1679341"/>
            <a:chExt cx="1947726" cy="619941"/>
          </a:xfrm>
        </p:grpSpPr>
        <p:sp>
          <p:nvSpPr>
            <p:cNvPr id="33" name="Text Placeholder 3"/>
            <p:cNvSpPr txBox="1"/>
            <p:nvPr/>
          </p:nvSpPr>
          <p:spPr>
            <a:xfrm>
              <a:off x="6935825" y="1679341"/>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34"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35" name="Group 72"/>
          <p:cNvGrpSpPr/>
          <p:nvPr/>
        </p:nvGrpSpPr>
        <p:grpSpPr>
          <a:xfrm>
            <a:off x="750028" y="1310834"/>
            <a:ext cx="1947726" cy="586277"/>
            <a:chOff x="5603652" y="1713005"/>
            <a:chExt cx="1947726" cy="586277"/>
          </a:xfrm>
        </p:grpSpPr>
        <p:sp>
          <p:nvSpPr>
            <p:cNvPr id="36" name="Text Placeholder 3"/>
            <p:cNvSpPr txBox="1"/>
            <p:nvPr/>
          </p:nvSpPr>
          <p:spPr>
            <a:xfrm>
              <a:off x="6935825" y="1713005"/>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rPr>
                <a:t>添加标题</a:t>
              </a:r>
              <a:endParaRPr kumimoji="0" lang="en-US" sz="1200"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37"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38" name="Group 69"/>
          <p:cNvGrpSpPr/>
          <p:nvPr/>
        </p:nvGrpSpPr>
        <p:grpSpPr>
          <a:xfrm>
            <a:off x="6337907" y="3384686"/>
            <a:ext cx="1947726" cy="603826"/>
            <a:chOff x="5603652" y="1695456"/>
            <a:chExt cx="1947726" cy="603826"/>
          </a:xfrm>
        </p:grpSpPr>
        <p:sp>
          <p:nvSpPr>
            <p:cNvPr id="39" name="Text Placeholder 3"/>
            <p:cNvSpPr txBox="1"/>
            <p:nvPr/>
          </p:nvSpPr>
          <p:spPr>
            <a:xfrm>
              <a:off x="5603652" y="1695456"/>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40"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sp>
        <p:nvSpPr>
          <p:cNvPr id="41" name="Freeform 62"/>
          <p:cNvSpPr>
            <a:spLocks noEditPoints="1"/>
          </p:cNvSpPr>
          <p:nvPr/>
        </p:nvSpPr>
        <p:spPr bwMode="auto">
          <a:xfrm>
            <a:off x="3042951" y="1474224"/>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2" name="Freeform 66"/>
          <p:cNvSpPr>
            <a:spLocks noEditPoints="1"/>
          </p:cNvSpPr>
          <p:nvPr/>
        </p:nvSpPr>
        <p:spPr bwMode="auto">
          <a:xfrm>
            <a:off x="2728576" y="2503511"/>
            <a:ext cx="422299" cy="32755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3" name="Freeform 6"/>
          <p:cNvSpPr>
            <a:spLocks noEditPoints="1"/>
          </p:cNvSpPr>
          <p:nvPr/>
        </p:nvSpPr>
        <p:spPr bwMode="auto">
          <a:xfrm>
            <a:off x="3041503" y="3591077"/>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4" name="Freeform 57"/>
          <p:cNvSpPr>
            <a:spLocks noEditPoints="1"/>
          </p:cNvSpPr>
          <p:nvPr/>
        </p:nvSpPr>
        <p:spPr bwMode="auto">
          <a:xfrm>
            <a:off x="5690841" y="1517091"/>
            <a:ext cx="283922" cy="2517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5" name="Freeform 131"/>
          <p:cNvSpPr/>
          <p:nvPr/>
        </p:nvSpPr>
        <p:spPr bwMode="auto">
          <a:xfrm>
            <a:off x="5949433" y="252810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6" name="Freeform 5"/>
          <p:cNvSpPr>
            <a:spLocks noEditPoints="1"/>
          </p:cNvSpPr>
          <p:nvPr/>
        </p:nvSpPr>
        <p:spPr bwMode="auto">
          <a:xfrm>
            <a:off x="5632727" y="3550253"/>
            <a:ext cx="367725" cy="36772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47" name="Freeform 42"/>
          <p:cNvSpPr>
            <a:spLocks noEditPoints="1"/>
          </p:cNvSpPr>
          <p:nvPr/>
        </p:nvSpPr>
        <p:spPr bwMode="auto">
          <a:xfrm>
            <a:off x="4262931" y="2439363"/>
            <a:ext cx="564873" cy="48622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3000"/>
                            </p:stCondLst>
                            <p:childTnLst>
                              <p:par>
                                <p:cTn id="23" presetID="18" presetClass="entr" presetSubtype="9"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upLeft)">
                                      <p:cBhvr>
                                        <p:cTn id="25" dur="500"/>
                                        <p:tgtEl>
                                          <p:spTgt spid="19"/>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4500"/>
                            </p:stCondLst>
                            <p:childTnLst>
                              <p:par>
                                <p:cTn id="39" presetID="2" presetClass="entr" presetSubtype="8" accel="50000" decel="5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18"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Left)">
                                      <p:cBhvr>
                                        <p:cTn id="46" dur="500"/>
                                        <p:tgtEl>
                                          <p:spTgt spid="1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6500"/>
                            </p:stCondLst>
                            <p:childTnLst>
                              <p:par>
                                <p:cTn id="60" presetID="2" presetClass="entr" presetSubtype="8"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2" presetClass="entr" presetSubtype="8" accel="50000" decel="5000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8" presetClass="entr" presetSubtype="3"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strips(upRight)">
                                      <p:cBhvr>
                                        <p:cTn id="88" dur="500"/>
                                        <p:tgtEl>
                                          <p:spTgt spid="12"/>
                                        </p:tgtEl>
                                      </p:cBhvr>
                                    </p:animEffect>
                                  </p:childTnLst>
                                </p:cTn>
                              </p:par>
                            </p:childTnLst>
                          </p:cTn>
                        </p:par>
                        <p:par>
                          <p:cTn id="89" fill="hold">
                            <p:stCondLst>
                              <p:cond delay="9500"/>
                            </p:stCondLst>
                            <p:childTnLst>
                              <p:par>
                                <p:cTn id="90" presetID="53" presetClass="entr" presetSubtype="16"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500" fill="hold"/>
                                        <p:tgtEl>
                                          <p:spTgt spid="44"/>
                                        </p:tgtEl>
                                        <p:attrNameLst>
                                          <p:attrName>ppt_w</p:attrName>
                                        </p:attrNameLst>
                                      </p:cBhvr>
                                      <p:tavLst>
                                        <p:tav tm="0">
                                          <p:val>
                                            <p:fltVal val="0"/>
                                          </p:val>
                                        </p:tav>
                                        <p:tav tm="100000">
                                          <p:val>
                                            <p:strVal val="#ppt_w"/>
                                          </p:val>
                                        </p:tav>
                                      </p:tavLst>
                                    </p:anim>
                                    <p:anim calcmode="lin" valueType="num">
                                      <p:cBhvr>
                                        <p:cTn id="99" dur="500" fill="hold"/>
                                        <p:tgtEl>
                                          <p:spTgt spid="44"/>
                                        </p:tgtEl>
                                        <p:attrNameLst>
                                          <p:attrName>ppt_h</p:attrName>
                                        </p:attrNameLst>
                                      </p:cBhvr>
                                      <p:tavLst>
                                        <p:tav tm="0">
                                          <p:val>
                                            <p:fltVal val="0"/>
                                          </p:val>
                                        </p:tav>
                                        <p:tav tm="100000">
                                          <p:val>
                                            <p:strVal val="#ppt_h"/>
                                          </p:val>
                                        </p:tav>
                                      </p:tavLst>
                                    </p:anim>
                                    <p:animEffect transition="in" filter="fade">
                                      <p:cBhvr>
                                        <p:cTn id="100" dur="500"/>
                                        <p:tgtEl>
                                          <p:spTgt spid="44"/>
                                        </p:tgtEl>
                                      </p:cBhvr>
                                    </p:animEffect>
                                  </p:childTnLst>
                                </p:cTn>
                              </p:par>
                            </p:childTnLst>
                          </p:cTn>
                        </p:par>
                        <p:par>
                          <p:cTn id="101" fill="hold">
                            <p:stCondLst>
                              <p:cond delay="10500"/>
                            </p:stCondLst>
                            <p:childTnLst>
                              <p:par>
                                <p:cTn id="102" presetID="2" presetClass="entr" presetSubtype="2" accel="50000" decel="50000"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1+#ppt_w/2"/>
                                          </p:val>
                                        </p:tav>
                                        <p:tav tm="100000">
                                          <p:val>
                                            <p:strVal val="#ppt_x"/>
                                          </p:val>
                                        </p:tav>
                                      </p:tavLst>
                                    </p:anim>
                                    <p:anim calcmode="lin" valueType="num">
                                      <p:cBhvr additive="base">
                                        <p:cTn id="105" dur="500" fill="hold"/>
                                        <p:tgtEl>
                                          <p:spTgt spid="26"/>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18" presetClass="entr" presetSubtype="6"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strips(downRight)">
                                      <p:cBhvr>
                                        <p:cTn id="109" dur="500"/>
                                        <p:tgtEl>
                                          <p:spTgt spid="11"/>
                                        </p:tgtEl>
                                      </p:cBhvr>
                                    </p:animEffect>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childTnLst>
                          </p:cTn>
                        </p:par>
                        <p:par>
                          <p:cTn id="116" fill="hold">
                            <p:stCondLst>
                              <p:cond delay="12000"/>
                            </p:stCondLst>
                            <p:childTnLst>
                              <p:par>
                                <p:cTn id="117" presetID="53" presetClass="entr" presetSubtype="16"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500" fill="hold"/>
                                        <p:tgtEl>
                                          <p:spTgt spid="45"/>
                                        </p:tgtEl>
                                        <p:attrNameLst>
                                          <p:attrName>ppt_w</p:attrName>
                                        </p:attrNameLst>
                                      </p:cBhvr>
                                      <p:tavLst>
                                        <p:tav tm="0">
                                          <p:val>
                                            <p:fltVal val="0"/>
                                          </p:val>
                                        </p:tav>
                                        <p:tav tm="100000">
                                          <p:val>
                                            <p:strVal val="#ppt_w"/>
                                          </p:val>
                                        </p:tav>
                                      </p:tavLst>
                                    </p:anim>
                                    <p:anim calcmode="lin" valueType="num">
                                      <p:cBhvr>
                                        <p:cTn id="120" dur="500" fill="hold"/>
                                        <p:tgtEl>
                                          <p:spTgt spid="45"/>
                                        </p:tgtEl>
                                        <p:attrNameLst>
                                          <p:attrName>ppt_h</p:attrName>
                                        </p:attrNameLst>
                                      </p:cBhvr>
                                      <p:tavLst>
                                        <p:tav tm="0">
                                          <p:val>
                                            <p:fltVal val="0"/>
                                          </p:val>
                                        </p:tav>
                                        <p:tav tm="100000">
                                          <p:val>
                                            <p:strVal val="#ppt_h"/>
                                          </p:val>
                                        </p:tav>
                                      </p:tavLst>
                                    </p:anim>
                                    <p:animEffect transition="in" filter="fade">
                                      <p:cBhvr>
                                        <p:cTn id="121" dur="500"/>
                                        <p:tgtEl>
                                          <p:spTgt spid="45"/>
                                        </p:tgtEl>
                                      </p:cBhvr>
                                    </p:animEffect>
                                  </p:childTnLst>
                                </p:cTn>
                              </p:par>
                            </p:childTnLst>
                          </p:cTn>
                        </p:par>
                        <p:par>
                          <p:cTn id="122" fill="hold">
                            <p:stCondLst>
                              <p:cond delay="12500"/>
                            </p:stCondLst>
                            <p:childTnLst>
                              <p:par>
                                <p:cTn id="123" presetID="2" presetClass="entr" presetSubtype="2" accel="50000" decel="50000"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18" presetClass="entr" presetSubtype="6" fill="hold"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strips(downRight)">
                                      <p:cBhvr>
                                        <p:cTn id="130" dur="500"/>
                                        <p:tgtEl>
                                          <p:spTgt spid="10"/>
                                        </p:tgtEl>
                                      </p:cBhvr>
                                    </p:animEffect>
                                  </p:childTnLst>
                                </p:cTn>
                              </p:par>
                            </p:childTnLst>
                          </p:cTn>
                        </p:par>
                        <p:par>
                          <p:cTn id="131" fill="hold">
                            <p:stCondLst>
                              <p:cond delay="13500"/>
                            </p:stCondLst>
                            <p:childTnLst>
                              <p:par>
                                <p:cTn id="132" presetID="53" presetClass="entr" presetSubtype="16"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par>
                          <p:cTn id="137" fill="hold">
                            <p:stCondLst>
                              <p:cond delay="14000"/>
                            </p:stCondLst>
                            <p:childTnLst>
                              <p:par>
                                <p:cTn id="138" presetID="53" presetClass="entr" presetSubtype="16" fill="hold" grpId="0" nodeType="after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p:cTn id="140" dur="500" fill="hold"/>
                                        <p:tgtEl>
                                          <p:spTgt spid="46"/>
                                        </p:tgtEl>
                                        <p:attrNameLst>
                                          <p:attrName>ppt_w</p:attrName>
                                        </p:attrNameLst>
                                      </p:cBhvr>
                                      <p:tavLst>
                                        <p:tav tm="0">
                                          <p:val>
                                            <p:fltVal val="0"/>
                                          </p:val>
                                        </p:tav>
                                        <p:tav tm="100000">
                                          <p:val>
                                            <p:strVal val="#ppt_w"/>
                                          </p:val>
                                        </p:tav>
                                      </p:tavLst>
                                    </p:anim>
                                    <p:anim calcmode="lin" valueType="num">
                                      <p:cBhvr>
                                        <p:cTn id="141" dur="500" fill="hold"/>
                                        <p:tgtEl>
                                          <p:spTgt spid="46"/>
                                        </p:tgtEl>
                                        <p:attrNameLst>
                                          <p:attrName>ppt_h</p:attrName>
                                        </p:attrNameLst>
                                      </p:cBhvr>
                                      <p:tavLst>
                                        <p:tav tm="0">
                                          <p:val>
                                            <p:fltVal val="0"/>
                                          </p:val>
                                        </p:tav>
                                        <p:tav tm="100000">
                                          <p:val>
                                            <p:strVal val="#ppt_h"/>
                                          </p:val>
                                        </p:tav>
                                      </p:tavLst>
                                    </p:anim>
                                    <p:animEffect transition="in" filter="fade">
                                      <p:cBhvr>
                                        <p:cTn id="142" dur="500"/>
                                        <p:tgtEl>
                                          <p:spTgt spid="46"/>
                                        </p:tgtEl>
                                      </p:cBhvr>
                                    </p:animEffect>
                                  </p:childTnLst>
                                </p:cTn>
                              </p:par>
                            </p:childTnLst>
                          </p:cTn>
                        </p:par>
                        <p:par>
                          <p:cTn id="143" fill="hold">
                            <p:stCondLst>
                              <p:cond delay="14500"/>
                            </p:stCondLst>
                            <p:childTnLst>
                              <p:par>
                                <p:cTn id="144" presetID="2" presetClass="entr" presetSubtype="2" accel="50000" decel="50000" fill="hold" nodeType="after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additive="base">
                                        <p:cTn id="146" dur="500" fill="hold"/>
                                        <p:tgtEl>
                                          <p:spTgt spid="38"/>
                                        </p:tgtEl>
                                        <p:attrNameLst>
                                          <p:attrName>ppt_x</p:attrName>
                                        </p:attrNameLst>
                                      </p:cBhvr>
                                      <p:tavLst>
                                        <p:tav tm="0">
                                          <p:val>
                                            <p:strVal val="1+#ppt_w/2"/>
                                          </p:val>
                                        </p:tav>
                                        <p:tav tm="100000">
                                          <p:val>
                                            <p:strVal val="#ppt_x"/>
                                          </p:val>
                                        </p:tav>
                                      </p:tavLst>
                                    </p:anim>
                                    <p:anim calcmode="lin" valueType="num">
                                      <p:cBhvr additive="base">
                                        <p:cTn id="14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16" grpId="0" animBg="1"/>
      <p:bldP spid="20" grpId="0" animBg="1"/>
      <p:bldP spid="21" grpId="0" animBg="1"/>
      <p:bldP spid="22" grpId="0" animBg="1"/>
      <p:bldP spid="41" grpId="0" animBg="1"/>
      <p:bldP spid="42" grpId="0" animBg="1"/>
      <p:bldP spid="43" grpId="0" animBg="1"/>
      <p:bldP spid="44"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a:xfrm>
            <a:off x="1512926" y="1304685"/>
            <a:ext cx="2027143" cy="2020491"/>
            <a:chOff x="1440917" y="1548121"/>
            <a:chExt cx="2027143" cy="2020491"/>
          </a:xfrm>
          <a:solidFill>
            <a:srgbClr val="92D050"/>
          </a:solidFill>
        </p:grpSpPr>
        <p:sp>
          <p:nvSpPr>
            <p:cNvPr id="11"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2" name="TextBox 9"/>
            <p:cNvSpPr txBox="1">
              <a:spLocks noChangeArrowheads="1"/>
            </p:cNvSpPr>
            <p:nvPr/>
          </p:nvSpPr>
          <p:spPr bwMode="auto">
            <a:xfrm>
              <a:off x="1981291" y="2360405"/>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迷你简卡通" panose="03000509000000000000" pitchFamily="65" charset="-122"/>
                  <a:ea typeface="迷你简卡通" panose="03000509000000000000" pitchFamily="65" charset="-122"/>
                </a:rPr>
                <a:t>输入文字</a:t>
              </a:r>
            </a:p>
          </p:txBody>
        </p:sp>
      </p:grpSp>
      <p:grpSp>
        <p:nvGrpSpPr>
          <p:cNvPr id="13" name="组合 12"/>
          <p:cNvGrpSpPr/>
          <p:nvPr/>
        </p:nvGrpSpPr>
        <p:grpSpPr>
          <a:xfrm>
            <a:off x="3183677" y="2701391"/>
            <a:ext cx="1640481" cy="1635098"/>
            <a:chOff x="3111668" y="2944827"/>
            <a:chExt cx="1640481" cy="1635098"/>
          </a:xfrm>
          <a:solidFill>
            <a:srgbClr val="92D050"/>
          </a:solidFill>
        </p:grpSpPr>
        <p:sp>
          <p:nvSpPr>
            <p:cNvPr id="14"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5" name="TextBox 9"/>
            <p:cNvSpPr txBox="1">
              <a:spLocks noChangeArrowheads="1"/>
            </p:cNvSpPr>
            <p:nvPr/>
          </p:nvSpPr>
          <p:spPr bwMode="auto">
            <a:xfrm>
              <a:off x="3358021" y="3500743"/>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迷你简卡通" panose="03000509000000000000" pitchFamily="65" charset="-122"/>
                  <a:ea typeface="迷你简卡通" panose="03000509000000000000" pitchFamily="65" charset="-122"/>
                </a:rPr>
                <a:t>输入文字</a:t>
              </a:r>
            </a:p>
          </p:txBody>
        </p:sp>
      </p:grpSp>
      <p:grpSp>
        <p:nvGrpSpPr>
          <p:cNvPr id="16" name="组合 15"/>
          <p:cNvGrpSpPr/>
          <p:nvPr/>
        </p:nvGrpSpPr>
        <p:grpSpPr>
          <a:xfrm>
            <a:off x="4326373" y="1666940"/>
            <a:ext cx="1300156" cy="1295980"/>
            <a:chOff x="4254365" y="1910376"/>
            <a:chExt cx="1300156" cy="1295980"/>
          </a:xfrm>
          <a:solidFill>
            <a:srgbClr val="92D050"/>
          </a:solidFill>
        </p:grpSpPr>
        <p:sp>
          <p:nvSpPr>
            <p:cNvPr id="17"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TextBox 9"/>
            <p:cNvSpPr txBox="1">
              <a:spLocks noChangeArrowheads="1"/>
            </p:cNvSpPr>
            <p:nvPr/>
          </p:nvSpPr>
          <p:spPr bwMode="auto">
            <a:xfrm>
              <a:off x="4266315" y="2348444"/>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迷你简卡通" panose="03000509000000000000" pitchFamily="65" charset="-122"/>
                  <a:ea typeface="迷你简卡通" panose="03000509000000000000" pitchFamily="65" charset="-122"/>
                </a:rPr>
                <a:t>输入文字</a:t>
              </a:r>
            </a:p>
          </p:txBody>
        </p:sp>
      </p:grpSp>
      <p:grpSp>
        <p:nvGrpSpPr>
          <p:cNvPr id="19" name="组合 18"/>
          <p:cNvGrpSpPr/>
          <p:nvPr/>
        </p:nvGrpSpPr>
        <p:grpSpPr>
          <a:xfrm>
            <a:off x="3467271" y="966055"/>
            <a:ext cx="1073299" cy="1069851"/>
            <a:chOff x="3395261" y="1209491"/>
            <a:chExt cx="1073298" cy="1069851"/>
          </a:xfrm>
          <a:solidFill>
            <a:srgbClr val="92D050"/>
          </a:solidFill>
        </p:grpSpPr>
        <p:sp>
          <p:nvSpPr>
            <p:cNvPr id="20"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1" name="TextBox 9"/>
            <p:cNvSpPr txBox="1">
              <a:spLocks noChangeArrowheads="1"/>
            </p:cNvSpPr>
            <p:nvPr/>
          </p:nvSpPr>
          <p:spPr bwMode="auto">
            <a:xfrm>
              <a:off x="3462848" y="1653121"/>
              <a:ext cx="992578" cy="3347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75" b="1" dirty="0">
                  <a:solidFill>
                    <a:schemeClr val="bg1"/>
                  </a:solidFill>
                  <a:latin typeface="迷你简卡通" panose="03000509000000000000" pitchFamily="65" charset="-122"/>
                  <a:ea typeface="迷你简卡通" panose="03000509000000000000" pitchFamily="65" charset="-122"/>
                </a:rPr>
                <a:t>输入文字</a:t>
              </a:r>
            </a:p>
          </p:txBody>
        </p:sp>
      </p:grpSp>
      <p:sp>
        <p:nvSpPr>
          <p:cNvPr id="22" name="TextBox 22"/>
          <p:cNvSpPr txBox="1"/>
          <p:nvPr/>
        </p:nvSpPr>
        <p:spPr>
          <a:xfrm>
            <a:off x="4761310" y="1117388"/>
            <a:ext cx="3338513" cy="363305"/>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
        <p:nvSpPr>
          <p:cNvPr id="23" name="TextBox 23"/>
          <p:cNvSpPr txBox="1"/>
          <p:nvPr/>
        </p:nvSpPr>
        <p:spPr>
          <a:xfrm>
            <a:off x="5795963" y="2061553"/>
            <a:ext cx="2664619" cy="363305"/>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
        <p:nvSpPr>
          <p:cNvPr id="24" name="TextBox 24"/>
          <p:cNvSpPr txBox="1"/>
          <p:nvPr/>
        </p:nvSpPr>
        <p:spPr>
          <a:xfrm>
            <a:off x="4976813" y="3361716"/>
            <a:ext cx="3123010" cy="363305"/>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
        <p:nvSpPr>
          <p:cNvPr id="25" name="TextBox 25"/>
          <p:cNvSpPr txBox="1"/>
          <p:nvPr/>
        </p:nvSpPr>
        <p:spPr>
          <a:xfrm>
            <a:off x="766763" y="3361716"/>
            <a:ext cx="1759744" cy="57708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4370"/>
            <a:ext cx="9144000" cy="182588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44" y="129230"/>
            <a:ext cx="1563080" cy="1417111"/>
          </a:xfrm>
          <a:prstGeom prst="rect">
            <a:avLst/>
          </a:prstGeom>
        </p:spPr>
      </p:pic>
      <p:sp>
        <p:nvSpPr>
          <p:cNvPr id="8" name="文本框 7"/>
          <p:cNvSpPr txBox="1"/>
          <p:nvPr/>
        </p:nvSpPr>
        <p:spPr>
          <a:xfrm>
            <a:off x="4496941" y="1138065"/>
            <a:ext cx="1844224" cy="307777"/>
          </a:xfrm>
          <a:prstGeom prst="rect">
            <a:avLst/>
          </a:prstGeom>
          <a:noFill/>
        </p:spPr>
        <p:txBody>
          <a:bodyPr wrap="square" rtlCol="0">
            <a:spAutoFit/>
          </a:bodyPr>
          <a:lstStyle/>
          <a:p>
            <a:pPr algn="dist"/>
            <a:r>
              <a:rPr lang="zh-CN" altLang="en-US" sz="1400" b="1" dirty="0">
                <a:solidFill>
                  <a:schemeClr val="bg1">
                    <a:lumMod val="85000"/>
                  </a:schemeClr>
                </a:solidFill>
                <a:latin typeface="迷你简卡通" panose="03000509000000000000" pitchFamily="65" charset="-122"/>
                <a:ea typeface="迷你简卡通" panose="03000509000000000000" pitchFamily="65" charset="-122"/>
              </a:rPr>
              <a:t>单击此处添加标题</a:t>
            </a:r>
          </a:p>
        </p:txBody>
      </p:sp>
      <p:sp>
        <p:nvSpPr>
          <p:cNvPr id="9" name="文本框 8"/>
          <p:cNvSpPr txBox="1"/>
          <p:nvPr/>
        </p:nvSpPr>
        <p:spPr>
          <a:xfrm>
            <a:off x="4496941" y="1747665"/>
            <a:ext cx="1774650" cy="307777"/>
          </a:xfrm>
          <a:prstGeom prst="rect">
            <a:avLst/>
          </a:prstGeom>
          <a:noFill/>
        </p:spPr>
        <p:txBody>
          <a:bodyPr wrap="square" rtlCol="0">
            <a:spAutoFit/>
          </a:bodyPr>
          <a:lstStyle/>
          <a:p>
            <a:pPr algn="dist"/>
            <a:r>
              <a:rPr lang="zh-CN" altLang="en-US" sz="1400" b="1" dirty="0">
                <a:solidFill>
                  <a:schemeClr val="bg1">
                    <a:lumMod val="85000"/>
                  </a:schemeClr>
                </a:solidFill>
                <a:latin typeface="迷你简卡通" panose="03000509000000000000" pitchFamily="65" charset="-122"/>
                <a:ea typeface="迷你简卡通" panose="03000509000000000000" pitchFamily="65" charset="-122"/>
              </a:rPr>
              <a:t>单击此处添加标题</a:t>
            </a:r>
          </a:p>
        </p:txBody>
      </p:sp>
      <p:sp>
        <p:nvSpPr>
          <p:cNvPr id="10" name="文本框 9"/>
          <p:cNvSpPr txBox="1"/>
          <p:nvPr/>
        </p:nvSpPr>
        <p:spPr>
          <a:xfrm>
            <a:off x="4506024" y="2382314"/>
            <a:ext cx="1765567" cy="307777"/>
          </a:xfrm>
          <a:prstGeom prst="rect">
            <a:avLst/>
          </a:prstGeom>
          <a:noFill/>
        </p:spPr>
        <p:txBody>
          <a:bodyPr wrap="square" rtlCol="0">
            <a:spAutoFit/>
          </a:bodyPr>
          <a:lstStyle/>
          <a:p>
            <a:pPr algn="dist"/>
            <a:r>
              <a:rPr lang="zh-CN" altLang="en-US" sz="1400" b="1">
                <a:solidFill>
                  <a:schemeClr val="bg1">
                    <a:lumMod val="85000"/>
                  </a:schemeClr>
                </a:solidFill>
                <a:latin typeface="迷你简卡通" panose="03000509000000000000" pitchFamily="65" charset="-122"/>
                <a:ea typeface="迷你简卡通" panose="03000509000000000000" pitchFamily="65" charset="-122"/>
              </a:rPr>
              <a:t>单击此处添加标题</a:t>
            </a:r>
            <a:endParaRPr lang="zh-CN" altLang="en-US" sz="1400" b="1" dirty="0">
              <a:solidFill>
                <a:schemeClr val="bg1">
                  <a:lumMod val="85000"/>
                </a:schemeClr>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4496941" y="3016963"/>
            <a:ext cx="1844224" cy="307777"/>
          </a:xfrm>
          <a:prstGeom prst="rect">
            <a:avLst/>
          </a:prstGeom>
          <a:noFill/>
        </p:spPr>
        <p:txBody>
          <a:bodyPr wrap="square" rtlCol="0">
            <a:spAutoFit/>
          </a:bodyPr>
          <a:lstStyle/>
          <a:p>
            <a:pPr algn="dist"/>
            <a:r>
              <a:rPr lang="zh-CN" altLang="en-US" sz="1400" b="1" dirty="0">
                <a:solidFill>
                  <a:schemeClr val="bg1">
                    <a:lumMod val="85000"/>
                  </a:schemeClr>
                </a:solidFill>
                <a:latin typeface="迷你简卡通" panose="03000509000000000000" pitchFamily="65" charset="-122"/>
                <a:ea typeface="迷你简卡通" panose="03000509000000000000" pitchFamily="65" charset="-122"/>
              </a:rPr>
              <a:t>单击此处添加标题</a:t>
            </a:r>
          </a:p>
        </p:txBody>
      </p:sp>
      <p:sp>
        <p:nvSpPr>
          <p:cNvPr id="12" name="文本框 11"/>
          <p:cNvSpPr txBox="1"/>
          <p:nvPr/>
        </p:nvSpPr>
        <p:spPr>
          <a:xfrm>
            <a:off x="4506023" y="3668926"/>
            <a:ext cx="1835141" cy="307777"/>
          </a:xfrm>
          <a:prstGeom prst="rect">
            <a:avLst/>
          </a:prstGeom>
          <a:noFill/>
        </p:spPr>
        <p:txBody>
          <a:bodyPr wrap="square" rtlCol="0">
            <a:spAutoFit/>
          </a:bodyPr>
          <a:lstStyle/>
          <a:p>
            <a:pPr algn="dist"/>
            <a:r>
              <a:rPr lang="zh-CN" altLang="en-US" sz="1400" b="1" dirty="0">
                <a:solidFill>
                  <a:schemeClr val="bg1">
                    <a:lumMod val="85000"/>
                  </a:schemeClr>
                </a:solidFill>
                <a:latin typeface="迷你简卡通" panose="03000509000000000000" pitchFamily="65" charset="-122"/>
                <a:ea typeface="迷你简卡通" panose="03000509000000000000" pitchFamily="65" charset="-122"/>
              </a:rPr>
              <a:t>单击此处添加标题</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54083" y="683584"/>
            <a:ext cx="1907425" cy="13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KSO_Shape"/>
          <p:cNvSpPr/>
          <p:nvPr/>
        </p:nvSpPr>
        <p:spPr bwMode="auto">
          <a:xfrm>
            <a:off x="3982973" y="1143130"/>
            <a:ext cx="462212" cy="271934"/>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lumMod val="8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6" name="KSO_Shape"/>
          <p:cNvSpPr/>
          <p:nvPr/>
        </p:nvSpPr>
        <p:spPr bwMode="auto">
          <a:xfrm>
            <a:off x="4066114" y="1738143"/>
            <a:ext cx="305747" cy="296041"/>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bg1">
              <a:lumMod val="8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7" name="KSO_Shape"/>
          <p:cNvSpPr/>
          <p:nvPr/>
        </p:nvSpPr>
        <p:spPr bwMode="auto">
          <a:xfrm>
            <a:off x="4072022" y="2314166"/>
            <a:ext cx="294212" cy="344778"/>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chemeClr val="bg1">
              <a:lumMod val="8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KSO_Shape"/>
          <p:cNvSpPr/>
          <p:nvPr/>
        </p:nvSpPr>
        <p:spPr bwMode="auto">
          <a:xfrm>
            <a:off x="4066114" y="3039368"/>
            <a:ext cx="316268" cy="254594"/>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lumMod val="8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9" name="KSO_Shape"/>
          <p:cNvSpPr/>
          <p:nvPr/>
        </p:nvSpPr>
        <p:spPr bwMode="auto">
          <a:xfrm>
            <a:off x="4066114" y="3598138"/>
            <a:ext cx="368590" cy="347787"/>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bg1">
              <a:lumMod val="8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1" name="矩形 20"/>
          <p:cNvSpPr/>
          <p:nvPr/>
        </p:nvSpPr>
        <p:spPr>
          <a:xfrm>
            <a:off x="1263279" y="1816634"/>
            <a:ext cx="2541081" cy="1200329"/>
          </a:xfrm>
          <a:prstGeom prst="rect">
            <a:avLst/>
          </a:prstGeom>
        </p:spPr>
        <p:txBody>
          <a:bodyPr wrap="none">
            <a:spAutoFit/>
          </a:bodyPr>
          <a:lstStyle/>
          <a:p>
            <a:pPr algn="ctr">
              <a:defRPr/>
            </a:pPr>
            <a:r>
              <a:rPr lang="zh-CN" altLang="en-US" sz="3600" b="1" kern="0" dirty="0">
                <a:solidFill>
                  <a:schemeClr val="bg1">
                    <a:lumMod val="85000"/>
                  </a:schemeClr>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rPr>
              <a:t>目 录</a:t>
            </a:r>
            <a:r>
              <a:rPr lang="zh-CN" altLang="en-US" sz="3600" kern="0" dirty="0">
                <a:solidFill>
                  <a:schemeClr val="bg1">
                    <a:lumMod val="85000"/>
                  </a:schemeClr>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rPr>
              <a:t> </a:t>
            </a:r>
            <a:endParaRPr lang="en-US" altLang="zh-CN" sz="3600" kern="0" dirty="0">
              <a:solidFill>
                <a:schemeClr val="bg1">
                  <a:lumMod val="85000"/>
                </a:schemeClr>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endParaRPr>
          </a:p>
          <a:p>
            <a:pPr algn="ctr">
              <a:defRPr/>
            </a:pPr>
            <a:r>
              <a:rPr lang="en-US" altLang="zh-CN" sz="3600" kern="0" dirty="0">
                <a:solidFill>
                  <a:schemeClr val="bg1">
                    <a:lumMod val="85000"/>
                  </a:schemeClr>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100" fill="hold"/>
                                        <p:tgtEl>
                                          <p:spTgt spid="5"/>
                                        </p:tgtEl>
                                        <p:attrNameLst>
                                          <p:attrName>ppt_w</p:attrName>
                                        </p:attrNameLst>
                                      </p:cBhvr>
                                      <p:tavLst>
                                        <p:tav tm="0">
                                          <p:val>
                                            <p:fltVal val="0"/>
                                          </p:val>
                                        </p:tav>
                                        <p:tav tm="100000">
                                          <p:val>
                                            <p:strVal val="#ppt_w"/>
                                          </p:val>
                                        </p:tav>
                                      </p:tavLst>
                                    </p:anim>
                                    <p:anim calcmode="lin" valueType="num">
                                      <p:cBhvr>
                                        <p:cTn id="14" dur="1100" fill="hold"/>
                                        <p:tgtEl>
                                          <p:spTgt spid="5"/>
                                        </p:tgtEl>
                                        <p:attrNameLst>
                                          <p:attrName>ppt_h</p:attrName>
                                        </p:attrNameLst>
                                      </p:cBhvr>
                                      <p:tavLst>
                                        <p:tav tm="0">
                                          <p:val>
                                            <p:fltVal val="0"/>
                                          </p:val>
                                        </p:tav>
                                        <p:tav tm="100000">
                                          <p:val>
                                            <p:strVal val="#ppt_h"/>
                                          </p:val>
                                        </p:tav>
                                      </p:tavLst>
                                    </p:anim>
                                    <p:animEffect transition="in" filter="fade">
                                      <p:cBhvr>
                                        <p:cTn id="15" dur="1100"/>
                                        <p:tgtEl>
                                          <p:spTgt spid="5"/>
                                        </p:tgtEl>
                                      </p:cBhvr>
                                    </p:animEffect>
                                  </p:child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300" tmFilter="0, 0; .2, .5; .8, .5; 1, 0"/>
                                        <p:tgtEl>
                                          <p:spTgt spid="5"/>
                                        </p:tgtEl>
                                      </p:cBhvr>
                                    </p:animEffect>
                                    <p:animScale>
                                      <p:cBhvr>
                                        <p:cTn id="19" dur="150" autoRev="1" fill="hold"/>
                                        <p:tgtEl>
                                          <p:spTgt spid="5"/>
                                        </p:tgtEl>
                                      </p:cBhvr>
                                      <p:by x="105000" y="105000"/>
                                    </p:animScale>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300" tmFilter="0, 0; .2, .5; .8, .5; 1, 0"/>
                                        <p:tgtEl>
                                          <p:spTgt spid="5"/>
                                        </p:tgtEl>
                                      </p:cBhvr>
                                    </p:animEffect>
                                    <p:animScale>
                                      <p:cBhvr>
                                        <p:cTn id="23" dur="150" autoRev="1" fill="hold"/>
                                        <p:tgtEl>
                                          <p:spTgt spid="5"/>
                                        </p:tgtEl>
                                      </p:cBhvr>
                                      <p:by x="105000" y="105000"/>
                                    </p:animScale>
                                  </p:childTnLst>
                                </p:cTn>
                              </p:par>
                            </p:childTnLst>
                          </p:cTn>
                        </p:par>
                        <p:par>
                          <p:cTn id="24" fill="hold">
                            <p:stCondLst>
                              <p:cond delay="3500"/>
                            </p:stCondLst>
                            <p:childTnLst>
                              <p:par>
                                <p:cTn id="25" presetID="26" presetClass="emph" presetSubtype="0" fill="hold" nodeType="afterEffect">
                                  <p:stCondLst>
                                    <p:cond delay="0"/>
                                  </p:stCondLst>
                                  <p:childTnLst>
                                    <p:animEffect transition="out" filter="fade">
                                      <p:cBhvr>
                                        <p:cTn id="26" dur="300" tmFilter="0, 0; .2, .5; .8, .5; 1, 0"/>
                                        <p:tgtEl>
                                          <p:spTgt spid="5"/>
                                        </p:tgtEl>
                                      </p:cBhvr>
                                    </p:animEffect>
                                    <p:animScale>
                                      <p:cBhvr>
                                        <p:cTn id="27" dur="1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5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35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anim calcmode="lin" valueType="num">
                                      <p:cBhvr>
                                        <p:cTn id="62" dur="1000" fill="hold"/>
                                        <p:tgtEl>
                                          <p:spTgt spid="17"/>
                                        </p:tgtEl>
                                        <p:attrNameLst>
                                          <p:attrName>style.rotation</p:attrName>
                                        </p:attrNameLst>
                                      </p:cBhvr>
                                      <p:tavLst>
                                        <p:tav tm="0">
                                          <p:val>
                                            <p:fltVal val="90"/>
                                          </p:val>
                                        </p:tav>
                                        <p:tav tm="100000">
                                          <p:val>
                                            <p:fltVal val="0"/>
                                          </p:val>
                                        </p:tav>
                                      </p:tavLst>
                                    </p:anim>
                                    <p:animEffect transition="in" filter="fade">
                                      <p:cBhvr>
                                        <p:cTn id="63" dur="1000"/>
                                        <p:tgtEl>
                                          <p:spTgt spid="17"/>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par>
                          <p:cTn id="79" fill="hold">
                            <p:stCondLst>
                              <p:cond delay="6500"/>
                            </p:stCondLst>
                            <p:childTnLst>
                              <p:par>
                                <p:cTn id="80" presetID="31"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ppt_w</p:attrName>
                                        </p:attrNameLst>
                                      </p:cBhvr>
                                      <p:tavLst>
                                        <p:tav tm="0">
                                          <p:val>
                                            <p:fltVal val="0"/>
                                          </p:val>
                                        </p:tav>
                                        <p:tav tm="100000">
                                          <p:val>
                                            <p:strVal val="#ppt_w"/>
                                          </p:val>
                                        </p:tav>
                                      </p:tavLst>
                                    </p:anim>
                                    <p:anim calcmode="lin" valueType="num">
                                      <p:cBhvr>
                                        <p:cTn id="83" dur="1000" fill="hold"/>
                                        <p:tgtEl>
                                          <p:spTgt spid="19"/>
                                        </p:tgtEl>
                                        <p:attrNameLst>
                                          <p:attrName>ppt_h</p:attrName>
                                        </p:attrNameLst>
                                      </p:cBhvr>
                                      <p:tavLst>
                                        <p:tav tm="0">
                                          <p:val>
                                            <p:fltVal val="0"/>
                                          </p:val>
                                        </p:tav>
                                        <p:tav tm="100000">
                                          <p:val>
                                            <p:strVal val="#ppt_h"/>
                                          </p:val>
                                        </p:tav>
                                      </p:tavLst>
                                    </p:anim>
                                    <p:anim calcmode="lin" valueType="num">
                                      <p:cBhvr>
                                        <p:cTn id="84" dur="1000" fill="hold"/>
                                        <p:tgtEl>
                                          <p:spTgt spid="19"/>
                                        </p:tgtEl>
                                        <p:attrNameLst>
                                          <p:attrName>style.rotation</p:attrName>
                                        </p:attrNameLst>
                                      </p:cBhvr>
                                      <p:tavLst>
                                        <p:tav tm="0">
                                          <p:val>
                                            <p:fltVal val="90"/>
                                          </p:val>
                                        </p:tav>
                                        <p:tav tm="100000">
                                          <p:val>
                                            <p:fltVal val="0"/>
                                          </p:val>
                                        </p:tav>
                                      </p:tavLst>
                                    </p:anim>
                                    <p:animEffect transition="in" filter="fade">
                                      <p:cBhvr>
                                        <p:cTn id="85" dur="1000"/>
                                        <p:tgtEl>
                                          <p:spTgt spid="19"/>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left)">
                                      <p:cBhvr>
                                        <p:cTn id="89" dur="500"/>
                                        <p:tgtEl>
                                          <p:spTgt spid="12"/>
                                        </p:tgtEl>
                                      </p:cBhvr>
                                    </p:animEffect>
                                  </p:childTnLst>
                                </p:cTn>
                              </p:par>
                            </p:childTnLst>
                          </p:cTn>
                        </p:par>
                        <p:par>
                          <p:cTn id="90" fill="hold">
                            <p:stCondLst>
                              <p:cond delay="8000"/>
                            </p:stCondLst>
                            <p:childTnLst>
                              <p:par>
                                <p:cTn id="91" presetID="42" presetClass="entr" presetSubtype="0"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anim calcmode="lin" valueType="num">
                                      <p:cBhvr>
                                        <p:cTn id="94" dur="500" fill="hold"/>
                                        <p:tgtEl>
                                          <p:spTgt spid="14"/>
                                        </p:tgtEl>
                                        <p:attrNameLst>
                                          <p:attrName>ppt_x</p:attrName>
                                        </p:attrNameLst>
                                      </p:cBhvr>
                                      <p:tavLst>
                                        <p:tav tm="0">
                                          <p:val>
                                            <p:strVal val="#ppt_x"/>
                                          </p:val>
                                        </p:tav>
                                        <p:tav tm="100000">
                                          <p:val>
                                            <p:strVal val="#ppt_x"/>
                                          </p:val>
                                        </p:tav>
                                      </p:tavLst>
                                    </p:anim>
                                    <p:anim calcmode="lin" valueType="num">
                                      <p:cBhvr>
                                        <p:cTn id="9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animBg="1"/>
      <p:bldP spid="16" grpId="0" animBg="1"/>
      <p:bldP spid="17" grpId="0" animBg="1"/>
      <p:bldP spid="18" grpId="0" animBg="1"/>
      <p:bldP spid="19"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TextBox 2"/>
          <p:cNvSpPr txBox="1"/>
          <p:nvPr/>
        </p:nvSpPr>
        <p:spPr>
          <a:xfrm>
            <a:off x="4824028" y="3012466"/>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sz="1600" dirty="0">
              <a:solidFill>
                <a:schemeClr val="bg1"/>
              </a:solidFill>
              <a:latin typeface="迷你简卡通" panose="03000509000000000000" pitchFamily="65" charset="-122"/>
              <a:ea typeface="迷你简卡通"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sz="1600" dirty="0">
              <a:solidFill>
                <a:schemeClr val="bg1"/>
              </a:solidFill>
              <a:latin typeface="迷你简卡通" panose="03000509000000000000" pitchFamily="65" charset="-122"/>
              <a:ea typeface="迷你简卡通" panose="03000509000000000000" pitchFamily="65" charset="-122"/>
            </a:endParaRPr>
          </a:p>
        </p:txBody>
      </p:sp>
      <p:sp>
        <p:nvSpPr>
          <p:cNvPr id="11" name="TextBox 4"/>
          <p:cNvSpPr txBox="1"/>
          <p:nvPr/>
        </p:nvSpPr>
        <p:spPr>
          <a:xfrm>
            <a:off x="2952366" y="3766528"/>
            <a:ext cx="1915909" cy="507831"/>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dirty="0">
              <a:solidFill>
                <a:schemeClr val="bg1"/>
              </a:solidFill>
              <a:latin typeface="迷你简卡通" panose="03000509000000000000" pitchFamily="65" charset="-122"/>
              <a:ea typeface="迷你简卡通"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dirty="0">
              <a:solidFill>
                <a:schemeClr val="bg1"/>
              </a:solidFill>
              <a:latin typeface="迷你简卡通" panose="03000509000000000000" pitchFamily="65" charset="-122"/>
              <a:ea typeface="迷你简卡通" panose="03000509000000000000" pitchFamily="65" charset="-122"/>
            </a:endParaRPr>
          </a:p>
        </p:txBody>
      </p:sp>
      <p:sp>
        <p:nvSpPr>
          <p:cNvPr id="12" name="TextBox 5"/>
          <p:cNvSpPr txBox="1"/>
          <p:nvPr/>
        </p:nvSpPr>
        <p:spPr>
          <a:xfrm>
            <a:off x="6611553" y="2052028"/>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sz="1400" dirty="0">
              <a:solidFill>
                <a:schemeClr val="bg1"/>
              </a:solidFill>
              <a:latin typeface="迷你简卡通" panose="03000509000000000000" pitchFamily="65" charset="-122"/>
              <a:ea typeface="迷你简卡通"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迷你简卡通" panose="03000509000000000000" pitchFamily="65" charset="-122"/>
                <a:ea typeface="迷你简卡通" panose="03000509000000000000" pitchFamily="65" charset="-122"/>
              </a:rPr>
              <a:t>点击此处输入文字</a:t>
            </a:r>
            <a:endParaRPr lang="en-US" altLang="zh-CN" sz="1400" dirty="0">
              <a:solidFill>
                <a:schemeClr val="bg1"/>
              </a:solidFill>
              <a:latin typeface="迷你简卡通" panose="03000509000000000000" pitchFamily="65" charset="-122"/>
              <a:ea typeface="迷你简卡通" panose="03000509000000000000" pitchFamily="65" charset="-122"/>
            </a:endParaRPr>
          </a:p>
        </p:txBody>
      </p:sp>
      <p:grpSp>
        <p:nvGrpSpPr>
          <p:cNvPr id="13" name="组合 12"/>
          <p:cNvGrpSpPr/>
          <p:nvPr/>
        </p:nvGrpSpPr>
        <p:grpSpPr>
          <a:xfrm>
            <a:off x="1341053" y="1725003"/>
            <a:ext cx="1944688" cy="2681281"/>
            <a:chOff x="681032" y="1902140"/>
            <a:chExt cx="1944688" cy="2681281"/>
          </a:xfrm>
        </p:grpSpPr>
        <p:sp>
          <p:nvSpPr>
            <p:cNvPr id="14"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5"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6"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点击录</a:t>
              </a:r>
              <a:endParaRPr kumimoji="0" lang="en-US" altLang="zh-CN" sz="24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入内容</a:t>
              </a:r>
            </a:p>
          </p:txBody>
        </p:sp>
      </p:grpSp>
      <p:grpSp>
        <p:nvGrpSpPr>
          <p:cNvPr id="17" name="组合 16"/>
          <p:cNvGrpSpPr/>
          <p:nvPr/>
        </p:nvGrpSpPr>
        <p:grpSpPr>
          <a:xfrm>
            <a:off x="3806441" y="1351941"/>
            <a:ext cx="1439862" cy="1946260"/>
            <a:chOff x="3146420" y="1529078"/>
            <a:chExt cx="1439862" cy="1946260"/>
          </a:xfrm>
        </p:grpSpPr>
        <p:sp>
          <p:nvSpPr>
            <p:cNvPr id="18"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9"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20" name="矩形​​ 17"/>
            <p:cNvSpPr>
              <a:spLocks noChangeArrowheads="1"/>
            </p:cNvSpPr>
            <p:nvPr/>
          </p:nvSpPr>
          <p:spPr bwMode="auto">
            <a:xfrm>
              <a:off x="3357908" y="1855757"/>
              <a:ext cx="958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点击录</a:t>
              </a:r>
              <a:endParaRPr kumimoji="0" lang="en-US" altLang="zh-CN" sz="20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入内容</a:t>
              </a:r>
            </a:p>
          </p:txBody>
        </p:sp>
      </p:grpSp>
      <p:grpSp>
        <p:nvGrpSpPr>
          <p:cNvPr id="21" name="组合 20"/>
          <p:cNvGrpSpPr/>
          <p:nvPr/>
        </p:nvGrpSpPr>
        <p:grpSpPr>
          <a:xfrm>
            <a:off x="5733666" y="1075716"/>
            <a:ext cx="1012825" cy="1357676"/>
            <a:chOff x="5073645" y="1252853"/>
            <a:chExt cx="1012825" cy="1357676"/>
          </a:xfrm>
        </p:grpSpPr>
        <p:sp>
          <p:nvSpPr>
            <p:cNvPr id="22"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23"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24"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点击录</a:t>
              </a:r>
              <a:endParaRPr kumimoji="0" lang="en-US" altLang="zh-CN" sz="16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362">
                                          <p:stCondLst>
                                            <p:cond delay="0"/>
                                          </p:stCondLst>
                                        </p:cTn>
                                        <p:tgtEl>
                                          <p:spTgt spid="13"/>
                                        </p:tgtEl>
                                      </p:cBhvr>
                                    </p:animEffect>
                                    <p:anim calcmode="lin" valueType="num">
                                      <p:cBhvr>
                                        <p:cTn id="1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9" dur="16">
                                          <p:stCondLst>
                                            <p:cond delay="406"/>
                                          </p:stCondLst>
                                        </p:cTn>
                                        <p:tgtEl>
                                          <p:spTgt spid="13"/>
                                        </p:tgtEl>
                                      </p:cBhvr>
                                      <p:to x="100000" y="60000"/>
                                    </p:animScale>
                                    <p:animScale>
                                      <p:cBhvr>
                                        <p:cTn id="20" dur="104" decel="50000">
                                          <p:stCondLst>
                                            <p:cond delay="423"/>
                                          </p:stCondLst>
                                        </p:cTn>
                                        <p:tgtEl>
                                          <p:spTgt spid="13"/>
                                        </p:tgtEl>
                                      </p:cBhvr>
                                      <p:to x="100000" y="100000"/>
                                    </p:animScale>
                                    <p:animScale>
                                      <p:cBhvr>
                                        <p:cTn id="21" dur="16">
                                          <p:stCondLst>
                                            <p:cond delay="820"/>
                                          </p:stCondLst>
                                        </p:cTn>
                                        <p:tgtEl>
                                          <p:spTgt spid="13"/>
                                        </p:tgtEl>
                                      </p:cBhvr>
                                      <p:to x="100000" y="80000"/>
                                    </p:animScale>
                                    <p:animScale>
                                      <p:cBhvr>
                                        <p:cTn id="22" dur="104" decel="50000">
                                          <p:stCondLst>
                                            <p:cond delay="836"/>
                                          </p:stCondLst>
                                        </p:cTn>
                                        <p:tgtEl>
                                          <p:spTgt spid="13"/>
                                        </p:tgtEl>
                                      </p:cBhvr>
                                      <p:to x="100000" y="100000"/>
                                    </p:animScale>
                                    <p:animScale>
                                      <p:cBhvr>
                                        <p:cTn id="23" dur="16">
                                          <p:stCondLst>
                                            <p:cond delay="1026"/>
                                          </p:stCondLst>
                                        </p:cTn>
                                        <p:tgtEl>
                                          <p:spTgt spid="13"/>
                                        </p:tgtEl>
                                      </p:cBhvr>
                                      <p:to x="100000" y="90000"/>
                                    </p:animScale>
                                    <p:animScale>
                                      <p:cBhvr>
                                        <p:cTn id="24" dur="104" decel="50000">
                                          <p:stCondLst>
                                            <p:cond delay="1042"/>
                                          </p:stCondLst>
                                        </p:cTn>
                                        <p:tgtEl>
                                          <p:spTgt spid="13"/>
                                        </p:tgtEl>
                                      </p:cBhvr>
                                      <p:to x="100000" y="100000"/>
                                    </p:animScale>
                                    <p:animScale>
                                      <p:cBhvr>
                                        <p:cTn id="25" dur="16">
                                          <p:stCondLst>
                                            <p:cond delay="1130"/>
                                          </p:stCondLst>
                                        </p:cTn>
                                        <p:tgtEl>
                                          <p:spTgt spid="13"/>
                                        </p:tgtEl>
                                      </p:cBhvr>
                                      <p:to x="100000" y="95000"/>
                                    </p:animScale>
                                    <p:animScale>
                                      <p:cBhvr>
                                        <p:cTn id="26" dur="104" decel="50000">
                                          <p:stCondLst>
                                            <p:cond delay="1146"/>
                                          </p:stCondLst>
                                        </p:cTn>
                                        <p:tgtEl>
                                          <p:spTgt spid="13"/>
                                        </p:tgtEl>
                                      </p:cBhvr>
                                      <p:to x="100000" y="100000"/>
                                    </p:animScale>
                                  </p:childTnLst>
                                </p:cTn>
                              </p:par>
                              <p:par>
                                <p:cTn id="27" presetID="26"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362">
                                          <p:stCondLst>
                                            <p:cond delay="0"/>
                                          </p:stCondLst>
                                        </p:cTn>
                                        <p:tgtEl>
                                          <p:spTgt spid="17"/>
                                        </p:tgtEl>
                                      </p:cBhvr>
                                    </p:animEffect>
                                    <p:anim calcmode="lin" valueType="num">
                                      <p:cBhvr>
                                        <p:cTn id="3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35" dur="16">
                                          <p:stCondLst>
                                            <p:cond delay="406"/>
                                          </p:stCondLst>
                                        </p:cTn>
                                        <p:tgtEl>
                                          <p:spTgt spid="17"/>
                                        </p:tgtEl>
                                      </p:cBhvr>
                                      <p:to x="100000" y="60000"/>
                                    </p:animScale>
                                    <p:animScale>
                                      <p:cBhvr>
                                        <p:cTn id="36" dur="104" decel="50000">
                                          <p:stCondLst>
                                            <p:cond delay="423"/>
                                          </p:stCondLst>
                                        </p:cTn>
                                        <p:tgtEl>
                                          <p:spTgt spid="17"/>
                                        </p:tgtEl>
                                      </p:cBhvr>
                                      <p:to x="100000" y="100000"/>
                                    </p:animScale>
                                    <p:animScale>
                                      <p:cBhvr>
                                        <p:cTn id="37" dur="16">
                                          <p:stCondLst>
                                            <p:cond delay="820"/>
                                          </p:stCondLst>
                                        </p:cTn>
                                        <p:tgtEl>
                                          <p:spTgt spid="17"/>
                                        </p:tgtEl>
                                      </p:cBhvr>
                                      <p:to x="100000" y="80000"/>
                                    </p:animScale>
                                    <p:animScale>
                                      <p:cBhvr>
                                        <p:cTn id="38" dur="104" decel="50000">
                                          <p:stCondLst>
                                            <p:cond delay="836"/>
                                          </p:stCondLst>
                                        </p:cTn>
                                        <p:tgtEl>
                                          <p:spTgt spid="17"/>
                                        </p:tgtEl>
                                      </p:cBhvr>
                                      <p:to x="100000" y="100000"/>
                                    </p:animScale>
                                    <p:animScale>
                                      <p:cBhvr>
                                        <p:cTn id="39" dur="16">
                                          <p:stCondLst>
                                            <p:cond delay="1026"/>
                                          </p:stCondLst>
                                        </p:cTn>
                                        <p:tgtEl>
                                          <p:spTgt spid="17"/>
                                        </p:tgtEl>
                                      </p:cBhvr>
                                      <p:to x="100000" y="90000"/>
                                    </p:animScale>
                                    <p:animScale>
                                      <p:cBhvr>
                                        <p:cTn id="40" dur="104" decel="50000">
                                          <p:stCondLst>
                                            <p:cond delay="1042"/>
                                          </p:stCondLst>
                                        </p:cTn>
                                        <p:tgtEl>
                                          <p:spTgt spid="17"/>
                                        </p:tgtEl>
                                      </p:cBhvr>
                                      <p:to x="100000" y="100000"/>
                                    </p:animScale>
                                    <p:animScale>
                                      <p:cBhvr>
                                        <p:cTn id="41" dur="16">
                                          <p:stCondLst>
                                            <p:cond delay="1130"/>
                                          </p:stCondLst>
                                        </p:cTn>
                                        <p:tgtEl>
                                          <p:spTgt spid="17"/>
                                        </p:tgtEl>
                                      </p:cBhvr>
                                      <p:to x="100000" y="95000"/>
                                    </p:animScale>
                                    <p:animScale>
                                      <p:cBhvr>
                                        <p:cTn id="42" dur="104" decel="50000">
                                          <p:stCondLst>
                                            <p:cond delay="1146"/>
                                          </p:stCondLst>
                                        </p:cTn>
                                        <p:tgtEl>
                                          <p:spTgt spid="17"/>
                                        </p:tgtEl>
                                      </p:cBhvr>
                                      <p:to x="100000" y="100000"/>
                                    </p:animScale>
                                  </p:childTnLst>
                                </p:cTn>
                              </p:par>
                              <p:par>
                                <p:cTn id="43" presetID="26" presetClass="entr" presetSubtype="0" fill="hold" nodeType="withEffect">
                                  <p:stCondLst>
                                    <p:cond delay="50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362">
                                          <p:stCondLst>
                                            <p:cond delay="0"/>
                                          </p:stCondLst>
                                        </p:cTn>
                                        <p:tgtEl>
                                          <p:spTgt spid="21"/>
                                        </p:tgtEl>
                                      </p:cBhvr>
                                    </p:animEffect>
                                    <p:anim calcmode="lin" valueType="num">
                                      <p:cBhvr>
                                        <p:cTn id="46"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7"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8"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9"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50"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51" dur="16">
                                          <p:stCondLst>
                                            <p:cond delay="406"/>
                                          </p:stCondLst>
                                        </p:cTn>
                                        <p:tgtEl>
                                          <p:spTgt spid="21"/>
                                        </p:tgtEl>
                                      </p:cBhvr>
                                      <p:to x="100000" y="60000"/>
                                    </p:animScale>
                                    <p:animScale>
                                      <p:cBhvr>
                                        <p:cTn id="52" dur="104" decel="50000">
                                          <p:stCondLst>
                                            <p:cond delay="423"/>
                                          </p:stCondLst>
                                        </p:cTn>
                                        <p:tgtEl>
                                          <p:spTgt spid="21"/>
                                        </p:tgtEl>
                                      </p:cBhvr>
                                      <p:to x="100000" y="100000"/>
                                    </p:animScale>
                                    <p:animScale>
                                      <p:cBhvr>
                                        <p:cTn id="53" dur="16">
                                          <p:stCondLst>
                                            <p:cond delay="820"/>
                                          </p:stCondLst>
                                        </p:cTn>
                                        <p:tgtEl>
                                          <p:spTgt spid="21"/>
                                        </p:tgtEl>
                                      </p:cBhvr>
                                      <p:to x="100000" y="80000"/>
                                    </p:animScale>
                                    <p:animScale>
                                      <p:cBhvr>
                                        <p:cTn id="54" dur="104" decel="50000">
                                          <p:stCondLst>
                                            <p:cond delay="836"/>
                                          </p:stCondLst>
                                        </p:cTn>
                                        <p:tgtEl>
                                          <p:spTgt spid="21"/>
                                        </p:tgtEl>
                                      </p:cBhvr>
                                      <p:to x="100000" y="100000"/>
                                    </p:animScale>
                                    <p:animScale>
                                      <p:cBhvr>
                                        <p:cTn id="55" dur="16">
                                          <p:stCondLst>
                                            <p:cond delay="1026"/>
                                          </p:stCondLst>
                                        </p:cTn>
                                        <p:tgtEl>
                                          <p:spTgt spid="21"/>
                                        </p:tgtEl>
                                      </p:cBhvr>
                                      <p:to x="100000" y="90000"/>
                                    </p:animScale>
                                    <p:animScale>
                                      <p:cBhvr>
                                        <p:cTn id="56" dur="104" decel="50000">
                                          <p:stCondLst>
                                            <p:cond delay="1042"/>
                                          </p:stCondLst>
                                        </p:cTn>
                                        <p:tgtEl>
                                          <p:spTgt spid="21"/>
                                        </p:tgtEl>
                                      </p:cBhvr>
                                      <p:to x="100000" y="100000"/>
                                    </p:animScale>
                                    <p:animScale>
                                      <p:cBhvr>
                                        <p:cTn id="57" dur="16">
                                          <p:stCondLst>
                                            <p:cond delay="1130"/>
                                          </p:stCondLst>
                                        </p:cTn>
                                        <p:tgtEl>
                                          <p:spTgt spid="21"/>
                                        </p:tgtEl>
                                      </p:cBhvr>
                                      <p:to x="100000" y="95000"/>
                                    </p:animScale>
                                    <p:animScale>
                                      <p:cBhvr>
                                        <p:cTn id="58" dur="104" decel="50000">
                                          <p:stCondLst>
                                            <p:cond delay="1146"/>
                                          </p:stCondLst>
                                        </p:cTn>
                                        <p:tgtEl>
                                          <p:spTgt spid="21"/>
                                        </p:tgtEl>
                                      </p:cBhvr>
                                      <p:to x="100000" y="100000"/>
                                    </p:animScale>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250"/>
                                        <p:tgtEl>
                                          <p:spTgt spid="12"/>
                                        </p:tgtEl>
                                      </p:cBhvr>
                                    </p:animEffect>
                                  </p:childTnLst>
                                </p:cTn>
                              </p:par>
                              <p:par>
                                <p:cTn id="63" presetID="22" presetClass="entr" presetSubtype="2" fill="hold" grpId="0" nodeType="withEffect">
                                  <p:stCondLst>
                                    <p:cond delay="25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250"/>
                                        <p:tgtEl>
                                          <p:spTgt spid="10"/>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wipe(right)">
                                      <p:cBhvr>
                                        <p:cTn id="6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2997823" y="650608"/>
            <a:ext cx="1167071" cy="558879"/>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7333373" y="2020459"/>
            <a:ext cx="1167071" cy="558879"/>
          </a:xfrm>
          <a:prstGeom prst="rect">
            <a:avLst/>
          </a:prstGeom>
        </p:spPr>
      </p:pic>
      <p:sp>
        <p:nvSpPr>
          <p:cNvPr id="15" name="文本框 14"/>
          <p:cNvSpPr txBox="1"/>
          <p:nvPr/>
        </p:nvSpPr>
        <p:spPr>
          <a:xfrm>
            <a:off x="3313003" y="1992104"/>
            <a:ext cx="4352925" cy="707886"/>
          </a:xfrm>
          <a:prstGeom prst="rect">
            <a:avLst/>
          </a:prstGeom>
          <a:noFill/>
        </p:spPr>
        <p:txBody>
          <a:bodyPr wrap="square" rtlCol="0">
            <a:spAutoFit/>
          </a:bodyPr>
          <a:lstStyle/>
          <a:p>
            <a:r>
              <a:rPr lang="en-US" altLang="zh-CN" sz="4000" b="1" dirty="0">
                <a:solidFill>
                  <a:schemeClr val="bg1"/>
                </a:solidFill>
                <a:latin typeface="迷你简卡通" panose="03000509000000000000" pitchFamily="65" charset="-122"/>
                <a:ea typeface="迷你简卡通" panose="03000509000000000000" pitchFamily="65" charset="-122"/>
              </a:rPr>
              <a:t>4.</a:t>
            </a:r>
            <a:r>
              <a:rPr lang="zh-CN" altLang="en-US" sz="4000" b="1"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6" name="组合 15"/>
          <p:cNvGrpSpPr/>
          <p:nvPr/>
        </p:nvGrpSpPr>
        <p:grpSpPr>
          <a:xfrm>
            <a:off x="1836627" y="1693584"/>
            <a:ext cx="1304926" cy="1304926"/>
            <a:chOff x="2400299" y="1661025"/>
            <a:chExt cx="1304926" cy="1304926"/>
          </a:xfrm>
        </p:grpSpPr>
        <p:sp>
          <p:nvSpPr>
            <p:cNvPr id="17" name="流程图: 联系 16"/>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KSO_Shape"/>
            <p:cNvSpPr/>
            <p:nvPr/>
          </p:nvSpPr>
          <p:spPr bwMode="auto">
            <a:xfrm>
              <a:off x="2581175" y="1933860"/>
              <a:ext cx="943174" cy="75925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1+#ppt_w/2"/>
                                          </p:val>
                                        </p:tav>
                                        <p:tav tm="100000">
                                          <p:val>
                                            <p:strVal val="#ppt_x"/>
                                          </p:val>
                                        </p:tav>
                                      </p:tavLst>
                                    </p:anim>
                                    <p:anim calcmode="lin" valueType="num">
                                      <p:cBhvr additive="base">
                                        <p:cTn id="31" dur="11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100" fill="hold"/>
                                        <p:tgtEl>
                                          <p:spTgt spid="14"/>
                                        </p:tgtEl>
                                        <p:attrNameLst>
                                          <p:attrName>ppt_x</p:attrName>
                                        </p:attrNameLst>
                                      </p:cBhvr>
                                      <p:tavLst>
                                        <p:tav tm="0">
                                          <p:val>
                                            <p:strVal val="1+#ppt_w/2"/>
                                          </p:val>
                                        </p:tav>
                                        <p:tav tm="100000">
                                          <p:val>
                                            <p:strVal val="#ppt_x"/>
                                          </p:val>
                                        </p:tav>
                                      </p:tavLst>
                                    </p:anim>
                                    <p:anim calcmode="lin" valueType="num">
                                      <p:cBhvr additive="base">
                                        <p:cTn id="36" dur="11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21" name="组合 20"/>
          <p:cNvGrpSpPr/>
          <p:nvPr/>
        </p:nvGrpSpPr>
        <p:grpSpPr>
          <a:xfrm rot="2700000">
            <a:off x="2957683" y="1245096"/>
            <a:ext cx="3167308" cy="3182687"/>
            <a:chOff x="1932258" y="760101"/>
            <a:chExt cx="3767316" cy="3785610"/>
          </a:xfrm>
        </p:grpSpPr>
        <p:sp>
          <p:nvSpPr>
            <p:cNvPr id="22"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23"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24"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25" name="椭圆 163"/>
            <p:cNvSpPr/>
            <p:nvPr/>
          </p:nvSpPr>
          <p:spPr>
            <a:xfrm>
              <a:off x="2696195" y="2338020"/>
              <a:ext cx="2207689" cy="2207691"/>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grpSp>
      <p:sp>
        <p:nvSpPr>
          <p:cNvPr id="26" name="椭圆 25"/>
          <p:cNvSpPr/>
          <p:nvPr/>
        </p:nvSpPr>
        <p:spPr>
          <a:xfrm>
            <a:off x="3755642" y="2067617"/>
            <a:ext cx="1548172" cy="1548172"/>
          </a:xfrm>
          <a:prstGeom prst="ellips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迷你简卡通" panose="03000509000000000000" pitchFamily="65" charset="-122"/>
              <a:ea typeface="迷你简卡通" panose="03000509000000000000" pitchFamily="65" charset="-122"/>
              <a:cs typeface="+mn-ea"/>
              <a:sym typeface="+mn-lt"/>
            </a:endParaRPr>
          </a:p>
        </p:txBody>
      </p:sp>
      <p:sp>
        <p:nvSpPr>
          <p:cNvPr id="27" name="矩形 26"/>
          <p:cNvSpPr/>
          <p:nvPr/>
        </p:nvSpPr>
        <p:spPr>
          <a:xfrm>
            <a:off x="3839621" y="2493861"/>
            <a:ext cx="1380215" cy="307777"/>
          </a:xfrm>
          <a:prstGeom prst="rect">
            <a:avLst/>
          </a:prstGeom>
        </p:spPr>
        <p:txBody>
          <a:bodyPr wrap="square">
            <a:spAutoFit/>
          </a:bodyPr>
          <a:lstStyle/>
          <a:p>
            <a:pPr algn="ctr"/>
            <a:r>
              <a:rPr lang="zh-CN" altLang="en-US" sz="1400" b="1" dirty="0">
                <a:latin typeface="迷你简卡通" panose="03000509000000000000" pitchFamily="65" charset="-122"/>
                <a:ea typeface="迷你简卡通" panose="03000509000000000000" pitchFamily="65" charset="-122"/>
                <a:cs typeface="+mn-ea"/>
                <a:sym typeface="+mn-lt"/>
              </a:rPr>
              <a:t>添加文本</a:t>
            </a:r>
            <a:endParaRPr lang="en-US" altLang="zh-CN" sz="1400" b="1" dirty="0">
              <a:latin typeface="迷你简卡通" panose="03000509000000000000" pitchFamily="65" charset="-122"/>
              <a:ea typeface="迷你简卡通" panose="03000509000000000000" pitchFamily="65" charset="-122"/>
              <a:cs typeface="+mn-ea"/>
              <a:sym typeface="+mn-lt"/>
            </a:endParaRPr>
          </a:p>
        </p:txBody>
      </p:sp>
      <p:sp>
        <p:nvSpPr>
          <p:cNvPr id="28" name="TextBox 9"/>
          <p:cNvSpPr txBox="1"/>
          <p:nvPr/>
        </p:nvSpPr>
        <p:spPr>
          <a:xfrm>
            <a:off x="3789838" y="2770860"/>
            <a:ext cx="1479779" cy="491096"/>
          </a:xfrm>
          <a:prstGeom prst="rect">
            <a:avLst/>
          </a:prstGeom>
          <a:noFill/>
        </p:spPr>
        <p:txBody>
          <a:bodyPr wrap="square" rtlCol="0">
            <a:spAutoFit/>
          </a:bodyPr>
          <a:lstStyle/>
          <a:p>
            <a:pPr algn="ctr">
              <a:lnSpc>
                <a:spcPct val="130000"/>
              </a:lnSpc>
              <a:spcBef>
                <a:spcPts val="600"/>
              </a:spcBef>
            </a:pPr>
            <a:r>
              <a:rPr lang="zh-CN" altLang="en-US" sz="1050" dirty="0">
                <a:latin typeface="迷你简卡通" panose="03000509000000000000" pitchFamily="65" charset="-122"/>
                <a:ea typeface="迷你简卡通" panose="03000509000000000000" pitchFamily="65" charset="-122"/>
                <a:cs typeface="+mn-ea"/>
                <a:sym typeface="+mn-lt"/>
              </a:rPr>
              <a:t>点击此处添加文本内容点击此处</a:t>
            </a:r>
          </a:p>
        </p:txBody>
      </p:sp>
      <p:sp>
        <p:nvSpPr>
          <p:cNvPr id="29" name="矩形 28"/>
          <p:cNvSpPr/>
          <p:nvPr/>
        </p:nvSpPr>
        <p:spPr>
          <a:xfrm>
            <a:off x="1043609" y="1582337"/>
            <a:ext cx="1938024" cy="261610"/>
          </a:xfrm>
          <a:prstGeom prst="rect">
            <a:avLst/>
          </a:prstGeom>
        </p:spPr>
        <p:txBody>
          <a:bodyPr wrap="square">
            <a:spAutoFit/>
          </a:bodyPr>
          <a:lstStyle/>
          <a:p>
            <a:r>
              <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rPr>
              <a:t>01.</a:t>
            </a:r>
            <a:r>
              <a:rPr lang="zh-CN" altLang="en-US" sz="1100" b="1" dirty="0">
                <a:solidFill>
                  <a:schemeClr val="bg1"/>
                </a:solidFill>
                <a:latin typeface="迷你简卡通" panose="03000509000000000000" pitchFamily="65" charset="-122"/>
                <a:ea typeface="迷你简卡通" panose="03000509000000000000" pitchFamily="65" charset="-122"/>
                <a:cs typeface="+mn-ea"/>
                <a:sym typeface="+mn-lt"/>
              </a:rPr>
              <a:t>点击添加文字说明</a:t>
            </a:r>
            <a:endPar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30" name="TextBox 19"/>
          <p:cNvSpPr txBox="1"/>
          <p:nvPr/>
        </p:nvSpPr>
        <p:spPr>
          <a:xfrm>
            <a:off x="1043608" y="1904630"/>
            <a:ext cx="1938023" cy="452432"/>
          </a:xfrm>
          <a:prstGeom prst="rect">
            <a:avLst/>
          </a:prstGeom>
          <a:noFill/>
        </p:spPr>
        <p:txBody>
          <a:bodyPr wrap="square" rtlCol="0">
            <a:spAutoFit/>
          </a:bodyPr>
          <a:lstStyle/>
          <a:p>
            <a:pPr>
              <a:lnSpc>
                <a:spcPct val="130000"/>
              </a:lnSpc>
              <a:spcBef>
                <a:spcPts val="600"/>
              </a:spcBef>
            </a:pPr>
            <a:r>
              <a:rPr lang="zh-CN" altLang="en-US" sz="900" dirty="0">
                <a:solidFill>
                  <a:schemeClr val="bg1"/>
                </a:solidFill>
                <a:latin typeface="迷你简卡通" panose="03000509000000000000" pitchFamily="65" charset="-122"/>
                <a:ea typeface="迷你简卡通" panose="03000509000000000000" pitchFamily="65" charset="-122"/>
                <a:cs typeface="+mn-ea"/>
                <a:sym typeface="+mn-lt"/>
              </a:rPr>
              <a:t>在此录入上述图表的综合描述说明，在此录入上述图表的综合描述说明。</a:t>
            </a:r>
          </a:p>
        </p:txBody>
      </p:sp>
      <p:sp>
        <p:nvSpPr>
          <p:cNvPr id="31" name="矩形 30"/>
          <p:cNvSpPr/>
          <p:nvPr/>
        </p:nvSpPr>
        <p:spPr>
          <a:xfrm>
            <a:off x="1043609" y="2890515"/>
            <a:ext cx="1938024" cy="261610"/>
          </a:xfrm>
          <a:prstGeom prst="rect">
            <a:avLst/>
          </a:prstGeom>
        </p:spPr>
        <p:txBody>
          <a:bodyPr wrap="square">
            <a:spAutoFit/>
          </a:bodyPr>
          <a:lstStyle/>
          <a:p>
            <a:r>
              <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rPr>
              <a:t>02.</a:t>
            </a:r>
            <a:r>
              <a:rPr lang="zh-CN" altLang="en-US" sz="1100" b="1" dirty="0">
                <a:solidFill>
                  <a:schemeClr val="bg1"/>
                </a:solidFill>
                <a:latin typeface="迷你简卡通" panose="03000509000000000000" pitchFamily="65" charset="-122"/>
                <a:ea typeface="迷你简卡通" panose="03000509000000000000" pitchFamily="65" charset="-122"/>
                <a:cs typeface="+mn-ea"/>
                <a:sym typeface="+mn-lt"/>
              </a:rPr>
              <a:t>点击添加文字说明</a:t>
            </a:r>
            <a:endPar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32" name="TextBox 21"/>
          <p:cNvSpPr txBox="1"/>
          <p:nvPr/>
        </p:nvSpPr>
        <p:spPr>
          <a:xfrm>
            <a:off x="1043608" y="3212808"/>
            <a:ext cx="1938023" cy="452432"/>
          </a:xfrm>
          <a:prstGeom prst="rect">
            <a:avLst/>
          </a:prstGeom>
          <a:noFill/>
        </p:spPr>
        <p:txBody>
          <a:bodyPr wrap="square" rtlCol="0">
            <a:spAutoFit/>
          </a:bodyPr>
          <a:lstStyle/>
          <a:p>
            <a:pPr>
              <a:lnSpc>
                <a:spcPct val="130000"/>
              </a:lnSpc>
              <a:spcBef>
                <a:spcPts val="600"/>
              </a:spcBef>
            </a:pPr>
            <a:r>
              <a:rPr lang="zh-CN" altLang="en-US" sz="900" dirty="0">
                <a:solidFill>
                  <a:schemeClr val="bg1"/>
                </a:solidFill>
                <a:latin typeface="迷你简卡通" panose="03000509000000000000" pitchFamily="65" charset="-122"/>
                <a:ea typeface="迷你简卡通" panose="03000509000000000000" pitchFamily="65" charset="-122"/>
                <a:cs typeface="+mn-ea"/>
                <a:sym typeface="+mn-lt"/>
              </a:rPr>
              <a:t>在此录入上述图表的综合描述说明，在此录入上述图表的综合描述说明。</a:t>
            </a:r>
          </a:p>
        </p:txBody>
      </p:sp>
      <p:sp>
        <p:nvSpPr>
          <p:cNvPr id="33" name="矩形 32"/>
          <p:cNvSpPr/>
          <p:nvPr/>
        </p:nvSpPr>
        <p:spPr>
          <a:xfrm>
            <a:off x="6312110" y="1582337"/>
            <a:ext cx="1938024" cy="261610"/>
          </a:xfrm>
          <a:prstGeom prst="rect">
            <a:avLst/>
          </a:prstGeom>
        </p:spPr>
        <p:txBody>
          <a:bodyPr wrap="square">
            <a:spAutoFit/>
          </a:bodyPr>
          <a:lstStyle/>
          <a:p>
            <a:r>
              <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rPr>
              <a:t>03.</a:t>
            </a:r>
            <a:r>
              <a:rPr lang="zh-CN" altLang="en-US" sz="1100" b="1" dirty="0">
                <a:solidFill>
                  <a:schemeClr val="bg1"/>
                </a:solidFill>
                <a:latin typeface="迷你简卡通" panose="03000509000000000000" pitchFamily="65" charset="-122"/>
                <a:ea typeface="迷你简卡通" panose="03000509000000000000" pitchFamily="65" charset="-122"/>
                <a:cs typeface="+mn-ea"/>
                <a:sym typeface="+mn-lt"/>
              </a:rPr>
              <a:t>点击添加文字说明</a:t>
            </a:r>
            <a:endPar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34" name="TextBox 23"/>
          <p:cNvSpPr txBox="1"/>
          <p:nvPr/>
        </p:nvSpPr>
        <p:spPr>
          <a:xfrm>
            <a:off x="6312109" y="1904630"/>
            <a:ext cx="1938023" cy="452432"/>
          </a:xfrm>
          <a:prstGeom prst="rect">
            <a:avLst/>
          </a:prstGeom>
          <a:noFill/>
        </p:spPr>
        <p:txBody>
          <a:bodyPr wrap="square" rtlCol="0">
            <a:spAutoFit/>
          </a:bodyPr>
          <a:lstStyle/>
          <a:p>
            <a:pPr>
              <a:lnSpc>
                <a:spcPct val="130000"/>
              </a:lnSpc>
              <a:spcBef>
                <a:spcPts val="600"/>
              </a:spcBef>
            </a:pPr>
            <a:r>
              <a:rPr lang="zh-CN" altLang="en-US" sz="900" dirty="0">
                <a:solidFill>
                  <a:schemeClr val="bg1"/>
                </a:solidFill>
                <a:latin typeface="迷你简卡通" panose="03000509000000000000" pitchFamily="65" charset="-122"/>
                <a:ea typeface="迷你简卡通" panose="03000509000000000000" pitchFamily="65" charset="-122"/>
                <a:cs typeface="+mn-ea"/>
                <a:sym typeface="+mn-lt"/>
              </a:rPr>
              <a:t>在此录入上述图表的综合描述说明，在此录入上述图表的综合描述说明。</a:t>
            </a:r>
          </a:p>
        </p:txBody>
      </p:sp>
      <p:sp>
        <p:nvSpPr>
          <p:cNvPr id="35" name="矩形 34"/>
          <p:cNvSpPr/>
          <p:nvPr/>
        </p:nvSpPr>
        <p:spPr>
          <a:xfrm>
            <a:off x="6312110" y="2890515"/>
            <a:ext cx="1938024" cy="261610"/>
          </a:xfrm>
          <a:prstGeom prst="rect">
            <a:avLst/>
          </a:prstGeom>
        </p:spPr>
        <p:txBody>
          <a:bodyPr wrap="square">
            <a:spAutoFit/>
          </a:bodyPr>
          <a:lstStyle/>
          <a:p>
            <a:r>
              <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rPr>
              <a:t>04.</a:t>
            </a:r>
            <a:r>
              <a:rPr lang="zh-CN" altLang="en-US" sz="1100" b="1" dirty="0">
                <a:solidFill>
                  <a:schemeClr val="bg1"/>
                </a:solidFill>
                <a:latin typeface="迷你简卡通" panose="03000509000000000000" pitchFamily="65" charset="-122"/>
                <a:ea typeface="迷你简卡通" panose="03000509000000000000" pitchFamily="65" charset="-122"/>
                <a:cs typeface="+mn-ea"/>
                <a:sym typeface="+mn-lt"/>
              </a:rPr>
              <a:t>点击添加文字说明</a:t>
            </a:r>
            <a:endParaRPr lang="en-US" altLang="zh-CN" sz="1100" b="1" dirty="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36" name="TextBox 25"/>
          <p:cNvSpPr txBox="1"/>
          <p:nvPr/>
        </p:nvSpPr>
        <p:spPr>
          <a:xfrm>
            <a:off x="6312109" y="3212808"/>
            <a:ext cx="1938023" cy="452432"/>
          </a:xfrm>
          <a:prstGeom prst="rect">
            <a:avLst/>
          </a:prstGeom>
          <a:noFill/>
        </p:spPr>
        <p:txBody>
          <a:bodyPr wrap="square" rtlCol="0">
            <a:spAutoFit/>
          </a:bodyPr>
          <a:lstStyle/>
          <a:p>
            <a:pPr>
              <a:lnSpc>
                <a:spcPct val="130000"/>
              </a:lnSpc>
              <a:spcBef>
                <a:spcPts val="600"/>
              </a:spcBef>
            </a:pPr>
            <a:r>
              <a:rPr lang="zh-CN" altLang="en-US" sz="900" dirty="0">
                <a:solidFill>
                  <a:schemeClr val="bg1"/>
                </a:solidFill>
                <a:latin typeface="迷你简卡通" panose="03000509000000000000" pitchFamily="65" charset="-122"/>
                <a:ea typeface="迷你简卡通" panose="03000509000000000000" pitchFamily="65"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31"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fltVal val="0"/>
                                          </p:val>
                                        </p:tav>
                                        <p:tav tm="100000">
                                          <p:val>
                                            <p:strVal val="#ppt_w"/>
                                          </p:val>
                                        </p:tav>
                                      </p:tavLst>
                                    </p:anim>
                                    <p:anim calcmode="lin" valueType="num">
                                      <p:cBhvr>
                                        <p:cTn id="30" dur="1000" fill="hold"/>
                                        <p:tgtEl>
                                          <p:spTgt spid="21"/>
                                        </p:tgtEl>
                                        <p:attrNameLst>
                                          <p:attrName>ppt_h</p:attrName>
                                        </p:attrNameLst>
                                      </p:cBhvr>
                                      <p:tavLst>
                                        <p:tav tm="0">
                                          <p:val>
                                            <p:fltVal val="0"/>
                                          </p:val>
                                        </p:tav>
                                        <p:tav tm="100000">
                                          <p:val>
                                            <p:strVal val="#ppt_h"/>
                                          </p:val>
                                        </p:tav>
                                      </p:tavLst>
                                    </p:anim>
                                    <p:anim calcmode="lin" valueType="num">
                                      <p:cBhvr>
                                        <p:cTn id="31" dur="1000" fill="hold"/>
                                        <p:tgtEl>
                                          <p:spTgt spid="21"/>
                                        </p:tgtEl>
                                        <p:attrNameLst>
                                          <p:attrName>style.rotation</p:attrName>
                                        </p:attrNameLst>
                                      </p:cBhvr>
                                      <p:tavLst>
                                        <p:tav tm="0">
                                          <p:val>
                                            <p:fltVal val="90"/>
                                          </p:val>
                                        </p:tav>
                                        <p:tav tm="100000">
                                          <p:val>
                                            <p:fltVal val="0"/>
                                          </p:val>
                                        </p:tav>
                                      </p:tavLst>
                                    </p:anim>
                                    <p:animEffect transition="in" filter="fade">
                                      <p:cBhvr>
                                        <p:cTn id="32" dur="1000"/>
                                        <p:tgtEl>
                                          <p:spTgt spid="21"/>
                                        </p:tgtEl>
                                      </p:cBhvr>
                                    </p:animEffect>
                                  </p:childTnLst>
                                </p:cTn>
                              </p:par>
                            </p:childTnLst>
                          </p:cTn>
                        </p:par>
                        <p:par>
                          <p:cTn id="33" fill="hold">
                            <p:stCondLst>
                              <p:cond delay="3500"/>
                            </p:stCondLst>
                            <p:childTnLst>
                              <p:par>
                                <p:cTn id="34" presetID="17" presetClass="entr" presetSubtype="1" fill="hold" grpId="0" nodeType="afterEffect">
                                  <p:stCondLst>
                                    <p:cond delay="0"/>
                                  </p:stCondLst>
                                  <p:iterate type="lt">
                                    <p:tmPct val="10000"/>
                                  </p:iterate>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ppt_h/2"/>
                                          </p:val>
                                        </p:tav>
                                        <p:tav tm="100000">
                                          <p:val>
                                            <p:strVal val="#ppt_y"/>
                                          </p:val>
                                        </p:tav>
                                      </p:tavLst>
                                    </p:anim>
                                    <p:anim calcmode="lin" valueType="num">
                                      <p:cBhvr>
                                        <p:cTn id="38" dur="500" fill="hold"/>
                                        <p:tgtEl>
                                          <p:spTgt spid="29"/>
                                        </p:tgtEl>
                                        <p:attrNameLst>
                                          <p:attrName>ppt_w</p:attrName>
                                        </p:attrNameLst>
                                      </p:cBhvr>
                                      <p:tavLst>
                                        <p:tav tm="0">
                                          <p:val>
                                            <p:strVal val="#ppt_w"/>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ppt_h/2"/>
                                          </p:val>
                                        </p:tav>
                                        <p:tav tm="100000">
                                          <p:val>
                                            <p:strVal val="#ppt_y"/>
                                          </p:val>
                                        </p:tav>
                                      </p:tavLst>
                                    </p:anim>
                                    <p:anim calcmode="lin" valueType="num">
                                      <p:cBhvr>
                                        <p:cTn id="48" dur="500" fill="hold"/>
                                        <p:tgtEl>
                                          <p:spTgt spid="31"/>
                                        </p:tgtEl>
                                        <p:attrNameLst>
                                          <p:attrName>ppt_w</p:attrName>
                                        </p:attrNameLst>
                                      </p:cBhvr>
                                      <p:tavLst>
                                        <p:tav tm="0">
                                          <p:val>
                                            <p:strVal val="#ppt_w"/>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ppt_x</p:attrName>
                                        </p:attrNameLst>
                                      </p:cBhvr>
                                      <p:tavLst>
                                        <p:tav tm="0">
                                          <p:val>
                                            <p:strVal val="#ppt_x"/>
                                          </p:val>
                                        </p:tav>
                                        <p:tav tm="100000">
                                          <p:val>
                                            <p:strVal val="#ppt_x"/>
                                          </p:val>
                                        </p:tav>
                                      </p:tavLst>
                                    </p:anim>
                                    <p:anim calcmode="lin" valueType="num">
                                      <p:cBhvr>
                                        <p:cTn id="57" dur="500" fill="hold"/>
                                        <p:tgtEl>
                                          <p:spTgt spid="33"/>
                                        </p:tgtEl>
                                        <p:attrNameLst>
                                          <p:attrName>ppt_y</p:attrName>
                                        </p:attrNameLst>
                                      </p:cBhvr>
                                      <p:tavLst>
                                        <p:tav tm="0">
                                          <p:val>
                                            <p:strVal val="#ppt_y-#ppt_h/2"/>
                                          </p:val>
                                        </p:tav>
                                        <p:tav tm="100000">
                                          <p:val>
                                            <p:strVal val="#ppt_y"/>
                                          </p:val>
                                        </p:tav>
                                      </p:tavLst>
                                    </p:anim>
                                    <p:anim calcmode="lin" valueType="num">
                                      <p:cBhvr>
                                        <p:cTn id="58" dur="500" fill="hold"/>
                                        <p:tgtEl>
                                          <p:spTgt spid="33"/>
                                        </p:tgtEl>
                                        <p:attrNameLst>
                                          <p:attrName>ppt_w</p:attrName>
                                        </p:attrNameLst>
                                      </p:cBhvr>
                                      <p:tavLst>
                                        <p:tav tm="0">
                                          <p:val>
                                            <p:strVal val="#ppt_w"/>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par>
                          <p:cTn id="63" fill="hold">
                            <p:stCondLst>
                              <p:cond delay="6500"/>
                            </p:stCondLst>
                            <p:childTnLst>
                              <p:par>
                                <p:cTn id="64" presetID="17" presetClass="entr" presetSubtype="1" fill="hold" grpId="0" nodeType="afterEffect">
                                  <p:stCondLst>
                                    <p:cond delay="0"/>
                                  </p:stCondLst>
                                  <p:iterate type="lt">
                                    <p:tmPct val="10000"/>
                                  </p:iterate>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ppt_x</p:attrName>
                                        </p:attrNameLst>
                                      </p:cBhvr>
                                      <p:tavLst>
                                        <p:tav tm="0">
                                          <p:val>
                                            <p:strVal val="#ppt_x"/>
                                          </p:val>
                                        </p:tav>
                                        <p:tav tm="100000">
                                          <p:val>
                                            <p:strVal val="#ppt_x"/>
                                          </p:val>
                                        </p:tav>
                                      </p:tavLst>
                                    </p:anim>
                                    <p:anim calcmode="lin" valueType="num">
                                      <p:cBhvr>
                                        <p:cTn id="67" dur="500" fill="hold"/>
                                        <p:tgtEl>
                                          <p:spTgt spid="35"/>
                                        </p:tgtEl>
                                        <p:attrNameLst>
                                          <p:attrName>ppt_y</p:attrName>
                                        </p:attrNameLst>
                                      </p:cBhvr>
                                      <p:tavLst>
                                        <p:tav tm="0">
                                          <p:val>
                                            <p:strVal val="#ppt_y-#ppt_h/2"/>
                                          </p:val>
                                        </p:tav>
                                        <p:tav tm="100000">
                                          <p:val>
                                            <p:strVal val="#ppt_y"/>
                                          </p:val>
                                        </p:tav>
                                      </p:tavLst>
                                    </p:anim>
                                    <p:anim calcmode="lin" valueType="num">
                                      <p:cBhvr>
                                        <p:cTn id="68" dur="500" fill="hold"/>
                                        <p:tgtEl>
                                          <p:spTgt spid="35"/>
                                        </p:tgtEl>
                                        <p:attrNameLst>
                                          <p:attrName>ppt_w</p:attrName>
                                        </p:attrNameLst>
                                      </p:cBhvr>
                                      <p:tavLst>
                                        <p:tav tm="0">
                                          <p:val>
                                            <p:strVal val="#ppt_w"/>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27" grpId="0"/>
      <p:bldP spid="28" grpId="0"/>
      <p:bldP spid="29" grpId="0"/>
      <p:bldP spid="30" grpId="0"/>
      <p:bldP spid="31" grpId="0"/>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椭圆 9"/>
          <p:cNvSpPr/>
          <p:nvPr/>
        </p:nvSpPr>
        <p:spPr>
          <a:xfrm>
            <a:off x="1743490" y="1081316"/>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1" name="椭圆 10"/>
          <p:cNvSpPr/>
          <p:nvPr/>
        </p:nvSpPr>
        <p:spPr>
          <a:xfrm>
            <a:off x="1868505" y="1201770"/>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2" name="文本框 11"/>
          <p:cNvSpPr txBox="1">
            <a:spLocks noChangeArrowheads="1"/>
          </p:cNvSpPr>
          <p:nvPr/>
        </p:nvSpPr>
        <p:spPr bwMode="auto">
          <a:xfrm>
            <a:off x="1961374" y="1388497"/>
            <a:ext cx="100369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迷你简卡通" panose="03000509000000000000" pitchFamily="65" charset="-122"/>
                <a:ea typeface="迷你简卡通" panose="03000509000000000000" pitchFamily="65" charset="-122"/>
              </a:rPr>
              <a:t>01</a:t>
            </a:r>
            <a:endParaRPr lang="zh-CN" altLang="en-US" sz="4500" dirty="0">
              <a:solidFill>
                <a:schemeClr val="bg1"/>
              </a:solidFill>
              <a:latin typeface="迷你简卡通" panose="03000509000000000000" pitchFamily="65" charset="-122"/>
              <a:ea typeface="迷你简卡通" panose="03000509000000000000" pitchFamily="65" charset="-122"/>
            </a:endParaRPr>
          </a:p>
        </p:txBody>
      </p:sp>
      <p:sp>
        <p:nvSpPr>
          <p:cNvPr id="13" name="文本框 12"/>
          <p:cNvSpPr txBox="1"/>
          <p:nvPr/>
        </p:nvSpPr>
        <p:spPr>
          <a:xfrm>
            <a:off x="1754799" y="3655366"/>
            <a:ext cx="6011466" cy="938719"/>
          </a:xfrm>
          <a:prstGeom prst="rect">
            <a:avLst/>
          </a:prstGeom>
          <a:noFill/>
          <a:effectLst>
            <a:outerShdw sx="1000" sy="1000" algn="ctr" rotWithShape="0">
              <a:srgbClr val="000000"/>
            </a:outerShdw>
          </a:effectLst>
        </p:spPr>
        <p:txBody>
          <a:bodyPr>
            <a:spAutoFit/>
          </a:bodyPr>
          <a:lstStyle/>
          <a:p>
            <a:pPr algn="ctr">
              <a:lnSpc>
                <a:spcPct val="150000"/>
              </a:lnSpc>
              <a:defRPr/>
            </a:pPr>
            <a:r>
              <a:rPr lang="zh-CN" altLang="en-US" sz="1000" dirty="0">
                <a:solidFill>
                  <a:schemeClr val="bg1"/>
                </a:solidFill>
                <a:latin typeface="迷你简卡通" panose="03000509000000000000" pitchFamily="65" charset="-122"/>
                <a:ea typeface="迷你简卡通" panose="03000509000000000000" pitchFamily="65" charset="-122"/>
              </a:rPr>
              <a:t>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a:defRPr/>
            </a:pPr>
            <a:endParaRPr lang="zh-CN" altLang="en-US" sz="1000" dirty="0">
              <a:solidFill>
                <a:schemeClr val="bg1"/>
              </a:solidFill>
              <a:latin typeface="迷你简卡通" panose="03000509000000000000" pitchFamily="65" charset="-122"/>
              <a:ea typeface="迷你简卡通" panose="03000509000000000000" pitchFamily="65" charset="-122"/>
            </a:endParaRPr>
          </a:p>
        </p:txBody>
      </p:sp>
      <p:sp>
        <p:nvSpPr>
          <p:cNvPr id="14" name="椭圆 13"/>
          <p:cNvSpPr/>
          <p:nvPr/>
        </p:nvSpPr>
        <p:spPr>
          <a:xfrm>
            <a:off x="3925906" y="1081316"/>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5" name="椭圆 14"/>
          <p:cNvSpPr/>
          <p:nvPr/>
        </p:nvSpPr>
        <p:spPr>
          <a:xfrm>
            <a:off x="4050920" y="1201770"/>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6" name="文本框 15"/>
          <p:cNvSpPr txBox="1">
            <a:spLocks noChangeArrowheads="1"/>
          </p:cNvSpPr>
          <p:nvPr/>
        </p:nvSpPr>
        <p:spPr bwMode="auto">
          <a:xfrm>
            <a:off x="4212845" y="1388497"/>
            <a:ext cx="10953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迷你简卡通" panose="03000509000000000000" pitchFamily="65" charset="-122"/>
                <a:ea typeface="迷你简卡通" panose="03000509000000000000" pitchFamily="65" charset="-122"/>
              </a:rPr>
              <a:t>02</a:t>
            </a:r>
            <a:endParaRPr lang="zh-CN" altLang="en-US" sz="4500" dirty="0">
              <a:solidFill>
                <a:schemeClr val="bg1"/>
              </a:solidFill>
              <a:latin typeface="迷你简卡通" panose="03000509000000000000" pitchFamily="65" charset="-122"/>
              <a:ea typeface="迷你简卡通" panose="03000509000000000000" pitchFamily="65" charset="-122"/>
            </a:endParaRPr>
          </a:p>
        </p:txBody>
      </p:sp>
      <p:sp>
        <p:nvSpPr>
          <p:cNvPr id="17" name="椭圆 16"/>
          <p:cNvSpPr/>
          <p:nvPr/>
        </p:nvSpPr>
        <p:spPr>
          <a:xfrm>
            <a:off x="6108321" y="1081316"/>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椭圆 17"/>
          <p:cNvSpPr/>
          <p:nvPr/>
        </p:nvSpPr>
        <p:spPr>
          <a:xfrm>
            <a:off x="6232145" y="1201770"/>
            <a:ext cx="1134666"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9" name="文本框 18"/>
          <p:cNvSpPr txBox="1">
            <a:spLocks noChangeArrowheads="1"/>
          </p:cNvSpPr>
          <p:nvPr/>
        </p:nvSpPr>
        <p:spPr bwMode="auto">
          <a:xfrm>
            <a:off x="6395261" y="1388497"/>
            <a:ext cx="971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迷你简卡通" panose="03000509000000000000" pitchFamily="65" charset="-122"/>
                <a:ea typeface="迷你简卡通" panose="03000509000000000000" pitchFamily="65" charset="-122"/>
              </a:rPr>
              <a:t>03</a:t>
            </a:r>
            <a:endParaRPr lang="zh-CN" altLang="en-US" sz="4500" dirty="0">
              <a:solidFill>
                <a:schemeClr val="bg1"/>
              </a:solidFill>
              <a:latin typeface="迷你简卡通" panose="03000509000000000000" pitchFamily="65" charset="-122"/>
              <a:ea typeface="迷你简卡通" panose="03000509000000000000" pitchFamily="65" charset="-122"/>
            </a:endParaRPr>
          </a:p>
        </p:txBody>
      </p:sp>
      <p:sp>
        <p:nvSpPr>
          <p:cNvPr id="20" name="矩形 19"/>
          <p:cNvSpPr/>
          <p:nvPr/>
        </p:nvSpPr>
        <p:spPr>
          <a:xfrm>
            <a:off x="1563255" y="2767241"/>
            <a:ext cx="1706081" cy="512448"/>
          </a:xfrm>
          <a:prstGeom prst="rect">
            <a:avLst/>
          </a:prstGeom>
        </p:spPr>
        <p:txBody>
          <a:bodyPr wrap="square">
            <a:spAutoFit/>
          </a:bodyPr>
          <a:lstStyle/>
          <a:p>
            <a:pPr algn="ctr">
              <a:lnSpc>
                <a:spcPct val="130000"/>
              </a:lnSpc>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您的内容打在这里，或者通过您的内容打在这里</a:t>
            </a:r>
          </a:p>
        </p:txBody>
      </p:sp>
      <p:sp>
        <p:nvSpPr>
          <p:cNvPr id="21" name="矩形 20"/>
          <p:cNvSpPr/>
          <p:nvPr/>
        </p:nvSpPr>
        <p:spPr>
          <a:xfrm>
            <a:off x="3776628" y="2768432"/>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您的内容打在这里，或者通过您的内容打在这里</a:t>
            </a:r>
          </a:p>
        </p:txBody>
      </p:sp>
      <p:sp>
        <p:nvSpPr>
          <p:cNvPr id="22" name="矩形 21"/>
          <p:cNvSpPr/>
          <p:nvPr/>
        </p:nvSpPr>
        <p:spPr>
          <a:xfrm>
            <a:off x="5974522" y="2768432"/>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您的内容打在这里，或者通过您的内容打在这里</a:t>
            </a:r>
          </a:p>
        </p:txBody>
      </p:sp>
      <p:sp>
        <p:nvSpPr>
          <p:cNvPr id="23" name="等腰三角形 22"/>
          <p:cNvSpPr/>
          <p:nvPr/>
        </p:nvSpPr>
        <p:spPr>
          <a:xfrm rot="10800000">
            <a:off x="2313799" y="2581503"/>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4" name="等腰三角形 23"/>
          <p:cNvSpPr/>
          <p:nvPr/>
        </p:nvSpPr>
        <p:spPr>
          <a:xfrm rot="10800000">
            <a:off x="4527170" y="2581503"/>
            <a:ext cx="239316"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5" name="等腰三角形 24"/>
          <p:cNvSpPr/>
          <p:nvPr/>
        </p:nvSpPr>
        <p:spPr>
          <a:xfrm rot="10800000">
            <a:off x="6731018" y="2581503"/>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迷你简卡通" panose="03000509000000000000" pitchFamily="65" charset="-122"/>
              <a:ea typeface="迷你简卡通" panose="03000509000000000000" pitchFamily="65" charset="-122"/>
            </a:endParaRPr>
          </a:p>
        </p:txBody>
      </p:sp>
      <p:cxnSp>
        <p:nvCxnSpPr>
          <p:cNvPr id="26" name="直接连接符 25"/>
          <p:cNvCxnSpPr/>
          <p:nvPr/>
        </p:nvCxnSpPr>
        <p:spPr>
          <a:xfrm>
            <a:off x="1636333" y="3703072"/>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69255" y="3703072"/>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750"/>
                                        <p:tgtEl>
                                          <p:spTgt spid="24"/>
                                        </p:tgtEl>
                                      </p:cBhvr>
                                    </p:animEffect>
                                    <p:anim calcmode="lin" valueType="num">
                                      <p:cBhvr>
                                        <p:cTn id="54" dur="750" fill="hold"/>
                                        <p:tgtEl>
                                          <p:spTgt spid="24"/>
                                        </p:tgtEl>
                                        <p:attrNameLst>
                                          <p:attrName>ppt_x</p:attrName>
                                        </p:attrNameLst>
                                      </p:cBhvr>
                                      <p:tavLst>
                                        <p:tav tm="0">
                                          <p:val>
                                            <p:strVal val="#ppt_x"/>
                                          </p:val>
                                        </p:tav>
                                        <p:tav tm="100000">
                                          <p:val>
                                            <p:strVal val="#ppt_x"/>
                                          </p:val>
                                        </p:tav>
                                      </p:tavLst>
                                    </p:anim>
                                    <p:anim calcmode="lin" valueType="num">
                                      <p:cBhvr>
                                        <p:cTn id="5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p:tgtEl>
                                          <p:spTgt spid="21"/>
                                        </p:tgtEl>
                                        <p:attrNameLst>
                                          <p:attrName>ppt_y</p:attrName>
                                        </p:attrNameLst>
                                      </p:cBhvr>
                                      <p:tavLst>
                                        <p:tav tm="0">
                                          <p:val>
                                            <p:strVal val="#ppt_y-#ppt_h*1.125000"/>
                                          </p:val>
                                        </p:tav>
                                        <p:tav tm="100000">
                                          <p:val>
                                            <p:strVal val="#ppt_y"/>
                                          </p:val>
                                        </p:tav>
                                      </p:tavLst>
                                    </p:anim>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750"/>
                                        <p:tgtEl>
                                          <p:spTgt spid="25"/>
                                        </p:tgtEl>
                                      </p:cBhvr>
                                    </p:animEffect>
                                    <p:anim calcmode="lin" valueType="num">
                                      <p:cBhvr>
                                        <p:cTn id="80" dur="750" fill="hold"/>
                                        <p:tgtEl>
                                          <p:spTgt spid="25"/>
                                        </p:tgtEl>
                                        <p:attrNameLst>
                                          <p:attrName>ppt_x</p:attrName>
                                        </p:attrNameLst>
                                      </p:cBhvr>
                                      <p:tavLst>
                                        <p:tav tm="0">
                                          <p:val>
                                            <p:strVal val="#ppt_x"/>
                                          </p:val>
                                        </p:tav>
                                        <p:tav tm="100000">
                                          <p:val>
                                            <p:strVal val="#ppt_x"/>
                                          </p:val>
                                        </p:tav>
                                      </p:tavLst>
                                    </p:anim>
                                    <p:anim calcmode="lin" valueType="num">
                                      <p:cBhvr>
                                        <p:cTn id="81"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1"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p:tgtEl>
                                          <p:spTgt spid="22"/>
                                        </p:tgtEl>
                                        <p:attrNameLst>
                                          <p:attrName>ppt_y</p:attrName>
                                        </p:attrNameLst>
                                      </p:cBhvr>
                                      <p:tavLst>
                                        <p:tav tm="0">
                                          <p:val>
                                            <p:strVal val="#ppt_y-#ppt_h*1.125000"/>
                                          </p:val>
                                        </p:tav>
                                        <p:tav tm="100000">
                                          <p:val>
                                            <p:strVal val="#ppt_y"/>
                                          </p:val>
                                        </p:tav>
                                      </p:tavLst>
                                    </p:anim>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10" presetClass="entr" presetSubtype="0" fill="hold" grpId="0" nodeType="afterEffect">
                                  <p:stCondLst>
                                    <p:cond delay="0"/>
                                  </p:stCondLst>
                                  <p:iterate type="wd">
                                    <p:tmPct val="10000"/>
                                  </p:iterate>
                                  <p:childTnLst>
                                    <p:set>
                                      <p:cBhvr>
                                        <p:cTn id="100" dur="1" fill="hold">
                                          <p:stCondLst>
                                            <p:cond delay="0"/>
                                          </p:stCondLst>
                                        </p:cTn>
                                        <p:tgtEl>
                                          <p:spTgt spid="13"/>
                                        </p:tgtEl>
                                        <p:attrNameLst>
                                          <p:attrName>style.visibility</p:attrName>
                                        </p:attrNameLst>
                                      </p:cBhvr>
                                      <p:to>
                                        <p:strVal val="visible"/>
                                      </p:to>
                                    </p:set>
                                    <p:animEffect transition="in" filter="fade">
                                      <p:cBhvr>
                                        <p:cTn id="10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p:bldP spid="14" grpId="0" animBg="1"/>
      <p:bldP spid="15" grpId="0" animBg="1"/>
      <p:bldP spid="16" grpId="0"/>
      <p:bldP spid="17" grpId="0" animBg="1"/>
      <p:bldP spid="18" grpId="0" animBg="1"/>
      <p:bldP spid="19" grpId="0"/>
      <p:bldP spid="20" grpId="0"/>
      <p:bldP spid="21" grpId="0"/>
      <p:bldP spid="22" grpId="0"/>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bwMode="auto">
          <a:xfrm>
            <a:off x="3345829" y="1184551"/>
            <a:ext cx="4060825" cy="728663"/>
            <a:chOff x="2979323" y="1026214"/>
            <a:chExt cx="4060212" cy="728676"/>
          </a:xfrm>
        </p:grpSpPr>
        <p:sp>
          <p:nvSpPr>
            <p:cNvPr id="11"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endParaRPr lang="en-AU" sz="1400" b="1" dirty="0">
                <a:solidFill>
                  <a:schemeClr val="bg1"/>
                </a:solidFill>
                <a:latin typeface="迷你简卡通" panose="03000509000000000000" pitchFamily="65" charset="-122"/>
                <a:ea typeface="迷你简卡通" panose="03000509000000000000" pitchFamily="65" charset="-122"/>
              </a:endParaRPr>
            </a:p>
          </p:txBody>
        </p:sp>
        <p:sp>
          <p:nvSpPr>
            <p:cNvPr id="12"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迷你简卡通" panose="03000509000000000000" pitchFamily="65" charset="-122"/>
                <a:ea typeface="迷你简卡通" panose="03000509000000000000" pitchFamily="65" charset="-122"/>
                <a:cs typeface="Open Sans Light"/>
              </a:endParaRPr>
            </a:p>
          </p:txBody>
        </p:sp>
      </p:grpSp>
      <p:grpSp>
        <p:nvGrpSpPr>
          <p:cNvPr id="13" name="组合 12"/>
          <p:cNvGrpSpPr/>
          <p:nvPr/>
        </p:nvGrpSpPr>
        <p:grpSpPr bwMode="auto">
          <a:xfrm>
            <a:off x="2025029" y="1252814"/>
            <a:ext cx="1138237" cy="593725"/>
            <a:chOff x="1726132" y="1094478"/>
            <a:chExt cx="1138715" cy="593540"/>
          </a:xfrm>
        </p:grpSpPr>
        <p:sp>
          <p:nvSpPr>
            <p:cNvPr id="14" name="Chevron 36"/>
            <p:cNvSpPr/>
            <p:nvPr/>
          </p:nvSpPr>
          <p:spPr>
            <a:xfrm>
              <a:off x="1726132" y="1094478"/>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迷你简卡通" panose="03000509000000000000" pitchFamily="65" charset="-122"/>
                  <a:ea typeface="迷你简卡通" panose="03000509000000000000" pitchFamily="65" charset="-122"/>
                </a:rPr>
                <a:t></a:t>
              </a:r>
              <a:endParaRPr lang="en-US" sz="2100" dirty="0">
                <a:solidFill>
                  <a:schemeClr val="bg1"/>
                </a:solidFill>
                <a:latin typeface="迷你简卡通" panose="03000509000000000000" pitchFamily="65" charset="-122"/>
                <a:ea typeface="迷你简卡通" panose="03000509000000000000" pitchFamily="65" charset="-122"/>
              </a:endParaRPr>
            </a:p>
          </p:txBody>
        </p:sp>
        <p:pic>
          <p:nvPicPr>
            <p:cNvPr id="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220182"/>
              <a:ext cx="442310" cy="3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bwMode="auto">
          <a:xfrm>
            <a:off x="2025029" y="2943501"/>
            <a:ext cx="1138237" cy="593725"/>
            <a:chOff x="1726132" y="2785177"/>
            <a:chExt cx="1138715" cy="593540"/>
          </a:xfrm>
        </p:grpSpPr>
        <p:sp>
          <p:nvSpPr>
            <p:cNvPr id="17" name="Chevron 38"/>
            <p:cNvSpPr/>
            <p:nvPr/>
          </p:nvSpPr>
          <p:spPr>
            <a:xfrm>
              <a:off x="1726132" y="2785177"/>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迷你简卡通" panose="03000509000000000000" pitchFamily="65" charset="-122"/>
                  <a:ea typeface="迷你简卡通" panose="03000509000000000000" pitchFamily="65" charset="-122"/>
                </a:rPr>
                <a:t></a:t>
              </a:r>
              <a:endParaRPr lang="en-US" sz="2100" dirty="0">
                <a:solidFill>
                  <a:schemeClr val="bg1"/>
                </a:solidFill>
                <a:latin typeface="迷你简卡通" panose="03000509000000000000" pitchFamily="65" charset="-122"/>
                <a:ea typeface="迷你简卡通" panose="03000509000000000000" pitchFamily="65" charset="-122"/>
              </a:endParaRPr>
            </a:p>
          </p:txBody>
        </p:sp>
        <p:pic>
          <p:nvPicPr>
            <p:cNvPr id="18"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2908577"/>
              <a:ext cx="549575" cy="3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2025029" y="2095776"/>
            <a:ext cx="1138237" cy="593725"/>
            <a:chOff x="1726132" y="1936732"/>
            <a:chExt cx="1138715" cy="593540"/>
          </a:xfrm>
        </p:grpSpPr>
        <p:sp>
          <p:nvSpPr>
            <p:cNvPr id="20" name="Chevron 37"/>
            <p:cNvSpPr/>
            <p:nvPr/>
          </p:nvSpPr>
          <p:spPr>
            <a:xfrm>
              <a:off x="1726132" y="1936732"/>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迷你简卡通" panose="03000509000000000000" pitchFamily="65" charset="-122"/>
                  <a:ea typeface="迷你简卡通" panose="03000509000000000000" pitchFamily="65" charset="-122"/>
                </a:rPr>
                <a:t></a:t>
              </a:r>
              <a:endParaRPr lang="en-US" sz="2100" dirty="0">
                <a:solidFill>
                  <a:schemeClr val="bg1"/>
                </a:solidFill>
                <a:latin typeface="迷你简卡通" panose="03000509000000000000" pitchFamily="65" charset="-122"/>
                <a:ea typeface="迷你简卡通" panose="03000509000000000000" pitchFamily="65" charset="-122"/>
              </a:endParaRPr>
            </a:p>
          </p:txBody>
        </p:sp>
        <p:pic>
          <p:nvPicPr>
            <p:cNvPr id="21"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861" y="2032176"/>
              <a:ext cx="379256" cy="4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bwMode="auto">
          <a:xfrm>
            <a:off x="2025029" y="3781701"/>
            <a:ext cx="1138237" cy="593725"/>
            <a:chOff x="1726132" y="3623065"/>
            <a:chExt cx="1138715" cy="593540"/>
          </a:xfrm>
        </p:grpSpPr>
        <p:sp>
          <p:nvSpPr>
            <p:cNvPr id="23" name="Chevron 39"/>
            <p:cNvSpPr/>
            <p:nvPr/>
          </p:nvSpPr>
          <p:spPr>
            <a:xfrm>
              <a:off x="1726132" y="3623065"/>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迷你简卡通" panose="03000509000000000000" pitchFamily="65" charset="-122"/>
                  <a:ea typeface="迷你简卡通" panose="03000509000000000000" pitchFamily="65" charset="-122"/>
                </a:rPr>
                <a:t></a:t>
              </a:r>
              <a:endParaRPr lang="en-US" sz="2100" dirty="0">
                <a:solidFill>
                  <a:schemeClr val="bg1"/>
                </a:solidFill>
                <a:latin typeface="迷你简卡通" panose="03000509000000000000" pitchFamily="65" charset="-122"/>
                <a:ea typeface="迷你简卡通" panose="03000509000000000000" pitchFamily="65" charset="-122"/>
              </a:endParaRPr>
            </a:p>
          </p:txBody>
        </p:sp>
        <p:pic>
          <p:nvPicPr>
            <p:cNvPr id="24"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1" y="3661291"/>
              <a:ext cx="409363" cy="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3352179" y="2027514"/>
            <a:ext cx="4060825" cy="728662"/>
            <a:chOff x="2979323" y="1026214"/>
            <a:chExt cx="4060212" cy="728676"/>
          </a:xfrm>
        </p:grpSpPr>
        <p:sp>
          <p:nvSpPr>
            <p:cNvPr id="26" name="TextBox 28"/>
            <p:cNvSpPr txBox="1"/>
            <p:nvPr/>
          </p:nvSpPr>
          <p:spPr>
            <a:xfrm>
              <a:off x="2979323" y="1026214"/>
              <a:ext cx="1514246" cy="307981"/>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endParaRPr lang="en-AU" sz="1400" b="1" dirty="0">
                <a:solidFill>
                  <a:schemeClr val="bg1"/>
                </a:solidFill>
                <a:latin typeface="迷你简卡通" panose="03000509000000000000" pitchFamily="65" charset="-122"/>
                <a:ea typeface="迷你简卡通" panose="03000509000000000000" pitchFamily="65" charset="-122"/>
              </a:endParaRPr>
            </a:p>
          </p:txBody>
        </p:sp>
        <p:sp>
          <p:nvSpPr>
            <p:cNvPr id="27" name="TextBox 29"/>
            <p:cNvSpPr txBox="1"/>
            <p:nvPr/>
          </p:nvSpPr>
          <p:spPr>
            <a:xfrm>
              <a:off x="2985672" y="1246880"/>
              <a:ext cx="4053863" cy="508010"/>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迷你简卡通" panose="03000509000000000000" pitchFamily="65" charset="-122"/>
                <a:ea typeface="迷你简卡通" panose="03000509000000000000" pitchFamily="65" charset="-122"/>
                <a:cs typeface="Open Sans Light"/>
              </a:endParaRPr>
            </a:p>
          </p:txBody>
        </p:sp>
      </p:grpSp>
      <p:grpSp>
        <p:nvGrpSpPr>
          <p:cNvPr id="28" name="组合 27"/>
          <p:cNvGrpSpPr/>
          <p:nvPr/>
        </p:nvGrpSpPr>
        <p:grpSpPr bwMode="auto">
          <a:xfrm>
            <a:off x="3349004" y="2876826"/>
            <a:ext cx="4060825" cy="728663"/>
            <a:chOff x="2979323" y="1026214"/>
            <a:chExt cx="4060212" cy="728676"/>
          </a:xfrm>
        </p:grpSpPr>
        <p:sp>
          <p:nvSpPr>
            <p:cNvPr id="29"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endParaRPr lang="en-AU" sz="1400" b="1" dirty="0">
                <a:solidFill>
                  <a:schemeClr val="bg1"/>
                </a:solidFill>
                <a:latin typeface="迷你简卡通" panose="03000509000000000000" pitchFamily="65" charset="-122"/>
                <a:ea typeface="迷你简卡通" panose="03000509000000000000" pitchFamily="65" charset="-122"/>
              </a:endParaRPr>
            </a:p>
          </p:txBody>
        </p:sp>
        <p:sp>
          <p:nvSpPr>
            <p:cNvPr id="30"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迷你简卡通" panose="03000509000000000000" pitchFamily="65" charset="-122"/>
                <a:ea typeface="迷你简卡通" panose="03000509000000000000" pitchFamily="65" charset="-122"/>
                <a:cs typeface="Open Sans Light"/>
              </a:endParaRPr>
            </a:p>
          </p:txBody>
        </p:sp>
      </p:grpSp>
      <p:grpSp>
        <p:nvGrpSpPr>
          <p:cNvPr id="31" name="组合 30"/>
          <p:cNvGrpSpPr/>
          <p:nvPr/>
        </p:nvGrpSpPr>
        <p:grpSpPr bwMode="auto">
          <a:xfrm>
            <a:off x="3358529" y="3715026"/>
            <a:ext cx="4060825" cy="728663"/>
            <a:chOff x="2979323" y="1026214"/>
            <a:chExt cx="4060212" cy="728676"/>
          </a:xfrm>
        </p:grpSpPr>
        <p:sp>
          <p:nvSpPr>
            <p:cNvPr id="32"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endParaRPr lang="en-AU" sz="1400" b="1" dirty="0">
                <a:solidFill>
                  <a:schemeClr val="bg1"/>
                </a:solidFill>
                <a:latin typeface="迷你简卡通" panose="03000509000000000000" pitchFamily="65" charset="-122"/>
                <a:ea typeface="迷你简卡通" panose="03000509000000000000" pitchFamily="65" charset="-122"/>
              </a:endParaRPr>
            </a:p>
          </p:txBody>
        </p:sp>
        <p:sp>
          <p:nvSpPr>
            <p:cNvPr id="33"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迷你简卡通" panose="03000509000000000000" pitchFamily="65" charset="-122"/>
                <a:ea typeface="迷你简卡通" panose="03000509000000000000" pitchFamily="65" charset="-122"/>
                <a:cs typeface="Open Sans Light"/>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400" fill="hold"/>
                                        <p:tgtEl>
                                          <p:spTgt spid="13"/>
                                        </p:tgtEl>
                                        <p:attrNameLst>
                                          <p:attrName>ppt_x</p:attrName>
                                        </p:attrNameLst>
                                      </p:cBhvr>
                                      <p:tavLst>
                                        <p:tav tm="0">
                                          <p:val>
                                            <p:strVal val="0-#ppt_w/2"/>
                                          </p:val>
                                        </p:tav>
                                        <p:tav tm="100000">
                                          <p:val>
                                            <p:strVal val="#ppt_x"/>
                                          </p:val>
                                        </p:tav>
                                      </p:tavLst>
                                    </p:anim>
                                    <p:anim calcmode="lin" valueType="num">
                                      <p:cBhvr additive="base">
                                        <p:cTn id="14" dur="4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1+#ppt_w/2"/>
                                          </p:val>
                                        </p:tav>
                                        <p:tav tm="100000">
                                          <p:val>
                                            <p:strVal val="#ppt_x"/>
                                          </p:val>
                                        </p:tav>
                                      </p:tavLst>
                                    </p:anim>
                                    <p:anim calcmode="lin" valueType="num">
                                      <p:cBhvr additive="base">
                                        <p:cTn id="18" dur="4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400" fill="hold"/>
                                        <p:tgtEl>
                                          <p:spTgt spid="19"/>
                                        </p:tgtEl>
                                        <p:attrNameLst>
                                          <p:attrName>ppt_x</p:attrName>
                                        </p:attrNameLst>
                                      </p:cBhvr>
                                      <p:tavLst>
                                        <p:tav tm="0">
                                          <p:val>
                                            <p:strVal val="0-#ppt_w/2"/>
                                          </p:val>
                                        </p:tav>
                                        <p:tav tm="100000">
                                          <p:val>
                                            <p:strVal val="#ppt_x"/>
                                          </p:val>
                                        </p:tav>
                                      </p:tavLst>
                                    </p:anim>
                                    <p:anim calcmode="lin" valueType="num">
                                      <p:cBhvr additive="base">
                                        <p:cTn id="23" dur="4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400" fill="hold"/>
                                        <p:tgtEl>
                                          <p:spTgt spid="25"/>
                                        </p:tgtEl>
                                        <p:attrNameLst>
                                          <p:attrName>ppt_x</p:attrName>
                                        </p:attrNameLst>
                                      </p:cBhvr>
                                      <p:tavLst>
                                        <p:tav tm="0">
                                          <p:val>
                                            <p:strVal val="1+#ppt_w/2"/>
                                          </p:val>
                                        </p:tav>
                                        <p:tav tm="100000">
                                          <p:val>
                                            <p:strVal val="#ppt_x"/>
                                          </p:val>
                                        </p:tav>
                                      </p:tavLst>
                                    </p:anim>
                                    <p:anim calcmode="lin" valueType="num">
                                      <p:cBhvr additive="base">
                                        <p:cTn id="27" dur="4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400" fill="hold"/>
                                        <p:tgtEl>
                                          <p:spTgt spid="16"/>
                                        </p:tgtEl>
                                        <p:attrNameLst>
                                          <p:attrName>ppt_x</p:attrName>
                                        </p:attrNameLst>
                                      </p:cBhvr>
                                      <p:tavLst>
                                        <p:tav tm="0">
                                          <p:val>
                                            <p:strVal val="0-#ppt_w/2"/>
                                          </p:val>
                                        </p:tav>
                                        <p:tav tm="100000">
                                          <p:val>
                                            <p:strVal val="#ppt_x"/>
                                          </p:val>
                                        </p:tav>
                                      </p:tavLst>
                                    </p:anim>
                                    <p:anim calcmode="lin" valueType="num">
                                      <p:cBhvr additive="base">
                                        <p:cTn id="32" dur="4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400" fill="hold"/>
                                        <p:tgtEl>
                                          <p:spTgt spid="28"/>
                                        </p:tgtEl>
                                        <p:attrNameLst>
                                          <p:attrName>ppt_x</p:attrName>
                                        </p:attrNameLst>
                                      </p:cBhvr>
                                      <p:tavLst>
                                        <p:tav tm="0">
                                          <p:val>
                                            <p:strVal val="1+#ppt_w/2"/>
                                          </p:val>
                                        </p:tav>
                                        <p:tav tm="100000">
                                          <p:val>
                                            <p:strVal val="#ppt_x"/>
                                          </p:val>
                                        </p:tav>
                                      </p:tavLst>
                                    </p:anim>
                                    <p:anim calcmode="lin" valueType="num">
                                      <p:cBhvr additive="base">
                                        <p:cTn id="36" dur="4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400" fill="hold"/>
                                        <p:tgtEl>
                                          <p:spTgt spid="22"/>
                                        </p:tgtEl>
                                        <p:attrNameLst>
                                          <p:attrName>ppt_x</p:attrName>
                                        </p:attrNameLst>
                                      </p:cBhvr>
                                      <p:tavLst>
                                        <p:tav tm="0">
                                          <p:val>
                                            <p:strVal val="0-#ppt_w/2"/>
                                          </p:val>
                                        </p:tav>
                                        <p:tav tm="100000">
                                          <p:val>
                                            <p:strVal val="#ppt_x"/>
                                          </p:val>
                                        </p:tav>
                                      </p:tavLst>
                                    </p:anim>
                                    <p:anim calcmode="lin" valueType="num">
                                      <p:cBhvr additive="base">
                                        <p:cTn id="41" dur="4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400" fill="hold"/>
                                        <p:tgtEl>
                                          <p:spTgt spid="31"/>
                                        </p:tgtEl>
                                        <p:attrNameLst>
                                          <p:attrName>ppt_x</p:attrName>
                                        </p:attrNameLst>
                                      </p:cBhvr>
                                      <p:tavLst>
                                        <p:tav tm="0">
                                          <p:val>
                                            <p:strVal val="1+#ppt_w/2"/>
                                          </p:val>
                                        </p:tav>
                                        <p:tav tm="100000">
                                          <p:val>
                                            <p:strVal val="#ppt_x"/>
                                          </p:val>
                                        </p:tav>
                                      </p:tavLst>
                                    </p:anim>
                                    <p:anim calcmode="lin" valueType="num">
                                      <p:cBhvr additive="base">
                                        <p:cTn id="45" dur="4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bwMode="auto">
          <a:xfrm>
            <a:off x="3351213" y="2685940"/>
            <a:ext cx="1958975" cy="1871663"/>
            <a:chOff x="3065829" y="2668267"/>
            <a:chExt cx="1872107" cy="1761728"/>
          </a:xfrm>
        </p:grpSpPr>
        <p:sp>
          <p:nvSpPr>
            <p:cNvPr id="11" name="椭圆 10"/>
            <p:cNvSpPr/>
            <p:nvPr/>
          </p:nvSpPr>
          <p:spPr>
            <a:xfrm>
              <a:off x="3114376" y="2668267"/>
              <a:ext cx="1762875" cy="17617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2" name="椭圆 11"/>
            <p:cNvSpPr/>
            <p:nvPr/>
          </p:nvSpPr>
          <p:spPr>
            <a:xfrm>
              <a:off x="4441842" y="2760911"/>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3" name="椭圆 12"/>
            <p:cNvSpPr/>
            <p:nvPr/>
          </p:nvSpPr>
          <p:spPr>
            <a:xfrm>
              <a:off x="3439037" y="2760911"/>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4" name="椭圆 13"/>
            <p:cNvSpPr/>
            <p:nvPr/>
          </p:nvSpPr>
          <p:spPr>
            <a:xfrm>
              <a:off x="3065829" y="3493096"/>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5" name="椭圆 14"/>
            <p:cNvSpPr/>
            <p:nvPr/>
          </p:nvSpPr>
          <p:spPr>
            <a:xfrm>
              <a:off x="4818084" y="3493096"/>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6" name="椭圆 15"/>
            <p:cNvSpPr/>
            <p:nvPr/>
          </p:nvSpPr>
          <p:spPr>
            <a:xfrm>
              <a:off x="4441842" y="4223788"/>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7" name="椭圆 16"/>
            <p:cNvSpPr/>
            <p:nvPr/>
          </p:nvSpPr>
          <p:spPr>
            <a:xfrm>
              <a:off x="3439037" y="4201373"/>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grpSp>
          <p:nvGrpSpPr>
            <p:cNvPr id="18" name="组合 46"/>
            <p:cNvGrpSpPr/>
            <p:nvPr/>
          </p:nvGrpSpPr>
          <p:grpSpPr bwMode="auto">
            <a:xfrm>
              <a:off x="3269294" y="2943617"/>
              <a:ext cx="1465544" cy="1202498"/>
              <a:chOff x="3269294" y="2943617"/>
              <a:chExt cx="1465544" cy="1202498"/>
            </a:xfrm>
          </p:grpSpPr>
          <p:sp>
            <p:nvSpPr>
              <p:cNvPr id="19" name="任意多边形 18"/>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0" name="任意多边形 19"/>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1" name="任意多边形 20"/>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2" name="任意多边形 21"/>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3" name="任意多边形 22"/>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4" name="任意多边形 23"/>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grpSp>
      </p:grpSp>
      <p:grpSp>
        <p:nvGrpSpPr>
          <p:cNvPr id="25" name="组合 24"/>
          <p:cNvGrpSpPr/>
          <p:nvPr/>
        </p:nvGrpSpPr>
        <p:grpSpPr bwMode="auto">
          <a:xfrm>
            <a:off x="865188" y="1050815"/>
            <a:ext cx="7494587" cy="1674813"/>
            <a:chOff x="2954339" y="1349947"/>
            <a:chExt cx="7162269" cy="1576155"/>
          </a:xfrm>
        </p:grpSpPr>
        <p:sp>
          <p:nvSpPr>
            <p:cNvPr id="26" name="矩形 25"/>
            <p:cNvSpPr>
              <a:spLocks noChangeArrowheads="1"/>
            </p:cNvSpPr>
            <p:nvPr/>
          </p:nvSpPr>
          <p:spPr bwMode="auto">
            <a:xfrm>
              <a:off x="2954339" y="1695058"/>
              <a:ext cx="7162269" cy="12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lnSpc>
                  <a:spcPct val="130000"/>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30000"/>
                </a:lnSpc>
                <a:spcBef>
                  <a:spcPts val="0"/>
                </a:spcBef>
                <a:spcAft>
                  <a:spcPts val="0"/>
                </a:spcAft>
                <a:defRPr/>
              </a:pP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sp>
          <p:nvSpPr>
            <p:cNvPr id="27" name="矩形 26"/>
            <p:cNvSpPr/>
            <p:nvPr/>
          </p:nvSpPr>
          <p:spPr>
            <a:xfrm>
              <a:off x="2963442" y="1349947"/>
              <a:ext cx="960329" cy="318219"/>
            </a:xfrm>
            <a:prstGeom prst="rect">
              <a:avLst/>
            </a:prstGeom>
          </p:spPr>
          <p:txBody>
            <a:bodyPr wrap="none">
              <a:spAutoFit/>
            </a:bodyPr>
            <a:lstStyle/>
            <a:p>
              <a:pPr eaLnBrk="1" fontAlgn="auto" hangingPunct="1">
                <a:spcBef>
                  <a:spcPts val="0"/>
                </a:spcBef>
                <a:spcAft>
                  <a:spcPts val="0"/>
                </a:spcAft>
                <a:defRPr/>
              </a:pPr>
              <a:r>
                <a:rPr lang="zh-CN" altLang="en-US" sz="1600" dirty="0">
                  <a:solidFill>
                    <a:schemeClr val="bg1"/>
                  </a:solidFill>
                  <a:latin typeface="迷你简卡通" panose="03000509000000000000" pitchFamily="65" charset="-122"/>
                  <a:ea typeface="迷你简卡通" panose="03000509000000000000" pitchFamily="65" charset="-122"/>
                </a:rPr>
                <a:t>选题背景</a:t>
              </a:r>
            </a:p>
          </p:txBody>
        </p:sp>
      </p:grpSp>
      <p:grpSp>
        <p:nvGrpSpPr>
          <p:cNvPr id="28" name="组合 27"/>
          <p:cNvGrpSpPr/>
          <p:nvPr/>
        </p:nvGrpSpPr>
        <p:grpSpPr bwMode="auto">
          <a:xfrm>
            <a:off x="3833813" y="3125678"/>
            <a:ext cx="979487" cy="993775"/>
            <a:chOff x="3254772" y="2872916"/>
            <a:chExt cx="936104" cy="936104"/>
          </a:xfrm>
        </p:grpSpPr>
        <p:sp>
          <p:nvSpPr>
            <p:cNvPr id="29" name="椭圆 28"/>
            <p:cNvSpPr/>
            <p:nvPr/>
          </p:nvSpPr>
          <p:spPr>
            <a:xfrm>
              <a:off x="3254772" y="2872916"/>
              <a:ext cx="936104" cy="9361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30" name="矩形 29"/>
            <p:cNvSpPr/>
            <p:nvPr/>
          </p:nvSpPr>
          <p:spPr>
            <a:xfrm>
              <a:off x="3470213" y="3186944"/>
              <a:ext cx="580936" cy="304411"/>
            </a:xfrm>
            <a:prstGeom prst="rect">
              <a:avLst/>
            </a:prstGeom>
          </p:spPr>
          <p:txBody>
            <a:bodyPr wrap="none">
              <a:spAutoFit/>
            </a:bodyPr>
            <a:lstStyle/>
            <a:p>
              <a:pPr eaLnBrk="1" fontAlgn="auto" hangingPunct="1">
                <a:spcBef>
                  <a:spcPts val="0"/>
                </a:spcBef>
                <a:spcAft>
                  <a:spcPts val="0"/>
                </a:spcAft>
                <a:defRPr/>
              </a:pPr>
              <a:r>
                <a:rPr lang="zh-CN" altLang="en-US" sz="1500" dirty="0">
                  <a:solidFill>
                    <a:schemeClr val="bg1"/>
                  </a:solidFill>
                  <a:latin typeface="迷你简卡通" panose="03000509000000000000" pitchFamily="65" charset="-122"/>
                  <a:ea typeface="迷你简卡通" panose="03000509000000000000" pitchFamily="65" charset="-122"/>
                </a:rPr>
                <a:t>标题</a:t>
              </a:r>
              <a:r>
                <a:rPr lang="en-US" altLang="zh-CN" sz="1500" dirty="0">
                  <a:solidFill>
                    <a:schemeClr val="bg1"/>
                  </a:solidFill>
                  <a:latin typeface="迷你简卡通" panose="03000509000000000000" pitchFamily="65" charset="-122"/>
                  <a:ea typeface="迷你简卡通" panose="03000509000000000000" pitchFamily="65" charset="-122"/>
                </a:rPr>
                <a:t> </a:t>
              </a:r>
              <a:endParaRPr lang="zh-CN" altLang="en-US" sz="1500" dirty="0">
                <a:solidFill>
                  <a:schemeClr val="bg1"/>
                </a:solidFill>
                <a:latin typeface="迷你简卡通" panose="03000509000000000000" pitchFamily="65" charset="-122"/>
                <a:ea typeface="迷你简卡通" panose="03000509000000000000" pitchFamily="65" charset="-122"/>
              </a:endParaRPr>
            </a:p>
          </p:txBody>
        </p:sp>
      </p:grpSp>
      <p:grpSp>
        <p:nvGrpSpPr>
          <p:cNvPr id="31" name="组合 30"/>
          <p:cNvGrpSpPr/>
          <p:nvPr/>
        </p:nvGrpSpPr>
        <p:grpSpPr bwMode="auto">
          <a:xfrm>
            <a:off x="5516563" y="3112978"/>
            <a:ext cx="2078037" cy="1212983"/>
            <a:chOff x="789157" y="3505487"/>
            <a:chExt cx="1985951" cy="1142502"/>
          </a:xfrm>
        </p:grpSpPr>
        <p:sp>
          <p:nvSpPr>
            <p:cNvPr id="32" name="TextBox 23"/>
            <p:cNvSpPr txBox="1"/>
            <p:nvPr/>
          </p:nvSpPr>
          <p:spPr>
            <a:xfrm>
              <a:off x="789157" y="3505487"/>
              <a:ext cx="837468" cy="282603"/>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迷你简卡通" panose="03000509000000000000" pitchFamily="65" charset="-122"/>
                  <a:ea typeface="迷你简卡通" panose="03000509000000000000" pitchFamily="65" charset="-122"/>
                </a:rPr>
                <a:t>添加标题</a:t>
              </a:r>
            </a:p>
          </p:txBody>
        </p:sp>
        <p:sp>
          <p:nvSpPr>
            <p:cNvPr id="33" name="矩形 32"/>
            <p:cNvSpPr/>
            <p:nvPr/>
          </p:nvSpPr>
          <p:spPr>
            <a:xfrm>
              <a:off x="811914" y="3800052"/>
              <a:ext cx="1963194" cy="8479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grpSp>
      <p:grpSp>
        <p:nvGrpSpPr>
          <p:cNvPr id="34" name="组合 33"/>
          <p:cNvGrpSpPr/>
          <p:nvPr/>
        </p:nvGrpSpPr>
        <p:grpSpPr bwMode="auto">
          <a:xfrm>
            <a:off x="992188" y="3122502"/>
            <a:ext cx="2054225" cy="1203457"/>
            <a:chOff x="812496" y="3514973"/>
            <a:chExt cx="1962612" cy="1132996"/>
          </a:xfrm>
        </p:grpSpPr>
        <p:sp>
          <p:nvSpPr>
            <p:cNvPr id="35" name="TextBox 26"/>
            <p:cNvSpPr txBox="1"/>
            <p:nvPr/>
          </p:nvSpPr>
          <p:spPr>
            <a:xfrm>
              <a:off x="864064" y="3514973"/>
              <a:ext cx="838736" cy="282470"/>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迷你简卡通" panose="03000509000000000000" pitchFamily="65" charset="-122"/>
                  <a:ea typeface="迷你简卡通" panose="03000509000000000000" pitchFamily="65" charset="-122"/>
                </a:rPr>
                <a:t>添加标题</a:t>
              </a:r>
            </a:p>
          </p:txBody>
        </p:sp>
        <p:sp>
          <p:nvSpPr>
            <p:cNvPr id="36" name="矩形 35"/>
            <p:cNvSpPr/>
            <p:nvPr/>
          </p:nvSpPr>
          <p:spPr>
            <a:xfrm>
              <a:off x="812496" y="3800432"/>
              <a:ext cx="1962612" cy="8475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a:t>
              </a:r>
              <a:endParaRPr lang="en-US" altLang="zh-CN" sz="1200" dirty="0">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8" presetClass="entr" presetSubtype="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Right)">
                                      <p:cBhvr>
                                        <p:cTn id="13" dur="1000"/>
                                        <p:tgtEl>
                                          <p:spTgt spid="25"/>
                                        </p:tgtEl>
                                      </p:cBhvr>
                                    </p:animEffect>
                                  </p:childTnLst>
                                </p:cTn>
                              </p:par>
                              <p:par>
                                <p:cTn id="14" presetID="49" presetClass="entr" presetSubtype="0" decel="10000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360"/>
                                          </p:val>
                                        </p:tav>
                                        <p:tav tm="100000">
                                          <p:val>
                                            <p:fltVal val="0"/>
                                          </p:val>
                                        </p:tav>
                                      </p:tavLst>
                                    </p:anim>
                                    <p:animEffect transition="in" filter="fade">
                                      <p:cBhvr>
                                        <p:cTn id="19" dur="1000"/>
                                        <p:tgtEl>
                                          <p:spTgt spid="10"/>
                                        </p:tgtEl>
                                      </p:cBhvr>
                                    </p:animEffect>
                                  </p:childTnLst>
                                </p:cTn>
                              </p:par>
                              <p:par>
                                <p:cTn id="20" presetID="49" presetClass="entr" presetSubtype="0" decel="100000" fill="hold" nodeType="withEffect">
                                  <p:stCondLst>
                                    <p:cond delay="11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 calcmode="lin" valueType="num">
                                      <p:cBhvr>
                                        <p:cTn id="24" dur="1000" fill="hold"/>
                                        <p:tgtEl>
                                          <p:spTgt spid="28"/>
                                        </p:tgtEl>
                                        <p:attrNameLst>
                                          <p:attrName>style.rotation</p:attrName>
                                        </p:attrNameLst>
                                      </p:cBhvr>
                                      <p:tavLst>
                                        <p:tav tm="0">
                                          <p:val>
                                            <p:fltVal val="360"/>
                                          </p:val>
                                        </p:tav>
                                        <p:tav tm="100000">
                                          <p:val>
                                            <p:fltVal val="0"/>
                                          </p:val>
                                        </p:tav>
                                      </p:tavLst>
                                    </p:anim>
                                    <p:animEffect transition="in" filter="fade">
                                      <p:cBhvr>
                                        <p:cTn id="25" dur="1000"/>
                                        <p:tgtEl>
                                          <p:spTgt spid="28"/>
                                        </p:tgtEl>
                                      </p:cBhvr>
                                    </p:animEffect>
                                  </p:childTnLst>
                                </p:cTn>
                              </p:par>
                              <p:par>
                                <p:cTn id="26" presetID="22" presetClass="entr" presetSubtype="2" fill="hold" nodeType="withEffect">
                                  <p:stCondLst>
                                    <p:cond delay="200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par>
                                <p:cTn id="29" presetID="22" presetClass="entr" presetSubtype="8" fill="hold" nodeType="withEffect">
                                  <p:stCondLst>
                                    <p:cond delay="200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bwMode="auto">
          <a:xfrm>
            <a:off x="1419225" y="1270000"/>
            <a:ext cx="1214438" cy="2355850"/>
            <a:chOff x="1419709" y="1270654"/>
            <a:chExt cx="1213553" cy="2354901"/>
          </a:xfrm>
        </p:grpSpPr>
        <p:sp>
          <p:nvSpPr>
            <p:cNvPr id="11" name="圆角矩形 10"/>
            <p:cNvSpPr/>
            <p:nvPr/>
          </p:nvSpPr>
          <p:spPr bwMode="auto">
            <a:xfrm rot="5400000">
              <a:off x="849035"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迷你简卡通" panose="03000509000000000000" pitchFamily="65" charset="-122"/>
                <a:ea typeface="迷你简卡通" panose="03000509000000000000" pitchFamily="65" charset="-122"/>
              </a:endParaRPr>
            </a:p>
          </p:txBody>
        </p:sp>
        <p:sp>
          <p:nvSpPr>
            <p:cNvPr id="12" name="椭圆 11"/>
            <p:cNvSpPr/>
            <p:nvPr/>
          </p:nvSpPr>
          <p:spPr bwMode="auto">
            <a:xfrm>
              <a:off x="1551376"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13"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迷你简卡通" panose="03000509000000000000" pitchFamily="65" charset="-122"/>
                  <a:ea typeface="迷你简卡通" panose="03000509000000000000" pitchFamily="65" charset="-122"/>
                  <a:cs typeface="Arial" panose="020B0604020202020204" pitchFamily="34" charset="0"/>
                </a:rPr>
                <a:t>1</a:t>
              </a:r>
            </a:p>
          </p:txBody>
        </p:sp>
        <p:sp>
          <p:nvSpPr>
            <p:cNvPr id="14" name="矩形 261"/>
            <p:cNvSpPr>
              <a:spLocks noChangeArrowheads="1"/>
            </p:cNvSpPr>
            <p:nvPr/>
          </p:nvSpPr>
          <p:spPr bwMode="auto">
            <a:xfrm>
              <a:off x="1625934"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p>
          </p:txBody>
        </p:sp>
        <p:sp>
          <p:nvSpPr>
            <p:cNvPr id="15" name="Text Box 39"/>
            <p:cNvSpPr txBox="1">
              <a:spLocks noChangeArrowheads="1"/>
            </p:cNvSpPr>
            <p:nvPr/>
          </p:nvSpPr>
          <p:spPr bwMode="auto">
            <a:xfrm>
              <a:off x="149902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迷你简卡通" panose="03000509000000000000" pitchFamily="65" charset="-122"/>
                  <a:ea typeface="迷你简卡通" panose="03000509000000000000" pitchFamily="65" charset="-122"/>
                </a:rPr>
                <a:t>您的内容打在这里或者</a:t>
              </a:r>
              <a:endParaRPr lang="en-US" altLang="zh-CN" sz="1100" dirty="0">
                <a:solidFill>
                  <a:schemeClr val="bg1"/>
                </a:solidFill>
                <a:latin typeface="迷你简卡通" panose="03000509000000000000" pitchFamily="65" charset="-122"/>
                <a:ea typeface="迷你简卡通" panose="03000509000000000000" pitchFamily="65" charset="-122"/>
              </a:endParaRPr>
            </a:p>
          </p:txBody>
        </p:sp>
      </p:grpSp>
      <p:sp>
        <p:nvSpPr>
          <p:cNvPr id="16" name="TextBox 36"/>
          <p:cNvSpPr txBox="1"/>
          <p:nvPr/>
        </p:nvSpPr>
        <p:spPr>
          <a:xfrm>
            <a:off x="1422470" y="3821732"/>
            <a:ext cx="6318180" cy="842538"/>
          </a:xfrm>
          <a:prstGeom prst="rect">
            <a:avLst/>
          </a:prstGeom>
          <a:noFill/>
        </p:spPr>
        <p:txBody>
          <a:bodyPr wrap="square">
            <a:spAutoFit/>
          </a:bodyPr>
          <a:lstStyle/>
          <a:p>
            <a:pPr algn="ctr" defTabSz="684530" eaLnBrk="1" fontAlgn="auto" hangingPunct="1">
              <a:lnSpc>
                <a:spcPct val="150000"/>
              </a:lnSpc>
              <a:spcBef>
                <a:spcPts val="0"/>
              </a:spcBef>
              <a:spcAft>
                <a:spcPts val="0"/>
              </a:spcAft>
              <a:defRPr/>
            </a:pPr>
            <a:r>
              <a:rPr lang="zh-CN" altLang="en-US" sz="11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r>
              <a:rPr lang="zh-CN" altLang="en-US" sz="1050" dirty="0">
                <a:solidFill>
                  <a:schemeClr val="bg1"/>
                </a:solidFill>
                <a:latin typeface="迷你简卡通" panose="03000509000000000000" pitchFamily="65" charset="-122"/>
                <a:ea typeface="迷你简卡通" panose="03000509000000000000" pitchFamily="65" charset="-122"/>
              </a:rPr>
              <a:t>这里，或者通过复制您的文本后</a:t>
            </a:r>
            <a:endParaRPr lang="zh-CN" altLang="en-US" sz="105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grpSp>
        <p:nvGrpSpPr>
          <p:cNvPr id="17" name="组合 16"/>
          <p:cNvGrpSpPr/>
          <p:nvPr/>
        </p:nvGrpSpPr>
        <p:grpSpPr bwMode="auto">
          <a:xfrm>
            <a:off x="3155950" y="1270000"/>
            <a:ext cx="1214438" cy="2355850"/>
            <a:chOff x="3156432" y="1270654"/>
            <a:chExt cx="1213553" cy="2354901"/>
          </a:xfrm>
        </p:grpSpPr>
        <p:sp>
          <p:nvSpPr>
            <p:cNvPr id="18" name="圆角矩形 17"/>
            <p:cNvSpPr/>
            <p:nvPr/>
          </p:nvSpPr>
          <p:spPr bwMode="auto">
            <a:xfrm rot="5400000">
              <a:off x="2585758"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迷你简卡通" panose="03000509000000000000" pitchFamily="65" charset="-122"/>
                <a:ea typeface="迷你简卡通" panose="03000509000000000000" pitchFamily="65" charset="-122"/>
              </a:endParaRPr>
            </a:p>
          </p:txBody>
        </p:sp>
        <p:sp>
          <p:nvSpPr>
            <p:cNvPr id="19" name="椭圆 18"/>
            <p:cNvSpPr/>
            <p:nvPr/>
          </p:nvSpPr>
          <p:spPr bwMode="auto">
            <a:xfrm>
              <a:off x="3288099"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0" name="Text Box 39"/>
            <p:cNvSpPr txBox="1">
              <a:spLocks noChangeArrowheads="1"/>
            </p:cNvSpPr>
            <p:nvPr/>
          </p:nvSpPr>
          <p:spPr bwMode="auto">
            <a:xfrm>
              <a:off x="3241741" y="1355957"/>
              <a:ext cx="1042932" cy="738366"/>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迷你简卡通" panose="03000509000000000000" pitchFamily="65" charset="-122"/>
                  <a:ea typeface="迷你简卡通" panose="03000509000000000000" pitchFamily="65" charset="-122"/>
                  <a:cs typeface="Arial" panose="020B0604020202020204" pitchFamily="34" charset="0"/>
                </a:rPr>
                <a:t>2</a:t>
              </a:r>
            </a:p>
          </p:txBody>
        </p:sp>
        <p:sp>
          <p:nvSpPr>
            <p:cNvPr id="21" name="矩形 261"/>
            <p:cNvSpPr>
              <a:spLocks noChangeArrowheads="1"/>
            </p:cNvSpPr>
            <p:nvPr/>
          </p:nvSpPr>
          <p:spPr bwMode="auto">
            <a:xfrm>
              <a:off x="3362657"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p>
          </p:txBody>
        </p:sp>
        <p:sp>
          <p:nvSpPr>
            <p:cNvPr id="22" name="Text Box 39"/>
            <p:cNvSpPr txBox="1">
              <a:spLocks noChangeArrowheads="1"/>
            </p:cNvSpPr>
            <p:nvPr/>
          </p:nvSpPr>
          <p:spPr bwMode="auto">
            <a:xfrm>
              <a:off x="321988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迷你简卡通" panose="03000509000000000000" pitchFamily="65" charset="-122"/>
                  <a:ea typeface="迷你简卡通" panose="03000509000000000000" pitchFamily="65" charset="-122"/>
                </a:rPr>
                <a:t>您的内容打在这里或者</a:t>
              </a:r>
              <a:endParaRPr lang="en-US" altLang="zh-CN" sz="1100" dirty="0">
                <a:solidFill>
                  <a:schemeClr val="bg1"/>
                </a:solidFill>
                <a:latin typeface="迷你简卡通" panose="03000509000000000000" pitchFamily="65" charset="-122"/>
                <a:ea typeface="迷你简卡通" panose="03000509000000000000" pitchFamily="65" charset="-122"/>
              </a:endParaRPr>
            </a:p>
          </p:txBody>
        </p:sp>
      </p:grpSp>
      <p:grpSp>
        <p:nvGrpSpPr>
          <p:cNvPr id="23" name="组合 22"/>
          <p:cNvGrpSpPr/>
          <p:nvPr/>
        </p:nvGrpSpPr>
        <p:grpSpPr bwMode="auto">
          <a:xfrm>
            <a:off x="4897438" y="1270000"/>
            <a:ext cx="1212850" cy="2355850"/>
            <a:chOff x="4896956" y="1270654"/>
            <a:chExt cx="1213553" cy="2354901"/>
          </a:xfrm>
        </p:grpSpPr>
        <p:sp>
          <p:nvSpPr>
            <p:cNvPr id="24" name="圆角矩形 23"/>
            <p:cNvSpPr/>
            <p:nvPr/>
          </p:nvSpPr>
          <p:spPr bwMode="auto">
            <a:xfrm rot="5400000">
              <a:off x="4326282"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迷你简卡通" panose="03000509000000000000" pitchFamily="65" charset="-122"/>
                <a:ea typeface="迷你简卡通" panose="03000509000000000000" pitchFamily="65" charset="-122"/>
              </a:endParaRPr>
            </a:p>
          </p:txBody>
        </p:sp>
        <p:sp>
          <p:nvSpPr>
            <p:cNvPr id="25" name="椭圆 24"/>
            <p:cNvSpPr/>
            <p:nvPr/>
          </p:nvSpPr>
          <p:spPr bwMode="auto">
            <a:xfrm>
              <a:off x="5028794"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26"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迷你简卡通" panose="03000509000000000000" pitchFamily="65" charset="-122"/>
                  <a:ea typeface="迷你简卡通" panose="03000509000000000000" pitchFamily="65" charset="-122"/>
                  <a:cs typeface="Arial" panose="020B0604020202020204" pitchFamily="34" charset="0"/>
                </a:rPr>
                <a:t>3</a:t>
              </a:r>
            </a:p>
          </p:txBody>
        </p:sp>
        <p:sp>
          <p:nvSpPr>
            <p:cNvPr id="27" name="矩形 261"/>
            <p:cNvSpPr>
              <a:spLocks noChangeArrowheads="1"/>
            </p:cNvSpPr>
            <p:nvPr/>
          </p:nvSpPr>
          <p:spPr bwMode="auto">
            <a:xfrm>
              <a:off x="5103451"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p>
          </p:txBody>
        </p:sp>
        <p:sp>
          <p:nvSpPr>
            <p:cNvPr id="28" name="Text Box 39"/>
            <p:cNvSpPr txBox="1">
              <a:spLocks noChangeArrowheads="1"/>
            </p:cNvSpPr>
            <p:nvPr/>
          </p:nvSpPr>
          <p:spPr bwMode="auto">
            <a:xfrm>
              <a:off x="4965258"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迷你简卡通" panose="03000509000000000000" pitchFamily="65" charset="-122"/>
                  <a:ea typeface="迷你简卡通" panose="03000509000000000000" pitchFamily="65" charset="-122"/>
                </a:rPr>
                <a:t>您的内容打在这里或者</a:t>
              </a:r>
              <a:endParaRPr lang="en-US" altLang="zh-CN" sz="1100" dirty="0">
                <a:solidFill>
                  <a:schemeClr val="bg1"/>
                </a:solidFill>
                <a:latin typeface="迷你简卡通" panose="03000509000000000000" pitchFamily="65" charset="-122"/>
                <a:ea typeface="迷你简卡通" panose="03000509000000000000" pitchFamily="65" charset="-122"/>
              </a:endParaRPr>
            </a:p>
          </p:txBody>
        </p:sp>
      </p:grpSp>
      <p:grpSp>
        <p:nvGrpSpPr>
          <p:cNvPr id="29" name="组合 28"/>
          <p:cNvGrpSpPr/>
          <p:nvPr/>
        </p:nvGrpSpPr>
        <p:grpSpPr bwMode="auto">
          <a:xfrm>
            <a:off x="6591300" y="1270000"/>
            <a:ext cx="1212850" cy="2355850"/>
            <a:chOff x="6590610" y="1270654"/>
            <a:chExt cx="1213553" cy="2354901"/>
          </a:xfrm>
        </p:grpSpPr>
        <p:sp>
          <p:nvSpPr>
            <p:cNvPr id="30" name="圆角矩形 29"/>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迷你简卡通" panose="03000509000000000000" pitchFamily="65" charset="-122"/>
                <a:ea typeface="迷你简卡通" panose="03000509000000000000" pitchFamily="65" charset="-122"/>
              </a:endParaRPr>
            </a:p>
          </p:txBody>
        </p:sp>
        <p:sp>
          <p:nvSpPr>
            <p:cNvPr id="31" name="椭圆 30"/>
            <p:cNvSpPr/>
            <p:nvPr/>
          </p:nvSpPr>
          <p:spPr bwMode="auto">
            <a:xfrm>
              <a:off x="6722449"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迷你简卡通" panose="03000509000000000000" pitchFamily="65" charset="-122"/>
                <a:ea typeface="迷你简卡通" panose="03000509000000000000" pitchFamily="65" charset="-122"/>
              </a:endParaRPr>
            </a:p>
          </p:txBody>
        </p:sp>
        <p:sp>
          <p:nvSpPr>
            <p:cNvPr id="32"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迷你简卡通" panose="03000509000000000000" pitchFamily="65" charset="-122"/>
                  <a:ea typeface="迷你简卡通" panose="03000509000000000000" pitchFamily="65" charset="-122"/>
                  <a:cs typeface="Arial" panose="020B0604020202020204" pitchFamily="34" charset="0"/>
                </a:rPr>
                <a:t>4</a:t>
              </a:r>
            </a:p>
          </p:txBody>
        </p:sp>
        <p:sp>
          <p:nvSpPr>
            <p:cNvPr id="33" name="矩形 261"/>
            <p:cNvSpPr>
              <a:spLocks noChangeArrowheads="1"/>
            </p:cNvSpPr>
            <p:nvPr/>
          </p:nvSpPr>
          <p:spPr bwMode="auto">
            <a:xfrm>
              <a:off x="6797105"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p>
          </p:txBody>
        </p:sp>
        <p:sp>
          <p:nvSpPr>
            <p:cNvPr id="34" name="Text Box 39"/>
            <p:cNvSpPr txBox="1">
              <a:spLocks noChangeArrowheads="1"/>
            </p:cNvSpPr>
            <p:nvPr/>
          </p:nvSpPr>
          <p:spPr bwMode="auto">
            <a:xfrm>
              <a:off x="6654147"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迷你简卡通" panose="03000509000000000000" pitchFamily="65" charset="-122"/>
                  <a:ea typeface="迷你简卡通" panose="03000509000000000000" pitchFamily="65" charset="-122"/>
                </a:rPr>
                <a:t>您的内容打在这里或者</a:t>
              </a:r>
              <a:endParaRPr lang="en-US" altLang="zh-CN" sz="1100" dirty="0">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66600" fill="hold" nodeType="withEffect">
                                  <p:stCondLst>
                                    <p:cond delay="1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66600" fill="hold" nodeType="withEffect">
                                  <p:stCondLst>
                                    <p:cond delay="2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decel="66600" fill="hold" nodeType="withEffect">
                                  <p:stCondLst>
                                    <p:cond delay="3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2997823" y="650608"/>
            <a:ext cx="1167071" cy="558879"/>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7333373" y="2020459"/>
            <a:ext cx="1167071" cy="558879"/>
          </a:xfrm>
          <a:prstGeom prst="rect">
            <a:avLst/>
          </a:prstGeom>
        </p:spPr>
      </p:pic>
      <p:sp>
        <p:nvSpPr>
          <p:cNvPr id="15" name="文本框 14"/>
          <p:cNvSpPr txBox="1"/>
          <p:nvPr/>
        </p:nvSpPr>
        <p:spPr>
          <a:xfrm>
            <a:off x="3313002" y="1991937"/>
            <a:ext cx="3839359" cy="707886"/>
          </a:xfrm>
          <a:prstGeom prst="rect">
            <a:avLst/>
          </a:prstGeom>
          <a:noFill/>
        </p:spPr>
        <p:txBody>
          <a:bodyPr wrap="square" rtlCol="0">
            <a:spAutoFit/>
          </a:bodyPr>
          <a:lstStyle/>
          <a:p>
            <a:r>
              <a:rPr lang="en-US" altLang="zh-CN" sz="4000" b="1" dirty="0">
                <a:solidFill>
                  <a:schemeClr val="bg1"/>
                </a:solidFill>
                <a:latin typeface="迷你简卡通" panose="03000509000000000000" pitchFamily="65" charset="-122"/>
                <a:ea typeface="迷你简卡通" panose="03000509000000000000" pitchFamily="65" charset="-122"/>
              </a:rPr>
              <a:t>5.</a:t>
            </a:r>
            <a:r>
              <a:rPr lang="zh-CN" altLang="en-US" sz="4000" b="1"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6" name="组合 15"/>
          <p:cNvGrpSpPr/>
          <p:nvPr/>
        </p:nvGrpSpPr>
        <p:grpSpPr>
          <a:xfrm>
            <a:off x="1836627" y="1693417"/>
            <a:ext cx="1304926" cy="1304926"/>
            <a:chOff x="2400299" y="1661025"/>
            <a:chExt cx="1304926" cy="1304926"/>
          </a:xfrm>
        </p:grpSpPr>
        <p:sp>
          <p:nvSpPr>
            <p:cNvPr id="17" name="流程图: 联系 16"/>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KSO_Shape"/>
            <p:cNvSpPr/>
            <p:nvPr/>
          </p:nvSpPr>
          <p:spPr bwMode="auto">
            <a:xfrm>
              <a:off x="2655093" y="1938263"/>
              <a:ext cx="795337" cy="75045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1+#ppt_w/2"/>
                                          </p:val>
                                        </p:tav>
                                        <p:tav tm="100000">
                                          <p:val>
                                            <p:strVal val="#ppt_x"/>
                                          </p:val>
                                        </p:tav>
                                      </p:tavLst>
                                    </p:anim>
                                    <p:anim calcmode="lin" valueType="num">
                                      <p:cBhvr additive="base">
                                        <p:cTn id="31" dur="11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100" fill="hold"/>
                                        <p:tgtEl>
                                          <p:spTgt spid="14"/>
                                        </p:tgtEl>
                                        <p:attrNameLst>
                                          <p:attrName>ppt_x</p:attrName>
                                        </p:attrNameLst>
                                      </p:cBhvr>
                                      <p:tavLst>
                                        <p:tav tm="0">
                                          <p:val>
                                            <p:strVal val="1+#ppt_w/2"/>
                                          </p:val>
                                        </p:tav>
                                        <p:tav tm="100000">
                                          <p:val>
                                            <p:strVal val="#ppt_x"/>
                                          </p:val>
                                        </p:tav>
                                      </p:tavLst>
                                    </p:anim>
                                    <p:anim calcmode="lin" valueType="num">
                                      <p:cBhvr additive="base">
                                        <p:cTn id="36" dur="11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a:xfrm>
            <a:off x="588503" y="1286904"/>
            <a:ext cx="4002346" cy="3310499"/>
            <a:chOff x="555625" y="293801"/>
            <a:chExt cx="7936025" cy="6564199"/>
          </a:xfrm>
          <a:noFill/>
        </p:grpSpPr>
        <p:sp>
          <p:nvSpPr>
            <p:cNvPr id="11" name="Freeform 36"/>
            <p:cNvSpPr/>
            <p:nvPr/>
          </p:nvSpPr>
          <p:spPr bwMode="auto">
            <a:xfrm>
              <a:off x="6807200"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2" name="Freeform 7"/>
            <p:cNvSpPr/>
            <p:nvPr/>
          </p:nvSpPr>
          <p:spPr bwMode="auto">
            <a:xfrm>
              <a:off x="5489575"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3" name="Freeform 8"/>
            <p:cNvSpPr/>
            <p:nvPr/>
          </p:nvSpPr>
          <p:spPr bwMode="auto">
            <a:xfrm>
              <a:off x="5506810" y="6535963"/>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4" name="Freeform 10"/>
            <p:cNvSpPr/>
            <p:nvPr/>
          </p:nvSpPr>
          <p:spPr bwMode="auto">
            <a:xfrm>
              <a:off x="5661025"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5" name="Freeform 11"/>
            <p:cNvSpPr/>
            <p:nvPr/>
          </p:nvSpPr>
          <p:spPr bwMode="auto">
            <a:xfrm>
              <a:off x="3673475"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6" name="Freeform 12"/>
            <p:cNvSpPr/>
            <p:nvPr/>
          </p:nvSpPr>
          <p:spPr bwMode="auto">
            <a:xfrm>
              <a:off x="4851400"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7" name="Freeform 13"/>
            <p:cNvSpPr/>
            <p:nvPr/>
          </p:nvSpPr>
          <p:spPr bwMode="auto">
            <a:xfrm>
              <a:off x="7381875"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8" name="Freeform 14"/>
            <p:cNvSpPr/>
            <p:nvPr/>
          </p:nvSpPr>
          <p:spPr bwMode="auto">
            <a:xfrm>
              <a:off x="7407275" y="5405437"/>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9" name="Freeform 15"/>
            <p:cNvSpPr/>
            <p:nvPr/>
          </p:nvSpPr>
          <p:spPr bwMode="auto">
            <a:xfrm>
              <a:off x="6708775"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0" name="Freeform 16"/>
            <p:cNvSpPr/>
            <p:nvPr/>
          </p:nvSpPr>
          <p:spPr bwMode="auto">
            <a:xfrm>
              <a:off x="4689475"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1" name="Freeform 17"/>
            <p:cNvSpPr/>
            <p:nvPr/>
          </p:nvSpPr>
          <p:spPr bwMode="auto">
            <a:xfrm>
              <a:off x="5508625"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2" name="Freeform 18"/>
            <p:cNvSpPr/>
            <p:nvPr/>
          </p:nvSpPr>
          <p:spPr bwMode="auto">
            <a:xfrm>
              <a:off x="6286500"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3" name="Freeform 19"/>
            <p:cNvSpPr/>
            <p:nvPr/>
          </p:nvSpPr>
          <p:spPr bwMode="auto">
            <a:xfrm>
              <a:off x="3746500"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4" name="Freeform 20"/>
            <p:cNvSpPr/>
            <p:nvPr/>
          </p:nvSpPr>
          <p:spPr bwMode="auto">
            <a:xfrm>
              <a:off x="873125"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5" name="Freeform 21"/>
            <p:cNvSpPr/>
            <p:nvPr/>
          </p:nvSpPr>
          <p:spPr bwMode="auto">
            <a:xfrm>
              <a:off x="6962775"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6" name="Freeform 22"/>
            <p:cNvSpPr/>
            <p:nvPr/>
          </p:nvSpPr>
          <p:spPr bwMode="auto">
            <a:xfrm>
              <a:off x="4975225"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7" name="Freeform 23"/>
            <p:cNvSpPr/>
            <p:nvPr/>
          </p:nvSpPr>
          <p:spPr bwMode="auto">
            <a:xfrm>
              <a:off x="5438775"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8" name="Freeform 24"/>
            <p:cNvSpPr/>
            <p:nvPr/>
          </p:nvSpPr>
          <p:spPr bwMode="auto">
            <a:xfrm>
              <a:off x="6423025"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9" name="Freeform 25"/>
            <p:cNvSpPr/>
            <p:nvPr/>
          </p:nvSpPr>
          <p:spPr bwMode="auto">
            <a:xfrm>
              <a:off x="6619875"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0" name="Freeform 26"/>
            <p:cNvSpPr/>
            <p:nvPr/>
          </p:nvSpPr>
          <p:spPr bwMode="auto">
            <a:xfrm>
              <a:off x="5727700"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1" name="Freeform 27"/>
            <p:cNvSpPr/>
            <p:nvPr/>
          </p:nvSpPr>
          <p:spPr bwMode="auto">
            <a:xfrm>
              <a:off x="5026025"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2" name="Freeform 28"/>
            <p:cNvSpPr/>
            <p:nvPr/>
          </p:nvSpPr>
          <p:spPr bwMode="auto">
            <a:xfrm>
              <a:off x="2622550" y="2911475"/>
              <a:ext cx="1962149"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3" name="Freeform 29"/>
            <p:cNvSpPr/>
            <p:nvPr/>
          </p:nvSpPr>
          <p:spPr bwMode="auto">
            <a:xfrm>
              <a:off x="5676900"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4" name="Freeform 30"/>
            <p:cNvSpPr/>
            <p:nvPr/>
          </p:nvSpPr>
          <p:spPr bwMode="auto">
            <a:xfrm>
              <a:off x="6384925"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5" name="Freeform 31"/>
            <p:cNvSpPr/>
            <p:nvPr/>
          </p:nvSpPr>
          <p:spPr bwMode="auto">
            <a:xfrm>
              <a:off x="4806950"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6" name="Freeform 32"/>
            <p:cNvSpPr/>
            <p:nvPr/>
          </p:nvSpPr>
          <p:spPr bwMode="auto">
            <a:xfrm>
              <a:off x="6108700"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7" name="Freeform 33"/>
            <p:cNvSpPr/>
            <p:nvPr/>
          </p:nvSpPr>
          <p:spPr bwMode="auto">
            <a:xfrm>
              <a:off x="555625"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8" name="Freeform 34"/>
            <p:cNvSpPr/>
            <p:nvPr/>
          </p:nvSpPr>
          <p:spPr bwMode="auto">
            <a:xfrm>
              <a:off x="3883025"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7" y="870"/>
                  </a:lnTo>
                  <a:lnTo>
                    <a:pt x="2017"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9" name="Freeform 35"/>
            <p:cNvSpPr/>
            <p:nvPr/>
          </p:nvSpPr>
          <p:spPr bwMode="auto">
            <a:xfrm>
              <a:off x="6346825"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40" name="Freeform 37"/>
            <p:cNvSpPr/>
            <p:nvPr/>
          </p:nvSpPr>
          <p:spPr bwMode="auto">
            <a:xfrm>
              <a:off x="7004050"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41" name="Freeform 38"/>
            <p:cNvSpPr/>
            <p:nvPr/>
          </p:nvSpPr>
          <p:spPr bwMode="auto">
            <a:xfrm>
              <a:off x="6723175" y="29380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42" name="Freeform 39"/>
            <p:cNvSpPr/>
            <p:nvPr/>
          </p:nvSpPr>
          <p:spPr bwMode="auto">
            <a:xfrm>
              <a:off x="3181350"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grpSp>
      <p:grpSp>
        <p:nvGrpSpPr>
          <p:cNvPr id="43" name="组合 42"/>
          <p:cNvGrpSpPr/>
          <p:nvPr/>
        </p:nvGrpSpPr>
        <p:grpSpPr bwMode="auto">
          <a:xfrm>
            <a:off x="5592226" y="2852793"/>
            <a:ext cx="775302" cy="427454"/>
            <a:chOff x="4167266" y="1813810"/>
            <a:chExt cx="1034162" cy="568320"/>
          </a:xfrm>
        </p:grpSpPr>
        <p:sp>
          <p:nvSpPr>
            <p:cNvPr id="44" name="文本框 43"/>
            <p:cNvSpPr txBox="1"/>
            <p:nvPr/>
          </p:nvSpPr>
          <p:spPr>
            <a:xfrm>
              <a:off x="4167266" y="1813810"/>
              <a:ext cx="562778" cy="531965"/>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迷你简卡通" panose="03000509000000000000" pitchFamily="65" charset="-122"/>
                  <a:ea typeface="迷你简卡通" panose="03000509000000000000" pitchFamily="65" charset="-122"/>
                </a:rPr>
                <a:t>80</a:t>
              </a:r>
              <a:endParaRPr lang="zh-CN" altLang="en-US" sz="1400" dirty="0">
                <a:solidFill>
                  <a:schemeClr val="bg1"/>
                </a:solidFill>
                <a:latin typeface="迷你简卡通" panose="03000509000000000000" pitchFamily="65" charset="-122"/>
                <a:ea typeface="迷你简卡通" panose="03000509000000000000" pitchFamily="65" charset="-122"/>
              </a:endParaRPr>
            </a:p>
          </p:txBody>
        </p:sp>
        <p:sp>
          <p:nvSpPr>
            <p:cNvPr id="45" name="矩形 44"/>
            <p:cNvSpPr/>
            <p:nvPr/>
          </p:nvSpPr>
          <p:spPr>
            <a:xfrm>
              <a:off x="4724178" y="1932007"/>
              <a:ext cx="477250" cy="450123"/>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迷你简卡通" panose="03000509000000000000" pitchFamily="65" charset="-122"/>
                  <a:ea typeface="迷你简卡通" panose="03000509000000000000" pitchFamily="65" charset="-122"/>
                </a:rPr>
                <a:t>%</a:t>
              </a:r>
              <a:endParaRPr lang="zh-CN" altLang="en-US" sz="1600" dirty="0">
                <a:solidFill>
                  <a:schemeClr val="bg1"/>
                </a:solidFill>
                <a:latin typeface="迷你简卡通" panose="03000509000000000000" pitchFamily="65" charset="-122"/>
                <a:ea typeface="迷你简卡通" panose="03000509000000000000" pitchFamily="65" charset="-122"/>
              </a:endParaRPr>
            </a:p>
          </p:txBody>
        </p:sp>
      </p:grpSp>
      <p:grpSp>
        <p:nvGrpSpPr>
          <p:cNvPr id="46" name="组合 45"/>
          <p:cNvGrpSpPr/>
          <p:nvPr/>
        </p:nvGrpSpPr>
        <p:grpSpPr bwMode="auto">
          <a:xfrm>
            <a:off x="5592226" y="3789419"/>
            <a:ext cx="775302" cy="419516"/>
            <a:chOff x="4167266" y="1813810"/>
            <a:chExt cx="1034162" cy="559140"/>
          </a:xfrm>
        </p:grpSpPr>
        <p:sp>
          <p:nvSpPr>
            <p:cNvPr id="47" name="文本框 46"/>
            <p:cNvSpPr txBox="1"/>
            <p:nvPr/>
          </p:nvSpPr>
          <p:spPr>
            <a:xfrm>
              <a:off x="4167266" y="1813810"/>
              <a:ext cx="560641" cy="533275"/>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迷你简卡通" panose="03000509000000000000" pitchFamily="65" charset="-122"/>
                  <a:ea typeface="迷你简卡通" panose="03000509000000000000" pitchFamily="65" charset="-122"/>
                </a:rPr>
                <a:t>65</a:t>
              </a:r>
              <a:endParaRPr lang="zh-CN" altLang="en-US" sz="1400" dirty="0">
                <a:solidFill>
                  <a:schemeClr val="bg1"/>
                </a:solidFill>
                <a:latin typeface="迷你简卡通" panose="03000509000000000000" pitchFamily="65" charset="-122"/>
                <a:ea typeface="迷你简卡通" panose="03000509000000000000" pitchFamily="65" charset="-122"/>
              </a:endParaRPr>
            </a:p>
          </p:txBody>
        </p:sp>
        <p:sp>
          <p:nvSpPr>
            <p:cNvPr id="48" name="矩形 47"/>
            <p:cNvSpPr/>
            <p:nvPr/>
          </p:nvSpPr>
          <p:spPr>
            <a:xfrm>
              <a:off x="4724178" y="1921718"/>
              <a:ext cx="477250" cy="451232"/>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迷你简卡通" panose="03000509000000000000" pitchFamily="65" charset="-122"/>
                  <a:ea typeface="迷你简卡通" panose="03000509000000000000" pitchFamily="65" charset="-122"/>
                </a:rPr>
                <a:t>%</a:t>
              </a:r>
              <a:endParaRPr lang="zh-CN" altLang="en-US" sz="1600" dirty="0">
                <a:solidFill>
                  <a:schemeClr val="bg1"/>
                </a:solidFill>
                <a:latin typeface="迷你简卡通" panose="03000509000000000000" pitchFamily="65" charset="-122"/>
                <a:ea typeface="迷你简卡通" panose="03000509000000000000" pitchFamily="65" charset="-122"/>
              </a:endParaRPr>
            </a:p>
          </p:txBody>
        </p:sp>
      </p:grpSp>
      <p:sp>
        <p:nvSpPr>
          <p:cNvPr id="49" name="Freeform 19"/>
          <p:cNvSpPr/>
          <p:nvPr/>
        </p:nvSpPr>
        <p:spPr bwMode="auto">
          <a:xfrm>
            <a:off x="4779424" y="3740205"/>
            <a:ext cx="722312" cy="709613"/>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50" name="Freeform 10"/>
          <p:cNvSpPr/>
          <p:nvPr/>
        </p:nvSpPr>
        <p:spPr bwMode="auto">
          <a:xfrm>
            <a:off x="4700049" y="2852793"/>
            <a:ext cx="731837" cy="5619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grpSp>
        <p:nvGrpSpPr>
          <p:cNvPr id="51" name="组合 50"/>
          <p:cNvGrpSpPr/>
          <p:nvPr/>
        </p:nvGrpSpPr>
        <p:grpSpPr bwMode="auto">
          <a:xfrm>
            <a:off x="4779424" y="1106543"/>
            <a:ext cx="3436937" cy="1300162"/>
            <a:chOff x="5545416" y="1067783"/>
            <a:chExt cx="3437717" cy="1299942"/>
          </a:xfrm>
        </p:grpSpPr>
        <p:sp>
          <p:nvSpPr>
            <p:cNvPr id="52" name="文本框 51"/>
            <p:cNvSpPr txBox="1"/>
            <p:nvPr/>
          </p:nvSpPr>
          <p:spPr>
            <a:xfrm>
              <a:off x="5553355" y="1067783"/>
              <a:ext cx="1190895" cy="296812"/>
            </a:xfrm>
            <a:prstGeom prst="rect">
              <a:avLst/>
            </a:prstGeom>
            <a:noFill/>
          </p:spPr>
          <p:txBody>
            <a:bodyPr>
              <a:spAutoFit/>
            </a:bodyPr>
            <a:lstStyle/>
            <a:p>
              <a:pPr eaLnBrk="1" fontAlgn="auto" hangingPunct="1">
                <a:spcBef>
                  <a:spcPts val="0"/>
                </a:spcBef>
                <a:spcAft>
                  <a:spcPts val="0"/>
                </a:spcAft>
                <a:defRPr/>
              </a:pPr>
              <a:r>
                <a:rPr lang="zh-CN" altLang="en-US" sz="2000" b="1" baseline="-3000" dirty="0">
                  <a:solidFill>
                    <a:schemeClr val="bg1"/>
                  </a:solidFill>
                  <a:latin typeface="迷你简卡通" panose="03000509000000000000" pitchFamily="65" charset="-122"/>
                  <a:ea typeface="迷你简卡通" panose="03000509000000000000" pitchFamily="65" charset="-122"/>
                </a:rPr>
                <a:t>添加标题</a:t>
              </a:r>
            </a:p>
          </p:txBody>
        </p:sp>
        <p:sp>
          <p:nvSpPr>
            <p:cNvPr id="53" name="文本框 52"/>
            <p:cNvSpPr txBox="1"/>
            <p:nvPr/>
          </p:nvSpPr>
          <p:spPr>
            <a:xfrm>
              <a:off x="5545416" y="1370944"/>
              <a:ext cx="3437717" cy="996781"/>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grpSp>
      <p:sp>
        <p:nvSpPr>
          <p:cNvPr id="54" name="文本框 53"/>
          <p:cNvSpPr txBox="1"/>
          <p:nvPr/>
        </p:nvSpPr>
        <p:spPr>
          <a:xfrm>
            <a:off x="6406611" y="2849618"/>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55" name="文本框 54"/>
          <p:cNvSpPr txBox="1"/>
          <p:nvPr/>
        </p:nvSpPr>
        <p:spPr>
          <a:xfrm>
            <a:off x="6406611" y="3738618"/>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ppt_x"/>
                                          </p:val>
                                        </p:tav>
                                        <p:tav tm="100000">
                                          <p:val>
                                            <p:strVal val="#ppt_x"/>
                                          </p:val>
                                        </p:tav>
                                      </p:tavLst>
                                    </p:anim>
                                    <p:anim calcmode="lin" valueType="num">
                                      <p:cBhvr additive="base">
                                        <p:cTn id="14" dur="4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2" decel="666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400" fill="hold"/>
                                        <p:tgtEl>
                                          <p:spTgt spid="51"/>
                                        </p:tgtEl>
                                        <p:attrNameLst>
                                          <p:attrName>ppt_x</p:attrName>
                                        </p:attrNameLst>
                                      </p:cBhvr>
                                      <p:tavLst>
                                        <p:tav tm="0">
                                          <p:val>
                                            <p:strVal val="1+#ppt_w/2"/>
                                          </p:val>
                                        </p:tav>
                                        <p:tav tm="100000">
                                          <p:val>
                                            <p:strVal val="#ppt_x"/>
                                          </p:val>
                                        </p:tav>
                                      </p:tavLst>
                                    </p:anim>
                                    <p:anim calcmode="lin" valueType="num">
                                      <p:cBhvr additive="base">
                                        <p:cTn id="19" dur="40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ppt_w</p:attrName>
                                        </p:attrNameLst>
                                      </p:cBhvr>
                                      <p:tavLst>
                                        <p:tav tm="0">
                                          <p:val>
                                            <p:fltVal val="0"/>
                                          </p:val>
                                        </p:tav>
                                        <p:tav tm="100000">
                                          <p:val>
                                            <p:strVal val="#ppt_w"/>
                                          </p:val>
                                        </p:tav>
                                      </p:tavLst>
                                    </p:anim>
                                    <p:anim calcmode="lin" valueType="num">
                                      <p:cBhvr>
                                        <p:cTn id="24" dur="250" fill="hold"/>
                                        <p:tgtEl>
                                          <p:spTgt spid="50"/>
                                        </p:tgtEl>
                                        <p:attrNameLst>
                                          <p:attrName>ppt_h</p:attrName>
                                        </p:attrNameLst>
                                      </p:cBhvr>
                                      <p:tavLst>
                                        <p:tav tm="0">
                                          <p:val>
                                            <p:fltVal val="0"/>
                                          </p:val>
                                        </p:tav>
                                        <p:tav tm="100000">
                                          <p:val>
                                            <p:strVal val="#ppt_h"/>
                                          </p:val>
                                        </p:tav>
                                      </p:tavLst>
                                    </p:anim>
                                    <p:animEffect transition="in" filter="fade">
                                      <p:cBhvr>
                                        <p:cTn id="25" dur="250"/>
                                        <p:tgtEl>
                                          <p:spTgt spid="50"/>
                                        </p:tgtEl>
                                      </p:cBhvr>
                                    </p:animEffect>
                                  </p:childTnLst>
                                </p:cTn>
                              </p:par>
                              <p:par>
                                <p:cTn id="26" presetID="6" presetClass="emph" presetSubtype="0" decel="100000" fill="hold" nodeType="withEffect">
                                  <p:stCondLst>
                                    <p:cond delay="200"/>
                                  </p:stCondLst>
                                  <p:childTnLst>
                                    <p:animScale>
                                      <p:cBhvr>
                                        <p:cTn id="27" dur="250" fill="hold"/>
                                        <p:tgtEl>
                                          <p:spTgt spid="50"/>
                                        </p:tgtEl>
                                      </p:cBhvr>
                                      <p:by x="110000" y="110000"/>
                                    </p:animScale>
                                  </p:childTnLst>
                                </p:cTn>
                              </p:par>
                              <p:par>
                                <p:cTn id="28" presetID="6" presetClass="emph" presetSubtype="0" decel="100000" fill="hold" nodeType="withEffect">
                                  <p:stCondLst>
                                    <p:cond delay="300"/>
                                  </p:stCondLst>
                                  <p:childTnLst>
                                    <p:animScale>
                                      <p:cBhvr>
                                        <p:cTn id="29" dur="250" fill="hold"/>
                                        <p:tgtEl>
                                          <p:spTgt spid="50"/>
                                        </p:tgtEl>
                                      </p:cBhvr>
                                      <p:by x="91000" y="91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250" fill="hold"/>
                                        <p:tgtEl>
                                          <p:spTgt spid="49"/>
                                        </p:tgtEl>
                                        <p:attrNameLst>
                                          <p:attrName>ppt_w</p:attrName>
                                        </p:attrNameLst>
                                      </p:cBhvr>
                                      <p:tavLst>
                                        <p:tav tm="0">
                                          <p:val>
                                            <p:fltVal val="0"/>
                                          </p:val>
                                        </p:tav>
                                        <p:tav tm="100000">
                                          <p:val>
                                            <p:strVal val="#ppt_w"/>
                                          </p:val>
                                        </p:tav>
                                      </p:tavLst>
                                    </p:anim>
                                    <p:anim calcmode="lin" valueType="num">
                                      <p:cBhvr>
                                        <p:cTn id="44" dur="250" fill="hold"/>
                                        <p:tgtEl>
                                          <p:spTgt spid="49"/>
                                        </p:tgtEl>
                                        <p:attrNameLst>
                                          <p:attrName>ppt_h</p:attrName>
                                        </p:attrNameLst>
                                      </p:cBhvr>
                                      <p:tavLst>
                                        <p:tav tm="0">
                                          <p:val>
                                            <p:fltVal val="0"/>
                                          </p:val>
                                        </p:tav>
                                        <p:tav tm="100000">
                                          <p:val>
                                            <p:strVal val="#ppt_h"/>
                                          </p:val>
                                        </p:tav>
                                      </p:tavLst>
                                    </p:anim>
                                    <p:animEffect transition="in" filter="fade">
                                      <p:cBhvr>
                                        <p:cTn id="45" dur="250"/>
                                        <p:tgtEl>
                                          <p:spTgt spid="49"/>
                                        </p:tgtEl>
                                      </p:cBhvr>
                                    </p:animEffect>
                                  </p:childTnLst>
                                </p:cTn>
                              </p:par>
                              <p:par>
                                <p:cTn id="46" presetID="6" presetClass="emph" presetSubtype="0" decel="100000" fill="hold" nodeType="withEffect">
                                  <p:stCondLst>
                                    <p:cond delay="200"/>
                                  </p:stCondLst>
                                  <p:childTnLst>
                                    <p:animScale>
                                      <p:cBhvr>
                                        <p:cTn id="47" dur="250" fill="hold"/>
                                        <p:tgtEl>
                                          <p:spTgt spid="49"/>
                                        </p:tgtEl>
                                      </p:cBhvr>
                                      <p:by x="110000" y="110000"/>
                                    </p:animScale>
                                  </p:childTnLst>
                                </p:cTn>
                              </p:par>
                              <p:par>
                                <p:cTn id="48" presetID="6" presetClass="emph" presetSubtype="0" decel="100000" fill="hold" nodeType="withEffect">
                                  <p:stCondLst>
                                    <p:cond delay="300"/>
                                  </p:stCondLst>
                                  <p:childTnLst>
                                    <p:animScale>
                                      <p:cBhvr>
                                        <p:cTn id="49" dur="250" fill="hold"/>
                                        <p:tgtEl>
                                          <p:spTgt spid="49"/>
                                        </p:tgtEl>
                                      </p:cBhvr>
                                      <p:by x="91000" y="91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Freeform 12"/>
          <p:cNvSpPr/>
          <p:nvPr/>
        </p:nvSpPr>
        <p:spPr bwMode="auto">
          <a:xfrm>
            <a:off x="4604086" y="2843289"/>
            <a:ext cx="1418034" cy="1423988"/>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1" name="Freeform 13"/>
          <p:cNvSpPr/>
          <p:nvPr/>
        </p:nvSpPr>
        <p:spPr bwMode="auto">
          <a:xfrm>
            <a:off x="3097945" y="2843289"/>
            <a:ext cx="1418035" cy="1423988"/>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2" name="Freeform 14"/>
          <p:cNvSpPr/>
          <p:nvPr/>
        </p:nvSpPr>
        <p:spPr bwMode="auto">
          <a:xfrm>
            <a:off x="4604086" y="1337148"/>
            <a:ext cx="1418034" cy="1420416"/>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3" name="Freeform 15"/>
          <p:cNvSpPr/>
          <p:nvPr/>
        </p:nvSpPr>
        <p:spPr bwMode="auto">
          <a:xfrm>
            <a:off x="3097945" y="1337148"/>
            <a:ext cx="1418035" cy="1420416"/>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noFill/>
          <a:ln>
            <a:solidFill>
              <a:schemeClr val="bg1"/>
            </a:solidFill>
          </a:ln>
        </p:spPr>
        <p:txBody>
          <a:bodyPr lIns="91438" tIns="45719" rIns="91438" bIns="45719"/>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4" name="TextBox 18"/>
          <p:cNvSpPr txBox="1"/>
          <p:nvPr/>
        </p:nvSpPr>
        <p:spPr>
          <a:xfrm>
            <a:off x="744079" y="1655045"/>
            <a:ext cx="212883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迷你简卡通" panose="03000509000000000000" pitchFamily="65" charset="-122"/>
                <a:ea typeface="迷你简卡通" panose="03000509000000000000" pitchFamily="65" charset="-122"/>
              </a:rPr>
              <a:t>……</a:t>
            </a:r>
          </a:p>
        </p:txBody>
      </p:sp>
      <p:sp>
        <p:nvSpPr>
          <p:cNvPr id="15" name="TextBox 19"/>
          <p:cNvSpPr txBox="1">
            <a:spLocks noChangeArrowheads="1"/>
          </p:cNvSpPr>
          <p:nvPr/>
        </p:nvSpPr>
        <p:spPr bwMode="auto">
          <a:xfrm>
            <a:off x="3357501" y="1655046"/>
            <a:ext cx="898922"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迷你简卡通" panose="03000509000000000000" pitchFamily="65" charset="-122"/>
                <a:ea typeface="迷你简卡通" panose="03000509000000000000" pitchFamily="65" charset="-122"/>
              </a:rPr>
              <a:t>输入标题</a:t>
            </a:r>
          </a:p>
        </p:txBody>
      </p:sp>
      <p:sp>
        <p:nvSpPr>
          <p:cNvPr id="16" name="TextBox 20"/>
          <p:cNvSpPr txBox="1">
            <a:spLocks noChangeArrowheads="1"/>
          </p:cNvSpPr>
          <p:nvPr/>
        </p:nvSpPr>
        <p:spPr bwMode="auto">
          <a:xfrm>
            <a:off x="4880311" y="1655046"/>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迷你简卡通" panose="03000509000000000000" pitchFamily="65" charset="-122"/>
                <a:ea typeface="迷你简卡通" panose="03000509000000000000" pitchFamily="65" charset="-122"/>
              </a:rPr>
              <a:t>输入标题</a:t>
            </a:r>
          </a:p>
        </p:txBody>
      </p:sp>
      <p:sp>
        <p:nvSpPr>
          <p:cNvPr id="17" name="TextBox 21"/>
          <p:cNvSpPr txBox="1">
            <a:spLocks noChangeArrowheads="1"/>
          </p:cNvSpPr>
          <p:nvPr/>
        </p:nvSpPr>
        <p:spPr bwMode="auto">
          <a:xfrm>
            <a:off x="3369407" y="3163567"/>
            <a:ext cx="875110"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迷你简卡通" panose="03000509000000000000" pitchFamily="65" charset="-122"/>
                <a:ea typeface="迷你简卡通" panose="03000509000000000000" pitchFamily="65" charset="-122"/>
              </a:rPr>
              <a:t>输入标题</a:t>
            </a:r>
          </a:p>
        </p:txBody>
      </p:sp>
      <p:sp>
        <p:nvSpPr>
          <p:cNvPr id="18" name="TextBox 22"/>
          <p:cNvSpPr txBox="1">
            <a:spLocks noChangeArrowheads="1"/>
          </p:cNvSpPr>
          <p:nvPr/>
        </p:nvSpPr>
        <p:spPr bwMode="auto">
          <a:xfrm>
            <a:off x="4880311" y="3163567"/>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迷你简卡通" panose="03000509000000000000" pitchFamily="65" charset="-122"/>
                <a:ea typeface="迷你简卡通" panose="03000509000000000000" pitchFamily="65" charset="-122"/>
              </a:rPr>
              <a:t>输入标题</a:t>
            </a:r>
          </a:p>
        </p:txBody>
      </p:sp>
      <p:sp>
        <p:nvSpPr>
          <p:cNvPr id="19" name="TextBox 23"/>
          <p:cNvSpPr txBox="1"/>
          <p:nvPr/>
        </p:nvSpPr>
        <p:spPr>
          <a:xfrm>
            <a:off x="6287630" y="1655045"/>
            <a:ext cx="213002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迷你简卡通" panose="03000509000000000000" pitchFamily="65" charset="-122"/>
                <a:ea typeface="迷你简卡通" panose="03000509000000000000" pitchFamily="65" charset="-122"/>
              </a:rPr>
              <a:t>……</a:t>
            </a:r>
          </a:p>
        </p:txBody>
      </p:sp>
      <p:sp>
        <p:nvSpPr>
          <p:cNvPr id="20" name="TextBox 24"/>
          <p:cNvSpPr txBox="1"/>
          <p:nvPr/>
        </p:nvSpPr>
        <p:spPr>
          <a:xfrm>
            <a:off x="809564" y="3255245"/>
            <a:ext cx="2070497"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迷你简卡通" panose="03000509000000000000" pitchFamily="65" charset="-122"/>
                <a:ea typeface="迷你简卡通" panose="03000509000000000000" pitchFamily="65" charset="-122"/>
              </a:rPr>
              <a:t>……</a:t>
            </a:r>
          </a:p>
        </p:txBody>
      </p:sp>
      <p:sp>
        <p:nvSpPr>
          <p:cNvPr id="21" name="TextBox 25"/>
          <p:cNvSpPr txBox="1"/>
          <p:nvPr/>
        </p:nvSpPr>
        <p:spPr>
          <a:xfrm>
            <a:off x="6287630" y="3255245"/>
            <a:ext cx="213002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迷你简卡通" panose="03000509000000000000" pitchFamily="65" charset="-122"/>
                <a:ea typeface="迷你简卡通" panose="03000509000000000000" pitchFamily="65"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repeatCount="2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400" fill="hold"/>
                                        <p:tgtEl>
                                          <p:spTgt spid="15"/>
                                        </p:tgtEl>
                                        <p:attrNameLst>
                                          <p:attrName>ppt_w</p:attrName>
                                        </p:attrNameLst>
                                      </p:cBhvr>
                                      <p:tavLst>
                                        <p:tav tm="0">
                                          <p:val>
                                            <p:fltVal val="0"/>
                                          </p:val>
                                        </p:tav>
                                        <p:tav tm="100000">
                                          <p:val>
                                            <p:strVal val="#ppt_w"/>
                                          </p:val>
                                        </p:tav>
                                      </p:tavLst>
                                    </p:anim>
                                    <p:anim calcmode="lin" valueType="num">
                                      <p:cBhvr>
                                        <p:cTn id="14" dur="400" fill="hold"/>
                                        <p:tgtEl>
                                          <p:spTgt spid="15"/>
                                        </p:tgtEl>
                                        <p:attrNameLst>
                                          <p:attrName>ppt_h</p:attrName>
                                        </p:attrNameLst>
                                      </p:cBhvr>
                                      <p:tavLst>
                                        <p:tav tm="0">
                                          <p:val>
                                            <p:fltVal val="0"/>
                                          </p:val>
                                        </p:tav>
                                        <p:tav tm="100000">
                                          <p:val>
                                            <p:strVal val="#ppt_h"/>
                                          </p:val>
                                        </p:tav>
                                      </p:tavLst>
                                    </p:anim>
                                    <p:animEffect transition="in" filter="fade">
                                      <p:cBhvr>
                                        <p:cTn id="15" dur="400"/>
                                        <p:tgtEl>
                                          <p:spTgt spid="15"/>
                                        </p:tgtEl>
                                      </p:cBhvr>
                                    </p:animEffect>
                                    <p:anim calcmode="lin" valueType="num">
                                      <p:cBhvr>
                                        <p:cTn id="16" dur="400" fill="hold"/>
                                        <p:tgtEl>
                                          <p:spTgt spid="15"/>
                                        </p:tgtEl>
                                        <p:attrNameLst>
                                          <p:attrName>ppt_x</p:attrName>
                                        </p:attrNameLst>
                                      </p:cBhvr>
                                      <p:tavLst>
                                        <p:tav tm="0">
                                          <p:val>
                                            <p:fltVal val="0.5"/>
                                          </p:val>
                                        </p:tav>
                                        <p:tav tm="100000">
                                          <p:val>
                                            <p:strVal val="#ppt_x"/>
                                          </p:val>
                                        </p:tav>
                                      </p:tavLst>
                                    </p:anim>
                                    <p:anim calcmode="lin" valueType="num">
                                      <p:cBhvr>
                                        <p:cTn id="17" dur="400" fill="hold"/>
                                        <p:tgtEl>
                                          <p:spTgt spid="15"/>
                                        </p:tgtEl>
                                        <p:attrNameLst>
                                          <p:attrName>ppt_y</p:attrName>
                                        </p:attrNameLst>
                                      </p:cBhvr>
                                      <p:tavLst>
                                        <p:tav tm="0">
                                          <p:val>
                                            <p:fltVal val="0.5"/>
                                          </p:val>
                                        </p:tav>
                                        <p:tav tm="100000">
                                          <p:val>
                                            <p:strVal val="#ppt_y"/>
                                          </p:val>
                                        </p:tav>
                                      </p:tavLst>
                                    </p:anim>
                                  </p:childTnLst>
                                </p:cTn>
                              </p:par>
                              <p:par>
                                <p:cTn id="18" presetID="53" presetClass="entr" presetSubtype="528" repeatCount="2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400" fill="hold"/>
                                        <p:tgtEl>
                                          <p:spTgt spid="13"/>
                                        </p:tgtEl>
                                        <p:attrNameLst>
                                          <p:attrName>ppt_w</p:attrName>
                                        </p:attrNameLst>
                                      </p:cBhvr>
                                      <p:tavLst>
                                        <p:tav tm="0">
                                          <p:val>
                                            <p:fltVal val="0"/>
                                          </p:val>
                                        </p:tav>
                                        <p:tav tm="100000">
                                          <p:val>
                                            <p:strVal val="#ppt_w"/>
                                          </p:val>
                                        </p:tav>
                                      </p:tavLst>
                                    </p:anim>
                                    <p:anim calcmode="lin" valueType="num">
                                      <p:cBhvr>
                                        <p:cTn id="21" dur="400" fill="hold"/>
                                        <p:tgtEl>
                                          <p:spTgt spid="13"/>
                                        </p:tgtEl>
                                        <p:attrNameLst>
                                          <p:attrName>ppt_h</p:attrName>
                                        </p:attrNameLst>
                                      </p:cBhvr>
                                      <p:tavLst>
                                        <p:tav tm="0">
                                          <p:val>
                                            <p:fltVal val="0"/>
                                          </p:val>
                                        </p:tav>
                                        <p:tav tm="100000">
                                          <p:val>
                                            <p:strVal val="#ppt_h"/>
                                          </p:val>
                                        </p:tav>
                                      </p:tavLst>
                                    </p:anim>
                                    <p:animEffect transition="in" filter="fade">
                                      <p:cBhvr>
                                        <p:cTn id="22" dur="400"/>
                                        <p:tgtEl>
                                          <p:spTgt spid="13"/>
                                        </p:tgtEl>
                                      </p:cBhvr>
                                    </p:animEffect>
                                    <p:anim calcmode="lin" valueType="num">
                                      <p:cBhvr>
                                        <p:cTn id="23" dur="400" fill="hold"/>
                                        <p:tgtEl>
                                          <p:spTgt spid="13"/>
                                        </p:tgtEl>
                                        <p:attrNameLst>
                                          <p:attrName>ppt_x</p:attrName>
                                        </p:attrNameLst>
                                      </p:cBhvr>
                                      <p:tavLst>
                                        <p:tav tm="0">
                                          <p:val>
                                            <p:fltVal val="0.5"/>
                                          </p:val>
                                        </p:tav>
                                        <p:tav tm="100000">
                                          <p:val>
                                            <p:strVal val="#ppt_x"/>
                                          </p:val>
                                        </p:tav>
                                      </p:tavLst>
                                    </p:anim>
                                    <p:anim calcmode="lin" valueType="num">
                                      <p:cBhvr>
                                        <p:cTn id="24" dur="400" fill="hold"/>
                                        <p:tgtEl>
                                          <p:spTgt spid="13"/>
                                        </p:tgtEl>
                                        <p:attrNameLst>
                                          <p:attrName>ppt_y</p:attrName>
                                        </p:attrNameLst>
                                      </p:cBhvr>
                                      <p:tavLst>
                                        <p:tav tm="0">
                                          <p:val>
                                            <p:fltVal val="0.5"/>
                                          </p:val>
                                        </p:tav>
                                        <p:tav tm="100000">
                                          <p:val>
                                            <p:strVal val="#ppt_y"/>
                                          </p:val>
                                        </p:tav>
                                      </p:tavLst>
                                    </p:anim>
                                  </p:childTnLst>
                                </p:cTn>
                              </p:par>
                            </p:childTnLst>
                          </p:cTn>
                        </p:par>
                        <p:par>
                          <p:cTn id="25" fill="hold">
                            <p:stCondLst>
                              <p:cond delay="2500"/>
                            </p:stCondLst>
                            <p:childTnLst>
                              <p:par>
                                <p:cTn id="26" presetID="53" presetClass="entr" presetSubtype="528" repeatCount="2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400" fill="hold"/>
                                        <p:tgtEl>
                                          <p:spTgt spid="16"/>
                                        </p:tgtEl>
                                        <p:attrNameLst>
                                          <p:attrName>ppt_w</p:attrName>
                                        </p:attrNameLst>
                                      </p:cBhvr>
                                      <p:tavLst>
                                        <p:tav tm="0">
                                          <p:val>
                                            <p:fltVal val="0"/>
                                          </p:val>
                                        </p:tav>
                                        <p:tav tm="100000">
                                          <p:val>
                                            <p:strVal val="#ppt_w"/>
                                          </p:val>
                                        </p:tav>
                                      </p:tavLst>
                                    </p:anim>
                                    <p:anim calcmode="lin" valueType="num">
                                      <p:cBhvr>
                                        <p:cTn id="29" dur="400" fill="hold"/>
                                        <p:tgtEl>
                                          <p:spTgt spid="16"/>
                                        </p:tgtEl>
                                        <p:attrNameLst>
                                          <p:attrName>ppt_h</p:attrName>
                                        </p:attrNameLst>
                                      </p:cBhvr>
                                      <p:tavLst>
                                        <p:tav tm="0">
                                          <p:val>
                                            <p:fltVal val="0"/>
                                          </p:val>
                                        </p:tav>
                                        <p:tav tm="100000">
                                          <p:val>
                                            <p:strVal val="#ppt_h"/>
                                          </p:val>
                                        </p:tav>
                                      </p:tavLst>
                                    </p:anim>
                                    <p:animEffect transition="in" filter="fade">
                                      <p:cBhvr>
                                        <p:cTn id="30" dur="400"/>
                                        <p:tgtEl>
                                          <p:spTgt spid="16"/>
                                        </p:tgtEl>
                                      </p:cBhvr>
                                    </p:animEffect>
                                    <p:anim calcmode="lin" valueType="num">
                                      <p:cBhvr>
                                        <p:cTn id="31" dur="400" fill="hold"/>
                                        <p:tgtEl>
                                          <p:spTgt spid="16"/>
                                        </p:tgtEl>
                                        <p:attrNameLst>
                                          <p:attrName>ppt_x</p:attrName>
                                        </p:attrNameLst>
                                      </p:cBhvr>
                                      <p:tavLst>
                                        <p:tav tm="0">
                                          <p:val>
                                            <p:fltVal val="0.5"/>
                                          </p:val>
                                        </p:tav>
                                        <p:tav tm="100000">
                                          <p:val>
                                            <p:strVal val="#ppt_x"/>
                                          </p:val>
                                        </p:tav>
                                      </p:tavLst>
                                    </p:anim>
                                    <p:anim calcmode="lin" valueType="num">
                                      <p:cBhvr>
                                        <p:cTn id="32" dur="400" fill="hold"/>
                                        <p:tgtEl>
                                          <p:spTgt spid="16"/>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400" fill="hold"/>
                                        <p:tgtEl>
                                          <p:spTgt spid="12"/>
                                        </p:tgtEl>
                                        <p:attrNameLst>
                                          <p:attrName>ppt_w</p:attrName>
                                        </p:attrNameLst>
                                      </p:cBhvr>
                                      <p:tavLst>
                                        <p:tav tm="0">
                                          <p:val>
                                            <p:fltVal val="0"/>
                                          </p:val>
                                        </p:tav>
                                        <p:tav tm="100000">
                                          <p:val>
                                            <p:strVal val="#ppt_w"/>
                                          </p:val>
                                        </p:tav>
                                      </p:tavLst>
                                    </p:anim>
                                    <p:anim calcmode="lin" valueType="num">
                                      <p:cBhvr>
                                        <p:cTn id="36" dur="400" fill="hold"/>
                                        <p:tgtEl>
                                          <p:spTgt spid="12"/>
                                        </p:tgtEl>
                                        <p:attrNameLst>
                                          <p:attrName>ppt_h</p:attrName>
                                        </p:attrNameLst>
                                      </p:cBhvr>
                                      <p:tavLst>
                                        <p:tav tm="0">
                                          <p:val>
                                            <p:fltVal val="0"/>
                                          </p:val>
                                        </p:tav>
                                        <p:tav tm="100000">
                                          <p:val>
                                            <p:strVal val="#ppt_h"/>
                                          </p:val>
                                        </p:tav>
                                      </p:tavLst>
                                    </p:anim>
                                    <p:animEffect transition="in" filter="fade">
                                      <p:cBhvr>
                                        <p:cTn id="37" dur="400"/>
                                        <p:tgtEl>
                                          <p:spTgt spid="12"/>
                                        </p:tgtEl>
                                      </p:cBhvr>
                                    </p:animEffect>
                                    <p:anim calcmode="lin" valueType="num">
                                      <p:cBhvr>
                                        <p:cTn id="38" dur="400" fill="hold"/>
                                        <p:tgtEl>
                                          <p:spTgt spid="12"/>
                                        </p:tgtEl>
                                        <p:attrNameLst>
                                          <p:attrName>ppt_x</p:attrName>
                                        </p:attrNameLst>
                                      </p:cBhvr>
                                      <p:tavLst>
                                        <p:tav tm="0">
                                          <p:val>
                                            <p:fltVal val="0.5"/>
                                          </p:val>
                                        </p:tav>
                                        <p:tav tm="100000">
                                          <p:val>
                                            <p:strVal val="#ppt_x"/>
                                          </p:val>
                                        </p:tav>
                                      </p:tavLst>
                                    </p:anim>
                                    <p:anim calcmode="lin" valueType="num">
                                      <p:cBhvr>
                                        <p:cTn id="39" dur="400" fill="hold"/>
                                        <p:tgtEl>
                                          <p:spTgt spid="12"/>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repeatCount="2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400" fill="hold"/>
                                        <p:tgtEl>
                                          <p:spTgt spid="17"/>
                                        </p:tgtEl>
                                        <p:attrNameLst>
                                          <p:attrName>ppt_w</p:attrName>
                                        </p:attrNameLst>
                                      </p:cBhvr>
                                      <p:tavLst>
                                        <p:tav tm="0">
                                          <p:val>
                                            <p:fltVal val="0"/>
                                          </p:val>
                                        </p:tav>
                                        <p:tav tm="100000">
                                          <p:val>
                                            <p:strVal val="#ppt_w"/>
                                          </p:val>
                                        </p:tav>
                                      </p:tavLst>
                                    </p:anim>
                                    <p:anim calcmode="lin" valueType="num">
                                      <p:cBhvr>
                                        <p:cTn id="44" dur="400" fill="hold"/>
                                        <p:tgtEl>
                                          <p:spTgt spid="17"/>
                                        </p:tgtEl>
                                        <p:attrNameLst>
                                          <p:attrName>ppt_h</p:attrName>
                                        </p:attrNameLst>
                                      </p:cBhvr>
                                      <p:tavLst>
                                        <p:tav tm="0">
                                          <p:val>
                                            <p:fltVal val="0"/>
                                          </p:val>
                                        </p:tav>
                                        <p:tav tm="100000">
                                          <p:val>
                                            <p:strVal val="#ppt_h"/>
                                          </p:val>
                                        </p:tav>
                                      </p:tavLst>
                                    </p:anim>
                                    <p:animEffect transition="in" filter="fade">
                                      <p:cBhvr>
                                        <p:cTn id="45" dur="400"/>
                                        <p:tgtEl>
                                          <p:spTgt spid="17"/>
                                        </p:tgtEl>
                                      </p:cBhvr>
                                    </p:animEffect>
                                    <p:anim calcmode="lin" valueType="num">
                                      <p:cBhvr>
                                        <p:cTn id="46" dur="400" fill="hold"/>
                                        <p:tgtEl>
                                          <p:spTgt spid="17"/>
                                        </p:tgtEl>
                                        <p:attrNameLst>
                                          <p:attrName>ppt_x</p:attrName>
                                        </p:attrNameLst>
                                      </p:cBhvr>
                                      <p:tavLst>
                                        <p:tav tm="0">
                                          <p:val>
                                            <p:fltVal val="0.5"/>
                                          </p:val>
                                        </p:tav>
                                        <p:tav tm="100000">
                                          <p:val>
                                            <p:strVal val="#ppt_x"/>
                                          </p:val>
                                        </p:tav>
                                      </p:tavLst>
                                    </p:anim>
                                    <p:anim calcmode="lin" valueType="num">
                                      <p:cBhvr>
                                        <p:cTn id="47" dur="400" fill="hold"/>
                                        <p:tgtEl>
                                          <p:spTgt spid="17"/>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fltVal val="0"/>
                                          </p:val>
                                        </p:tav>
                                        <p:tav tm="100000">
                                          <p:val>
                                            <p:strVal val="#ppt_w"/>
                                          </p:val>
                                        </p:tav>
                                      </p:tavLst>
                                    </p:anim>
                                    <p:anim calcmode="lin" valueType="num">
                                      <p:cBhvr>
                                        <p:cTn id="51" dur="400" fill="hold"/>
                                        <p:tgtEl>
                                          <p:spTgt spid="11"/>
                                        </p:tgtEl>
                                        <p:attrNameLst>
                                          <p:attrName>ppt_h</p:attrName>
                                        </p:attrNameLst>
                                      </p:cBhvr>
                                      <p:tavLst>
                                        <p:tav tm="0">
                                          <p:val>
                                            <p:fltVal val="0"/>
                                          </p:val>
                                        </p:tav>
                                        <p:tav tm="100000">
                                          <p:val>
                                            <p:strVal val="#ppt_h"/>
                                          </p:val>
                                        </p:tav>
                                      </p:tavLst>
                                    </p:anim>
                                    <p:animEffect transition="in" filter="fade">
                                      <p:cBhvr>
                                        <p:cTn id="52" dur="400"/>
                                        <p:tgtEl>
                                          <p:spTgt spid="11"/>
                                        </p:tgtEl>
                                      </p:cBhvr>
                                    </p:animEffect>
                                    <p:anim calcmode="lin" valueType="num">
                                      <p:cBhvr>
                                        <p:cTn id="53" dur="400" fill="hold"/>
                                        <p:tgtEl>
                                          <p:spTgt spid="11"/>
                                        </p:tgtEl>
                                        <p:attrNameLst>
                                          <p:attrName>ppt_x</p:attrName>
                                        </p:attrNameLst>
                                      </p:cBhvr>
                                      <p:tavLst>
                                        <p:tav tm="0">
                                          <p:val>
                                            <p:fltVal val="0.5"/>
                                          </p:val>
                                        </p:tav>
                                        <p:tav tm="100000">
                                          <p:val>
                                            <p:strVal val="#ppt_x"/>
                                          </p:val>
                                        </p:tav>
                                      </p:tavLst>
                                    </p:anim>
                                    <p:anim calcmode="lin" valueType="num">
                                      <p:cBhvr>
                                        <p:cTn id="54" dur="400" fill="hold"/>
                                        <p:tgtEl>
                                          <p:spTgt spid="11"/>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repeatCount="2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400" fill="hold"/>
                                        <p:tgtEl>
                                          <p:spTgt spid="18"/>
                                        </p:tgtEl>
                                        <p:attrNameLst>
                                          <p:attrName>ppt_w</p:attrName>
                                        </p:attrNameLst>
                                      </p:cBhvr>
                                      <p:tavLst>
                                        <p:tav tm="0">
                                          <p:val>
                                            <p:fltVal val="0"/>
                                          </p:val>
                                        </p:tav>
                                        <p:tav tm="100000">
                                          <p:val>
                                            <p:strVal val="#ppt_w"/>
                                          </p:val>
                                        </p:tav>
                                      </p:tavLst>
                                    </p:anim>
                                    <p:anim calcmode="lin" valueType="num">
                                      <p:cBhvr>
                                        <p:cTn id="59" dur="400" fill="hold"/>
                                        <p:tgtEl>
                                          <p:spTgt spid="18"/>
                                        </p:tgtEl>
                                        <p:attrNameLst>
                                          <p:attrName>ppt_h</p:attrName>
                                        </p:attrNameLst>
                                      </p:cBhvr>
                                      <p:tavLst>
                                        <p:tav tm="0">
                                          <p:val>
                                            <p:fltVal val="0"/>
                                          </p:val>
                                        </p:tav>
                                        <p:tav tm="100000">
                                          <p:val>
                                            <p:strVal val="#ppt_h"/>
                                          </p:val>
                                        </p:tav>
                                      </p:tavLst>
                                    </p:anim>
                                    <p:animEffect transition="in" filter="fade">
                                      <p:cBhvr>
                                        <p:cTn id="60" dur="400"/>
                                        <p:tgtEl>
                                          <p:spTgt spid="18"/>
                                        </p:tgtEl>
                                      </p:cBhvr>
                                    </p:animEffect>
                                    <p:anim calcmode="lin" valueType="num">
                                      <p:cBhvr>
                                        <p:cTn id="61" dur="400" fill="hold"/>
                                        <p:tgtEl>
                                          <p:spTgt spid="18"/>
                                        </p:tgtEl>
                                        <p:attrNameLst>
                                          <p:attrName>ppt_x</p:attrName>
                                        </p:attrNameLst>
                                      </p:cBhvr>
                                      <p:tavLst>
                                        <p:tav tm="0">
                                          <p:val>
                                            <p:fltVal val="0.5"/>
                                          </p:val>
                                        </p:tav>
                                        <p:tav tm="100000">
                                          <p:val>
                                            <p:strVal val="#ppt_x"/>
                                          </p:val>
                                        </p:tav>
                                      </p:tavLst>
                                    </p:anim>
                                    <p:anim calcmode="lin" valueType="num">
                                      <p:cBhvr>
                                        <p:cTn id="62" dur="400" fill="hold"/>
                                        <p:tgtEl>
                                          <p:spTgt spid="18"/>
                                        </p:tgtEl>
                                        <p:attrNameLst>
                                          <p:attrName>ppt_y</p:attrName>
                                        </p:attrNameLst>
                                      </p:cBhvr>
                                      <p:tavLst>
                                        <p:tav tm="0">
                                          <p:val>
                                            <p:fltVal val="0.5"/>
                                          </p:val>
                                        </p:tav>
                                        <p:tav tm="100000">
                                          <p:val>
                                            <p:strVal val="#ppt_y"/>
                                          </p:val>
                                        </p:tav>
                                      </p:tavLst>
                                    </p:anim>
                                  </p:childTnLst>
                                </p:cTn>
                              </p:par>
                              <p:par>
                                <p:cTn id="63" presetID="53" presetClass="entr" presetSubtype="528" repeatCount="200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400" fill="hold"/>
                                        <p:tgtEl>
                                          <p:spTgt spid="10"/>
                                        </p:tgtEl>
                                        <p:attrNameLst>
                                          <p:attrName>ppt_w</p:attrName>
                                        </p:attrNameLst>
                                      </p:cBhvr>
                                      <p:tavLst>
                                        <p:tav tm="0">
                                          <p:val>
                                            <p:fltVal val="0"/>
                                          </p:val>
                                        </p:tav>
                                        <p:tav tm="100000">
                                          <p:val>
                                            <p:strVal val="#ppt_w"/>
                                          </p:val>
                                        </p:tav>
                                      </p:tavLst>
                                    </p:anim>
                                    <p:anim calcmode="lin" valueType="num">
                                      <p:cBhvr>
                                        <p:cTn id="66" dur="400" fill="hold"/>
                                        <p:tgtEl>
                                          <p:spTgt spid="10"/>
                                        </p:tgtEl>
                                        <p:attrNameLst>
                                          <p:attrName>ppt_h</p:attrName>
                                        </p:attrNameLst>
                                      </p:cBhvr>
                                      <p:tavLst>
                                        <p:tav tm="0">
                                          <p:val>
                                            <p:fltVal val="0"/>
                                          </p:val>
                                        </p:tav>
                                        <p:tav tm="100000">
                                          <p:val>
                                            <p:strVal val="#ppt_h"/>
                                          </p:val>
                                        </p:tav>
                                      </p:tavLst>
                                    </p:anim>
                                    <p:animEffect transition="in" filter="fade">
                                      <p:cBhvr>
                                        <p:cTn id="67" dur="400"/>
                                        <p:tgtEl>
                                          <p:spTgt spid="10"/>
                                        </p:tgtEl>
                                      </p:cBhvr>
                                    </p:animEffect>
                                    <p:anim calcmode="lin" valueType="num">
                                      <p:cBhvr>
                                        <p:cTn id="68" dur="400" fill="hold"/>
                                        <p:tgtEl>
                                          <p:spTgt spid="10"/>
                                        </p:tgtEl>
                                        <p:attrNameLst>
                                          <p:attrName>ppt_x</p:attrName>
                                        </p:attrNameLst>
                                      </p:cBhvr>
                                      <p:tavLst>
                                        <p:tav tm="0">
                                          <p:val>
                                            <p:fltVal val="0.5"/>
                                          </p:val>
                                        </p:tav>
                                        <p:tav tm="100000">
                                          <p:val>
                                            <p:strVal val="#ppt_x"/>
                                          </p:val>
                                        </p:tav>
                                      </p:tavLst>
                                    </p:anim>
                                    <p:anim calcmode="lin" valueType="num">
                                      <p:cBhvr>
                                        <p:cTn id="69" dur="400" fill="hold"/>
                                        <p:tgtEl>
                                          <p:spTgt spid="10"/>
                                        </p:tgtEl>
                                        <p:attrNameLst>
                                          <p:attrName>ppt_y</p:attrName>
                                        </p:attrNameLst>
                                      </p:cBhvr>
                                      <p:tavLst>
                                        <p:tav tm="0">
                                          <p:val>
                                            <p:fltVal val="0.5"/>
                                          </p:val>
                                        </p:tav>
                                        <p:tav tm="100000">
                                          <p:val>
                                            <p:strVal val="#ppt_y"/>
                                          </p:val>
                                        </p:tav>
                                      </p:tavLst>
                                    </p:anim>
                                  </p:childTnLst>
                                </p:cTn>
                              </p:par>
                            </p:childTnLst>
                          </p:cTn>
                        </p:par>
                        <p:par>
                          <p:cTn id="70" fill="hold">
                            <p:stCondLst>
                              <p:cond delay="4000"/>
                            </p:stCondLst>
                            <p:childTnLst>
                              <p:par>
                                <p:cTn id="71" presetID="22" presetClass="entr" presetSubtype="2"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right)">
                                      <p:cBhvr>
                                        <p:cTn id="73" dur="500"/>
                                        <p:tgtEl>
                                          <p:spTgt spid="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2104984" y="1492927"/>
            <a:ext cx="1304926" cy="1304926"/>
            <a:chOff x="2562224" y="1661025"/>
            <a:chExt cx="1304926" cy="1304926"/>
          </a:xfrm>
        </p:grpSpPr>
        <p:sp>
          <p:nvSpPr>
            <p:cNvPr id="9" name="KSO_Shape"/>
            <p:cNvSpPr/>
            <p:nvPr/>
          </p:nvSpPr>
          <p:spPr bwMode="auto">
            <a:xfrm>
              <a:off x="2600325" y="1952038"/>
              <a:ext cx="1228725" cy="722900"/>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85000"/>
                  </a:schemeClr>
                </a:solidFill>
                <a:latin typeface="迷你简卡通" panose="03000509000000000000" pitchFamily="65" charset="-122"/>
                <a:ea typeface="迷你简卡通" panose="03000509000000000000" pitchFamily="65" charset="-122"/>
              </a:endParaRPr>
            </a:p>
          </p:txBody>
        </p:sp>
        <p:sp>
          <p:nvSpPr>
            <p:cNvPr id="10" name="流程图: 联系 9"/>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迷你简卡通" panose="03000509000000000000" pitchFamily="65" charset="-122"/>
                <a:ea typeface="迷你简卡通" panose="03000509000000000000" pitchFamily="65" charset="-122"/>
              </a:endParaRPr>
            </a:p>
          </p:txBody>
        </p:sp>
      </p:grpSp>
      <p:sp>
        <p:nvSpPr>
          <p:cNvPr id="11" name="文本框 10"/>
          <p:cNvSpPr txBox="1"/>
          <p:nvPr/>
        </p:nvSpPr>
        <p:spPr>
          <a:xfrm>
            <a:off x="3581360" y="1791447"/>
            <a:ext cx="4998015" cy="707886"/>
          </a:xfrm>
          <a:prstGeom prst="rect">
            <a:avLst/>
          </a:prstGeom>
          <a:noFill/>
        </p:spPr>
        <p:txBody>
          <a:bodyPr wrap="square" rtlCol="0">
            <a:spAutoFit/>
          </a:bodyPr>
          <a:lstStyle/>
          <a:p>
            <a:r>
              <a:rPr lang="en-US" altLang="zh-CN" sz="4000" b="1" dirty="0">
                <a:solidFill>
                  <a:schemeClr val="bg1"/>
                </a:solidFill>
                <a:latin typeface="迷你简卡通" panose="03000509000000000000" pitchFamily="65" charset="-122"/>
                <a:ea typeface="迷你简卡通" panose="03000509000000000000" pitchFamily="65" charset="-122"/>
              </a:rPr>
              <a:t>1.</a:t>
            </a:r>
            <a:r>
              <a:rPr lang="zh-CN" altLang="en-US" sz="4000" b="1" dirty="0">
                <a:solidFill>
                  <a:schemeClr val="bg1"/>
                </a:solidFill>
                <a:latin typeface="迷你简卡通" panose="03000509000000000000" pitchFamily="65" charset="-122"/>
                <a:ea typeface="迷你简卡通" panose="03000509000000000000" pitchFamily="65" charset="-122"/>
              </a:rPr>
              <a:t>单击添加标题</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2997823" y="650608"/>
            <a:ext cx="1167071" cy="558879"/>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7333373" y="2020459"/>
            <a:ext cx="1167071" cy="5588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100" fill="hold"/>
                                        <p:tgtEl>
                                          <p:spTgt spid="13"/>
                                        </p:tgtEl>
                                        <p:attrNameLst>
                                          <p:attrName>ppt_x</p:attrName>
                                        </p:attrNameLst>
                                      </p:cBhvr>
                                      <p:tavLst>
                                        <p:tav tm="0">
                                          <p:val>
                                            <p:strVal val="1+#ppt_w/2"/>
                                          </p:val>
                                        </p:tav>
                                        <p:tav tm="100000">
                                          <p:val>
                                            <p:strVal val="#ppt_x"/>
                                          </p:val>
                                        </p:tav>
                                      </p:tavLst>
                                    </p:anim>
                                    <p:anim calcmode="lin" valueType="num">
                                      <p:cBhvr additive="base">
                                        <p:cTn id="26" dur="11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100" fill="hold"/>
                                        <p:tgtEl>
                                          <p:spTgt spid="14"/>
                                        </p:tgtEl>
                                        <p:attrNameLst>
                                          <p:attrName>ppt_x</p:attrName>
                                        </p:attrNameLst>
                                      </p:cBhvr>
                                      <p:tavLst>
                                        <p:tav tm="0">
                                          <p:val>
                                            <p:strVal val="1+#ppt_w/2"/>
                                          </p:val>
                                        </p:tav>
                                        <p:tav tm="100000">
                                          <p:val>
                                            <p:strVal val="#ppt_x"/>
                                          </p:val>
                                        </p:tav>
                                      </p:tavLst>
                                    </p:anim>
                                    <p:anim calcmode="lin" valueType="num">
                                      <p:cBhvr additive="base">
                                        <p:cTn id="31" dur="11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TextBox 6"/>
          <p:cNvSpPr txBox="1"/>
          <p:nvPr/>
        </p:nvSpPr>
        <p:spPr>
          <a:xfrm>
            <a:off x="1177528" y="1047603"/>
            <a:ext cx="1724025" cy="230832"/>
          </a:xfrm>
          <a:prstGeom prst="rect">
            <a:avLst/>
          </a:prstGeom>
          <a:noFill/>
        </p:spPr>
        <p:txBody>
          <a:bodyPr lIns="0" tIns="0" rIns="0" bIns="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defRPr/>
            </a:pPr>
            <a:r>
              <a:rPr lang="zh-CN" altLang="en-US" sz="1500" dirty="0">
                <a:solidFill>
                  <a:schemeClr val="bg1"/>
                </a:solidFill>
                <a:latin typeface="迷你简卡通" panose="03000509000000000000" pitchFamily="65" charset="-122"/>
                <a:ea typeface="迷你简卡通" panose="03000509000000000000" pitchFamily="65" charset="-122"/>
              </a:rPr>
              <a:t>输入标题文本</a:t>
            </a:r>
          </a:p>
        </p:txBody>
      </p:sp>
      <p:sp>
        <p:nvSpPr>
          <p:cNvPr id="11" name="TextBox 7"/>
          <p:cNvSpPr txBox="1"/>
          <p:nvPr/>
        </p:nvSpPr>
        <p:spPr>
          <a:xfrm>
            <a:off x="1177528" y="1343171"/>
            <a:ext cx="2890838" cy="450123"/>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点击输入简要文字内容，文字内容需概括精炼，不用多余的文字修饰，言简意赅的说明该项内容。</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grpSp>
        <p:nvGrpSpPr>
          <p:cNvPr id="12" name="组合 11"/>
          <p:cNvGrpSpPr/>
          <p:nvPr/>
        </p:nvGrpSpPr>
        <p:grpSpPr>
          <a:xfrm>
            <a:off x="1042989" y="2203470"/>
            <a:ext cx="3503612" cy="1309688"/>
            <a:chOff x="1042988" y="2273002"/>
            <a:chExt cx="3503612" cy="1309688"/>
          </a:xfrm>
          <a:solidFill>
            <a:srgbClr val="BC3D05"/>
          </a:solidFill>
        </p:grpSpPr>
        <p:sp>
          <p:nvSpPr>
            <p:cNvPr id="13"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4" name="TextBox 10"/>
            <p:cNvSpPr txBox="1"/>
            <p:nvPr/>
          </p:nvSpPr>
          <p:spPr>
            <a:xfrm>
              <a:off x="1749987" y="2455515"/>
              <a:ext cx="2088231" cy="392415"/>
            </a:xfrm>
            <a:prstGeom prst="rect">
              <a:avLst/>
            </a:prstGeom>
            <a:noFill/>
          </p:spPr>
          <p:txBody>
            <a:bodyPr>
              <a:spAutoFit/>
            </a:bodyPr>
            <a:lstStyle/>
            <a:p>
              <a:pPr algn="just">
                <a:defRPr/>
              </a:pPr>
              <a:r>
                <a:rPr lang="zh-CN" altLang="en-US" sz="975" dirty="0">
                  <a:solidFill>
                    <a:schemeClr val="bg1"/>
                  </a:solidFill>
                  <a:latin typeface="迷你简卡通" panose="03000509000000000000" pitchFamily="65" charset="-122"/>
                  <a:ea typeface="迷你简卡通" panose="03000509000000000000" pitchFamily="65" charset="-122"/>
                </a:rPr>
                <a:t>点击输入简要文字内容，文字内容需概括精炼，不用多余的文字修饰。</a:t>
              </a:r>
              <a:endParaRPr lang="en-US" altLang="zh-CN" sz="975" dirty="0">
                <a:solidFill>
                  <a:schemeClr val="bg1"/>
                </a:solidFill>
                <a:latin typeface="迷你简卡通" panose="03000509000000000000" pitchFamily="65" charset="-122"/>
                <a:ea typeface="迷你简卡通" panose="03000509000000000000" pitchFamily="65" charset="-122"/>
              </a:endParaRPr>
            </a:p>
          </p:txBody>
        </p:sp>
        <p:sp>
          <p:nvSpPr>
            <p:cNvPr id="15" name="矩形 14"/>
            <p:cNvSpPr/>
            <p:nvPr/>
          </p:nvSpPr>
          <p:spPr>
            <a:xfrm>
              <a:off x="1151814" y="2393960"/>
              <a:ext cx="510076" cy="519373"/>
            </a:xfrm>
            <a:prstGeom prst="rect">
              <a:avLst/>
            </a:prstGeom>
            <a:noFill/>
          </p:spPr>
          <p:txBody>
            <a:bodyPr wrap="none">
              <a:spAutoFit/>
            </a:bodyPr>
            <a:lstStyle/>
            <a:p>
              <a:pPr>
                <a:defRPr/>
              </a:pPr>
              <a:r>
                <a:rPr lang="en-US" altLang="zh-CN" sz="2775" b="1" dirty="0">
                  <a:solidFill>
                    <a:schemeClr val="bg1"/>
                  </a:solidFill>
                  <a:latin typeface="迷你简卡通" panose="03000509000000000000" pitchFamily="65" charset="-122"/>
                  <a:ea typeface="迷你简卡通" panose="03000509000000000000" pitchFamily="65" charset="-122"/>
                </a:rPr>
                <a:t>01</a:t>
              </a:r>
              <a:endParaRPr lang="zh-CN" altLang="en-US" sz="2775" b="1" dirty="0">
                <a:solidFill>
                  <a:schemeClr val="bg1"/>
                </a:solidFill>
                <a:latin typeface="迷你简卡通" panose="03000509000000000000" pitchFamily="65" charset="-122"/>
                <a:ea typeface="迷你简卡通" panose="03000509000000000000" pitchFamily="65" charset="-122"/>
              </a:endParaRPr>
            </a:p>
          </p:txBody>
        </p:sp>
      </p:grpSp>
      <p:grpSp>
        <p:nvGrpSpPr>
          <p:cNvPr id="16" name="组合 15"/>
          <p:cNvGrpSpPr/>
          <p:nvPr/>
        </p:nvGrpSpPr>
        <p:grpSpPr>
          <a:xfrm>
            <a:off x="1042989" y="3262334"/>
            <a:ext cx="3503612" cy="1309688"/>
            <a:chOff x="1042988" y="3331865"/>
            <a:chExt cx="3503612" cy="1309688"/>
          </a:xfrm>
          <a:solidFill>
            <a:srgbClr val="973F13"/>
          </a:solidFill>
        </p:grpSpPr>
        <p:sp>
          <p:nvSpPr>
            <p:cNvPr id="17"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TextBox 14"/>
            <p:cNvSpPr txBox="1"/>
            <p:nvPr/>
          </p:nvSpPr>
          <p:spPr>
            <a:xfrm>
              <a:off x="1750678" y="3522860"/>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迷你简卡通" panose="03000509000000000000" pitchFamily="65" charset="-122"/>
                  <a:ea typeface="迷你简卡通" panose="03000509000000000000" pitchFamily="65" charset="-122"/>
                </a:rPr>
                <a:t>点击输入简要文字内容，文字内容需概括精炼，不用多余的文字修饰。</a:t>
              </a:r>
              <a:endParaRPr lang="en-US" altLang="zh-CN" sz="975" dirty="0">
                <a:latin typeface="迷你简卡通" panose="03000509000000000000" pitchFamily="65" charset="-122"/>
                <a:ea typeface="迷你简卡通" panose="03000509000000000000" pitchFamily="65" charset="-122"/>
              </a:endParaRPr>
            </a:p>
          </p:txBody>
        </p:sp>
        <p:sp>
          <p:nvSpPr>
            <p:cNvPr id="19" name="矩形 18"/>
            <p:cNvSpPr/>
            <p:nvPr/>
          </p:nvSpPr>
          <p:spPr>
            <a:xfrm>
              <a:off x="1151814" y="3445916"/>
              <a:ext cx="514885" cy="519373"/>
            </a:xfrm>
            <a:prstGeom prst="rect">
              <a:avLst/>
            </a:prstGeom>
            <a:noFill/>
          </p:spPr>
          <p:txBody>
            <a:bodyPr wrap="none">
              <a:spAutoFit/>
            </a:bodyPr>
            <a:lstStyle/>
            <a:p>
              <a:pPr>
                <a:defRPr/>
              </a:pPr>
              <a:r>
                <a:rPr lang="en-US" altLang="zh-CN" sz="2775" b="1" dirty="0">
                  <a:solidFill>
                    <a:schemeClr val="bg1"/>
                  </a:solidFill>
                  <a:latin typeface="迷你简卡通" panose="03000509000000000000" pitchFamily="65" charset="-122"/>
                  <a:ea typeface="迷你简卡通" panose="03000509000000000000" pitchFamily="65" charset="-122"/>
                </a:rPr>
                <a:t>02</a:t>
              </a:r>
              <a:endParaRPr lang="zh-CN" altLang="en-US" sz="2775" b="1" dirty="0">
                <a:solidFill>
                  <a:schemeClr val="bg1"/>
                </a:solidFill>
                <a:latin typeface="迷你简卡通" panose="03000509000000000000" pitchFamily="65" charset="-122"/>
                <a:ea typeface="迷你简卡通" panose="03000509000000000000" pitchFamily="65" charset="-122"/>
              </a:endParaRPr>
            </a:p>
          </p:txBody>
        </p:sp>
      </p:grpSp>
      <p:grpSp>
        <p:nvGrpSpPr>
          <p:cNvPr id="20" name="组合 19"/>
          <p:cNvGrpSpPr/>
          <p:nvPr/>
        </p:nvGrpSpPr>
        <p:grpSpPr>
          <a:xfrm>
            <a:off x="4635501" y="1651020"/>
            <a:ext cx="3503612" cy="1309688"/>
            <a:chOff x="4635500" y="1720552"/>
            <a:chExt cx="3503612" cy="1309688"/>
          </a:xfrm>
          <a:solidFill>
            <a:srgbClr val="973F13"/>
          </a:solidFill>
        </p:grpSpPr>
        <p:sp>
          <p:nvSpPr>
            <p:cNvPr id="21"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2" name="TextBox 18"/>
            <p:cNvSpPr txBox="1"/>
            <p:nvPr/>
          </p:nvSpPr>
          <p:spPr>
            <a:xfrm>
              <a:off x="5780228" y="188905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迷你简卡通" panose="03000509000000000000" pitchFamily="65" charset="-122"/>
                  <a:ea typeface="迷你简卡通" panose="03000509000000000000" pitchFamily="65" charset="-122"/>
                </a:rPr>
                <a:t>点击输入简要文字内容，文字内容需概括精炼，不用多余的文字修饰。</a:t>
              </a:r>
              <a:endParaRPr lang="en-US" altLang="zh-CN" sz="975" dirty="0">
                <a:latin typeface="迷你简卡通" panose="03000509000000000000" pitchFamily="65" charset="-122"/>
                <a:ea typeface="迷你简卡通" panose="03000509000000000000" pitchFamily="65" charset="-122"/>
              </a:endParaRPr>
            </a:p>
          </p:txBody>
        </p:sp>
        <p:sp>
          <p:nvSpPr>
            <p:cNvPr id="23" name="矩形 22"/>
            <p:cNvSpPr/>
            <p:nvPr/>
          </p:nvSpPr>
          <p:spPr>
            <a:xfrm>
              <a:off x="5159007" y="1828562"/>
              <a:ext cx="511679" cy="519373"/>
            </a:xfrm>
            <a:prstGeom prst="rect">
              <a:avLst/>
            </a:prstGeom>
            <a:noFill/>
          </p:spPr>
          <p:txBody>
            <a:bodyPr wrap="none">
              <a:spAutoFit/>
            </a:bodyPr>
            <a:lstStyle/>
            <a:p>
              <a:pPr>
                <a:defRPr/>
              </a:pPr>
              <a:r>
                <a:rPr lang="en-US" altLang="zh-CN" sz="2775" b="1" dirty="0">
                  <a:solidFill>
                    <a:schemeClr val="bg1"/>
                  </a:solidFill>
                  <a:latin typeface="迷你简卡通" panose="03000509000000000000" pitchFamily="65" charset="-122"/>
                  <a:ea typeface="迷你简卡通" panose="03000509000000000000" pitchFamily="65" charset="-122"/>
                </a:rPr>
                <a:t>03</a:t>
              </a:r>
              <a:endParaRPr lang="zh-CN" altLang="en-US" sz="2775" b="1" dirty="0">
                <a:solidFill>
                  <a:schemeClr val="bg1"/>
                </a:solidFill>
                <a:latin typeface="迷你简卡通" panose="03000509000000000000" pitchFamily="65" charset="-122"/>
                <a:ea typeface="迷你简卡通" panose="03000509000000000000" pitchFamily="65" charset="-122"/>
              </a:endParaRPr>
            </a:p>
          </p:txBody>
        </p:sp>
      </p:grpSp>
      <p:grpSp>
        <p:nvGrpSpPr>
          <p:cNvPr id="24" name="组合 23"/>
          <p:cNvGrpSpPr/>
          <p:nvPr/>
        </p:nvGrpSpPr>
        <p:grpSpPr>
          <a:xfrm>
            <a:off x="4635501" y="2711471"/>
            <a:ext cx="3503612" cy="1309688"/>
            <a:chOff x="4635500" y="2781002"/>
            <a:chExt cx="3503612" cy="1309688"/>
          </a:xfrm>
          <a:solidFill>
            <a:srgbClr val="BC3D05"/>
          </a:solidFill>
        </p:grpSpPr>
        <p:sp>
          <p:nvSpPr>
            <p:cNvPr id="25"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noFill/>
            <a:ln>
              <a:solidFill>
                <a:schemeClr val="bg1"/>
              </a:solidFill>
            </a:ln>
          </p:spPr>
          <p:txBody>
            <a:bodyPr/>
            <a:lstStyle/>
            <a:p>
              <a:pPr>
                <a:defRPr/>
              </a:pP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26" name="TextBox 22"/>
            <p:cNvSpPr txBox="1"/>
            <p:nvPr/>
          </p:nvSpPr>
          <p:spPr>
            <a:xfrm>
              <a:off x="5780227" y="296917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迷你简卡通" panose="03000509000000000000" pitchFamily="65" charset="-122"/>
                  <a:ea typeface="迷你简卡通" panose="03000509000000000000" pitchFamily="65" charset="-122"/>
                </a:rPr>
                <a:t>点击输入简要文字内容，文字内容需概括精炼，不用多余的文字修饰。</a:t>
              </a:r>
              <a:endParaRPr lang="en-US" altLang="zh-CN" sz="975" dirty="0">
                <a:latin typeface="迷你简卡通" panose="03000509000000000000" pitchFamily="65" charset="-122"/>
                <a:ea typeface="迷你简卡通" panose="03000509000000000000" pitchFamily="65" charset="-122"/>
              </a:endParaRPr>
            </a:p>
          </p:txBody>
        </p:sp>
        <p:sp>
          <p:nvSpPr>
            <p:cNvPr id="27" name="矩形 26"/>
            <p:cNvSpPr/>
            <p:nvPr/>
          </p:nvSpPr>
          <p:spPr>
            <a:xfrm>
              <a:off x="5159007" y="2899082"/>
              <a:ext cx="514885" cy="519373"/>
            </a:xfrm>
            <a:prstGeom prst="rect">
              <a:avLst/>
            </a:prstGeom>
            <a:noFill/>
          </p:spPr>
          <p:txBody>
            <a:bodyPr wrap="none">
              <a:spAutoFit/>
            </a:bodyPr>
            <a:lstStyle/>
            <a:p>
              <a:pPr>
                <a:defRPr/>
              </a:pPr>
              <a:r>
                <a:rPr lang="en-US" altLang="zh-CN" sz="2775" b="1" dirty="0">
                  <a:solidFill>
                    <a:schemeClr val="bg1"/>
                  </a:solidFill>
                  <a:latin typeface="迷你简卡通" panose="03000509000000000000" pitchFamily="65" charset="-122"/>
                  <a:ea typeface="迷你简卡通" panose="03000509000000000000" pitchFamily="65" charset="-122"/>
                </a:rPr>
                <a:t>04</a:t>
              </a:r>
              <a:endParaRPr lang="zh-CN" altLang="en-US" sz="2775" b="1" dirty="0">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TextBox 29"/>
          <p:cNvSpPr txBox="1"/>
          <p:nvPr/>
        </p:nvSpPr>
        <p:spPr>
          <a:xfrm>
            <a:off x="694866" y="307041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a:t>
            </a:r>
          </a:p>
        </p:txBody>
      </p:sp>
      <p:sp>
        <p:nvSpPr>
          <p:cNvPr id="11" name="TextBox 30"/>
          <p:cNvSpPr txBox="1"/>
          <p:nvPr/>
        </p:nvSpPr>
        <p:spPr>
          <a:xfrm>
            <a:off x="2588754" y="3070419"/>
            <a:ext cx="1893887"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a:t>
            </a:r>
          </a:p>
        </p:txBody>
      </p:sp>
      <p:sp>
        <p:nvSpPr>
          <p:cNvPr id="12" name="TextBox 31"/>
          <p:cNvSpPr txBox="1"/>
          <p:nvPr/>
        </p:nvSpPr>
        <p:spPr>
          <a:xfrm>
            <a:off x="4549316" y="3070419"/>
            <a:ext cx="1893888" cy="57708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a:t>
            </a:r>
          </a:p>
        </p:txBody>
      </p:sp>
      <p:sp>
        <p:nvSpPr>
          <p:cNvPr id="13" name="TextBox 32"/>
          <p:cNvSpPr txBox="1"/>
          <p:nvPr/>
        </p:nvSpPr>
        <p:spPr>
          <a:xfrm>
            <a:off x="6578141" y="3070419"/>
            <a:ext cx="1893888" cy="57708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a:t>
            </a:r>
          </a:p>
        </p:txBody>
      </p:sp>
      <p:sp>
        <p:nvSpPr>
          <p:cNvPr id="14" name="TextBox 34"/>
          <p:cNvSpPr txBox="1"/>
          <p:nvPr/>
        </p:nvSpPr>
        <p:spPr>
          <a:xfrm>
            <a:off x="1618791" y="3987994"/>
            <a:ext cx="5992813" cy="57708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您的内容打在这里，或者通过复制您的文本后，在此框中选择粘贴，并选择只保留文字。您的内容打在这里，或者通过复制您的文本后，在此框中选择粘贴，并选择只保留文字</a:t>
            </a:r>
          </a:p>
        </p:txBody>
      </p:sp>
      <p:grpSp>
        <p:nvGrpSpPr>
          <p:cNvPr id="15" name="组合 14"/>
          <p:cNvGrpSpPr/>
          <p:nvPr/>
        </p:nvGrpSpPr>
        <p:grpSpPr bwMode="auto">
          <a:xfrm>
            <a:off x="763129" y="849507"/>
            <a:ext cx="7642225" cy="2165350"/>
            <a:chOff x="751008" y="967406"/>
            <a:chExt cx="7641986" cy="2164103"/>
          </a:xfrm>
        </p:grpSpPr>
        <p:grpSp>
          <p:nvGrpSpPr>
            <p:cNvPr id="16" name="组合 7"/>
            <p:cNvGrpSpPr/>
            <p:nvPr/>
          </p:nvGrpSpPr>
          <p:grpSpPr bwMode="auto">
            <a:xfrm>
              <a:off x="1690501" y="967406"/>
              <a:ext cx="5665736" cy="1623077"/>
              <a:chOff x="1690501" y="967406"/>
              <a:chExt cx="5665736" cy="1623077"/>
            </a:xfrm>
          </p:grpSpPr>
          <p:cxnSp>
            <p:nvCxnSpPr>
              <p:cNvPr id="25" name="直接连接符 24"/>
              <p:cNvCxnSpPr/>
              <p:nvPr/>
            </p:nvCxnSpPr>
            <p:spPr>
              <a:xfrm>
                <a:off x="1690779" y="1981234"/>
                <a:ext cx="56656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690779"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98894"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583207"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354802"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583114" y="1508431"/>
                <a:ext cx="0" cy="4728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483010" y="967406"/>
                <a:ext cx="2177982" cy="5410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32" name="TextBox 35"/>
              <p:cNvSpPr txBox="1"/>
              <p:nvPr/>
            </p:nvSpPr>
            <p:spPr>
              <a:xfrm>
                <a:off x="3768751" y="1087987"/>
                <a:ext cx="1589038" cy="337942"/>
              </a:xfrm>
              <a:prstGeom prst="rect">
                <a:avLst/>
              </a:prstGeom>
              <a:noFill/>
            </p:spPr>
            <p:txBody>
              <a:bodyPr wrap="none">
                <a:spAutoFit/>
              </a:bodyPr>
              <a:lstStyle/>
              <a:p>
                <a:pPr algn="ctr" eaLnBrk="1" fontAlgn="auto" hangingPunct="1">
                  <a:spcBef>
                    <a:spcPts val="0"/>
                  </a:spcBef>
                  <a:spcAft>
                    <a:spcPts val="0"/>
                  </a:spcAft>
                  <a:defRPr/>
                </a:pPr>
                <a:r>
                  <a:rPr lang="zh-CN" altLang="en-US" sz="1600" b="1" spc="225" dirty="0">
                    <a:solidFill>
                      <a:schemeClr val="bg1"/>
                    </a:solidFill>
                    <a:latin typeface="迷你简卡通" panose="03000509000000000000" pitchFamily="65" charset="-122"/>
                    <a:ea typeface="迷你简卡通" panose="03000509000000000000" pitchFamily="65" charset="-122"/>
                  </a:rPr>
                  <a:t>点击添加标题</a:t>
                </a:r>
              </a:p>
            </p:txBody>
          </p:sp>
        </p:grpSp>
        <p:sp>
          <p:nvSpPr>
            <p:cNvPr id="17" name="矩形 16"/>
            <p:cNvSpPr/>
            <p:nvPr/>
          </p:nvSpPr>
          <p:spPr>
            <a:xfrm>
              <a:off x="751008"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8" name="TextBox 36"/>
            <p:cNvSpPr txBox="1"/>
            <p:nvPr/>
          </p:nvSpPr>
          <p:spPr>
            <a:xfrm>
              <a:off x="1090722"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点击添加标题</a:t>
              </a:r>
            </a:p>
          </p:txBody>
        </p:sp>
        <p:sp>
          <p:nvSpPr>
            <p:cNvPr id="19" name="矩形 18"/>
            <p:cNvSpPr/>
            <p:nvPr/>
          </p:nvSpPr>
          <p:spPr>
            <a:xfrm>
              <a:off x="2682935" y="2590483"/>
              <a:ext cx="1787469"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0" name="TextBox 37"/>
            <p:cNvSpPr txBox="1"/>
            <p:nvPr/>
          </p:nvSpPr>
          <p:spPr>
            <a:xfrm>
              <a:off x="302264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点击添加标题</a:t>
              </a:r>
            </a:p>
          </p:txBody>
        </p:sp>
        <p:sp>
          <p:nvSpPr>
            <p:cNvPr id="21" name="矩形 20"/>
            <p:cNvSpPr/>
            <p:nvPr/>
          </p:nvSpPr>
          <p:spPr>
            <a:xfrm>
              <a:off x="4643436"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2" name="TextBox 38"/>
            <p:cNvSpPr txBox="1"/>
            <p:nvPr/>
          </p:nvSpPr>
          <p:spPr>
            <a:xfrm>
              <a:off x="4983151"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点击添加标题</a:t>
              </a:r>
            </a:p>
          </p:txBody>
        </p:sp>
        <p:sp>
          <p:nvSpPr>
            <p:cNvPr id="23" name="矩形 22"/>
            <p:cNvSpPr/>
            <p:nvPr/>
          </p:nvSpPr>
          <p:spPr>
            <a:xfrm>
              <a:off x="6603937" y="2590483"/>
              <a:ext cx="1789057"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4" name="TextBox 39"/>
            <p:cNvSpPr txBox="1"/>
            <p:nvPr/>
          </p:nvSpPr>
          <p:spPr>
            <a:xfrm>
              <a:off x="694523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par>
                          <p:cTn id="14" fill="hold">
                            <p:stCondLst>
                              <p:cond delay="2500"/>
                            </p:stCondLst>
                            <p:childTnLst>
                              <p:par>
                                <p:cTn id="15" presetID="2" presetClass="entr" presetSubtype="4"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ppt_x"/>
                                          </p:val>
                                        </p:tav>
                                        <p:tav tm="100000">
                                          <p:val>
                                            <p:strVal val="#ppt_x"/>
                                          </p:val>
                                        </p:tav>
                                      </p:tavLst>
                                    </p:anim>
                                    <p:anim calcmode="lin" valueType="num">
                                      <p:cBhvr additive="base">
                                        <p:cTn id="18" dur="4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400" fill="hold"/>
                                        <p:tgtEl>
                                          <p:spTgt spid="11"/>
                                        </p:tgtEl>
                                        <p:attrNameLst>
                                          <p:attrName>ppt_x</p:attrName>
                                        </p:attrNameLst>
                                      </p:cBhvr>
                                      <p:tavLst>
                                        <p:tav tm="0">
                                          <p:val>
                                            <p:strVal val="#ppt_x"/>
                                          </p:val>
                                        </p:tav>
                                        <p:tav tm="100000">
                                          <p:val>
                                            <p:strVal val="#ppt_x"/>
                                          </p:val>
                                        </p:tav>
                                      </p:tavLst>
                                    </p:anim>
                                    <p:anim calcmode="lin" valueType="num">
                                      <p:cBhvr additive="base">
                                        <p:cTn id="22" dur="4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ppt_x"/>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45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400" fill="hold"/>
                                        <p:tgtEl>
                                          <p:spTgt spid="13"/>
                                        </p:tgtEl>
                                        <p:attrNameLst>
                                          <p:attrName>ppt_x</p:attrName>
                                        </p:attrNameLst>
                                      </p:cBhvr>
                                      <p:tavLst>
                                        <p:tav tm="0">
                                          <p:val>
                                            <p:strVal val="#ppt_x"/>
                                          </p:val>
                                        </p:tav>
                                        <p:tav tm="100000">
                                          <p:val>
                                            <p:strVal val="#ppt_x"/>
                                          </p:val>
                                        </p:tav>
                                      </p:tavLst>
                                    </p:anim>
                                    <p:anim calcmode="lin" valueType="num">
                                      <p:cBhvr additive="base">
                                        <p:cTn id="30" dur="4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bwMode="auto">
          <a:xfrm>
            <a:off x="581039" y="1528763"/>
            <a:ext cx="1830387" cy="550862"/>
            <a:chOff x="533400" y="1528997"/>
            <a:chExt cx="1829490" cy="550887"/>
          </a:xfrm>
        </p:grpSpPr>
        <p:sp>
          <p:nvSpPr>
            <p:cNvPr id="11" name="五边形 10"/>
            <p:cNvSpPr/>
            <p:nvPr/>
          </p:nvSpPr>
          <p:spPr>
            <a:xfrm>
              <a:off x="533400" y="1528997"/>
              <a:ext cx="1829490" cy="550887"/>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2" name="文本框 17"/>
            <p:cNvSpPr txBox="1">
              <a:spLocks noChangeArrowheads="1"/>
            </p:cNvSpPr>
            <p:nvPr/>
          </p:nvSpPr>
          <p:spPr bwMode="auto">
            <a:xfrm>
              <a:off x="861747" y="1648179"/>
              <a:ext cx="1081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迷你简卡通" panose="03000509000000000000" pitchFamily="65" charset="-122"/>
                  <a:ea typeface="迷你简卡通" panose="03000509000000000000" pitchFamily="65" charset="-122"/>
                  <a:cs typeface="Segoe UI Semilight" panose="020B0402040204020203" pitchFamily="34" charset="0"/>
                </a:rPr>
                <a:t>步骤一</a:t>
              </a:r>
            </a:p>
          </p:txBody>
        </p:sp>
      </p:grpSp>
      <p:grpSp>
        <p:nvGrpSpPr>
          <p:cNvPr id="13" name="组合 12"/>
          <p:cNvGrpSpPr/>
          <p:nvPr/>
        </p:nvGrpSpPr>
        <p:grpSpPr bwMode="auto">
          <a:xfrm>
            <a:off x="2332051" y="1528763"/>
            <a:ext cx="1641475" cy="550862"/>
            <a:chOff x="2283957" y="1528997"/>
            <a:chExt cx="1640420" cy="550887"/>
          </a:xfrm>
        </p:grpSpPr>
        <p:sp>
          <p:nvSpPr>
            <p:cNvPr id="14" name="任意多边形 13"/>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rgbClr val="06417E"/>
                </a:solidFill>
                <a:latin typeface="迷你简卡通" panose="03000509000000000000" pitchFamily="65" charset="-122"/>
                <a:ea typeface="迷你简卡通" panose="03000509000000000000" pitchFamily="65" charset="-122"/>
              </a:endParaRPr>
            </a:p>
          </p:txBody>
        </p:sp>
        <p:sp>
          <p:nvSpPr>
            <p:cNvPr id="15" name="文本框 18"/>
            <p:cNvSpPr txBox="1">
              <a:spLocks noChangeArrowheads="1"/>
            </p:cNvSpPr>
            <p:nvPr/>
          </p:nvSpPr>
          <p:spPr bwMode="auto">
            <a:xfrm>
              <a:off x="2720597" y="1652040"/>
              <a:ext cx="945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迷你简卡通" panose="03000509000000000000" pitchFamily="65" charset="-122"/>
                  <a:ea typeface="迷你简卡通" panose="03000509000000000000" pitchFamily="65" charset="-122"/>
                  <a:cs typeface="Segoe UI Semilight" panose="020B0402040204020203" pitchFamily="34" charset="0"/>
                </a:rPr>
                <a:t>步骤二</a:t>
              </a:r>
            </a:p>
          </p:txBody>
        </p:sp>
      </p:grpSp>
      <p:grpSp>
        <p:nvGrpSpPr>
          <p:cNvPr id="16" name="组合 15"/>
          <p:cNvGrpSpPr/>
          <p:nvPr/>
        </p:nvGrpSpPr>
        <p:grpSpPr bwMode="auto">
          <a:xfrm>
            <a:off x="3833826" y="1528763"/>
            <a:ext cx="1639888" cy="550862"/>
            <a:chOff x="3785566" y="1528997"/>
            <a:chExt cx="1640420" cy="550887"/>
          </a:xfrm>
        </p:grpSpPr>
        <p:sp>
          <p:nvSpPr>
            <p:cNvPr id="17" name="任意多边形 16"/>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18" name="文本框 19"/>
            <p:cNvSpPr txBox="1">
              <a:spLocks noChangeArrowheads="1"/>
            </p:cNvSpPr>
            <p:nvPr/>
          </p:nvSpPr>
          <p:spPr bwMode="auto">
            <a:xfrm>
              <a:off x="4265266" y="1652040"/>
              <a:ext cx="945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迷你简卡通" panose="03000509000000000000" pitchFamily="65" charset="-122"/>
                  <a:ea typeface="迷你简卡通" panose="03000509000000000000" pitchFamily="65" charset="-122"/>
                  <a:cs typeface="Segoe UI Semilight" panose="020B0402040204020203" pitchFamily="34" charset="0"/>
                </a:rPr>
                <a:t>步骤三</a:t>
              </a:r>
            </a:p>
          </p:txBody>
        </p:sp>
      </p:grpSp>
      <p:grpSp>
        <p:nvGrpSpPr>
          <p:cNvPr id="19" name="组合 18"/>
          <p:cNvGrpSpPr/>
          <p:nvPr/>
        </p:nvGrpSpPr>
        <p:grpSpPr bwMode="auto">
          <a:xfrm>
            <a:off x="5348301" y="1528763"/>
            <a:ext cx="1639888" cy="550862"/>
            <a:chOff x="5299151" y="1528997"/>
            <a:chExt cx="1640420" cy="550887"/>
          </a:xfrm>
        </p:grpSpPr>
        <p:sp>
          <p:nvSpPr>
            <p:cNvPr id="20" name="任意多边形 19"/>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1" name="文本框 20"/>
            <p:cNvSpPr txBox="1">
              <a:spLocks noChangeArrowheads="1"/>
            </p:cNvSpPr>
            <p:nvPr/>
          </p:nvSpPr>
          <p:spPr bwMode="auto">
            <a:xfrm>
              <a:off x="5735042" y="1652040"/>
              <a:ext cx="934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迷你简卡通" panose="03000509000000000000" pitchFamily="65" charset="-122"/>
                  <a:ea typeface="迷你简卡通" panose="03000509000000000000" pitchFamily="65" charset="-122"/>
                  <a:cs typeface="Segoe UI Semilight" panose="020B0402040204020203" pitchFamily="34" charset="0"/>
                </a:rPr>
                <a:t>步骤四</a:t>
              </a:r>
            </a:p>
          </p:txBody>
        </p:sp>
      </p:grpSp>
      <p:grpSp>
        <p:nvGrpSpPr>
          <p:cNvPr id="22" name="组合 21"/>
          <p:cNvGrpSpPr/>
          <p:nvPr/>
        </p:nvGrpSpPr>
        <p:grpSpPr bwMode="auto">
          <a:xfrm>
            <a:off x="6824676" y="1528763"/>
            <a:ext cx="1641475" cy="550862"/>
            <a:chOff x="6776809" y="1528997"/>
            <a:chExt cx="1640420" cy="550887"/>
          </a:xfrm>
        </p:grpSpPr>
        <p:sp>
          <p:nvSpPr>
            <p:cNvPr id="23" name="任意多边形 22"/>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迷你简卡通" panose="03000509000000000000" pitchFamily="65" charset="-122"/>
                <a:ea typeface="迷你简卡通" panose="03000509000000000000" pitchFamily="65" charset="-122"/>
              </a:endParaRPr>
            </a:p>
          </p:txBody>
        </p:sp>
        <p:sp>
          <p:nvSpPr>
            <p:cNvPr id="24" name="文本框 21"/>
            <p:cNvSpPr txBox="1">
              <a:spLocks noChangeArrowheads="1"/>
            </p:cNvSpPr>
            <p:nvPr/>
          </p:nvSpPr>
          <p:spPr bwMode="auto">
            <a:xfrm>
              <a:off x="7242600" y="1652040"/>
              <a:ext cx="92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迷你简卡通" panose="03000509000000000000" pitchFamily="65" charset="-122"/>
                  <a:ea typeface="迷你简卡通" panose="03000509000000000000" pitchFamily="65" charset="-122"/>
                  <a:cs typeface="Segoe UI Semilight" panose="020B0402040204020203" pitchFamily="34" charset="0"/>
                </a:rPr>
                <a:t>步骤五</a:t>
              </a:r>
            </a:p>
          </p:txBody>
        </p:sp>
      </p:grpSp>
      <p:grpSp>
        <p:nvGrpSpPr>
          <p:cNvPr id="25" name="组合 24"/>
          <p:cNvGrpSpPr/>
          <p:nvPr/>
        </p:nvGrpSpPr>
        <p:grpSpPr bwMode="auto">
          <a:xfrm>
            <a:off x="581039" y="2355850"/>
            <a:ext cx="1519237" cy="1560513"/>
            <a:chOff x="1034229" y="1255861"/>
            <a:chExt cx="1789697" cy="1559865"/>
          </a:xfrm>
        </p:grpSpPr>
        <p:sp>
          <p:nvSpPr>
            <p:cNvPr id="26"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27"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p>
          </p:txBody>
        </p:sp>
      </p:grpSp>
      <p:grpSp>
        <p:nvGrpSpPr>
          <p:cNvPr id="28" name="组合 27"/>
          <p:cNvGrpSpPr/>
          <p:nvPr/>
        </p:nvGrpSpPr>
        <p:grpSpPr bwMode="auto">
          <a:xfrm>
            <a:off x="2260614" y="2355850"/>
            <a:ext cx="1519237" cy="1560513"/>
            <a:chOff x="1034229" y="1255861"/>
            <a:chExt cx="1789697" cy="1559865"/>
          </a:xfrm>
        </p:grpSpPr>
        <p:sp>
          <p:nvSpPr>
            <p:cNvPr id="29"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30"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p>
          </p:txBody>
        </p:sp>
      </p:grpSp>
      <p:grpSp>
        <p:nvGrpSpPr>
          <p:cNvPr id="31" name="组合 30"/>
          <p:cNvGrpSpPr/>
          <p:nvPr/>
        </p:nvGrpSpPr>
        <p:grpSpPr bwMode="auto">
          <a:xfrm>
            <a:off x="3956064" y="2355850"/>
            <a:ext cx="1519237" cy="1560513"/>
            <a:chOff x="1034229" y="1255861"/>
            <a:chExt cx="1789697" cy="1559865"/>
          </a:xfrm>
        </p:grpSpPr>
        <p:sp>
          <p:nvSpPr>
            <p:cNvPr id="32"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33"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p>
          </p:txBody>
        </p:sp>
      </p:grpSp>
      <p:grpSp>
        <p:nvGrpSpPr>
          <p:cNvPr id="34" name="组合 33"/>
          <p:cNvGrpSpPr/>
          <p:nvPr/>
        </p:nvGrpSpPr>
        <p:grpSpPr bwMode="auto">
          <a:xfrm>
            <a:off x="5461014" y="2373313"/>
            <a:ext cx="1517650" cy="1558925"/>
            <a:chOff x="1034229" y="1255861"/>
            <a:chExt cx="1789697" cy="1559865"/>
          </a:xfrm>
        </p:grpSpPr>
        <p:sp>
          <p:nvSpPr>
            <p:cNvPr id="35"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36"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p>
          </p:txBody>
        </p:sp>
      </p:grpSp>
      <p:grpSp>
        <p:nvGrpSpPr>
          <p:cNvPr id="37" name="组合 36"/>
          <p:cNvGrpSpPr/>
          <p:nvPr/>
        </p:nvGrpSpPr>
        <p:grpSpPr bwMode="auto">
          <a:xfrm>
            <a:off x="6886589" y="2373313"/>
            <a:ext cx="1517650" cy="1558925"/>
            <a:chOff x="1034229" y="1255861"/>
            <a:chExt cx="1789697" cy="1559865"/>
          </a:xfrm>
        </p:grpSpPr>
        <p:sp>
          <p:nvSpPr>
            <p:cNvPr id="38"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迷你简卡通" panose="03000509000000000000" pitchFamily="65" charset="-122"/>
                <a:ea typeface="迷你简卡通" panose="03000509000000000000" pitchFamily="65" charset="-122"/>
                <a:sym typeface="Arial" panose="020B0604020202020204" pitchFamily="34" charset="0"/>
              </a:endParaRPr>
            </a:p>
          </p:txBody>
        </p:sp>
        <p:sp>
          <p:nvSpPr>
            <p:cNvPr id="39"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迷你简卡通" panose="03000509000000000000" pitchFamily="65" charset="-122"/>
                  <a:ea typeface="迷你简卡通" panose="03000509000000000000" pitchFamily="65"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50" fill="hold"/>
                                        <p:tgtEl>
                                          <p:spTgt spid="10"/>
                                        </p:tgtEl>
                                        <p:attrNameLst>
                                          <p:attrName>ppt_x</p:attrName>
                                        </p:attrNameLst>
                                      </p:cBhvr>
                                      <p:tavLst>
                                        <p:tav tm="0">
                                          <p:val>
                                            <p:strVal val="0-#ppt_w/2"/>
                                          </p:val>
                                        </p:tav>
                                        <p:tav tm="100000">
                                          <p:val>
                                            <p:strVal val="#ppt_x"/>
                                          </p:val>
                                        </p:tav>
                                      </p:tavLst>
                                    </p:anim>
                                    <p:anim calcmode="lin" valueType="num">
                                      <p:cBhvr additive="base">
                                        <p:cTn id="15" dur="55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50" fill="hold"/>
                                        <p:tgtEl>
                                          <p:spTgt spid="13"/>
                                        </p:tgtEl>
                                        <p:attrNameLst>
                                          <p:attrName>ppt_x</p:attrName>
                                        </p:attrNameLst>
                                      </p:cBhvr>
                                      <p:tavLst>
                                        <p:tav tm="0">
                                          <p:val>
                                            <p:strVal val="0-#ppt_w/2"/>
                                          </p:val>
                                        </p:tav>
                                        <p:tav tm="100000">
                                          <p:val>
                                            <p:strVal val="#ppt_x"/>
                                          </p:val>
                                        </p:tav>
                                      </p:tavLst>
                                    </p:anim>
                                    <p:anim calcmode="lin" valueType="num">
                                      <p:cBhvr additive="base">
                                        <p:cTn id="19" dur="55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50" fill="hold"/>
                                        <p:tgtEl>
                                          <p:spTgt spid="16"/>
                                        </p:tgtEl>
                                        <p:attrNameLst>
                                          <p:attrName>ppt_x</p:attrName>
                                        </p:attrNameLst>
                                      </p:cBhvr>
                                      <p:tavLst>
                                        <p:tav tm="0">
                                          <p:val>
                                            <p:strVal val="0-#ppt_w/2"/>
                                          </p:val>
                                        </p:tav>
                                        <p:tav tm="100000">
                                          <p:val>
                                            <p:strVal val="#ppt_x"/>
                                          </p:val>
                                        </p:tav>
                                      </p:tavLst>
                                    </p:anim>
                                    <p:anim calcmode="lin" valueType="num">
                                      <p:cBhvr additive="base">
                                        <p:cTn id="23" dur="55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3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50" fill="hold"/>
                                        <p:tgtEl>
                                          <p:spTgt spid="19"/>
                                        </p:tgtEl>
                                        <p:attrNameLst>
                                          <p:attrName>ppt_x</p:attrName>
                                        </p:attrNameLst>
                                      </p:cBhvr>
                                      <p:tavLst>
                                        <p:tav tm="0">
                                          <p:val>
                                            <p:strVal val="0-#ppt_w/2"/>
                                          </p:val>
                                        </p:tav>
                                        <p:tav tm="100000">
                                          <p:val>
                                            <p:strVal val="#ppt_x"/>
                                          </p:val>
                                        </p:tav>
                                      </p:tavLst>
                                    </p:anim>
                                    <p:anim calcmode="lin" valueType="num">
                                      <p:cBhvr additive="base">
                                        <p:cTn id="27" dur="55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50" fill="hold"/>
                                        <p:tgtEl>
                                          <p:spTgt spid="22"/>
                                        </p:tgtEl>
                                        <p:attrNameLst>
                                          <p:attrName>ppt_x</p:attrName>
                                        </p:attrNameLst>
                                      </p:cBhvr>
                                      <p:tavLst>
                                        <p:tav tm="0">
                                          <p:val>
                                            <p:strVal val="0-#ppt_w/2"/>
                                          </p:val>
                                        </p:tav>
                                        <p:tav tm="100000">
                                          <p:val>
                                            <p:strVal val="#ppt_x"/>
                                          </p:val>
                                        </p:tav>
                                      </p:tavLst>
                                    </p:anim>
                                    <p:anim calcmode="lin" valueType="num">
                                      <p:cBhvr additive="base">
                                        <p:cTn id="31" dur="5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strVal val="#ppt_x"/>
                                          </p:val>
                                        </p:tav>
                                        <p:tav tm="100000">
                                          <p:val>
                                            <p:strVal val="#ppt_x"/>
                                          </p:val>
                                        </p:tav>
                                      </p:tavLst>
                                    </p:anim>
                                    <p:anim calcmode="lin" valueType="num">
                                      <p:cBhvr>
                                        <p:cTn id="43" dur="500" fill="hold"/>
                                        <p:tgtEl>
                                          <p:spTgt spid="2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410" y="2339121"/>
            <a:ext cx="1227203" cy="2028192"/>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443" y="1782931"/>
            <a:ext cx="1552595" cy="15776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038" y="2608263"/>
            <a:ext cx="1167071" cy="558879"/>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479" y="407166"/>
            <a:ext cx="873791" cy="72352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43969" y="625435"/>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72482" y="495260"/>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a:grpSpLocks noChangeAspect="1"/>
          </p:cNvGrpSpPr>
          <p:nvPr/>
        </p:nvGrpSpPr>
        <p:grpSpPr bwMode="auto">
          <a:xfrm>
            <a:off x="2306844" y="1429712"/>
            <a:ext cx="809625" cy="706438"/>
            <a:chOff x="2202212" y="1702183"/>
            <a:chExt cx="661189" cy="577688"/>
          </a:xfrm>
        </p:grpSpPr>
        <p:grpSp>
          <p:nvGrpSpPr>
            <p:cNvPr id="17" name="组合 49"/>
            <p:cNvGrpSpPr/>
            <p:nvPr/>
          </p:nvGrpSpPr>
          <p:grpSpPr bwMode="auto">
            <a:xfrm>
              <a:off x="2257678" y="1707420"/>
              <a:ext cx="550258" cy="550258"/>
              <a:chOff x="3827533" y="704007"/>
              <a:chExt cx="550258" cy="550258"/>
            </a:xfrm>
          </p:grpSpPr>
          <p:sp>
            <p:nvSpPr>
              <p:cNvPr id="19" name="矩形 18"/>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20" name="直接连接符 19"/>
              <p:cNvCxnSpPr>
                <a:stCxn id="19" idx="1"/>
                <a:endCxn id="19"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0"/>
                <a:endCxn id="19"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
            <p:cNvSpPr txBox="1">
              <a:spLocks noChangeArrowheads="1"/>
            </p:cNvSpPr>
            <p:nvPr/>
          </p:nvSpPr>
          <p:spPr bwMode="auto">
            <a:xfrm>
              <a:off x="2202212"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谢</a:t>
              </a:r>
            </a:p>
          </p:txBody>
        </p:sp>
      </p:grpSp>
      <p:grpSp>
        <p:nvGrpSpPr>
          <p:cNvPr id="22" name="组合 21"/>
          <p:cNvGrpSpPr>
            <a:grpSpLocks noChangeAspect="1"/>
          </p:cNvGrpSpPr>
          <p:nvPr/>
        </p:nvGrpSpPr>
        <p:grpSpPr bwMode="auto">
          <a:xfrm>
            <a:off x="3157744" y="1429712"/>
            <a:ext cx="811213" cy="706438"/>
            <a:chOff x="3054233" y="1702183"/>
            <a:chExt cx="661189" cy="577688"/>
          </a:xfrm>
        </p:grpSpPr>
        <p:grpSp>
          <p:nvGrpSpPr>
            <p:cNvPr id="23" name="组合 13"/>
            <p:cNvGrpSpPr/>
            <p:nvPr/>
          </p:nvGrpSpPr>
          <p:grpSpPr bwMode="auto">
            <a:xfrm>
              <a:off x="3083065" y="1707420"/>
              <a:ext cx="550258" cy="550258"/>
              <a:chOff x="3827533" y="704007"/>
              <a:chExt cx="550258" cy="550258"/>
            </a:xfrm>
          </p:grpSpPr>
          <p:sp>
            <p:nvSpPr>
              <p:cNvPr id="25" name="矩形 24"/>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26" name="直接连接符 25"/>
              <p:cNvCxnSpPr>
                <a:stCxn id="25" idx="1"/>
                <a:endCxn id="25"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41"/>
            <p:cNvSpPr txBox="1">
              <a:spLocks noChangeArrowheads="1"/>
            </p:cNvSpPr>
            <p:nvPr/>
          </p:nvSpPr>
          <p:spPr bwMode="auto">
            <a:xfrm>
              <a:off x="3054233"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谢</a:t>
              </a:r>
            </a:p>
          </p:txBody>
        </p:sp>
      </p:grpSp>
      <p:grpSp>
        <p:nvGrpSpPr>
          <p:cNvPr id="28" name="组合 27"/>
          <p:cNvGrpSpPr>
            <a:grpSpLocks noChangeAspect="1"/>
          </p:cNvGrpSpPr>
          <p:nvPr/>
        </p:nvGrpSpPr>
        <p:grpSpPr bwMode="auto">
          <a:xfrm>
            <a:off x="3994357" y="1429712"/>
            <a:ext cx="809625" cy="706438"/>
            <a:chOff x="3890374" y="1702183"/>
            <a:chExt cx="661189" cy="577688"/>
          </a:xfrm>
        </p:grpSpPr>
        <p:grpSp>
          <p:nvGrpSpPr>
            <p:cNvPr id="29" name="组合 18"/>
            <p:cNvGrpSpPr/>
            <p:nvPr/>
          </p:nvGrpSpPr>
          <p:grpSpPr bwMode="auto">
            <a:xfrm>
              <a:off x="3908452" y="1707420"/>
              <a:ext cx="550258" cy="550258"/>
              <a:chOff x="3827533" y="704007"/>
              <a:chExt cx="550258" cy="550258"/>
            </a:xfrm>
          </p:grpSpPr>
          <p:sp>
            <p:nvSpPr>
              <p:cNvPr id="31" name="矩形 30"/>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32" name="直接连接符 31"/>
              <p:cNvCxnSpPr>
                <a:stCxn id="31" idx="1"/>
                <a:endCxn id="31"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1" idx="0"/>
                <a:endCxn id="31"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文本框 42"/>
            <p:cNvSpPr txBox="1">
              <a:spLocks noChangeArrowheads="1"/>
            </p:cNvSpPr>
            <p:nvPr/>
          </p:nvSpPr>
          <p:spPr bwMode="auto">
            <a:xfrm>
              <a:off x="389037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您</a:t>
              </a:r>
            </a:p>
          </p:txBody>
        </p:sp>
      </p:grpSp>
      <p:grpSp>
        <p:nvGrpSpPr>
          <p:cNvPr id="34" name="组合 33"/>
          <p:cNvGrpSpPr>
            <a:grpSpLocks noChangeAspect="1"/>
          </p:cNvGrpSpPr>
          <p:nvPr/>
        </p:nvGrpSpPr>
        <p:grpSpPr bwMode="auto">
          <a:xfrm>
            <a:off x="4808744" y="1429712"/>
            <a:ext cx="809625" cy="707886"/>
            <a:chOff x="4705007" y="1702183"/>
            <a:chExt cx="661189" cy="578872"/>
          </a:xfrm>
        </p:grpSpPr>
        <p:grpSp>
          <p:nvGrpSpPr>
            <p:cNvPr id="35" name="组合 23"/>
            <p:cNvGrpSpPr/>
            <p:nvPr/>
          </p:nvGrpSpPr>
          <p:grpSpPr bwMode="auto">
            <a:xfrm>
              <a:off x="4733839" y="1707420"/>
              <a:ext cx="550258" cy="550258"/>
              <a:chOff x="3827533" y="704007"/>
              <a:chExt cx="550258" cy="550258"/>
            </a:xfrm>
          </p:grpSpPr>
          <p:sp>
            <p:nvSpPr>
              <p:cNvPr id="37" name="矩形 36"/>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38" name="直接连接符 37"/>
              <p:cNvCxnSpPr>
                <a:stCxn id="37" idx="1"/>
                <a:endCxn id="37"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0"/>
                <a:endCxn id="37"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文本框 43"/>
            <p:cNvSpPr txBox="1">
              <a:spLocks noChangeArrowheads="1"/>
            </p:cNvSpPr>
            <p:nvPr/>
          </p:nvSpPr>
          <p:spPr bwMode="auto">
            <a:xfrm>
              <a:off x="4705007" y="1702183"/>
              <a:ext cx="661189" cy="5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的</a:t>
              </a:r>
            </a:p>
          </p:txBody>
        </p:sp>
      </p:grpSp>
      <p:grpSp>
        <p:nvGrpSpPr>
          <p:cNvPr id="40" name="组合 39"/>
          <p:cNvGrpSpPr>
            <a:grpSpLocks noChangeAspect="1"/>
          </p:cNvGrpSpPr>
          <p:nvPr/>
        </p:nvGrpSpPr>
        <p:grpSpPr bwMode="auto">
          <a:xfrm>
            <a:off x="5634244" y="1429712"/>
            <a:ext cx="809625" cy="706438"/>
            <a:chOff x="5530394" y="1702183"/>
            <a:chExt cx="661189" cy="577688"/>
          </a:xfrm>
        </p:grpSpPr>
        <p:grpSp>
          <p:nvGrpSpPr>
            <p:cNvPr id="41" name="组合 40"/>
            <p:cNvGrpSpPr/>
            <p:nvPr/>
          </p:nvGrpSpPr>
          <p:grpSpPr bwMode="auto">
            <a:xfrm>
              <a:off x="5559226" y="1707420"/>
              <a:ext cx="550258" cy="550258"/>
              <a:chOff x="3827533" y="704007"/>
              <a:chExt cx="550258" cy="550258"/>
            </a:xfrm>
          </p:grpSpPr>
          <p:sp>
            <p:nvSpPr>
              <p:cNvPr id="43" name="矩形 42"/>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44" name="直接连接符 43"/>
              <p:cNvCxnSpPr>
                <a:stCxn id="43" idx="1"/>
                <a:endCxn id="43"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3" idx="0"/>
                <a:endCxn id="43"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44"/>
            <p:cNvSpPr txBox="1">
              <a:spLocks noChangeArrowheads="1"/>
            </p:cNvSpPr>
            <p:nvPr/>
          </p:nvSpPr>
          <p:spPr bwMode="auto">
            <a:xfrm>
              <a:off x="553039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观</a:t>
              </a:r>
            </a:p>
          </p:txBody>
        </p:sp>
      </p:grpSp>
      <p:grpSp>
        <p:nvGrpSpPr>
          <p:cNvPr id="46" name="组合 45"/>
          <p:cNvGrpSpPr>
            <a:grpSpLocks noChangeAspect="1"/>
          </p:cNvGrpSpPr>
          <p:nvPr/>
        </p:nvGrpSpPr>
        <p:grpSpPr bwMode="auto">
          <a:xfrm>
            <a:off x="6432757" y="1429712"/>
            <a:ext cx="811212" cy="706438"/>
            <a:chOff x="6329147" y="1702183"/>
            <a:chExt cx="661189" cy="577688"/>
          </a:xfrm>
        </p:grpSpPr>
        <p:grpSp>
          <p:nvGrpSpPr>
            <p:cNvPr id="47" name="组合 37"/>
            <p:cNvGrpSpPr/>
            <p:nvPr/>
          </p:nvGrpSpPr>
          <p:grpSpPr bwMode="auto">
            <a:xfrm>
              <a:off x="6384613" y="1707420"/>
              <a:ext cx="550258" cy="550258"/>
              <a:chOff x="3827533" y="704007"/>
              <a:chExt cx="550258" cy="550258"/>
            </a:xfrm>
          </p:grpSpPr>
          <p:sp>
            <p:nvSpPr>
              <p:cNvPr id="49" name="矩形 48"/>
              <p:cNvSpPr/>
              <p:nvPr/>
            </p:nvSpPr>
            <p:spPr>
              <a:xfrm>
                <a:off x="3827705" y="703963"/>
                <a:ext cx="549913"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迷你简卡通" panose="03000509000000000000" pitchFamily="65" charset="-122"/>
                  <a:ea typeface="迷你简卡通" panose="03000509000000000000" pitchFamily="65" charset="-122"/>
                </a:endParaRPr>
              </a:p>
            </p:txBody>
          </p:sp>
          <p:cxnSp>
            <p:nvCxnSpPr>
              <p:cNvPr id="50" name="直接连接符 49"/>
              <p:cNvCxnSpPr>
                <a:stCxn id="49" idx="1"/>
                <a:endCxn id="49" idx="3"/>
              </p:cNvCxnSpPr>
              <p:nvPr/>
            </p:nvCxnSpPr>
            <p:spPr>
              <a:xfrm>
                <a:off x="3827705" y="979176"/>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9" idx="0"/>
                <a:endCxn id="49" idx="2"/>
              </p:cNvCxnSpPr>
              <p:nvPr/>
            </p:nvCxnSpPr>
            <p:spPr>
              <a:xfrm>
                <a:off x="4103309"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文本框 45"/>
            <p:cNvSpPr txBox="1">
              <a:spLocks noChangeArrowheads="1"/>
            </p:cNvSpPr>
            <p:nvPr/>
          </p:nvSpPr>
          <p:spPr bwMode="auto">
            <a:xfrm>
              <a:off x="6329147"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迷你简卡通" panose="03000509000000000000" pitchFamily="65" charset="-122"/>
                  <a:ea typeface="迷你简卡通" panose="03000509000000000000" pitchFamily="65" charset="-122"/>
                </a:rPr>
                <a:t>看</a:t>
              </a: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75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10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nodeType="withEffect">
                                  <p:stCondLst>
                                    <p:cond delay="125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350" fill="hold"/>
                                        <p:tgtEl>
                                          <p:spTgt spid="15"/>
                                        </p:tgtEl>
                                        <p:attrNameLst>
                                          <p:attrName>ppt_x</p:attrName>
                                        </p:attrNameLst>
                                      </p:cBhvr>
                                      <p:tavLst>
                                        <p:tav tm="0">
                                          <p:val>
                                            <p:strVal val="0-#ppt_w/2"/>
                                          </p:val>
                                        </p:tav>
                                        <p:tav tm="100000">
                                          <p:val>
                                            <p:strVal val="#ppt_x"/>
                                          </p:val>
                                        </p:tav>
                                      </p:tavLst>
                                    </p:anim>
                                    <p:anim calcmode="lin" valueType="num">
                                      <p:cBhvr additive="base">
                                        <p:cTn id="54" dur="35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15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350" fill="hold"/>
                                        <p:tgtEl>
                                          <p:spTgt spid="14"/>
                                        </p:tgtEl>
                                        <p:attrNameLst>
                                          <p:attrName>ppt_x</p:attrName>
                                        </p:attrNameLst>
                                      </p:cBhvr>
                                      <p:tavLst>
                                        <p:tav tm="0">
                                          <p:val>
                                            <p:strVal val="0-#ppt_w/2"/>
                                          </p:val>
                                        </p:tav>
                                        <p:tav tm="100000">
                                          <p:val>
                                            <p:strVal val="#ppt_x"/>
                                          </p:val>
                                        </p:tav>
                                      </p:tavLst>
                                    </p:anim>
                                    <p:anim calcmode="lin" valueType="num">
                                      <p:cBhvr additive="base">
                                        <p:cTn id="58" dur="3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9903" y="156328"/>
            <a:ext cx="384176" cy="476251"/>
            <a:chOff x="899592" y="1202010"/>
            <a:chExt cx="384176" cy="476251"/>
          </a:xfrm>
          <a:solidFill>
            <a:schemeClr val="bg1"/>
          </a:solidFill>
        </p:grpSpPr>
        <p:sp>
          <p:nvSpPr>
            <p:cNvPr id="5"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9"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0"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11"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83" name="矩形 82"/>
          <p:cNvSpPr/>
          <p:nvPr/>
        </p:nvSpPr>
        <p:spPr>
          <a:xfrm>
            <a:off x="1498600" y="181927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84" name="矩形 83"/>
          <p:cNvSpPr/>
          <p:nvPr/>
        </p:nvSpPr>
        <p:spPr>
          <a:xfrm>
            <a:off x="5675313" y="1819275"/>
            <a:ext cx="1906587"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85" name="矩形 84"/>
          <p:cNvSpPr/>
          <p:nvPr/>
        </p:nvSpPr>
        <p:spPr>
          <a:xfrm>
            <a:off x="1416050" y="343852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86" name="矩形 85"/>
          <p:cNvSpPr/>
          <p:nvPr/>
        </p:nvSpPr>
        <p:spPr>
          <a:xfrm>
            <a:off x="5757863" y="3455988"/>
            <a:ext cx="1908175" cy="190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87" name="文本框 16"/>
          <p:cNvSpPr txBox="1"/>
          <p:nvPr/>
        </p:nvSpPr>
        <p:spPr>
          <a:xfrm>
            <a:off x="1462088" y="15509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迷你简卡通" panose="03000509000000000000" pitchFamily="65" charset="-122"/>
                <a:ea typeface="迷你简卡通" panose="03000509000000000000" pitchFamily="65" charset="-122"/>
                <a:cs typeface="+mn-ea"/>
                <a:sym typeface="+mn-lt"/>
              </a:rPr>
              <a:t>输入标题</a:t>
            </a:r>
          </a:p>
        </p:txBody>
      </p:sp>
      <p:sp>
        <p:nvSpPr>
          <p:cNvPr id="88" name="文本框 17"/>
          <p:cNvSpPr txBox="1"/>
          <p:nvPr/>
        </p:nvSpPr>
        <p:spPr>
          <a:xfrm>
            <a:off x="1452563" y="31511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迷你简卡通" panose="03000509000000000000" pitchFamily="65" charset="-122"/>
                <a:ea typeface="迷你简卡通" panose="03000509000000000000" pitchFamily="65" charset="-122"/>
                <a:cs typeface="+mn-ea"/>
                <a:sym typeface="+mn-lt"/>
              </a:rPr>
              <a:t>输入标题</a:t>
            </a:r>
          </a:p>
        </p:txBody>
      </p:sp>
      <p:sp>
        <p:nvSpPr>
          <p:cNvPr id="89" name="文本框 18"/>
          <p:cNvSpPr txBox="1"/>
          <p:nvPr/>
        </p:nvSpPr>
        <p:spPr>
          <a:xfrm>
            <a:off x="6080125" y="1531938"/>
            <a:ext cx="909638"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迷你简卡通" panose="03000509000000000000" pitchFamily="65" charset="-122"/>
                <a:ea typeface="迷你简卡通" panose="03000509000000000000" pitchFamily="65" charset="-122"/>
                <a:cs typeface="+mn-ea"/>
                <a:sym typeface="+mn-lt"/>
              </a:rPr>
              <a:t>输入标题</a:t>
            </a:r>
          </a:p>
        </p:txBody>
      </p:sp>
      <p:sp>
        <p:nvSpPr>
          <p:cNvPr id="90" name="文本框 19"/>
          <p:cNvSpPr txBox="1"/>
          <p:nvPr/>
        </p:nvSpPr>
        <p:spPr>
          <a:xfrm>
            <a:off x="6118225" y="3151188"/>
            <a:ext cx="906463"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迷你简卡通" panose="03000509000000000000" pitchFamily="65" charset="-122"/>
                <a:ea typeface="迷你简卡通" panose="03000509000000000000" pitchFamily="65" charset="-122"/>
                <a:cs typeface="+mn-ea"/>
                <a:sym typeface="+mn-lt"/>
              </a:rPr>
              <a:t>输入标题</a:t>
            </a:r>
          </a:p>
        </p:txBody>
      </p:sp>
      <p:sp>
        <p:nvSpPr>
          <p:cNvPr id="91" name="文本框 20"/>
          <p:cNvSpPr txBox="1"/>
          <p:nvPr/>
        </p:nvSpPr>
        <p:spPr>
          <a:xfrm>
            <a:off x="3894138" y="2481263"/>
            <a:ext cx="1368425" cy="43815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400" b="1" dirty="0">
                <a:solidFill>
                  <a:schemeClr val="bg1"/>
                </a:solidFill>
                <a:latin typeface="迷你简卡通" panose="03000509000000000000" pitchFamily="65" charset="-122"/>
                <a:ea typeface="迷你简卡通" panose="03000509000000000000" pitchFamily="65" charset="-122"/>
                <a:cs typeface="+mn-ea"/>
                <a:sym typeface="+mn-lt"/>
              </a:rPr>
              <a:t>输入标题</a:t>
            </a:r>
          </a:p>
        </p:txBody>
      </p:sp>
      <p:sp>
        <p:nvSpPr>
          <p:cNvPr id="92" name="矩形 91"/>
          <p:cNvSpPr/>
          <p:nvPr/>
        </p:nvSpPr>
        <p:spPr>
          <a:xfrm>
            <a:off x="1441450" y="1822450"/>
            <a:ext cx="1658938"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cs typeface="+mn-ea"/>
                <a:sym typeface="+mn-lt"/>
              </a:rPr>
              <a:t>单击添加主题描述文字单击添加主题描述</a:t>
            </a:r>
          </a:p>
        </p:txBody>
      </p:sp>
      <p:sp>
        <p:nvSpPr>
          <p:cNvPr id="93" name="矩形 92"/>
          <p:cNvSpPr/>
          <p:nvPr/>
        </p:nvSpPr>
        <p:spPr>
          <a:xfrm>
            <a:off x="1431925" y="3443288"/>
            <a:ext cx="1658938"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cs typeface="+mn-ea"/>
                <a:sym typeface="+mn-lt"/>
              </a:rPr>
              <a:t>单击添加主题描述文字单击添加主题描述</a:t>
            </a:r>
          </a:p>
        </p:txBody>
      </p:sp>
      <p:sp>
        <p:nvSpPr>
          <p:cNvPr id="94" name="矩形 93"/>
          <p:cNvSpPr/>
          <p:nvPr/>
        </p:nvSpPr>
        <p:spPr>
          <a:xfrm>
            <a:off x="6080125" y="1841500"/>
            <a:ext cx="1660525"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cs typeface="+mn-ea"/>
                <a:sym typeface="+mn-lt"/>
              </a:rPr>
              <a:t>单击添加主题描述文字单击添加主题描述</a:t>
            </a:r>
          </a:p>
        </p:txBody>
      </p:sp>
      <p:sp>
        <p:nvSpPr>
          <p:cNvPr id="95" name="矩形 94"/>
          <p:cNvSpPr/>
          <p:nvPr/>
        </p:nvSpPr>
        <p:spPr>
          <a:xfrm>
            <a:off x="6116638" y="3468688"/>
            <a:ext cx="1658937"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cs typeface="+mn-ea"/>
                <a:sym typeface="+mn-lt"/>
              </a:rPr>
              <a:t>单击添加主题描述文字单击添加主题描述</a:t>
            </a:r>
          </a:p>
        </p:txBody>
      </p:sp>
      <p:grpSp>
        <p:nvGrpSpPr>
          <p:cNvPr id="96" name="组合 95"/>
          <p:cNvGrpSpPr/>
          <p:nvPr/>
        </p:nvGrpSpPr>
        <p:grpSpPr bwMode="auto">
          <a:xfrm>
            <a:off x="3135313" y="1290638"/>
            <a:ext cx="2827337" cy="2827337"/>
            <a:chOff x="3134916" y="1290638"/>
            <a:chExt cx="2827821" cy="2826544"/>
          </a:xfrm>
        </p:grpSpPr>
        <p:sp>
          <p:nvSpPr>
            <p:cNvPr id="97" name="箭头1"/>
            <p:cNvSpPr>
              <a:spLocks noChangeAspect="1"/>
            </p:cNvSpPr>
            <p:nvPr/>
          </p:nvSpPr>
          <p:spPr bwMode="auto">
            <a:xfrm>
              <a:off x="4571849" y="1290638"/>
              <a:ext cx="1390888"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98" name="箭头4"/>
            <p:cNvSpPr>
              <a:spLocks noChangeAspect="1"/>
            </p:cNvSpPr>
            <p:nvPr/>
          </p:nvSpPr>
          <p:spPr bwMode="auto">
            <a:xfrm>
              <a:off x="3134916" y="1292225"/>
              <a:ext cx="1578245"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99" name="箭头3"/>
            <p:cNvSpPr>
              <a:spLocks noChangeAspect="1"/>
            </p:cNvSpPr>
            <p:nvPr/>
          </p:nvSpPr>
          <p:spPr bwMode="auto">
            <a:xfrm>
              <a:off x="3139679" y="2611068"/>
              <a:ext cx="1430583"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100" name="箭头2"/>
            <p:cNvSpPr>
              <a:spLocks noChangeAspect="1"/>
            </p:cNvSpPr>
            <p:nvPr/>
          </p:nvSpPr>
          <p:spPr bwMode="auto">
            <a:xfrm>
              <a:off x="4432125" y="2752315"/>
              <a:ext cx="1527436"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迷你简卡通" panose="03000509000000000000" pitchFamily="65" charset="-122"/>
                <a:ea typeface="迷你简卡通" panose="03000509000000000000" pitchFamily="65" charset="-122"/>
                <a:cs typeface="+mn-ea"/>
                <a:sym typeface="+mn-lt"/>
              </a:endParaRPr>
            </a:p>
          </p:txBody>
        </p:sp>
        <p:sp>
          <p:nvSpPr>
            <p:cNvPr id="101" name="文本框 16"/>
            <p:cNvSpPr txBox="1"/>
            <p:nvPr/>
          </p:nvSpPr>
          <p:spPr>
            <a:xfrm>
              <a:off x="4584551" y="3552191"/>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rPr>
                <a:t>02</a:t>
              </a:r>
              <a:endParaRPr lang="zh-CN" altLang="en-US"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endParaRPr>
            </a:p>
          </p:txBody>
        </p:sp>
        <p:sp>
          <p:nvSpPr>
            <p:cNvPr id="102" name="文本框 16"/>
            <p:cNvSpPr txBox="1"/>
            <p:nvPr/>
          </p:nvSpPr>
          <p:spPr>
            <a:xfrm>
              <a:off x="3292105" y="2772947"/>
              <a:ext cx="422303"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rPr>
                <a:t>03</a:t>
              </a:r>
              <a:endParaRPr lang="zh-CN" altLang="en-US"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endParaRPr>
            </a:p>
          </p:txBody>
        </p:sp>
        <p:sp>
          <p:nvSpPr>
            <p:cNvPr id="103" name="文本框 16"/>
            <p:cNvSpPr txBox="1"/>
            <p:nvPr/>
          </p:nvSpPr>
          <p:spPr>
            <a:xfrm>
              <a:off x="4112983" y="1422363"/>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rPr>
                <a:t>04</a:t>
              </a:r>
              <a:endParaRPr lang="zh-CN" altLang="en-US"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endParaRPr>
            </a:p>
          </p:txBody>
        </p:sp>
        <p:sp>
          <p:nvSpPr>
            <p:cNvPr id="104" name="文本框 16"/>
            <p:cNvSpPr txBox="1"/>
            <p:nvPr/>
          </p:nvSpPr>
          <p:spPr>
            <a:xfrm>
              <a:off x="5381612" y="2266676"/>
              <a:ext cx="41909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rPr>
                <a:t>01</a:t>
              </a:r>
              <a:endParaRPr lang="zh-CN" altLang="en-US" sz="2400" b="1" dirty="0">
                <a:solidFill>
                  <a:schemeClr val="bg1"/>
                </a:solidFill>
                <a:effectLst>
                  <a:outerShdw blurRad="38100" dist="38100" dir="2700000" algn="tl">
                    <a:srgbClr val="000000">
                      <a:alpha val="43137"/>
                    </a:srgbClr>
                  </a:outerShdw>
                </a:effectLst>
                <a:latin typeface="迷你简卡通" panose="03000509000000000000" pitchFamily="65" charset="-122"/>
                <a:ea typeface="迷你简卡通" panose="03000509000000000000" pitchFamily="65"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4"/>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2000"/>
                                        <p:tgtEl>
                                          <p:spTgt spid="11"/>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400" fill="hold"/>
                                        <p:tgtEl>
                                          <p:spTgt spid="91"/>
                                        </p:tgtEl>
                                        <p:attrNameLst>
                                          <p:attrName>ppt_w</p:attrName>
                                        </p:attrNameLst>
                                      </p:cBhvr>
                                      <p:tavLst>
                                        <p:tav tm="0">
                                          <p:val>
                                            <p:fltVal val="0"/>
                                          </p:val>
                                        </p:tav>
                                        <p:tav tm="100000">
                                          <p:val>
                                            <p:strVal val="#ppt_w"/>
                                          </p:val>
                                        </p:tav>
                                      </p:tavLst>
                                    </p:anim>
                                    <p:anim calcmode="lin" valueType="num">
                                      <p:cBhvr>
                                        <p:cTn id="14" dur="400" fill="hold"/>
                                        <p:tgtEl>
                                          <p:spTgt spid="91"/>
                                        </p:tgtEl>
                                        <p:attrNameLst>
                                          <p:attrName>ppt_h</p:attrName>
                                        </p:attrNameLst>
                                      </p:cBhvr>
                                      <p:tavLst>
                                        <p:tav tm="0">
                                          <p:val>
                                            <p:fltVal val="0"/>
                                          </p:val>
                                        </p:tav>
                                        <p:tav tm="100000">
                                          <p:val>
                                            <p:strVal val="#ppt_h"/>
                                          </p:val>
                                        </p:tav>
                                      </p:tavLst>
                                    </p:anim>
                                    <p:animEffect transition="in" filter="fade">
                                      <p:cBhvr>
                                        <p:cTn id="15" dur="400"/>
                                        <p:tgtEl>
                                          <p:spTgt spid="91"/>
                                        </p:tgtEl>
                                      </p:cBhvr>
                                    </p:animEffect>
                                  </p:childTnLst>
                                </p:cTn>
                              </p:par>
                            </p:childTnLst>
                          </p:cTn>
                        </p:par>
                        <p:par>
                          <p:cTn id="16" fill="hold">
                            <p:stCondLst>
                              <p:cond delay="2500"/>
                            </p:stCondLst>
                            <p:childTnLst>
                              <p:par>
                                <p:cTn id="17" presetID="49" presetClass="entr" presetSubtype="0" decel="10000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p:cTn id="19" dur="750" fill="hold"/>
                                        <p:tgtEl>
                                          <p:spTgt spid="96"/>
                                        </p:tgtEl>
                                        <p:attrNameLst>
                                          <p:attrName>ppt_w</p:attrName>
                                        </p:attrNameLst>
                                      </p:cBhvr>
                                      <p:tavLst>
                                        <p:tav tm="0">
                                          <p:val>
                                            <p:fltVal val="0"/>
                                          </p:val>
                                        </p:tav>
                                        <p:tav tm="100000">
                                          <p:val>
                                            <p:strVal val="#ppt_w"/>
                                          </p:val>
                                        </p:tav>
                                      </p:tavLst>
                                    </p:anim>
                                    <p:anim calcmode="lin" valueType="num">
                                      <p:cBhvr>
                                        <p:cTn id="20" dur="750" fill="hold"/>
                                        <p:tgtEl>
                                          <p:spTgt spid="96"/>
                                        </p:tgtEl>
                                        <p:attrNameLst>
                                          <p:attrName>ppt_h</p:attrName>
                                        </p:attrNameLst>
                                      </p:cBhvr>
                                      <p:tavLst>
                                        <p:tav tm="0">
                                          <p:val>
                                            <p:fltVal val="0"/>
                                          </p:val>
                                        </p:tav>
                                        <p:tav tm="100000">
                                          <p:val>
                                            <p:strVal val="#ppt_h"/>
                                          </p:val>
                                        </p:tav>
                                      </p:tavLst>
                                    </p:anim>
                                    <p:anim calcmode="lin" valueType="num">
                                      <p:cBhvr>
                                        <p:cTn id="21" dur="750" fill="hold"/>
                                        <p:tgtEl>
                                          <p:spTgt spid="96"/>
                                        </p:tgtEl>
                                        <p:attrNameLst>
                                          <p:attrName>style.rotation</p:attrName>
                                        </p:attrNameLst>
                                      </p:cBhvr>
                                      <p:tavLst>
                                        <p:tav tm="0">
                                          <p:val>
                                            <p:fltVal val="360"/>
                                          </p:val>
                                        </p:tav>
                                        <p:tav tm="100000">
                                          <p:val>
                                            <p:fltVal val="0"/>
                                          </p:val>
                                        </p:tav>
                                      </p:tavLst>
                                    </p:anim>
                                    <p:animEffect transition="in" filter="fade">
                                      <p:cBhvr>
                                        <p:cTn id="22" dur="750"/>
                                        <p:tgtEl>
                                          <p:spTgt spid="96"/>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500"/>
                                        <p:tgtEl>
                                          <p:spTgt spid="8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right)">
                                      <p:cBhvr>
                                        <p:cTn id="32" dur="500"/>
                                        <p:tgtEl>
                                          <p:spTgt spid="8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left)">
                                      <p:cBhvr>
                                        <p:cTn id="35" dur="500"/>
                                        <p:tgtEl>
                                          <p:spTgt spid="86"/>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p:tgtEl>
                                          <p:spTgt spid="87"/>
                                        </p:tgtEl>
                                        <p:attrNameLst>
                                          <p:attrName>ppt_y</p:attrName>
                                        </p:attrNameLst>
                                      </p:cBhvr>
                                      <p:tavLst>
                                        <p:tav tm="0">
                                          <p:val>
                                            <p:strVal val="#ppt_y-#ppt_h*1.125000"/>
                                          </p:val>
                                        </p:tav>
                                        <p:tav tm="100000">
                                          <p:val>
                                            <p:strVal val="#ppt_y"/>
                                          </p:val>
                                        </p:tav>
                                      </p:tavLst>
                                    </p:anim>
                                    <p:animEffect transition="in" filter="wipe(down)">
                                      <p:cBhvr>
                                        <p:cTn id="40" dur="500"/>
                                        <p:tgtEl>
                                          <p:spTgt spid="8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p:tgtEl>
                                          <p:spTgt spid="92"/>
                                        </p:tgtEl>
                                        <p:attrNameLst>
                                          <p:attrName>ppt_y</p:attrName>
                                        </p:attrNameLst>
                                      </p:cBhvr>
                                      <p:tavLst>
                                        <p:tav tm="0">
                                          <p:val>
                                            <p:strVal val="#ppt_y+#ppt_h*1.125000"/>
                                          </p:val>
                                        </p:tav>
                                        <p:tav tm="100000">
                                          <p:val>
                                            <p:strVal val="#ppt_y"/>
                                          </p:val>
                                        </p:tav>
                                      </p:tavLst>
                                    </p:anim>
                                    <p:animEffect transition="in" filter="wipe(up)">
                                      <p:cBhvr>
                                        <p:cTn id="44" dur="500"/>
                                        <p:tgtEl>
                                          <p:spTgt spid="9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p:tgtEl>
                                          <p:spTgt spid="89"/>
                                        </p:tgtEl>
                                        <p:attrNameLst>
                                          <p:attrName>ppt_y</p:attrName>
                                        </p:attrNameLst>
                                      </p:cBhvr>
                                      <p:tavLst>
                                        <p:tav tm="0">
                                          <p:val>
                                            <p:strVal val="#ppt_y-#ppt_h*1.125000"/>
                                          </p:val>
                                        </p:tav>
                                        <p:tav tm="100000">
                                          <p:val>
                                            <p:strVal val="#ppt_y"/>
                                          </p:val>
                                        </p:tav>
                                      </p:tavLst>
                                    </p:anim>
                                    <p:animEffect transition="in" filter="wipe(down)">
                                      <p:cBhvr>
                                        <p:cTn id="48" dur="500"/>
                                        <p:tgtEl>
                                          <p:spTgt spid="8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p:tgtEl>
                                          <p:spTgt spid="94"/>
                                        </p:tgtEl>
                                        <p:attrNameLst>
                                          <p:attrName>ppt_y</p:attrName>
                                        </p:attrNameLst>
                                      </p:cBhvr>
                                      <p:tavLst>
                                        <p:tav tm="0">
                                          <p:val>
                                            <p:strVal val="#ppt_y+#ppt_h*1.125000"/>
                                          </p:val>
                                        </p:tav>
                                        <p:tav tm="100000">
                                          <p:val>
                                            <p:strVal val="#ppt_y"/>
                                          </p:val>
                                        </p:tav>
                                      </p:tavLst>
                                    </p:anim>
                                    <p:animEffect transition="in" filter="wipe(up)">
                                      <p:cBhvr>
                                        <p:cTn id="52" dur="500"/>
                                        <p:tgtEl>
                                          <p:spTgt spid="9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p:tgtEl>
                                          <p:spTgt spid="90"/>
                                        </p:tgtEl>
                                        <p:attrNameLst>
                                          <p:attrName>ppt_y</p:attrName>
                                        </p:attrNameLst>
                                      </p:cBhvr>
                                      <p:tavLst>
                                        <p:tav tm="0">
                                          <p:val>
                                            <p:strVal val="#ppt_y-#ppt_h*1.125000"/>
                                          </p:val>
                                        </p:tav>
                                        <p:tav tm="100000">
                                          <p:val>
                                            <p:strVal val="#ppt_y"/>
                                          </p:val>
                                        </p:tav>
                                      </p:tavLst>
                                    </p:anim>
                                    <p:animEffect transition="in" filter="wipe(down)">
                                      <p:cBhvr>
                                        <p:cTn id="56" dur="500"/>
                                        <p:tgtEl>
                                          <p:spTgt spid="9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p:tgtEl>
                                          <p:spTgt spid="95"/>
                                        </p:tgtEl>
                                        <p:attrNameLst>
                                          <p:attrName>ppt_y</p:attrName>
                                        </p:attrNameLst>
                                      </p:cBhvr>
                                      <p:tavLst>
                                        <p:tav tm="0">
                                          <p:val>
                                            <p:strVal val="#ppt_y+#ppt_h*1.125000"/>
                                          </p:val>
                                        </p:tav>
                                        <p:tav tm="100000">
                                          <p:val>
                                            <p:strVal val="#ppt_y"/>
                                          </p:val>
                                        </p:tav>
                                      </p:tavLst>
                                    </p:anim>
                                    <p:animEffect transition="in" filter="wipe(up)">
                                      <p:cBhvr>
                                        <p:cTn id="60" dur="500"/>
                                        <p:tgtEl>
                                          <p:spTgt spid="95"/>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additive="base">
                                        <p:cTn id="63" dur="500"/>
                                        <p:tgtEl>
                                          <p:spTgt spid="88"/>
                                        </p:tgtEl>
                                        <p:attrNameLst>
                                          <p:attrName>ppt_y</p:attrName>
                                        </p:attrNameLst>
                                      </p:cBhvr>
                                      <p:tavLst>
                                        <p:tav tm="0">
                                          <p:val>
                                            <p:strVal val="#ppt_y-#ppt_h*1.125000"/>
                                          </p:val>
                                        </p:tav>
                                        <p:tav tm="100000">
                                          <p:val>
                                            <p:strVal val="#ppt_y"/>
                                          </p:val>
                                        </p:tav>
                                      </p:tavLst>
                                    </p:anim>
                                    <p:animEffect transition="in" filter="wipe(down)">
                                      <p:cBhvr>
                                        <p:cTn id="64" dur="500"/>
                                        <p:tgtEl>
                                          <p:spTgt spid="88"/>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additive="base">
                                        <p:cTn id="67" dur="500"/>
                                        <p:tgtEl>
                                          <p:spTgt spid="93"/>
                                        </p:tgtEl>
                                        <p:attrNameLst>
                                          <p:attrName>ppt_y</p:attrName>
                                        </p:attrNameLst>
                                      </p:cBhvr>
                                      <p:tavLst>
                                        <p:tav tm="0">
                                          <p:val>
                                            <p:strVal val="#ppt_y+#ppt_h*1.125000"/>
                                          </p:val>
                                        </p:tav>
                                        <p:tav tm="100000">
                                          <p:val>
                                            <p:strVal val="#ppt_y"/>
                                          </p:val>
                                        </p:tav>
                                      </p:tavLst>
                                    </p:anim>
                                    <p:animEffect transition="in" filter="wipe(up)">
                                      <p:cBhvr>
                                        <p:cTn id="6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3" grpId="0" animBg="1"/>
      <p:bldP spid="84" grpId="0" animBg="1"/>
      <p:bldP spid="85" grpId="0" animBg="1"/>
      <p:bldP spid="86" grpId="0" animBg="1"/>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Group 35"/>
          <p:cNvGrpSpPr/>
          <p:nvPr/>
        </p:nvGrpSpPr>
        <p:grpSpPr>
          <a:xfrm>
            <a:off x="769938" y="2544377"/>
            <a:ext cx="1613466" cy="345642"/>
            <a:chOff x="769938" y="2456536"/>
            <a:chExt cx="1613466" cy="345642"/>
          </a:xfrm>
        </p:grpSpPr>
        <p:sp>
          <p:nvSpPr>
            <p:cNvPr id="11" name="Notched Right Arrow 32"/>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2" name="Oval 34"/>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迷你简卡通" panose="03000509000000000000" pitchFamily="65" charset="-122"/>
                <a:ea typeface="迷你简卡通" panose="03000509000000000000" pitchFamily="65" charset="-122"/>
              </a:endParaRPr>
            </a:p>
          </p:txBody>
        </p:sp>
      </p:grpSp>
      <p:grpSp>
        <p:nvGrpSpPr>
          <p:cNvPr id="13" name="Group 36"/>
          <p:cNvGrpSpPr/>
          <p:nvPr/>
        </p:nvGrpSpPr>
        <p:grpSpPr>
          <a:xfrm>
            <a:off x="2260906" y="2544377"/>
            <a:ext cx="1613466" cy="345642"/>
            <a:chOff x="769938" y="2456536"/>
            <a:chExt cx="1613466" cy="345642"/>
          </a:xfrm>
        </p:grpSpPr>
        <p:sp>
          <p:nvSpPr>
            <p:cNvPr id="14" name="Notched Right Arrow 37"/>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5" name="Oval 39"/>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迷你简卡通" panose="03000509000000000000" pitchFamily="65" charset="-122"/>
                <a:ea typeface="迷你简卡通" panose="03000509000000000000" pitchFamily="65" charset="-122"/>
              </a:endParaRPr>
            </a:p>
          </p:txBody>
        </p:sp>
      </p:grpSp>
      <p:grpSp>
        <p:nvGrpSpPr>
          <p:cNvPr id="16" name="Group 40"/>
          <p:cNvGrpSpPr/>
          <p:nvPr/>
        </p:nvGrpSpPr>
        <p:grpSpPr>
          <a:xfrm>
            <a:off x="3751874" y="2544377"/>
            <a:ext cx="1613466" cy="345642"/>
            <a:chOff x="769938" y="2456536"/>
            <a:chExt cx="1613466" cy="345642"/>
          </a:xfrm>
        </p:grpSpPr>
        <p:sp>
          <p:nvSpPr>
            <p:cNvPr id="17" name="Notched Right Arrow 4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8" name="Oval 42"/>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迷你简卡通" panose="03000509000000000000" pitchFamily="65" charset="-122"/>
                <a:ea typeface="迷你简卡通" panose="03000509000000000000" pitchFamily="65" charset="-122"/>
              </a:endParaRPr>
            </a:p>
          </p:txBody>
        </p:sp>
      </p:grpSp>
      <p:grpSp>
        <p:nvGrpSpPr>
          <p:cNvPr id="19" name="Group 43"/>
          <p:cNvGrpSpPr/>
          <p:nvPr/>
        </p:nvGrpSpPr>
        <p:grpSpPr>
          <a:xfrm>
            <a:off x="5242842" y="2544377"/>
            <a:ext cx="1613466" cy="345642"/>
            <a:chOff x="769938" y="2456536"/>
            <a:chExt cx="1613466" cy="345642"/>
          </a:xfrm>
        </p:grpSpPr>
        <p:sp>
          <p:nvSpPr>
            <p:cNvPr id="20" name="Notched Right Arrow 44"/>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1" name="Oval 45"/>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迷你简卡通" panose="03000509000000000000" pitchFamily="65" charset="-122"/>
                <a:ea typeface="迷你简卡通" panose="03000509000000000000" pitchFamily="65" charset="-122"/>
              </a:endParaRPr>
            </a:p>
          </p:txBody>
        </p:sp>
      </p:grpSp>
      <p:grpSp>
        <p:nvGrpSpPr>
          <p:cNvPr id="22" name="Group 49"/>
          <p:cNvGrpSpPr/>
          <p:nvPr/>
        </p:nvGrpSpPr>
        <p:grpSpPr>
          <a:xfrm>
            <a:off x="6733811" y="2544377"/>
            <a:ext cx="1613466" cy="345642"/>
            <a:chOff x="769938" y="2456536"/>
            <a:chExt cx="1613466" cy="345642"/>
          </a:xfrm>
        </p:grpSpPr>
        <p:sp>
          <p:nvSpPr>
            <p:cNvPr id="23" name="Notched Right Arrow 5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24" name="Oval 63"/>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迷你简卡通" panose="03000509000000000000" pitchFamily="65" charset="-122"/>
                <a:ea typeface="迷你简卡通" panose="03000509000000000000" pitchFamily="65" charset="-122"/>
              </a:endParaRPr>
            </a:p>
          </p:txBody>
        </p:sp>
      </p:grpSp>
      <p:sp>
        <p:nvSpPr>
          <p:cNvPr id="25" name="TextBox 66"/>
          <p:cNvSpPr txBox="1"/>
          <p:nvPr/>
        </p:nvSpPr>
        <p:spPr>
          <a:xfrm>
            <a:off x="1331633" y="2978404"/>
            <a:ext cx="383118"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迷你简卡通" panose="03000509000000000000" pitchFamily="65" charset="-122"/>
                <a:ea typeface="迷你简卡通" panose="03000509000000000000" pitchFamily="65" charset="-122"/>
              </a:rPr>
              <a:t>2006</a:t>
            </a:r>
            <a:endParaRPr lang="en-US" sz="1600" dirty="0">
              <a:solidFill>
                <a:schemeClr val="bg1"/>
              </a:solidFill>
              <a:latin typeface="迷你简卡通" panose="03000509000000000000" pitchFamily="65" charset="-122"/>
              <a:ea typeface="迷你简卡通" panose="03000509000000000000" pitchFamily="65" charset="-122"/>
            </a:endParaRPr>
          </a:p>
        </p:txBody>
      </p:sp>
      <p:sp>
        <p:nvSpPr>
          <p:cNvPr id="26" name="TextBox 69"/>
          <p:cNvSpPr txBox="1"/>
          <p:nvPr/>
        </p:nvSpPr>
        <p:spPr>
          <a:xfrm>
            <a:off x="2855385" y="2250061"/>
            <a:ext cx="384721"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迷你简卡通" panose="03000509000000000000" pitchFamily="65" charset="-122"/>
                <a:ea typeface="迷你简卡通" panose="03000509000000000000" pitchFamily="65" charset="-122"/>
              </a:rPr>
              <a:t>2008</a:t>
            </a:r>
            <a:endParaRPr lang="en-US" sz="1600" dirty="0">
              <a:solidFill>
                <a:schemeClr val="bg1"/>
              </a:solidFill>
              <a:latin typeface="迷你简卡通" panose="03000509000000000000" pitchFamily="65" charset="-122"/>
              <a:ea typeface="迷你简卡通" panose="03000509000000000000" pitchFamily="65" charset="-122"/>
            </a:endParaRPr>
          </a:p>
        </p:txBody>
      </p:sp>
      <p:sp>
        <p:nvSpPr>
          <p:cNvPr id="27" name="TextBox 70"/>
          <p:cNvSpPr txBox="1"/>
          <p:nvPr/>
        </p:nvSpPr>
        <p:spPr>
          <a:xfrm>
            <a:off x="4365963" y="2978404"/>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迷你简卡通" panose="03000509000000000000" pitchFamily="65" charset="-122"/>
                <a:ea typeface="迷你简卡通" panose="03000509000000000000" pitchFamily="65" charset="-122"/>
              </a:rPr>
              <a:t>2010</a:t>
            </a:r>
            <a:endParaRPr lang="en-US" sz="1600" dirty="0">
              <a:solidFill>
                <a:schemeClr val="bg1"/>
              </a:solidFill>
              <a:latin typeface="迷你简卡通" panose="03000509000000000000" pitchFamily="65" charset="-122"/>
              <a:ea typeface="迷你简卡通" panose="03000509000000000000" pitchFamily="65" charset="-122"/>
            </a:endParaRPr>
          </a:p>
        </p:txBody>
      </p:sp>
      <p:sp>
        <p:nvSpPr>
          <p:cNvPr id="28" name="TextBox 71"/>
          <p:cNvSpPr txBox="1"/>
          <p:nvPr/>
        </p:nvSpPr>
        <p:spPr>
          <a:xfrm>
            <a:off x="5848939" y="2250061"/>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迷你简卡通" panose="03000509000000000000" pitchFamily="65" charset="-122"/>
                <a:ea typeface="迷你简卡通" panose="03000509000000000000" pitchFamily="65" charset="-122"/>
              </a:rPr>
              <a:t>2012</a:t>
            </a:r>
            <a:endParaRPr lang="en-US" sz="1600" dirty="0">
              <a:solidFill>
                <a:schemeClr val="bg1"/>
              </a:solidFill>
              <a:latin typeface="迷你简卡通" panose="03000509000000000000" pitchFamily="65" charset="-122"/>
              <a:ea typeface="迷你简卡通" panose="03000509000000000000" pitchFamily="65" charset="-122"/>
            </a:endParaRPr>
          </a:p>
        </p:txBody>
      </p:sp>
      <p:sp>
        <p:nvSpPr>
          <p:cNvPr id="29" name="TextBox 73"/>
          <p:cNvSpPr txBox="1"/>
          <p:nvPr/>
        </p:nvSpPr>
        <p:spPr>
          <a:xfrm>
            <a:off x="7362470" y="2978404"/>
            <a:ext cx="381515" cy="246221"/>
          </a:xfrm>
          <a:prstGeom prst="rect">
            <a:avLst/>
          </a:prstGeom>
          <a:noFill/>
          <a:ln>
            <a:noFill/>
          </a:ln>
        </p:spPr>
        <p:txBody>
          <a:bodyPr wrap="none" lIns="0" tIns="0" rIns="0" bIns="0" rtlCol="0" anchor="ctr">
            <a:spAutoFit/>
          </a:bodyPr>
          <a:lstStyle/>
          <a:p>
            <a:pPr lvl="0" algn="ctr" defTabSz="914400">
              <a:spcBef>
                <a:spcPct val="20000"/>
              </a:spcBef>
              <a:defRPr/>
            </a:pPr>
            <a:r>
              <a:rPr lang="en-US" sz="1600" b="1" dirty="0">
                <a:solidFill>
                  <a:schemeClr val="bg1"/>
                </a:solidFill>
                <a:latin typeface="迷你简卡通" panose="03000509000000000000" pitchFamily="65" charset="-122"/>
                <a:ea typeface="迷你简卡通" panose="03000509000000000000" pitchFamily="65" charset="-122"/>
              </a:rPr>
              <a:t>2014</a:t>
            </a:r>
            <a:endParaRPr lang="en-US" sz="1600" dirty="0">
              <a:solidFill>
                <a:schemeClr val="bg1"/>
              </a:solidFill>
              <a:latin typeface="迷你简卡通" panose="03000509000000000000" pitchFamily="65" charset="-122"/>
              <a:ea typeface="迷你简卡通" panose="03000509000000000000" pitchFamily="65" charset="-122"/>
            </a:endParaRPr>
          </a:p>
        </p:txBody>
      </p:sp>
      <p:cxnSp>
        <p:nvCxnSpPr>
          <p:cNvPr id="30" name="Straight Connector 74"/>
          <p:cNvCxnSpPr>
            <a:stCxn id="51" idx="7"/>
          </p:cNvCxnSpPr>
          <p:nvPr/>
        </p:nvCxnSpPr>
        <p:spPr>
          <a:xfrm flipH="1">
            <a:off x="1574465" y="210157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85"/>
          <p:cNvCxnSpPr>
            <a:stCxn id="54" idx="7"/>
          </p:cNvCxnSpPr>
          <p:nvPr/>
        </p:nvCxnSpPr>
        <p:spPr>
          <a:xfrm flipH="1">
            <a:off x="4559093"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0"/>
          <p:cNvCxnSpPr>
            <a:stCxn id="57" idx="7"/>
          </p:cNvCxnSpPr>
          <p:nvPr/>
        </p:nvCxnSpPr>
        <p:spPr>
          <a:xfrm flipH="1">
            <a:off x="7538435"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5"/>
          <p:cNvCxnSpPr>
            <a:stCxn id="63" idx="7"/>
          </p:cNvCxnSpPr>
          <p:nvPr/>
        </p:nvCxnSpPr>
        <p:spPr>
          <a:xfrm flipV="1">
            <a:off x="3066185" y="2721235"/>
            <a:ext cx="0"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00"/>
          <p:cNvCxnSpPr>
            <a:stCxn id="60" idx="7"/>
          </p:cNvCxnSpPr>
          <p:nvPr/>
        </p:nvCxnSpPr>
        <p:spPr>
          <a:xfrm rot="10800000" flipH="1">
            <a:off x="6048360" y="272123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88"/>
          <p:cNvGrpSpPr/>
          <p:nvPr/>
        </p:nvGrpSpPr>
        <p:grpSpPr>
          <a:xfrm>
            <a:off x="851720" y="3313607"/>
            <a:ext cx="1369728" cy="771624"/>
            <a:chOff x="590510" y="661615"/>
            <a:chExt cx="1470132" cy="419349"/>
          </a:xfrm>
        </p:grpSpPr>
        <p:sp>
          <p:nvSpPr>
            <p:cNvPr id="36" name="TextBox 105"/>
            <p:cNvSpPr txBox="1"/>
            <p:nvPr/>
          </p:nvSpPr>
          <p:spPr>
            <a:xfrm>
              <a:off x="1086568"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迷你简卡通" panose="03000509000000000000" pitchFamily="65" charset="-122"/>
                  <a:ea typeface="迷你简卡通" panose="03000509000000000000" pitchFamily="65" charset="-122"/>
                </a:rPr>
                <a:t>标题文字</a:t>
              </a:r>
              <a:endParaRPr lang="en-US" sz="1050" b="1" dirty="0">
                <a:solidFill>
                  <a:schemeClr val="bg1"/>
                </a:solidFill>
                <a:latin typeface="迷你简卡通" panose="03000509000000000000" pitchFamily="65" charset="-122"/>
                <a:ea typeface="迷你简卡通" panose="03000509000000000000" pitchFamily="65" charset="-122"/>
              </a:endParaRPr>
            </a:p>
          </p:txBody>
        </p:sp>
        <p:sp>
          <p:nvSpPr>
            <p:cNvPr id="37" name="TextBox 106"/>
            <p:cNvSpPr txBox="1"/>
            <p:nvPr/>
          </p:nvSpPr>
          <p:spPr>
            <a:xfrm>
              <a:off x="590510" y="779887"/>
              <a:ext cx="1470132"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38" name="Group 88"/>
          <p:cNvGrpSpPr/>
          <p:nvPr/>
        </p:nvGrpSpPr>
        <p:grpSpPr>
          <a:xfrm>
            <a:off x="3876314" y="3313609"/>
            <a:ext cx="1389581" cy="771625"/>
            <a:chOff x="569202" y="661615"/>
            <a:chExt cx="1491440" cy="419349"/>
          </a:xfrm>
        </p:grpSpPr>
        <p:sp>
          <p:nvSpPr>
            <p:cNvPr id="39" name="TextBox 108"/>
            <p:cNvSpPr txBox="1"/>
            <p:nvPr/>
          </p:nvSpPr>
          <p:spPr>
            <a:xfrm>
              <a:off x="1025877"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迷你简卡通" panose="03000509000000000000" pitchFamily="65" charset="-122"/>
                  <a:ea typeface="迷你简卡通" panose="03000509000000000000" pitchFamily="65" charset="-122"/>
                </a:rPr>
                <a:t>标题文字</a:t>
              </a:r>
            </a:p>
          </p:txBody>
        </p:sp>
        <p:sp>
          <p:nvSpPr>
            <p:cNvPr id="40" name="TextBox 109"/>
            <p:cNvSpPr txBox="1"/>
            <p:nvPr/>
          </p:nvSpPr>
          <p:spPr>
            <a:xfrm>
              <a:off x="569202" y="779887"/>
              <a:ext cx="149144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41" name="Group 88"/>
          <p:cNvGrpSpPr/>
          <p:nvPr/>
        </p:nvGrpSpPr>
        <p:grpSpPr>
          <a:xfrm>
            <a:off x="6873593" y="3313609"/>
            <a:ext cx="1387866" cy="771625"/>
            <a:chOff x="571042" y="661615"/>
            <a:chExt cx="1489599" cy="419349"/>
          </a:xfrm>
        </p:grpSpPr>
        <p:sp>
          <p:nvSpPr>
            <p:cNvPr id="42" name="TextBox 111"/>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迷你简卡通" panose="03000509000000000000" pitchFamily="65" charset="-122"/>
                  <a:ea typeface="迷你简卡通" panose="03000509000000000000" pitchFamily="65" charset="-122"/>
                </a:rPr>
                <a:t>标题文字</a:t>
              </a:r>
            </a:p>
          </p:txBody>
        </p:sp>
        <p:sp>
          <p:nvSpPr>
            <p:cNvPr id="43" name="TextBox 112"/>
            <p:cNvSpPr txBox="1"/>
            <p:nvPr/>
          </p:nvSpPr>
          <p:spPr>
            <a:xfrm>
              <a:off x="571042" y="779887"/>
              <a:ext cx="1489599"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44" name="Group 88"/>
          <p:cNvGrpSpPr/>
          <p:nvPr/>
        </p:nvGrpSpPr>
        <p:grpSpPr>
          <a:xfrm>
            <a:off x="2383404" y="1151670"/>
            <a:ext cx="1353887" cy="771624"/>
            <a:chOff x="607512" y="661615"/>
            <a:chExt cx="1453130" cy="419349"/>
          </a:xfrm>
        </p:grpSpPr>
        <p:sp>
          <p:nvSpPr>
            <p:cNvPr id="45" name="TextBox 114"/>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迷你简卡通" panose="03000509000000000000" pitchFamily="65" charset="-122"/>
                  <a:ea typeface="迷你简卡通" panose="03000509000000000000" pitchFamily="65" charset="-122"/>
                </a:rPr>
                <a:t>标题文字</a:t>
              </a:r>
            </a:p>
          </p:txBody>
        </p:sp>
        <p:sp>
          <p:nvSpPr>
            <p:cNvPr id="46" name="TextBox 115"/>
            <p:cNvSpPr txBox="1"/>
            <p:nvPr/>
          </p:nvSpPr>
          <p:spPr>
            <a:xfrm>
              <a:off x="607512" y="779887"/>
              <a:ext cx="145313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47" name="Group 88"/>
          <p:cNvGrpSpPr/>
          <p:nvPr/>
        </p:nvGrpSpPr>
        <p:grpSpPr>
          <a:xfrm>
            <a:off x="5374583" y="1209277"/>
            <a:ext cx="1355602" cy="771624"/>
            <a:chOff x="605672" y="661615"/>
            <a:chExt cx="1454970" cy="419349"/>
          </a:xfrm>
        </p:grpSpPr>
        <p:sp>
          <p:nvSpPr>
            <p:cNvPr id="48" name="TextBox 117"/>
            <p:cNvSpPr txBox="1"/>
            <p:nvPr/>
          </p:nvSpPr>
          <p:spPr>
            <a:xfrm>
              <a:off x="1044111"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迷你简卡通" panose="03000509000000000000" pitchFamily="65" charset="-122"/>
                  <a:ea typeface="迷你简卡通" panose="03000509000000000000" pitchFamily="65" charset="-122"/>
                </a:rPr>
                <a:t>标题文字</a:t>
              </a:r>
            </a:p>
          </p:txBody>
        </p:sp>
        <p:sp>
          <p:nvSpPr>
            <p:cNvPr id="49" name="TextBox 118"/>
            <p:cNvSpPr txBox="1"/>
            <p:nvPr/>
          </p:nvSpPr>
          <p:spPr>
            <a:xfrm>
              <a:off x="605672" y="779887"/>
              <a:ext cx="145497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grpSp>
      <p:grpSp>
        <p:nvGrpSpPr>
          <p:cNvPr id="50" name="Group 68"/>
          <p:cNvGrpSpPr/>
          <p:nvPr/>
        </p:nvGrpSpPr>
        <p:grpSpPr>
          <a:xfrm>
            <a:off x="1295010" y="1426910"/>
            <a:ext cx="558911" cy="558911"/>
            <a:chOff x="1295010" y="1424373"/>
            <a:chExt cx="558911" cy="558911"/>
          </a:xfrm>
        </p:grpSpPr>
        <p:sp>
          <p:nvSpPr>
            <p:cNvPr id="51" name="Teardrop 64"/>
            <p:cNvSpPr/>
            <p:nvPr/>
          </p:nvSpPr>
          <p:spPr>
            <a:xfrm rot="8100000">
              <a:off x="1295010" y="1424373"/>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52"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grpSp>
      <p:grpSp>
        <p:nvGrpSpPr>
          <p:cNvPr id="53" name="Group 75"/>
          <p:cNvGrpSpPr/>
          <p:nvPr/>
        </p:nvGrpSpPr>
        <p:grpSpPr>
          <a:xfrm>
            <a:off x="4279638" y="1422147"/>
            <a:ext cx="558911" cy="558911"/>
            <a:chOff x="4279638" y="1419610"/>
            <a:chExt cx="558911" cy="558911"/>
          </a:xfrm>
        </p:grpSpPr>
        <p:sp>
          <p:nvSpPr>
            <p:cNvPr id="54" name="Teardrop 87"/>
            <p:cNvSpPr/>
            <p:nvPr/>
          </p:nvSpPr>
          <p:spPr>
            <a:xfrm rot="8100000">
              <a:off x="4279638"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55"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grpSp>
      <p:grpSp>
        <p:nvGrpSpPr>
          <p:cNvPr id="56" name="Group 78"/>
          <p:cNvGrpSpPr/>
          <p:nvPr/>
        </p:nvGrpSpPr>
        <p:grpSpPr>
          <a:xfrm>
            <a:off x="7258980" y="1422147"/>
            <a:ext cx="558911" cy="558911"/>
            <a:chOff x="7258980" y="1419610"/>
            <a:chExt cx="558911" cy="558911"/>
          </a:xfrm>
        </p:grpSpPr>
        <p:sp>
          <p:nvSpPr>
            <p:cNvPr id="57" name="Teardrop 92"/>
            <p:cNvSpPr/>
            <p:nvPr/>
          </p:nvSpPr>
          <p:spPr>
            <a:xfrm rot="8100000">
              <a:off x="7258980"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58"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grpSp>
      <p:grpSp>
        <p:nvGrpSpPr>
          <p:cNvPr id="59" name="Group 76"/>
          <p:cNvGrpSpPr/>
          <p:nvPr/>
        </p:nvGrpSpPr>
        <p:grpSpPr>
          <a:xfrm>
            <a:off x="5768905" y="3451887"/>
            <a:ext cx="558911" cy="558911"/>
            <a:chOff x="5768905" y="3449350"/>
            <a:chExt cx="558911" cy="558911"/>
          </a:xfrm>
        </p:grpSpPr>
        <p:sp>
          <p:nvSpPr>
            <p:cNvPr id="60" name="Teardrop 102"/>
            <p:cNvSpPr/>
            <p:nvPr/>
          </p:nvSpPr>
          <p:spPr>
            <a:xfrm rot="18900000">
              <a:off x="5768905"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61"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grpSp>
      <p:grpSp>
        <p:nvGrpSpPr>
          <p:cNvPr id="62" name="Group 72"/>
          <p:cNvGrpSpPr/>
          <p:nvPr/>
        </p:nvGrpSpPr>
        <p:grpSpPr>
          <a:xfrm>
            <a:off x="2786729" y="3451887"/>
            <a:ext cx="558911" cy="558911"/>
            <a:chOff x="2786729" y="3449350"/>
            <a:chExt cx="558911" cy="558911"/>
          </a:xfrm>
        </p:grpSpPr>
        <p:sp>
          <p:nvSpPr>
            <p:cNvPr id="63" name="Teardrop 97"/>
            <p:cNvSpPr/>
            <p:nvPr/>
          </p:nvSpPr>
          <p:spPr>
            <a:xfrm rot="18900000">
              <a:off x="2786729"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64"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accel="50000" de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8" presetClass="entr" presetSubtype="3"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upRight)">
                                      <p:cBhvr>
                                        <p:cTn id="18" dur="500"/>
                                        <p:tgtEl>
                                          <p:spTgt spid="30"/>
                                        </p:tgtEl>
                                      </p:cBhvr>
                                    </p:animEffect>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accel="50000" decel="5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8" presetClass="entr" presetSubtype="3"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5000"/>
                            </p:stCondLst>
                            <p:childTnLst>
                              <p:par>
                                <p:cTn id="44" presetID="2" presetClass="entr" presetSubtype="4" accel="50000" decel="5000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1" accel="50000" decel="5000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 presetClass="entr" presetSubtype="8" accel="50000" decel="5000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18" presetClass="entr" presetSubtype="1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downLeft)">
                                      <p:cBhvr>
                                        <p:cTn id="66" dur="500"/>
                                        <p:tgtEl>
                                          <p:spTgt spid="31"/>
                                        </p:tgtEl>
                                      </p:cBhvr>
                                    </p:animEffect>
                                  </p:childTnLst>
                                </p:cTn>
                              </p:par>
                            </p:childTnLst>
                          </p:cTn>
                        </p:par>
                        <p:par>
                          <p:cTn id="67" fill="hold">
                            <p:stCondLst>
                              <p:cond delay="7000"/>
                            </p:stCondLst>
                            <p:childTnLst>
                              <p:par>
                                <p:cTn id="68" presetID="2" presetClass="entr" presetSubtype="1" accel="50000" decel="50000"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 presetClass="entr" presetSubtype="4" accel="50000" decel="5000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strVal val="#ppt_x"/>
                                          </p:val>
                                        </p:tav>
                                        <p:tav tm="100000">
                                          <p:val>
                                            <p:strVal val="#ppt_x"/>
                                          </p:val>
                                        </p:tav>
                                      </p:tavLst>
                                    </p:anim>
                                    <p:anim calcmode="lin" valueType="num">
                                      <p:cBhvr>
                                        <p:cTn id="81" dur="5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2" presetClass="entr" presetSubtype="8" accel="50000" decel="5000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0-#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18" presetClass="entr" presetSubtype="3"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strips(upRight)">
                                      <p:cBhvr>
                                        <p:cTn id="90" dur="500"/>
                                        <p:tgtEl>
                                          <p:spTgt spid="34"/>
                                        </p:tgtEl>
                                      </p:cBhvr>
                                    </p:animEffect>
                                  </p:childTnLst>
                                </p:cTn>
                              </p:par>
                            </p:childTnLst>
                          </p:cTn>
                        </p:par>
                        <p:par>
                          <p:cTn id="91" fill="hold">
                            <p:stCondLst>
                              <p:cond delay="9000"/>
                            </p:stCondLst>
                            <p:childTnLst>
                              <p:par>
                                <p:cTn id="92" presetID="2" presetClass="entr" presetSubtype="4" accel="50000" decel="50000" fill="hold" nodeType="after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1+#ppt_h/2"/>
                                          </p:val>
                                        </p:tav>
                                        <p:tav tm="100000">
                                          <p:val>
                                            <p:strVal val="#ppt_y"/>
                                          </p:val>
                                        </p:tav>
                                      </p:tavLst>
                                    </p:anim>
                                  </p:childTnLst>
                                </p:cTn>
                              </p:par>
                            </p:childTnLst>
                          </p:cTn>
                        </p:par>
                        <p:par>
                          <p:cTn id="96" fill="hold">
                            <p:stCondLst>
                              <p:cond delay="9500"/>
                            </p:stCondLst>
                            <p:childTnLst>
                              <p:par>
                                <p:cTn id="97" presetID="2" presetClass="entr" presetSubtype="1" accel="50000" decel="5000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2" presetClass="entr" presetSubtype="8" accel="50000" decel="50000"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18" presetClass="entr" presetSubtype="12" fill="hold"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strips(downLeft)">
                                      <p:cBhvr>
                                        <p:cTn id="114" dur="500"/>
                                        <p:tgtEl>
                                          <p:spTgt spid="32"/>
                                        </p:tgtEl>
                                      </p:cBhvr>
                                    </p:animEffect>
                                  </p:childTnLst>
                                </p:cTn>
                              </p:par>
                            </p:childTnLst>
                          </p:cTn>
                        </p:par>
                        <p:par>
                          <p:cTn id="115" fill="hold">
                            <p:stCondLst>
                              <p:cond delay="11000"/>
                            </p:stCondLst>
                            <p:childTnLst>
                              <p:par>
                                <p:cTn id="116" presetID="2" presetClass="entr" presetSubtype="1" accel="50000" decel="50000" fill="hold"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ppt_x"/>
                                          </p:val>
                                        </p:tav>
                                        <p:tav tm="100000">
                                          <p:val>
                                            <p:strVal val="#ppt_x"/>
                                          </p:val>
                                        </p:tav>
                                      </p:tavLst>
                                    </p:anim>
                                    <p:anim calcmode="lin" valueType="num">
                                      <p:cBhvr additive="base">
                                        <p:cTn id="119" dur="500" fill="hold"/>
                                        <p:tgtEl>
                                          <p:spTgt spid="56"/>
                                        </p:tgtEl>
                                        <p:attrNameLst>
                                          <p:attrName>ppt_y</p:attrName>
                                        </p:attrNameLst>
                                      </p:cBhvr>
                                      <p:tavLst>
                                        <p:tav tm="0">
                                          <p:val>
                                            <p:strVal val="0-#ppt_h/2"/>
                                          </p:val>
                                        </p:tav>
                                        <p:tav tm="100000">
                                          <p:val>
                                            <p:strVal val="#ppt_y"/>
                                          </p:val>
                                        </p:tav>
                                      </p:tavLst>
                                    </p:anim>
                                  </p:childTnLst>
                                </p:cTn>
                              </p:par>
                            </p:childTnLst>
                          </p:cTn>
                        </p:par>
                        <p:par>
                          <p:cTn id="120" fill="hold">
                            <p:stCondLst>
                              <p:cond delay="11500"/>
                            </p:stCondLst>
                            <p:childTnLst>
                              <p:par>
                                <p:cTn id="121" presetID="2" presetClass="entr" presetSubtype="4" accel="50000" decel="5000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anim calcmode="lin" valueType="num">
                                      <p:cBhvr>
                                        <p:cTn id="128" dur="500" fill="hold"/>
                                        <p:tgtEl>
                                          <p:spTgt spid="41"/>
                                        </p:tgtEl>
                                        <p:attrNameLst>
                                          <p:attrName>ppt_x</p:attrName>
                                        </p:attrNameLst>
                                      </p:cBhvr>
                                      <p:tavLst>
                                        <p:tav tm="0">
                                          <p:val>
                                            <p:strVal val="#ppt_x"/>
                                          </p:val>
                                        </p:tav>
                                        <p:tav tm="100000">
                                          <p:val>
                                            <p:strVal val="#ppt_x"/>
                                          </p:val>
                                        </p:tav>
                                      </p:tavLst>
                                    </p:anim>
                                    <p:anim calcmode="lin" valueType="num">
                                      <p:cBhvr>
                                        <p:cTn id="12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0" name="组合 9"/>
          <p:cNvGrpSpPr/>
          <p:nvPr/>
        </p:nvGrpSpPr>
        <p:grpSpPr bwMode="auto">
          <a:xfrm>
            <a:off x="3273425" y="1374775"/>
            <a:ext cx="2462213" cy="2468563"/>
            <a:chOff x="3188778" y="1298779"/>
            <a:chExt cx="2462737" cy="2469230"/>
          </a:xfrm>
        </p:grpSpPr>
        <p:sp>
          <p:nvSpPr>
            <p:cNvPr id="11" name="燕尾形 3"/>
            <p:cNvSpPr/>
            <p:nvPr/>
          </p:nvSpPr>
          <p:spPr>
            <a:xfrm rot="16200000">
              <a:off x="4141465" y="1298795"/>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2" name="燕尾形 3"/>
            <p:cNvSpPr/>
            <p:nvPr/>
          </p:nvSpPr>
          <p:spPr>
            <a:xfrm>
              <a:off x="5094183" y="2259477"/>
              <a:ext cx="557332" cy="557363"/>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3" name="燕尾形 3"/>
            <p:cNvSpPr/>
            <p:nvPr/>
          </p:nvSpPr>
          <p:spPr>
            <a:xfrm rot="16200000" flipH="1" flipV="1">
              <a:off x="4141465" y="3210661"/>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4" name="燕尾形 3"/>
            <p:cNvSpPr/>
            <p:nvPr/>
          </p:nvSpPr>
          <p:spPr>
            <a:xfrm flipH="1">
              <a:off x="3188778" y="2257888"/>
              <a:ext cx="557332" cy="557364"/>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5" name="燕尾形 3"/>
            <p:cNvSpPr/>
            <p:nvPr/>
          </p:nvSpPr>
          <p:spPr>
            <a:xfrm rot="13500000">
              <a:off x="3466633" y="1584623"/>
              <a:ext cx="557364"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6" name="燕尾形 3"/>
            <p:cNvSpPr/>
            <p:nvPr/>
          </p:nvSpPr>
          <p:spPr>
            <a:xfrm rot="8100000" flipH="1">
              <a:off x="4813914" y="1585417"/>
              <a:ext cx="555775"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7" name="燕尾形 3"/>
            <p:cNvSpPr/>
            <p:nvPr/>
          </p:nvSpPr>
          <p:spPr>
            <a:xfrm rot="8100000" flipV="1">
              <a:off x="3466634"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sp>
          <p:nvSpPr>
            <p:cNvPr id="18" name="燕尾形 3"/>
            <p:cNvSpPr/>
            <p:nvPr/>
          </p:nvSpPr>
          <p:spPr>
            <a:xfrm rot="13500000" flipH="1" flipV="1">
              <a:off x="4813121"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迷你简卡通" panose="03000509000000000000" pitchFamily="65" charset="-122"/>
                <a:ea typeface="迷你简卡通" panose="03000509000000000000" pitchFamily="65" charset="-122"/>
              </a:endParaRPr>
            </a:p>
          </p:txBody>
        </p:sp>
      </p:grpSp>
      <p:sp>
        <p:nvSpPr>
          <p:cNvPr id="19" name="TextBox 25"/>
          <p:cNvSpPr txBox="1"/>
          <p:nvPr/>
        </p:nvSpPr>
        <p:spPr>
          <a:xfrm>
            <a:off x="5376863" y="3565525"/>
            <a:ext cx="1776412"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0" name="矩形 19"/>
          <p:cNvSpPr/>
          <p:nvPr/>
        </p:nvSpPr>
        <p:spPr>
          <a:xfrm>
            <a:off x="4103688" y="2417763"/>
            <a:ext cx="800100" cy="461962"/>
          </a:xfrm>
          <a:prstGeom prst="rect">
            <a:avLst/>
          </a:prstGeom>
        </p:spPr>
        <p:txBody>
          <a:bodyPr wrap="none">
            <a:spAutoFit/>
          </a:bodyPr>
          <a:lstStyle/>
          <a:p>
            <a:pPr algn="ctr" eaLnBrk="1" fontAlgn="auto" hangingPunct="1">
              <a:spcBef>
                <a:spcPts val="0"/>
              </a:spcBef>
              <a:spcAft>
                <a:spcPts val="0"/>
              </a:spcAft>
              <a:defRPr/>
            </a:pPr>
            <a:r>
              <a:rPr lang="zh-CN" altLang="en-US" sz="2400" b="1" dirty="0">
                <a:solidFill>
                  <a:schemeClr val="bg1"/>
                </a:solidFill>
                <a:latin typeface="迷你简卡通" panose="03000509000000000000" pitchFamily="65" charset="-122"/>
                <a:ea typeface="迷你简卡通" panose="03000509000000000000" pitchFamily="65" charset="-122"/>
              </a:rPr>
              <a:t>标题</a:t>
            </a:r>
          </a:p>
        </p:txBody>
      </p:sp>
      <p:sp>
        <p:nvSpPr>
          <p:cNvPr id="21" name="TextBox 25"/>
          <p:cNvSpPr txBox="1"/>
          <p:nvPr/>
        </p:nvSpPr>
        <p:spPr>
          <a:xfrm>
            <a:off x="5776913" y="2417763"/>
            <a:ext cx="1782762" cy="901700"/>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2" name="TextBox 25"/>
          <p:cNvSpPr txBox="1"/>
          <p:nvPr/>
        </p:nvSpPr>
        <p:spPr>
          <a:xfrm>
            <a:off x="5519738" y="1138238"/>
            <a:ext cx="1690687"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3" name="TextBox 25"/>
          <p:cNvSpPr txBox="1"/>
          <p:nvPr/>
        </p:nvSpPr>
        <p:spPr>
          <a:xfrm>
            <a:off x="3976688" y="560388"/>
            <a:ext cx="1346200" cy="692497"/>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a:t>
            </a:r>
          </a:p>
        </p:txBody>
      </p:sp>
      <p:sp>
        <p:nvSpPr>
          <p:cNvPr id="24" name="TextBox 25"/>
          <p:cNvSpPr txBox="1"/>
          <p:nvPr/>
        </p:nvSpPr>
        <p:spPr>
          <a:xfrm>
            <a:off x="1966913" y="881063"/>
            <a:ext cx="1708150"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5" name="TextBox 25"/>
          <p:cNvSpPr txBox="1"/>
          <p:nvPr/>
        </p:nvSpPr>
        <p:spPr>
          <a:xfrm>
            <a:off x="1633538" y="2054225"/>
            <a:ext cx="172085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6" name="TextBox 25"/>
          <p:cNvSpPr txBox="1"/>
          <p:nvPr/>
        </p:nvSpPr>
        <p:spPr>
          <a:xfrm>
            <a:off x="2039938" y="3448050"/>
            <a:ext cx="184150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
        <p:nvSpPr>
          <p:cNvPr id="27" name="TextBox 25"/>
          <p:cNvSpPr txBox="1"/>
          <p:nvPr/>
        </p:nvSpPr>
        <p:spPr>
          <a:xfrm>
            <a:off x="3675063" y="3948113"/>
            <a:ext cx="1701800" cy="900112"/>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迷你简卡通" panose="03000509000000000000" pitchFamily="65" charset="-122"/>
                <a:ea typeface="迷你简卡通" panose="03000509000000000000" pitchFamily="65" charset="-122"/>
              </a:rPr>
              <a:t>添加标题</a:t>
            </a:r>
            <a:endParaRPr lang="en-US" altLang="zh-CN" sz="1200" dirty="0">
              <a:solidFill>
                <a:schemeClr val="bg1"/>
              </a:solidFill>
              <a:latin typeface="迷你简卡通" panose="03000509000000000000" pitchFamily="65" charset="-122"/>
              <a:ea typeface="迷你简卡通"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迷你简卡通" panose="03000509000000000000" pitchFamily="65" charset="-122"/>
                <a:ea typeface="迷你简卡通" panose="03000509000000000000" pitchFamily="65"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250" fill="hold"/>
                                        <p:tgtEl>
                                          <p:spTgt spid="20"/>
                                        </p:tgtEl>
                                        <p:attrNameLst>
                                          <p:attrName>ppt_w</p:attrName>
                                        </p:attrNameLst>
                                      </p:cBhvr>
                                      <p:tavLst>
                                        <p:tav tm="0">
                                          <p:val>
                                            <p:fltVal val="0"/>
                                          </p:val>
                                        </p:tav>
                                        <p:tav tm="100000">
                                          <p:val>
                                            <p:strVal val="#ppt_w"/>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Effect transition="in" filter="fade">
                                      <p:cBhvr>
                                        <p:cTn id="16" dur="2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36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Rectangle 1"/>
          <p:cNvSpPr/>
          <p:nvPr/>
        </p:nvSpPr>
        <p:spPr>
          <a:xfrm>
            <a:off x="1326509" y="249252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迷你简卡通" panose="03000509000000000000" pitchFamily="65" charset="-122"/>
              <a:ea typeface="迷你简卡通" panose="03000509000000000000" pitchFamily="65" charset="-122"/>
            </a:endParaRPr>
          </a:p>
        </p:txBody>
      </p:sp>
      <p:sp>
        <p:nvSpPr>
          <p:cNvPr id="11" name="Rectangle 2"/>
          <p:cNvSpPr/>
          <p:nvPr/>
        </p:nvSpPr>
        <p:spPr>
          <a:xfrm>
            <a:off x="3688174" y="249501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迷你简卡通" panose="03000509000000000000" pitchFamily="65" charset="-122"/>
              <a:ea typeface="迷你简卡通" panose="03000509000000000000" pitchFamily="65" charset="-122"/>
            </a:endParaRPr>
          </a:p>
        </p:txBody>
      </p:sp>
      <p:sp>
        <p:nvSpPr>
          <p:cNvPr id="12" name="Rectangle 3"/>
          <p:cNvSpPr/>
          <p:nvPr/>
        </p:nvSpPr>
        <p:spPr>
          <a:xfrm>
            <a:off x="6049839" y="2489039"/>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迷你简卡通" panose="03000509000000000000" pitchFamily="65" charset="-122"/>
              <a:ea typeface="迷你简卡通" panose="03000509000000000000" pitchFamily="65" charset="-122"/>
            </a:endParaRPr>
          </a:p>
        </p:txBody>
      </p:sp>
      <p:cxnSp>
        <p:nvCxnSpPr>
          <p:cNvPr id="13" name="Straight Connector 6"/>
          <p:cNvCxnSpPr/>
          <p:nvPr/>
        </p:nvCxnSpPr>
        <p:spPr>
          <a:xfrm>
            <a:off x="1413751" y="2074132"/>
            <a:ext cx="6620643" cy="0"/>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47"/>
          <p:cNvSpPr>
            <a:spLocks noChangeArrowheads="1"/>
          </p:cNvSpPr>
          <p:nvPr/>
        </p:nvSpPr>
        <p:spPr bwMode="auto">
          <a:xfrm>
            <a:off x="1326509" y="1241769"/>
            <a:ext cx="679513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15" name="矩形 14"/>
          <p:cNvSpPr/>
          <p:nvPr/>
        </p:nvSpPr>
        <p:spPr>
          <a:xfrm>
            <a:off x="1868750"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迷你简卡通" panose="03000509000000000000" pitchFamily="65" charset="-122"/>
                <a:ea typeface="迷你简卡通" panose="03000509000000000000" pitchFamily="65" charset="-122"/>
              </a:rPr>
              <a:t>添加标题</a:t>
            </a:r>
            <a:endParaRPr lang="en-US" altLang="zh-CN" sz="1650" b="1" dirty="0">
              <a:solidFill>
                <a:schemeClr val="bg1"/>
              </a:solidFill>
              <a:latin typeface="迷你简卡通" panose="03000509000000000000" pitchFamily="65" charset="-122"/>
              <a:ea typeface="迷你简卡通" panose="03000509000000000000" pitchFamily="65" charset="-122"/>
            </a:endParaRPr>
          </a:p>
        </p:txBody>
      </p:sp>
      <p:sp>
        <p:nvSpPr>
          <p:cNvPr id="16" name="矩形 47"/>
          <p:cNvSpPr>
            <a:spLocks noChangeArrowheads="1"/>
          </p:cNvSpPr>
          <p:nvPr/>
        </p:nvSpPr>
        <p:spPr bwMode="auto">
          <a:xfrm>
            <a:off x="1449187"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4231637"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迷你简卡通" panose="03000509000000000000" pitchFamily="65" charset="-122"/>
                <a:ea typeface="迷你简卡通" panose="03000509000000000000" pitchFamily="65" charset="-122"/>
              </a:rPr>
              <a:t>添加标题</a:t>
            </a:r>
            <a:endParaRPr lang="en-US" altLang="zh-CN" sz="1650" b="1" dirty="0">
              <a:solidFill>
                <a:schemeClr val="bg1"/>
              </a:solidFill>
              <a:latin typeface="迷你简卡通" panose="03000509000000000000" pitchFamily="65" charset="-122"/>
              <a:ea typeface="迷你简卡通" panose="03000509000000000000" pitchFamily="65" charset="-122"/>
            </a:endParaRPr>
          </a:p>
        </p:txBody>
      </p:sp>
      <p:sp>
        <p:nvSpPr>
          <p:cNvPr id="18" name="矩形 47"/>
          <p:cNvSpPr>
            <a:spLocks noChangeArrowheads="1"/>
          </p:cNvSpPr>
          <p:nvPr/>
        </p:nvSpPr>
        <p:spPr bwMode="auto">
          <a:xfrm>
            <a:off x="3812074"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6593301"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迷你简卡通" panose="03000509000000000000" pitchFamily="65" charset="-122"/>
                <a:ea typeface="迷你简卡通" panose="03000509000000000000" pitchFamily="65" charset="-122"/>
              </a:rPr>
              <a:t>添加标题</a:t>
            </a:r>
            <a:endParaRPr lang="en-US" altLang="zh-CN" sz="1650" b="1" dirty="0">
              <a:solidFill>
                <a:schemeClr val="bg1"/>
              </a:solidFill>
              <a:latin typeface="迷你简卡通" panose="03000509000000000000" pitchFamily="65" charset="-122"/>
              <a:ea typeface="迷你简卡通" panose="03000509000000000000" pitchFamily="65" charset="-122"/>
            </a:endParaRPr>
          </a:p>
        </p:txBody>
      </p:sp>
      <p:sp>
        <p:nvSpPr>
          <p:cNvPr id="20" name="矩形 47"/>
          <p:cNvSpPr>
            <a:spLocks noChangeArrowheads="1"/>
          </p:cNvSpPr>
          <p:nvPr/>
        </p:nvSpPr>
        <p:spPr bwMode="auto">
          <a:xfrm>
            <a:off x="6173740"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迷你简卡通" panose="03000509000000000000" pitchFamily="65" charset="-122"/>
                <a:ea typeface="迷你简卡通" panose="03000509000000000000" pitchFamily="65" charset="-122"/>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6" presetClass="entr" presetSubtype="37"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p:stCondLst>
                              <p:cond delay="2500"/>
                            </p:stCondLst>
                            <p:childTnLst>
                              <p:par>
                                <p:cTn id="15" presetID="1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down)">
                                      <p:cBhvr>
                                        <p:cTn id="18" dur="500"/>
                                        <p:tgtEl>
                                          <p:spTgt spid="13"/>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anim calcmode="lin" valueType="num">
                                      <p:cBhvr>
                                        <p:cTn id="28" dur="750" fill="hold"/>
                                        <p:tgtEl>
                                          <p:spTgt spid="11"/>
                                        </p:tgtEl>
                                        <p:attrNameLst>
                                          <p:attrName>ppt_x</p:attrName>
                                        </p:attrNameLst>
                                      </p:cBhvr>
                                      <p:tavLst>
                                        <p:tav tm="0">
                                          <p:val>
                                            <p:strVal val="#ppt_x"/>
                                          </p:val>
                                        </p:tav>
                                        <p:tav tm="100000">
                                          <p:val>
                                            <p:strVal val="#ppt_x"/>
                                          </p:val>
                                        </p:tav>
                                      </p:tavLst>
                                    </p:anim>
                                    <p:anim calcmode="lin" valueType="num">
                                      <p:cBhvr>
                                        <p:cTn id="29" dur="75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anim calcmode="lin" valueType="num">
                                      <p:cBhvr>
                                        <p:cTn id="33" dur="750" fill="hold"/>
                                        <p:tgtEl>
                                          <p:spTgt spid="12"/>
                                        </p:tgtEl>
                                        <p:attrNameLst>
                                          <p:attrName>ppt_x</p:attrName>
                                        </p:attrNameLst>
                                      </p:cBhvr>
                                      <p:tavLst>
                                        <p:tav tm="0">
                                          <p:val>
                                            <p:strVal val="#ppt_x"/>
                                          </p:val>
                                        </p:tav>
                                        <p:tav tm="100000">
                                          <p:val>
                                            <p:strVal val="#ppt_x"/>
                                          </p:val>
                                        </p:tav>
                                      </p:tavLst>
                                    </p:anim>
                                    <p:anim calcmode="lin" valueType="num">
                                      <p:cBhvr>
                                        <p:cTn id="34" dur="75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4" presetClass="entr" presetSubtype="10" fill="hold" grpId="0" nodeType="after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400"/>
                                        <p:tgtEl>
                                          <p:spTgt spid="15"/>
                                        </p:tgtEl>
                                      </p:cBhvr>
                                    </p:animEffect>
                                  </p:childTnLst>
                                </p:cTn>
                              </p:par>
                              <p:par>
                                <p:cTn id="39" presetID="14" presetClass="entr" presetSubtype="10" fill="hold" grpId="0"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400"/>
                                        <p:tgtEl>
                                          <p:spTgt spid="16"/>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400"/>
                                        <p:tgtEl>
                                          <p:spTgt spid="17"/>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400"/>
                                        <p:tgtEl>
                                          <p:spTgt spid="18"/>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400"/>
                                        <p:tgtEl>
                                          <p:spTgt spid="19"/>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迷你简卡通" panose="03000509000000000000" pitchFamily="65" charset="-122"/>
                <a:ea typeface="迷你简卡通" panose="03000509000000000000" pitchFamily="65" charset="-122"/>
              </a:rPr>
              <a:t>单击添加标题</a:t>
            </a:r>
          </a:p>
        </p:txBody>
      </p:sp>
      <p:sp>
        <p:nvSpPr>
          <p:cNvPr id="10" name="Freeform 76"/>
          <p:cNvSpPr/>
          <p:nvPr/>
        </p:nvSpPr>
        <p:spPr bwMode="auto">
          <a:xfrm>
            <a:off x="4977024"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11" name="Freeform 77"/>
          <p:cNvSpPr/>
          <p:nvPr/>
        </p:nvSpPr>
        <p:spPr bwMode="auto">
          <a:xfrm>
            <a:off x="623410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2" name="Freeform 76"/>
          <p:cNvSpPr/>
          <p:nvPr/>
        </p:nvSpPr>
        <p:spPr bwMode="auto">
          <a:xfrm>
            <a:off x="2459047"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迷你简卡通" panose="03000509000000000000" pitchFamily="65" charset="-122"/>
              <a:ea typeface="迷你简卡通" panose="03000509000000000000" pitchFamily="65" charset="-122"/>
            </a:endParaRPr>
          </a:p>
        </p:txBody>
      </p:sp>
      <p:sp>
        <p:nvSpPr>
          <p:cNvPr id="13" name="Freeform 77"/>
          <p:cNvSpPr/>
          <p:nvPr/>
        </p:nvSpPr>
        <p:spPr bwMode="auto">
          <a:xfrm>
            <a:off x="1201747"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4" name="Text Placeholder 3"/>
          <p:cNvSpPr txBox="1"/>
          <p:nvPr/>
        </p:nvSpPr>
        <p:spPr>
          <a:xfrm>
            <a:off x="1713823" y="2678608"/>
            <a:ext cx="280526"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迷你简卡通" panose="03000509000000000000" pitchFamily="65" charset="-122"/>
                <a:ea typeface="迷你简卡通" panose="03000509000000000000" pitchFamily="65" charset="-122"/>
              </a:rPr>
              <a:t>01</a:t>
            </a:r>
            <a:endParaRPr kumimoji="0" lang="en-US" sz="2400" b="1"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5" name="Text Placeholder 3"/>
          <p:cNvSpPr txBox="1"/>
          <p:nvPr/>
        </p:nvSpPr>
        <p:spPr>
          <a:xfrm>
            <a:off x="2961630"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迷你简卡通" panose="03000509000000000000" pitchFamily="65" charset="-122"/>
                <a:ea typeface="迷你简卡通" panose="03000509000000000000" pitchFamily="65" charset="-122"/>
              </a:rPr>
              <a:t>02</a:t>
            </a:r>
            <a:endParaRPr kumimoji="0" lang="en-US" sz="2400" b="1"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6" name="Freeform 77"/>
          <p:cNvSpPr/>
          <p:nvPr/>
        </p:nvSpPr>
        <p:spPr bwMode="auto">
          <a:xfrm>
            <a:off x="371994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迷你简卡通" panose="03000509000000000000" pitchFamily="65" charset="-122"/>
              <a:ea typeface="迷你简卡通" panose="03000509000000000000" pitchFamily="65" charset="-122"/>
            </a:endParaRPr>
          </a:p>
        </p:txBody>
      </p:sp>
      <p:sp>
        <p:nvSpPr>
          <p:cNvPr id="17" name="Text Placeholder 3"/>
          <p:cNvSpPr txBox="1"/>
          <p:nvPr/>
        </p:nvSpPr>
        <p:spPr>
          <a:xfrm>
            <a:off x="4226967" y="2678608"/>
            <a:ext cx="283731"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迷你简卡通" panose="03000509000000000000" pitchFamily="65" charset="-122"/>
                <a:ea typeface="迷你简卡通" panose="03000509000000000000" pitchFamily="65" charset="-122"/>
              </a:rPr>
              <a:t>03</a:t>
            </a:r>
            <a:endParaRPr kumimoji="0" lang="en-US" sz="2400" b="1"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8" name="Text Placeholder 3"/>
          <p:cNvSpPr txBox="1"/>
          <p:nvPr/>
        </p:nvSpPr>
        <p:spPr>
          <a:xfrm>
            <a:off x="5506213"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迷你简卡通" panose="03000509000000000000" pitchFamily="65" charset="-122"/>
                <a:ea typeface="迷你简卡通" panose="03000509000000000000" pitchFamily="65" charset="-122"/>
              </a:rPr>
              <a:t>04</a:t>
            </a:r>
            <a:endParaRPr kumimoji="0" lang="en-US" sz="2400" b="1"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19" name="Text Placeholder 3"/>
          <p:cNvSpPr txBox="1"/>
          <p:nvPr/>
        </p:nvSpPr>
        <p:spPr>
          <a:xfrm>
            <a:off x="6714028" y="2700931"/>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迷你简卡通" panose="03000509000000000000" pitchFamily="65" charset="-122"/>
                <a:ea typeface="迷你简卡通" panose="03000509000000000000" pitchFamily="65" charset="-122"/>
              </a:rPr>
              <a:t>05</a:t>
            </a:r>
            <a:endParaRPr kumimoji="0" lang="en-US" sz="2400" b="1" i="0" u="none" strike="noStrike" kern="1200" cap="none" spc="0" normalizeH="0" baseline="0" noProof="0" dirty="0">
              <a:ln>
                <a:noFill/>
              </a:ln>
              <a:solidFill>
                <a:schemeClr val="bg1"/>
              </a:solidFill>
              <a:effectLst/>
              <a:uLnTx/>
              <a:uFillTx/>
              <a:latin typeface="迷你简卡通" panose="03000509000000000000" pitchFamily="65" charset="-122"/>
              <a:ea typeface="迷你简卡通" panose="03000509000000000000" pitchFamily="65" charset="-122"/>
            </a:endParaRPr>
          </a:p>
        </p:txBody>
      </p:sp>
      <p:sp>
        <p:nvSpPr>
          <p:cNvPr id="20" name="TextBox 20"/>
          <p:cNvSpPr txBox="1"/>
          <p:nvPr/>
        </p:nvSpPr>
        <p:spPr>
          <a:xfrm>
            <a:off x="114253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迷你简卡通" panose="03000509000000000000" pitchFamily="65" charset="-122"/>
                <a:ea typeface="迷你简卡通" panose="03000509000000000000" pitchFamily="65" charset="-122"/>
              </a:rPr>
              <a:t>添加标题</a:t>
            </a:r>
          </a:p>
          <a:p>
            <a:pPr algn="ctr">
              <a:lnSpc>
                <a:spcPct val="150000"/>
              </a:lnSpc>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sp>
        <p:nvSpPr>
          <p:cNvPr id="21" name="TextBox 21"/>
          <p:cNvSpPr txBox="1"/>
          <p:nvPr/>
        </p:nvSpPr>
        <p:spPr>
          <a:xfrm>
            <a:off x="2409885"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迷你简卡通" panose="03000509000000000000" pitchFamily="65" charset="-122"/>
                <a:ea typeface="迷你简卡通" panose="03000509000000000000" pitchFamily="65" charset="-122"/>
              </a:rPr>
              <a:t>添加标题</a:t>
            </a:r>
          </a:p>
          <a:p>
            <a:pPr algn="ctr">
              <a:lnSpc>
                <a:spcPct val="150000"/>
              </a:lnSpc>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sp>
        <p:nvSpPr>
          <p:cNvPr id="22" name="TextBox 22"/>
          <p:cNvSpPr txBox="1"/>
          <p:nvPr/>
        </p:nvSpPr>
        <p:spPr>
          <a:xfrm>
            <a:off x="3619632"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迷你简卡通" panose="03000509000000000000" pitchFamily="65" charset="-122"/>
                <a:ea typeface="迷你简卡通" panose="03000509000000000000" pitchFamily="65" charset="-122"/>
              </a:rPr>
              <a:t>添加标题</a:t>
            </a:r>
          </a:p>
          <a:p>
            <a:pPr algn="ctr">
              <a:lnSpc>
                <a:spcPct val="150000"/>
              </a:lnSpc>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sp>
        <p:nvSpPr>
          <p:cNvPr id="23" name="TextBox 23"/>
          <p:cNvSpPr txBox="1"/>
          <p:nvPr/>
        </p:nvSpPr>
        <p:spPr>
          <a:xfrm>
            <a:off x="4944593"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迷你简卡通" panose="03000509000000000000" pitchFamily="65" charset="-122"/>
                <a:ea typeface="迷你简卡通" panose="03000509000000000000" pitchFamily="65" charset="-122"/>
              </a:rPr>
              <a:t>添加标题</a:t>
            </a:r>
          </a:p>
          <a:p>
            <a:pPr algn="ctr">
              <a:lnSpc>
                <a:spcPct val="150000"/>
              </a:lnSpc>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sp>
        <p:nvSpPr>
          <p:cNvPr id="24" name="TextBox 24"/>
          <p:cNvSpPr txBox="1"/>
          <p:nvPr/>
        </p:nvSpPr>
        <p:spPr>
          <a:xfrm>
            <a:off x="617085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迷你简卡通" panose="03000509000000000000" pitchFamily="65" charset="-122"/>
                <a:ea typeface="迷你简卡通" panose="03000509000000000000" pitchFamily="65" charset="-122"/>
              </a:rPr>
              <a:t>添加标题</a:t>
            </a:r>
          </a:p>
          <a:p>
            <a:pPr algn="ctr">
              <a:lnSpc>
                <a:spcPct val="150000"/>
              </a:lnSpc>
            </a:pPr>
            <a:r>
              <a:rPr lang="zh-CN" altLang="en-US" sz="800" dirty="0">
                <a:solidFill>
                  <a:schemeClr val="bg1"/>
                </a:solidFill>
                <a:latin typeface="迷你简卡通" panose="03000509000000000000" pitchFamily="65" charset="-122"/>
                <a:ea typeface="迷你简卡通" panose="03000509000000000000" pitchFamily="65"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2" accel="50000" decel="5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30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6000"/>
                            </p:stCondLst>
                            <p:childTnLst>
                              <p:par>
                                <p:cTn id="54" presetID="2" presetClass="entr" presetSubtype="1" accel="50000" decel="5000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65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75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8000"/>
                            </p:stCondLst>
                            <p:childTnLst>
                              <p:par>
                                <p:cTn id="75" presetID="2" presetClass="entr" presetSubtype="2" accel="50000" decel="5000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1+#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9000"/>
                            </p:stCondLst>
                            <p:childTnLst>
                              <p:par>
                                <p:cTn id="86" presetID="2" presetClass="entr" presetSubtype="1" accel="50000" decel="5000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animBg="1"/>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5405"/>
            <a:ext cx="9144000" cy="182588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2997823" y="650608"/>
            <a:ext cx="1167071" cy="558879"/>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4931">
            <a:off x="7333373" y="2020459"/>
            <a:ext cx="1167071" cy="558879"/>
          </a:xfrm>
          <a:prstGeom prst="rect">
            <a:avLst/>
          </a:prstGeom>
        </p:spPr>
      </p:pic>
      <p:sp>
        <p:nvSpPr>
          <p:cNvPr id="15" name="文本框 14"/>
          <p:cNvSpPr txBox="1"/>
          <p:nvPr/>
        </p:nvSpPr>
        <p:spPr>
          <a:xfrm>
            <a:off x="3313003" y="1992104"/>
            <a:ext cx="4295775" cy="707886"/>
          </a:xfrm>
          <a:prstGeom prst="rect">
            <a:avLst/>
          </a:prstGeom>
          <a:noFill/>
        </p:spPr>
        <p:txBody>
          <a:bodyPr wrap="square" rtlCol="0">
            <a:spAutoFit/>
          </a:bodyPr>
          <a:lstStyle/>
          <a:p>
            <a:r>
              <a:rPr lang="en-US" altLang="zh-CN" sz="4000" b="1" dirty="0">
                <a:solidFill>
                  <a:schemeClr val="bg1"/>
                </a:solidFill>
                <a:latin typeface="迷你简卡通" panose="03000509000000000000" pitchFamily="65" charset="-122"/>
                <a:ea typeface="迷你简卡通" panose="03000509000000000000" pitchFamily="65" charset="-122"/>
              </a:rPr>
              <a:t>2.</a:t>
            </a:r>
            <a:r>
              <a:rPr lang="zh-CN" altLang="en-US" sz="4000" b="1" dirty="0">
                <a:solidFill>
                  <a:schemeClr val="bg1"/>
                </a:solidFill>
                <a:latin typeface="迷你简卡通" panose="03000509000000000000" pitchFamily="65" charset="-122"/>
                <a:ea typeface="迷你简卡通" panose="03000509000000000000" pitchFamily="65" charset="-122"/>
              </a:rPr>
              <a:t>单击添加标题</a:t>
            </a:r>
          </a:p>
        </p:txBody>
      </p:sp>
      <p:grpSp>
        <p:nvGrpSpPr>
          <p:cNvPr id="16" name="组合 15"/>
          <p:cNvGrpSpPr/>
          <p:nvPr/>
        </p:nvGrpSpPr>
        <p:grpSpPr>
          <a:xfrm>
            <a:off x="1836627" y="1693584"/>
            <a:ext cx="1304926" cy="1304926"/>
            <a:chOff x="2562224" y="1661025"/>
            <a:chExt cx="1304926" cy="1304926"/>
          </a:xfrm>
        </p:grpSpPr>
        <p:sp>
          <p:nvSpPr>
            <p:cNvPr id="17" name="流程图: 联系 16"/>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迷你简卡通" panose="03000509000000000000" pitchFamily="65" charset="-122"/>
                <a:ea typeface="迷你简卡通" panose="03000509000000000000" pitchFamily="65" charset="-122"/>
              </a:endParaRPr>
            </a:p>
          </p:txBody>
        </p:sp>
        <p:sp>
          <p:nvSpPr>
            <p:cNvPr id="18" name="KSO_Shape"/>
            <p:cNvSpPr/>
            <p:nvPr/>
          </p:nvSpPr>
          <p:spPr bwMode="auto">
            <a:xfrm>
              <a:off x="2738436" y="1852356"/>
              <a:ext cx="952501" cy="922263"/>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迷你简卡通" panose="03000509000000000000" pitchFamily="65" charset="-122"/>
                <a:ea typeface="迷你简卡通"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1+#ppt_w/2"/>
                                          </p:val>
                                        </p:tav>
                                        <p:tav tm="100000">
                                          <p:val>
                                            <p:strVal val="#ppt_x"/>
                                          </p:val>
                                        </p:tav>
                                      </p:tavLst>
                                    </p:anim>
                                    <p:anim calcmode="lin" valueType="num">
                                      <p:cBhvr additive="base">
                                        <p:cTn id="31" dur="11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100" fill="hold"/>
                                        <p:tgtEl>
                                          <p:spTgt spid="14"/>
                                        </p:tgtEl>
                                        <p:attrNameLst>
                                          <p:attrName>ppt_x</p:attrName>
                                        </p:attrNameLst>
                                      </p:cBhvr>
                                      <p:tavLst>
                                        <p:tav tm="0">
                                          <p:val>
                                            <p:strVal val="1+#ppt_w/2"/>
                                          </p:val>
                                        </p:tav>
                                        <p:tav tm="100000">
                                          <p:val>
                                            <p:strVal val="#ppt_x"/>
                                          </p:val>
                                        </p:tav>
                                      </p:tavLst>
                                    </p:anim>
                                    <p:anim calcmode="lin" valueType="num">
                                      <p:cBhvr additive="base">
                                        <p:cTn id="36" dur="11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3240</Words>
  <Application>Microsoft Office PowerPoint</Application>
  <PresentationFormat>全屏显示(16:9)</PresentationFormat>
  <Paragraphs>339</Paragraphs>
  <Slides>33</Slides>
  <Notes>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方正正黑简体</vt:lpstr>
      <vt:lpstr>迷你简卡通</vt:lpstr>
      <vt:lpstr>Arial</vt:lpstr>
      <vt:lpstr>Calibri</vt:lpstr>
      <vt:lpstr>Calibri Light</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2016-09-22T05:48:00Z</dcterms:created>
  <dcterms:modified xsi:type="dcterms:W3CDTF">2021-01-05T11:10:21Z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