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6" r:id="rId4"/>
    <p:sldId id="270" r:id="rId5"/>
    <p:sldId id="271" r:id="rId6"/>
    <p:sldId id="272" r:id="rId7"/>
    <p:sldId id="273" r:id="rId8"/>
    <p:sldId id="342" r:id="rId9"/>
    <p:sldId id="275" r:id="rId10"/>
    <p:sldId id="282" r:id="rId11"/>
    <p:sldId id="281" r:id="rId12"/>
    <p:sldId id="280" r:id="rId13"/>
    <p:sldId id="343" r:id="rId14"/>
    <p:sldId id="284" r:id="rId15"/>
    <p:sldId id="279" r:id="rId16"/>
    <p:sldId id="285" r:id="rId17"/>
    <p:sldId id="344" r:id="rId18"/>
    <p:sldId id="290" r:id="rId19"/>
    <p:sldId id="287" r:id="rId20"/>
    <p:sldId id="288" r:id="rId21"/>
    <p:sldId id="283" r:id="rId22"/>
    <p:sldId id="34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9C9"/>
    <a:srgbClr val="43A5A3"/>
    <a:srgbClr val="FFFFFF"/>
    <a:srgbClr val="FDC621"/>
    <a:srgbClr val="F0C272"/>
    <a:srgbClr val="DE201A"/>
    <a:srgbClr val="5F5F5F"/>
    <a:srgbClr val="4872D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8-488B-84A5-C8E8DE2ED0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8-488B-84A5-C8E8DE2ED0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DC62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8-488B-84A5-C8E8DE2ED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905840"/>
        <c:axId val="980903760"/>
      </c:barChart>
      <c:catAx>
        <c:axId val="98090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defRPr>
            </a:pPr>
            <a:endParaRPr lang="zh-CN"/>
          </a:p>
        </c:txPr>
        <c:crossAx val="980903760"/>
        <c:crosses val="autoZero"/>
        <c:auto val="1"/>
        <c:lblAlgn val="ctr"/>
        <c:lblOffset val="100"/>
        <c:noMultiLvlLbl val="0"/>
      </c:catAx>
      <c:valAx>
        <c:axId val="9809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defRPr>
            </a:pPr>
            <a:endParaRPr lang="zh-CN"/>
          </a:p>
        </c:txPr>
        <c:crossAx val="98090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  <a:sym typeface="思源黑体 CN Medium" panose="020B0600000000000000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思源黑体 CN Medium" panose="020B0600000000000000" pitchFamily="34" charset="-122"/>
          <a:ea typeface="思源黑体 CN Medium" panose="020B0600000000000000" pitchFamily="34" charset="-122"/>
          <a:sym typeface="思源黑体 CN Medium" panose="020B0600000000000000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12B-05BC-4D55-A390-470922879A7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A2662E3-8FD3-4921-9A32-4A1AA904337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31360BC2-C6DE-416F-B73F-1DB7040BF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96164A34-BAC8-433B-9F7B-827DF3A02B21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1701709" y="-43138"/>
            <a:ext cx="10524725" cy="6934164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-1" fmla="*/ 0 w 10352709"/>
              <a:gd name="connsiteY0-2" fmla="*/ 83206 h 6865257"/>
              <a:gd name="connsiteX1-3" fmla="*/ 10352709 w 10352709"/>
              <a:gd name="connsiteY1-4" fmla="*/ 6865257 h 6865257"/>
              <a:gd name="connsiteX2-5" fmla="*/ 10352709 w 10352709"/>
              <a:gd name="connsiteY2-6" fmla="*/ 0 h 6865257"/>
              <a:gd name="connsiteX3-7" fmla="*/ 0 w 10352709"/>
              <a:gd name="connsiteY3-8" fmla="*/ 83206 h 6865257"/>
              <a:gd name="connsiteX0-9" fmla="*/ 0 w 10443244"/>
              <a:gd name="connsiteY0-10" fmla="*/ 0 h 6872586"/>
              <a:gd name="connsiteX1-11" fmla="*/ 10443244 w 10443244"/>
              <a:gd name="connsiteY1-12" fmla="*/ 6872586 h 6872586"/>
              <a:gd name="connsiteX2-13" fmla="*/ 10443244 w 10443244"/>
              <a:gd name="connsiteY2-14" fmla="*/ 7329 h 6872586"/>
              <a:gd name="connsiteX3-15" fmla="*/ 0 w 10443244"/>
              <a:gd name="connsiteY3-16" fmla="*/ 0 h 6872586"/>
              <a:gd name="connsiteX0-17" fmla="*/ 0 w 10488512"/>
              <a:gd name="connsiteY0-18" fmla="*/ 10778 h 6865257"/>
              <a:gd name="connsiteX1-19" fmla="*/ 10488512 w 10488512"/>
              <a:gd name="connsiteY1-20" fmla="*/ 6865257 h 6865257"/>
              <a:gd name="connsiteX2-21" fmla="*/ 10488512 w 10488512"/>
              <a:gd name="connsiteY2-22" fmla="*/ 0 h 6865257"/>
              <a:gd name="connsiteX3-23" fmla="*/ 0 w 10488512"/>
              <a:gd name="connsiteY3-24" fmla="*/ 10778 h 6865257"/>
              <a:gd name="connsiteX0-25" fmla="*/ 0 w 10515672"/>
              <a:gd name="connsiteY0-26" fmla="*/ 0 h 6881639"/>
              <a:gd name="connsiteX1-27" fmla="*/ 10515672 w 10515672"/>
              <a:gd name="connsiteY1-28" fmla="*/ 6881639 h 6881639"/>
              <a:gd name="connsiteX2-29" fmla="*/ 10515672 w 10515672"/>
              <a:gd name="connsiteY2-30" fmla="*/ 16382 h 6881639"/>
              <a:gd name="connsiteX3-31" fmla="*/ 0 w 10515672"/>
              <a:gd name="connsiteY3-32" fmla="*/ 0 h 6881639"/>
              <a:gd name="connsiteX0-33" fmla="*/ 0 w 10506619"/>
              <a:gd name="connsiteY0-34" fmla="*/ 0 h 6872585"/>
              <a:gd name="connsiteX1-35" fmla="*/ 10506619 w 10506619"/>
              <a:gd name="connsiteY1-36" fmla="*/ 6872585 h 6872585"/>
              <a:gd name="connsiteX2-37" fmla="*/ 10506619 w 10506619"/>
              <a:gd name="connsiteY2-38" fmla="*/ 7328 h 6872585"/>
              <a:gd name="connsiteX3-39" fmla="*/ 0 w 10506619"/>
              <a:gd name="connsiteY3-40" fmla="*/ 0 h 6872585"/>
              <a:gd name="connsiteX0-41" fmla="*/ 0 w 10506619"/>
              <a:gd name="connsiteY0-42" fmla="*/ 0 h 6872585"/>
              <a:gd name="connsiteX1-43" fmla="*/ 10479458 w 10506619"/>
              <a:gd name="connsiteY1-44" fmla="*/ 6872585 h 6872585"/>
              <a:gd name="connsiteX2-45" fmla="*/ 10506619 w 10506619"/>
              <a:gd name="connsiteY2-46" fmla="*/ 7328 h 6872585"/>
              <a:gd name="connsiteX3-47" fmla="*/ 0 w 10506619"/>
              <a:gd name="connsiteY3-48" fmla="*/ 0 h 6872585"/>
              <a:gd name="connsiteX0-49" fmla="*/ 0 w 10506619"/>
              <a:gd name="connsiteY0-50" fmla="*/ 0 h 6564767"/>
              <a:gd name="connsiteX1-51" fmla="*/ 10506618 w 10506619"/>
              <a:gd name="connsiteY1-52" fmla="*/ 6564767 h 6564767"/>
              <a:gd name="connsiteX2-53" fmla="*/ 10506619 w 10506619"/>
              <a:gd name="connsiteY2-54" fmla="*/ 7328 h 6564767"/>
              <a:gd name="connsiteX3-55" fmla="*/ 0 w 10506619"/>
              <a:gd name="connsiteY3-56" fmla="*/ 0 h 6564767"/>
              <a:gd name="connsiteX0-57" fmla="*/ 0 w 10524725"/>
              <a:gd name="connsiteY0-58" fmla="*/ 0 h 6890692"/>
              <a:gd name="connsiteX1-59" fmla="*/ 10524725 w 10524725"/>
              <a:gd name="connsiteY1-60" fmla="*/ 6890692 h 6890692"/>
              <a:gd name="connsiteX2-61" fmla="*/ 10506619 w 10524725"/>
              <a:gd name="connsiteY2-62" fmla="*/ 7328 h 6890692"/>
              <a:gd name="connsiteX3-63" fmla="*/ 0 w 10524725"/>
              <a:gd name="connsiteY3-64" fmla="*/ 0 h 6890692"/>
              <a:gd name="connsiteX0-65" fmla="*/ 0 w 10524725"/>
              <a:gd name="connsiteY0-66" fmla="*/ 43472 h 6934164"/>
              <a:gd name="connsiteX1-67" fmla="*/ 10524725 w 10524725"/>
              <a:gd name="connsiteY1-68" fmla="*/ 6934164 h 6934164"/>
              <a:gd name="connsiteX2-69" fmla="*/ 10519319 w 10524725"/>
              <a:gd name="connsiteY2-70" fmla="*/ 0 h 6934164"/>
              <a:gd name="connsiteX3-71" fmla="*/ 0 w 10524725"/>
              <a:gd name="connsiteY3-72" fmla="*/ 43472 h 6934164"/>
              <a:gd name="connsiteX0-73" fmla="*/ 0 w 10524725"/>
              <a:gd name="connsiteY0-74" fmla="*/ 30772 h 6934164"/>
              <a:gd name="connsiteX1-75" fmla="*/ 10524725 w 10524725"/>
              <a:gd name="connsiteY1-76" fmla="*/ 6934164 h 6934164"/>
              <a:gd name="connsiteX2-77" fmla="*/ 10519319 w 10524725"/>
              <a:gd name="connsiteY2-78" fmla="*/ 0 h 6934164"/>
              <a:gd name="connsiteX3-79" fmla="*/ 0 w 10524725"/>
              <a:gd name="connsiteY3-80" fmla="*/ 30772 h 6934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0" y="-46732"/>
            <a:ext cx="12206514" cy="6934164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-1" fmla="*/ 14514 w 12206514"/>
              <a:gd name="connsiteY0-2" fmla="*/ 1868 h 6896153"/>
              <a:gd name="connsiteX1-3" fmla="*/ 0 w 12206514"/>
              <a:gd name="connsiteY1-4" fmla="*/ 6896153 h 6896153"/>
              <a:gd name="connsiteX2-5" fmla="*/ 12206514 w 12206514"/>
              <a:gd name="connsiteY2-6" fmla="*/ 6881639 h 6896153"/>
              <a:gd name="connsiteX3-7" fmla="*/ 1712685 w 12206514"/>
              <a:gd name="connsiteY3-8" fmla="*/ 0 h 6896153"/>
              <a:gd name="connsiteX4-9" fmla="*/ 14514 w 12206514"/>
              <a:gd name="connsiteY4-10" fmla="*/ 1868 h 6896153"/>
              <a:gd name="connsiteX0-11" fmla="*/ 4989 w 12206514"/>
              <a:gd name="connsiteY0-12" fmla="*/ 0 h 6903832"/>
              <a:gd name="connsiteX1-13" fmla="*/ 0 w 12206514"/>
              <a:gd name="connsiteY1-14" fmla="*/ 6903832 h 6903832"/>
              <a:gd name="connsiteX2-15" fmla="*/ 12206514 w 12206514"/>
              <a:gd name="connsiteY2-16" fmla="*/ 6889318 h 6903832"/>
              <a:gd name="connsiteX3-17" fmla="*/ 1712685 w 12206514"/>
              <a:gd name="connsiteY3-18" fmla="*/ 7679 h 6903832"/>
              <a:gd name="connsiteX4-19" fmla="*/ 4989 w 12206514"/>
              <a:gd name="connsiteY4-20" fmla="*/ 0 h 6903832"/>
              <a:gd name="connsiteX0-21" fmla="*/ 4989 w 12206514"/>
              <a:gd name="connsiteY0-22" fmla="*/ 0 h 6903832"/>
              <a:gd name="connsiteX1-23" fmla="*/ 0 w 12206514"/>
              <a:gd name="connsiteY1-24" fmla="*/ 6903832 h 6903832"/>
              <a:gd name="connsiteX2-25" fmla="*/ 12206514 w 12206514"/>
              <a:gd name="connsiteY2-26" fmla="*/ 6889318 h 6903832"/>
              <a:gd name="connsiteX3-27" fmla="*/ 1731735 w 12206514"/>
              <a:gd name="connsiteY3-28" fmla="*/ 7679 h 6903832"/>
              <a:gd name="connsiteX4-29" fmla="*/ 4989 w 12206514"/>
              <a:gd name="connsiteY4-30" fmla="*/ 0 h 6903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1" y="356349"/>
            <a:ext cx="11315157" cy="6145301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46949" y="1614614"/>
            <a:ext cx="7126516" cy="16836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46801" y="1658960"/>
            <a:ext cx="7126516" cy="1683657"/>
          </a:xfrm>
          <a:prstGeom prst="rect">
            <a:avLst/>
          </a:prstGeom>
          <a:solidFill>
            <a:schemeClr val="l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8144" y="1775476"/>
            <a:ext cx="6683830" cy="145062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11010" y="1992956"/>
            <a:ext cx="6398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期末复习方法总结</a:t>
            </a:r>
          </a:p>
        </p:txBody>
      </p:sp>
      <p:sp>
        <p:nvSpPr>
          <p:cNvPr id="14" name="矩形 13"/>
          <p:cNvSpPr/>
          <p:nvPr/>
        </p:nvSpPr>
        <p:spPr>
          <a:xfrm>
            <a:off x="1712158" y="3536085"/>
            <a:ext cx="6683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想法产生看法</a:t>
            </a:r>
            <a:r>
              <a:rPr lang="en-US" altLang="zh-CN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,</a:t>
            </a:r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看法产生做法</a:t>
            </a:r>
            <a:endParaRPr lang="zh-CN" altLang="en-US" sz="1400" dirty="0">
              <a:solidFill>
                <a:schemeClr val="dk2">
                  <a:lumMod val="1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37624" y="0"/>
            <a:ext cx="2685200" cy="10807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5664144"/>
            <a:ext cx="3009854" cy="12114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63" y="2832100"/>
            <a:ext cx="4059715" cy="40597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0"/>
            <a:ext cx="1857810" cy="13946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10" y="4860115"/>
            <a:ext cx="1329690" cy="209855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631433" y="4077269"/>
            <a:ext cx="2183703" cy="417026"/>
          </a:xfrm>
          <a:prstGeom prst="rect">
            <a:avLst/>
          </a:pr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xiazaii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63614" y="4077269"/>
            <a:ext cx="2183703" cy="417026"/>
          </a:xfrm>
          <a:prstGeom prst="rect">
            <a:avLst/>
          </a:pr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dk2">
                    <a:lumMod val="1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时间：</a:t>
            </a:r>
            <a:r>
              <a:rPr lang="en-US" altLang="zh-CN" dirty="0">
                <a:solidFill>
                  <a:schemeClr val="dk2">
                    <a:lumMod val="1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20XX.10.1</a:t>
            </a:r>
            <a:endParaRPr lang="zh-CN" altLang="en-US" dirty="0">
              <a:solidFill>
                <a:schemeClr val="dk2">
                  <a:lumMod val="1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/>
      <p:bldP spid="14" grpId="0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63341" y="2614050"/>
            <a:ext cx="4400555" cy="2220686"/>
            <a:chOff x="3875313" y="2679367"/>
            <a:chExt cx="4400555" cy="2220686"/>
          </a:xfrm>
        </p:grpSpPr>
        <p:sp>
          <p:nvSpPr>
            <p:cNvPr id="3" name="空心弧 2"/>
            <p:cNvSpPr/>
            <p:nvPr/>
          </p:nvSpPr>
          <p:spPr>
            <a:xfrm rot="5400000">
              <a:off x="3875313" y="2679367"/>
              <a:ext cx="2220686" cy="2220686"/>
            </a:xfrm>
            <a:prstGeom prst="blockArc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16200000" flipH="1">
              <a:off x="6055182" y="2679367"/>
              <a:ext cx="2220686" cy="2220686"/>
            </a:xfrm>
            <a:prstGeom prst="blockArc">
              <a:avLst/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20810" y="2457536"/>
            <a:ext cx="10276571" cy="2788569"/>
            <a:chOff x="920810" y="2457536"/>
            <a:chExt cx="10276571" cy="2788569"/>
          </a:xfrm>
        </p:grpSpPr>
        <p:grpSp>
          <p:nvGrpSpPr>
            <p:cNvPr id="14" name="组合 13"/>
            <p:cNvGrpSpPr/>
            <p:nvPr/>
          </p:nvGrpSpPr>
          <p:grpSpPr>
            <a:xfrm>
              <a:off x="7354481" y="2457536"/>
              <a:ext cx="3842900" cy="1003006"/>
              <a:chOff x="7466454" y="2479310"/>
              <a:chExt cx="3842900" cy="100300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466454" y="2479310"/>
                <a:ext cx="2228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INPUT TITLE</a:t>
                </a:r>
                <a:endParaRPr lang="zh-CN" altLang="en-US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02768" y="2781740"/>
                <a:ext cx="380658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您的内容打在这里，或通过复制文本后在此选择粘贴，并选择只保留文字。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354481" y="4243099"/>
              <a:ext cx="3842900" cy="1003006"/>
              <a:chOff x="7466454" y="2479310"/>
              <a:chExt cx="3842900" cy="100300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466454" y="2479310"/>
                <a:ext cx="2228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INPUT TITLE</a:t>
                </a:r>
                <a:endParaRPr lang="zh-CN" altLang="en-US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502768" y="2781740"/>
                <a:ext cx="380658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您的内容打在这里，或通过复制文本后在此选择粘贴，并选择只保留文字。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938967" y="2495624"/>
              <a:ext cx="3806586" cy="1003006"/>
              <a:chOff x="7502768" y="2479310"/>
              <a:chExt cx="3806586" cy="100300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9080397" y="2479310"/>
                <a:ext cx="2228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0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INPUT TITLE</a:t>
                </a:r>
                <a:endParaRPr lang="zh-CN" altLang="en-US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502768" y="2781740"/>
                <a:ext cx="380658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您的内容打在这里，或通过复制文本后在此选择粘贴，并选择只保留文字。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20810" y="4173380"/>
              <a:ext cx="3806586" cy="1003006"/>
              <a:chOff x="7502768" y="2479310"/>
              <a:chExt cx="3806586" cy="100300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080397" y="2479310"/>
                <a:ext cx="2228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0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INPUT TITLE</a:t>
                </a:r>
                <a:endParaRPr lang="zh-CN" altLang="en-US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502768" y="2781740"/>
                <a:ext cx="380658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您的内容打在这里，或通过复制文本后在此选择粘贴，并选择只保留文字。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29" name="矩形 28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期末考试目标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kao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mu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biao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858752" y="1740748"/>
            <a:ext cx="2654667" cy="1778627"/>
            <a:chOff x="3970718" y="1927360"/>
            <a:chExt cx="2654667" cy="1778627"/>
          </a:xfrm>
        </p:grpSpPr>
        <p:grpSp>
          <p:nvGrpSpPr>
            <p:cNvPr id="17" name="组合 16"/>
            <p:cNvGrpSpPr/>
            <p:nvPr/>
          </p:nvGrpSpPr>
          <p:grpSpPr>
            <a:xfrm>
              <a:off x="3970718" y="1927360"/>
              <a:ext cx="2654667" cy="1778627"/>
              <a:chOff x="3970718" y="1927360"/>
              <a:chExt cx="2654667" cy="1778627"/>
            </a:xfrm>
          </p:grpSpPr>
          <p:sp>
            <p:nvSpPr>
              <p:cNvPr id="14" name="圆角矩形标注 13"/>
              <p:cNvSpPr/>
              <p:nvPr/>
            </p:nvSpPr>
            <p:spPr>
              <a:xfrm>
                <a:off x="3970718" y="1927360"/>
                <a:ext cx="2654667" cy="1778627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15" name="圆角矩形标注 14"/>
              <p:cNvSpPr/>
              <p:nvPr/>
            </p:nvSpPr>
            <p:spPr>
              <a:xfrm>
                <a:off x="4099602" y="2013712"/>
                <a:ext cx="2396898" cy="1605922"/>
              </a:xfrm>
              <a:prstGeom prst="wedgeRoundRectCallout">
                <a:avLst>
                  <a:gd name="adj1" fmla="val -24466"/>
                  <a:gd name="adj2" fmla="val 63404"/>
                  <a:gd name="adj3" fmla="val 16667"/>
                </a:avLst>
              </a:prstGeom>
              <a:noFill/>
              <a:ln>
                <a:solidFill>
                  <a:srgbClr val="7CC9C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4183572" y="2121402"/>
              <a:ext cx="2228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2000" b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122433" y="2486208"/>
              <a:ext cx="237406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16730" y="3700584"/>
            <a:ext cx="2654667" cy="1778627"/>
            <a:chOff x="3970718" y="1927360"/>
            <a:chExt cx="2654667" cy="1778627"/>
          </a:xfrm>
        </p:grpSpPr>
        <p:grpSp>
          <p:nvGrpSpPr>
            <p:cNvPr id="22" name="组合 21"/>
            <p:cNvGrpSpPr/>
            <p:nvPr/>
          </p:nvGrpSpPr>
          <p:grpSpPr>
            <a:xfrm>
              <a:off x="3970718" y="1927360"/>
              <a:ext cx="2654667" cy="1778627"/>
              <a:chOff x="3970718" y="1927360"/>
              <a:chExt cx="2654667" cy="1778627"/>
            </a:xfrm>
          </p:grpSpPr>
          <p:sp>
            <p:nvSpPr>
              <p:cNvPr id="25" name="圆角矩形标注 24"/>
              <p:cNvSpPr/>
              <p:nvPr/>
            </p:nvSpPr>
            <p:spPr>
              <a:xfrm>
                <a:off x="3970718" y="1927360"/>
                <a:ext cx="2654667" cy="1778627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6" name="圆角矩形标注 25"/>
              <p:cNvSpPr/>
              <p:nvPr/>
            </p:nvSpPr>
            <p:spPr>
              <a:xfrm>
                <a:off x="4099602" y="2013712"/>
                <a:ext cx="2396898" cy="1605922"/>
              </a:xfrm>
              <a:prstGeom prst="wedgeRoundRectCallout">
                <a:avLst>
                  <a:gd name="adj1" fmla="val -24466"/>
                  <a:gd name="adj2" fmla="val 63404"/>
                  <a:gd name="adj3" fmla="val 16667"/>
                </a:avLst>
              </a:prstGeom>
              <a:no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4183572" y="2121402"/>
              <a:ext cx="2228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2000" b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122433" y="2486208"/>
              <a:ext cx="237406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74707" y="1742927"/>
            <a:ext cx="2654667" cy="1778627"/>
            <a:chOff x="3970718" y="1927360"/>
            <a:chExt cx="2654667" cy="1778627"/>
          </a:xfrm>
        </p:grpSpPr>
        <p:grpSp>
          <p:nvGrpSpPr>
            <p:cNvPr id="28" name="组合 27"/>
            <p:cNvGrpSpPr/>
            <p:nvPr/>
          </p:nvGrpSpPr>
          <p:grpSpPr>
            <a:xfrm>
              <a:off x="3970718" y="1927360"/>
              <a:ext cx="2654667" cy="1778627"/>
              <a:chOff x="3970718" y="1927360"/>
              <a:chExt cx="2654667" cy="1778627"/>
            </a:xfrm>
          </p:grpSpPr>
          <p:sp>
            <p:nvSpPr>
              <p:cNvPr id="31" name="圆角矩形标注 30"/>
              <p:cNvSpPr/>
              <p:nvPr/>
            </p:nvSpPr>
            <p:spPr>
              <a:xfrm>
                <a:off x="3970718" y="1927360"/>
                <a:ext cx="2654667" cy="1778627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2" name="圆角矩形标注 31"/>
              <p:cNvSpPr/>
              <p:nvPr/>
            </p:nvSpPr>
            <p:spPr>
              <a:xfrm>
                <a:off x="4099602" y="2013712"/>
                <a:ext cx="2396898" cy="1605922"/>
              </a:xfrm>
              <a:prstGeom prst="wedgeRoundRectCallout">
                <a:avLst>
                  <a:gd name="adj1" fmla="val -24466"/>
                  <a:gd name="adj2" fmla="val 63404"/>
                  <a:gd name="adj3" fmla="val 16667"/>
                </a:avLst>
              </a:prstGeom>
              <a:noFill/>
              <a:ln>
                <a:solidFill>
                  <a:srgbClr val="F0C27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183572" y="2121402"/>
              <a:ext cx="2228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2000" b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122433" y="2486208"/>
              <a:ext cx="237406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6" y="3297117"/>
            <a:ext cx="3833232" cy="3180836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38" name="矩形 37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期末考试目标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kao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mu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biao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460027" y="1988895"/>
            <a:ext cx="3446838" cy="1755369"/>
            <a:chOff x="1357390" y="2222167"/>
            <a:chExt cx="3446838" cy="1755369"/>
          </a:xfrm>
        </p:grpSpPr>
        <p:grpSp>
          <p:nvGrpSpPr>
            <p:cNvPr id="9" name="组合 8"/>
            <p:cNvGrpSpPr/>
            <p:nvPr/>
          </p:nvGrpSpPr>
          <p:grpSpPr>
            <a:xfrm>
              <a:off x="1843314" y="2222167"/>
              <a:ext cx="2960914" cy="1567543"/>
              <a:chOff x="1843314" y="2222167"/>
              <a:chExt cx="2960914" cy="1567543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843314" y="2222167"/>
                <a:ext cx="2960914" cy="156754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1999343" y="2362400"/>
                <a:ext cx="2648857" cy="128707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43A5A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508175" y="2719364"/>
              <a:ext cx="2140025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463708" y="2449193"/>
              <a:ext cx="2228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20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57390" y="2961873"/>
              <a:ext cx="1582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01</a:t>
              </a:r>
              <a:endParaRPr lang="zh-CN" altLang="en-US" sz="60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47141" y="1977739"/>
            <a:ext cx="3446838" cy="1755369"/>
            <a:chOff x="1357390" y="2222167"/>
            <a:chExt cx="3446838" cy="1755369"/>
          </a:xfrm>
        </p:grpSpPr>
        <p:grpSp>
          <p:nvGrpSpPr>
            <p:cNvPr id="17" name="组合 16"/>
            <p:cNvGrpSpPr/>
            <p:nvPr/>
          </p:nvGrpSpPr>
          <p:grpSpPr>
            <a:xfrm>
              <a:off x="1843314" y="2222167"/>
              <a:ext cx="2960914" cy="1567543"/>
              <a:chOff x="1843314" y="2222167"/>
              <a:chExt cx="2960914" cy="1567543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43314" y="2222167"/>
                <a:ext cx="2960914" cy="156754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999343" y="2362400"/>
                <a:ext cx="2648857" cy="128707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DC62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2508175" y="2719364"/>
              <a:ext cx="2140025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63708" y="2449193"/>
              <a:ext cx="2228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20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57390" y="2961873"/>
              <a:ext cx="1582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02</a:t>
              </a:r>
              <a:endParaRPr lang="zh-CN" altLang="en-US" sz="60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52617" y="3995043"/>
            <a:ext cx="9141362" cy="1788272"/>
            <a:chOff x="1107018" y="2222167"/>
            <a:chExt cx="9141362" cy="1788272"/>
          </a:xfrm>
        </p:grpSpPr>
        <p:grpSp>
          <p:nvGrpSpPr>
            <p:cNvPr id="24" name="组合 23"/>
            <p:cNvGrpSpPr/>
            <p:nvPr/>
          </p:nvGrpSpPr>
          <p:grpSpPr>
            <a:xfrm>
              <a:off x="1571729" y="2222167"/>
              <a:ext cx="8676651" cy="1567543"/>
              <a:chOff x="1571729" y="2222167"/>
              <a:chExt cx="8676651" cy="1567543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1571729" y="2222167"/>
                <a:ext cx="8676651" cy="156754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1756381" y="2362400"/>
                <a:ext cx="7762200" cy="128707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2644817" y="2781103"/>
              <a:ext cx="6706164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您的内容打在这里，或通过复制文本后在此选择粘贴，并选择只保留文字。您的内容打在这里，或通过复制文本后在此选择粘贴，并选择只保留文字。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463708" y="2449193"/>
              <a:ext cx="2228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20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07018" y="2994776"/>
              <a:ext cx="1582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03</a:t>
              </a:r>
              <a:endParaRPr lang="zh-CN" altLang="en-US" sz="60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34" name="矩形 33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期末考试目标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kao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mu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biao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9" b="62159" l="0" r="99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1" b="38926"/>
          <a:stretch>
            <a:fillRect/>
          </a:stretch>
        </p:blipFill>
        <p:spPr>
          <a:xfrm>
            <a:off x="2994725" y="727788"/>
            <a:ext cx="6213698" cy="43824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00060" y="2441466"/>
            <a:ext cx="446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期末考试准备</a:t>
            </a:r>
          </a:p>
        </p:txBody>
      </p:sp>
      <p:sp>
        <p:nvSpPr>
          <p:cNvPr id="13" name="矩形 12"/>
          <p:cNvSpPr/>
          <p:nvPr/>
        </p:nvSpPr>
        <p:spPr>
          <a:xfrm>
            <a:off x="4912286" y="1840410"/>
            <a:ext cx="2345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03</a:t>
            </a:r>
            <a:endParaRPr lang="zh-CN" altLang="en-US" sz="1100" dirty="0">
              <a:solidFill>
                <a:schemeClr val="dk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9787" y="3316828"/>
            <a:ext cx="4183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想法产生看法</a:t>
            </a:r>
            <a:r>
              <a:rPr lang="en-US" altLang="zh-CN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,</a:t>
            </a:r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看法产生做法</a:t>
            </a:r>
            <a:endParaRPr lang="zh-CN" altLang="en-US" sz="1400" dirty="0">
              <a:solidFill>
                <a:schemeClr val="dk2">
                  <a:lumMod val="1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0" y="1739847"/>
            <a:ext cx="2109977" cy="5161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708" y="2409371"/>
            <a:ext cx="2471726" cy="44917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08" y="5376696"/>
            <a:ext cx="2028958" cy="16252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54472" y="-404306"/>
            <a:ext cx="1569943" cy="1118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928776" y="2253341"/>
            <a:ext cx="3456024" cy="2278739"/>
            <a:chOff x="1594947" y="2162629"/>
            <a:chExt cx="3456024" cy="2278739"/>
          </a:xfrm>
        </p:grpSpPr>
        <p:sp>
          <p:nvSpPr>
            <p:cNvPr id="9" name="矩形 8"/>
            <p:cNvSpPr/>
            <p:nvPr/>
          </p:nvSpPr>
          <p:spPr>
            <a:xfrm>
              <a:off x="1784428" y="2162629"/>
              <a:ext cx="3266543" cy="2278739"/>
            </a:xfrm>
            <a:prstGeom prst="rect">
              <a:avLst/>
            </a:prstGeom>
            <a:solidFill>
              <a:srgbClr val="FD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47" y="2277318"/>
              <a:ext cx="3252825" cy="2164050"/>
            </a:xfrm>
            <a:prstGeom prst="rect">
              <a:avLst/>
            </a:prstGeom>
            <a:ln w="38100">
              <a:solidFill>
                <a:schemeClr val="bg1"/>
              </a:solidFill>
              <a:prstDash val="sysDash"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5782133" y="2368030"/>
            <a:ext cx="4595581" cy="1095253"/>
            <a:chOff x="5782133" y="2433347"/>
            <a:chExt cx="4595581" cy="1095253"/>
          </a:xfrm>
        </p:grpSpPr>
        <p:sp>
          <p:nvSpPr>
            <p:cNvPr id="12" name="燕尾形 11"/>
            <p:cNvSpPr/>
            <p:nvPr/>
          </p:nvSpPr>
          <p:spPr>
            <a:xfrm>
              <a:off x="5782133" y="2433347"/>
              <a:ext cx="429981" cy="42998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227157" y="2463218"/>
              <a:ext cx="2228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2000" b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66018" y="2828024"/>
              <a:ext cx="4211696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82133" y="4139387"/>
            <a:ext cx="4595581" cy="1095253"/>
            <a:chOff x="5782133" y="2433347"/>
            <a:chExt cx="4595581" cy="1095253"/>
          </a:xfrm>
        </p:grpSpPr>
        <p:sp>
          <p:nvSpPr>
            <p:cNvPr id="17" name="燕尾形 16"/>
            <p:cNvSpPr/>
            <p:nvPr/>
          </p:nvSpPr>
          <p:spPr>
            <a:xfrm>
              <a:off x="5782133" y="2433347"/>
              <a:ext cx="429981" cy="42998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227157" y="2463218"/>
              <a:ext cx="2228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2000" b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66018" y="2828024"/>
              <a:ext cx="4211696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24" name="矩形 23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期末考试准备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kao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zhun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bei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15054" y="2134885"/>
            <a:ext cx="2228957" cy="1026763"/>
            <a:chOff x="1683660" y="2472538"/>
            <a:chExt cx="2228957" cy="1026763"/>
          </a:xfrm>
        </p:grpSpPr>
        <p:grpSp>
          <p:nvGrpSpPr>
            <p:cNvPr id="9" name="组合 8"/>
            <p:cNvGrpSpPr/>
            <p:nvPr/>
          </p:nvGrpSpPr>
          <p:grpSpPr>
            <a:xfrm>
              <a:off x="1814286" y="2472538"/>
              <a:ext cx="1952171" cy="1026763"/>
              <a:chOff x="1814286" y="2472538"/>
              <a:chExt cx="1952171" cy="102676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814286" y="2472538"/>
                <a:ext cx="1857828" cy="985490"/>
              </a:xfrm>
              <a:prstGeom prst="rect">
                <a:avLst/>
              </a:prstGeom>
              <a:solidFill>
                <a:srgbClr val="FD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08629" y="2513811"/>
                <a:ext cx="1857828" cy="9854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B51C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007569" y="2831355"/>
              <a:ext cx="1813361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83660" y="256076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3780161" y="2648266"/>
            <a:ext cx="117599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109840" y="2134885"/>
            <a:ext cx="2228957" cy="1026763"/>
            <a:chOff x="1683660" y="2472538"/>
            <a:chExt cx="2228957" cy="1026763"/>
          </a:xfrm>
        </p:grpSpPr>
        <p:grpSp>
          <p:nvGrpSpPr>
            <p:cNvPr id="25" name="组合 24"/>
            <p:cNvGrpSpPr/>
            <p:nvPr/>
          </p:nvGrpSpPr>
          <p:grpSpPr>
            <a:xfrm>
              <a:off x="1814286" y="2472538"/>
              <a:ext cx="1952171" cy="1026763"/>
              <a:chOff x="1814286" y="2472538"/>
              <a:chExt cx="1952171" cy="1026763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14286" y="2472538"/>
                <a:ext cx="1857828" cy="985490"/>
              </a:xfrm>
              <a:prstGeom prst="rect">
                <a:avLst/>
              </a:prstGeom>
              <a:solidFill>
                <a:srgbClr val="FD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908629" y="2513811"/>
                <a:ext cx="1857828" cy="9854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B51C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007569" y="2831355"/>
              <a:ext cx="1813361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83660" y="256076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cxnSp>
        <p:nvCxnSpPr>
          <p:cNvPr id="30" name="直接箭头连接符 29"/>
          <p:cNvCxnSpPr/>
          <p:nvPr/>
        </p:nvCxnSpPr>
        <p:spPr>
          <a:xfrm>
            <a:off x="7492481" y="2648266"/>
            <a:ext cx="117599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8841860" y="2134885"/>
            <a:ext cx="2228957" cy="1026763"/>
            <a:chOff x="1683660" y="2472538"/>
            <a:chExt cx="2228957" cy="1026763"/>
          </a:xfrm>
        </p:grpSpPr>
        <p:grpSp>
          <p:nvGrpSpPr>
            <p:cNvPr id="32" name="组合 31"/>
            <p:cNvGrpSpPr/>
            <p:nvPr/>
          </p:nvGrpSpPr>
          <p:grpSpPr>
            <a:xfrm>
              <a:off x="1814286" y="2472538"/>
              <a:ext cx="1952171" cy="1026763"/>
              <a:chOff x="1814286" y="2472538"/>
              <a:chExt cx="1952171" cy="1026763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814286" y="2472538"/>
                <a:ext cx="1857828" cy="985490"/>
              </a:xfrm>
              <a:prstGeom prst="rect">
                <a:avLst/>
              </a:prstGeom>
              <a:solidFill>
                <a:srgbClr val="FD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908629" y="2513811"/>
                <a:ext cx="1857828" cy="9854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B51C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2007569" y="2831355"/>
              <a:ext cx="1813361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83660" y="256076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cxnSp>
        <p:nvCxnSpPr>
          <p:cNvPr id="37" name="直接箭头连接符 36"/>
          <p:cNvCxnSpPr/>
          <p:nvPr/>
        </p:nvCxnSpPr>
        <p:spPr>
          <a:xfrm rot="5400000">
            <a:off x="9368341" y="3883177"/>
            <a:ext cx="117599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8841860" y="4633158"/>
            <a:ext cx="2228957" cy="1026763"/>
            <a:chOff x="1683660" y="2472538"/>
            <a:chExt cx="2228957" cy="1026763"/>
          </a:xfrm>
        </p:grpSpPr>
        <p:grpSp>
          <p:nvGrpSpPr>
            <p:cNvPr id="39" name="组合 38"/>
            <p:cNvGrpSpPr/>
            <p:nvPr/>
          </p:nvGrpSpPr>
          <p:grpSpPr>
            <a:xfrm>
              <a:off x="1814286" y="2472538"/>
              <a:ext cx="1952171" cy="1026763"/>
              <a:chOff x="1814286" y="2472538"/>
              <a:chExt cx="1952171" cy="102676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814286" y="2472538"/>
                <a:ext cx="1857828" cy="985490"/>
              </a:xfrm>
              <a:prstGeom prst="rect">
                <a:avLst/>
              </a:prstGeom>
              <a:solidFill>
                <a:srgbClr val="FD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908629" y="2513811"/>
                <a:ext cx="1857828" cy="9854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B51C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2007569" y="2831355"/>
              <a:ext cx="1813361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83660" y="256076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cxnSp>
        <p:nvCxnSpPr>
          <p:cNvPr id="44" name="直接箭头连接符 43"/>
          <p:cNvCxnSpPr/>
          <p:nvPr/>
        </p:nvCxnSpPr>
        <p:spPr>
          <a:xfrm flipH="1">
            <a:off x="7492481" y="5167176"/>
            <a:ext cx="117599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5129540" y="4642051"/>
            <a:ext cx="2228957" cy="1026763"/>
            <a:chOff x="1683660" y="2472538"/>
            <a:chExt cx="2228957" cy="1026763"/>
          </a:xfrm>
        </p:grpSpPr>
        <p:grpSp>
          <p:nvGrpSpPr>
            <p:cNvPr id="46" name="组合 45"/>
            <p:cNvGrpSpPr/>
            <p:nvPr/>
          </p:nvGrpSpPr>
          <p:grpSpPr>
            <a:xfrm>
              <a:off x="1814286" y="2472538"/>
              <a:ext cx="1952171" cy="1026763"/>
              <a:chOff x="1814286" y="2472538"/>
              <a:chExt cx="1952171" cy="1026763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814286" y="2472538"/>
                <a:ext cx="1857828" cy="985490"/>
              </a:xfrm>
              <a:prstGeom prst="rect">
                <a:avLst/>
              </a:prstGeom>
              <a:solidFill>
                <a:srgbClr val="FD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908629" y="2513811"/>
                <a:ext cx="1857828" cy="9854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B51C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2007569" y="2831355"/>
              <a:ext cx="1813361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83660" y="256076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cxnSp>
        <p:nvCxnSpPr>
          <p:cNvPr id="51" name="直接箭头连接符 50"/>
          <p:cNvCxnSpPr/>
          <p:nvPr/>
        </p:nvCxnSpPr>
        <p:spPr>
          <a:xfrm flipH="1">
            <a:off x="3780161" y="5176069"/>
            <a:ext cx="117599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415054" y="4546559"/>
            <a:ext cx="2228957" cy="1026763"/>
            <a:chOff x="1683660" y="2472538"/>
            <a:chExt cx="2228957" cy="1026763"/>
          </a:xfrm>
        </p:grpSpPr>
        <p:grpSp>
          <p:nvGrpSpPr>
            <p:cNvPr id="53" name="组合 52"/>
            <p:cNvGrpSpPr/>
            <p:nvPr/>
          </p:nvGrpSpPr>
          <p:grpSpPr>
            <a:xfrm>
              <a:off x="1814286" y="2472538"/>
              <a:ext cx="1952171" cy="1026763"/>
              <a:chOff x="1814286" y="2472538"/>
              <a:chExt cx="1952171" cy="1026763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814286" y="2472538"/>
                <a:ext cx="1857828" cy="985490"/>
              </a:xfrm>
              <a:prstGeom prst="rect">
                <a:avLst/>
              </a:prstGeom>
              <a:solidFill>
                <a:srgbClr val="FD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908629" y="2513811"/>
                <a:ext cx="1857828" cy="9854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B51C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2007569" y="2831355"/>
              <a:ext cx="1813361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683660" y="256076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cxnSp>
        <p:nvCxnSpPr>
          <p:cNvPr id="58" name="直接箭头连接符 57"/>
          <p:cNvCxnSpPr/>
          <p:nvPr/>
        </p:nvCxnSpPr>
        <p:spPr>
          <a:xfrm rot="5400000" flipH="1" flipV="1">
            <a:off x="1941535" y="3873924"/>
            <a:ext cx="117599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63" name="矩形 62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期末考试准备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kao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zhun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bei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905514" y="2218609"/>
            <a:ext cx="3526970" cy="884282"/>
            <a:chOff x="2017486" y="2293257"/>
            <a:chExt cx="3526970" cy="884282"/>
          </a:xfrm>
        </p:grpSpPr>
        <p:sp>
          <p:nvSpPr>
            <p:cNvPr id="23" name="椭圆 22"/>
            <p:cNvSpPr/>
            <p:nvPr/>
          </p:nvSpPr>
          <p:spPr>
            <a:xfrm>
              <a:off x="2017486" y="2293257"/>
              <a:ext cx="464457" cy="464457"/>
            </a:xfrm>
            <a:prstGeom prst="ellipse">
              <a:avLst/>
            </a:prstGeom>
            <a:solidFill>
              <a:srgbClr val="FD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543121" y="2563845"/>
              <a:ext cx="3001335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43122" y="229325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37742" y="4250713"/>
            <a:ext cx="3526970" cy="884282"/>
            <a:chOff x="2017486" y="2293257"/>
            <a:chExt cx="3526970" cy="884282"/>
          </a:xfrm>
        </p:grpSpPr>
        <p:sp>
          <p:nvSpPr>
            <p:cNvPr id="32" name="椭圆 31"/>
            <p:cNvSpPr/>
            <p:nvPr/>
          </p:nvSpPr>
          <p:spPr>
            <a:xfrm>
              <a:off x="2017486" y="2293257"/>
              <a:ext cx="464457" cy="464457"/>
            </a:xfrm>
            <a:prstGeom prst="ellipse">
              <a:avLst/>
            </a:prstGeom>
            <a:solidFill>
              <a:srgbClr val="FD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543121" y="2563845"/>
              <a:ext cx="3001335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543122" y="229325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807825" y="2218609"/>
            <a:ext cx="3526970" cy="884282"/>
            <a:chOff x="2017486" y="2293257"/>
            <a:chExt cx="3526970" cy="884282"/>
          </a:xfrm>
        </p:grpSpPr>
        <p:sp>
          <p:nvSpPr>
            <p:cNvPr id="36" name="椭圆 35"/>
            <p:cNvSpPr/>
            <p:nvPr/>
          </p:nvSpPr>
          <p:spPr>
            <a:xfrm>
              <a:off x="2017486" y="2293257"/>
              <a:ext cx="464457" cy="464457"/>
            </a:xfrm>
            <a:prstGeom prst="ellipse">
              <a:avLst/>
            </a:prstGeom>
            <a:solidFill>
              <a:srgbClr val="FD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543121" y="2563845"/>
              <a:ext cx="3001335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543122" y="229325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79" y="2757714"/>
            <a:ext cx="3158125" cy="37598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40" name="矩形 39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期末考试准备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kao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zhun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bei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9" b="62159" l="0" r="99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1" b="38926"/>
          <a:stretch>
            <a:fillRect/>
          </a:stretch>
        </p:blipFill>
        <p:spPr>
          <a:xfrm>
            <a:off x="2994725" y="727788"/>
            <a:ext cx="6213698" cy="43824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00060" y="2441466"/>
            <a:ext cx="446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期末注意事项</a:t>
            </a:r>
          </a:p>
        </p:txBody>
      </p:sp>
      <p:sp>
        <p:nvSpPr>
          <p:cNvPr id="13" name="矩形 12"/>
          <p:cNvSpPr/>
          <p:nvPr/>
        </p:nvSpPr>
        <p:spPr>
          <a:xfrm>
            <a:off x="4912286" y="1840410"/>
            <a:ext cx="2345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04</a:t>
            </a:r>
            <a:endParaRPr lang="zh-CN" altLang="en-US" sz="1100" dirty="0">
              <a:solidFill>
                <a:schemeClr val="dk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9787" y="3316828"/>
            <a:ext cx="4183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想法产生看法</a:t>
            </a:r>
            <a:r>
              <a:rPr lang="en-US" altLang="zh-CN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,</a:t>
            </a:r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看法产生做法</a:t>
            </a:r>
            <a:endParaRPr lang="zh-CN" altLang="en-US" sz="1400" dirty="0">
              <a:solidFill>
                <a:schemeClr val="dk2">
                  <a:lumMod val="1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0" y="1739847"/>
            <a:ext cx="2109977" cy="5161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708" y="2409371"/>
            <a:ext cx="2471726" cy="44917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08" y="5376696"/>
            <a:ext cx="2028958" cy="16252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54472" y="-404306"/>
            <a:ext cx="1569943" cy="1118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8053091" y="2102495"/>
            <a:ext cx="2888342" cy="3324441"/>
            <a:chOff x="8157029" y="2184403"/>
            <a:chExt cx="2888342" cy="3324441"/>
          </a:xfrm>
        </p:grpSpPr>
        <p:sp>
          <p:nvSpPr>
            <p:cNvPr id="10" name="矩形 9"/>
            <p:cNvSpPr/>
            <p:nvPr/>
          </p:nvSpPr>
          <p:spPr>
            <a:xfrm>
              <a:off x="8374743" y="2191657"/>
              <a:ext cx="2670628" cy="31641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0" r="27716"/>
            <a:stretch>
              <a:fillRect/>
            </a:stretch>
          </p:blipFill>
          <p:spPr>
            <a:xfrm>
              <a:off x="8157029" y="2325448"/>
              <a:ext cx="2670628" cy="3183396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 flipH="1">
              <a:off x="8157029" y="2191657"/>
              <a:ext cx="217715" cy="133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10820408" y="2184403"/>
              <a:ext cx="217715" cy="133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0827669" y="5355771"/>
              <a:ext cx="217702" cy="148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1786042" y="2102495"/>
            <a:ext cx="2228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INPUT TITLE</a:t>
            </a:r>
            <a:endParaRPr lang="zh-CN" altLang="en-US" sz="2000" b="1" dirty="0">
              <a:solidFill>
                <a:schemeClr val="dk2">
                  <a:lumMod val="10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774887" y="2704835"/>
            <a:ext cx="31496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774887" y="2831374"/>
            <a:ext cx="330959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您的内容打在这里，或通过复制文本后在此选择粘贴，并选择只保留文字。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774887" y="3604243"/>
            <a:ext cx="5364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The user can demonstrate on a projector or computer, or print the presentation and make it into a film to be used in a wider field, presentation and make it into a film to be used in a wider field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774887" y="4712168"/>
            <a:ext cx="3800933" cy="764656"/>
            <a:chOff x="1886857" y="4852133"/>
            <a:chExt cx="3800933" cy="764656"/>
          </a:xfrm>
        </p:grpSpPr>
        <p:grpSp>
          <p:nvGrpSpPr>
            <p:cNvPr id="27" name="组合 26"/>
            <p:cNvGrpSpPr/>
            <p:nvPr/>
          </p:nvGrpSpPr>
          <p:grpSpPr>
            <a:xfrm>
              <a:off x="1886857" y="4852133"/>
              <a:ext cx="3800933" cy="764656"/>
              <a:chOff x="1886857" y="4852133"/>
              <a:chExt cx="3800933" cy="76465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886857" y="4960490"/>
                <a:ext cx="3692076" cy="6562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995714" y="4852133"/>
                <a:ext cx="3692076" cy="656299"/>
              </a:xfrm>
              <a:prstGeom prst="rect">
                <a:avLst/>
              </a:prstGeom>
              <a:solidFill>
                <a:srgbClr val="FD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2195148" y="4913551"/>
              <a:ext cx="32767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期末注意事项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34" name="矩形 33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期末注意事项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zhu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yi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xiang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表 9"/>
          <p:cNvGraphicFramePr/>
          <p:nvPr/>
        </p:nvGraphicFramePr>
        <p:xfrm>
          <a:off x="1223344" y="2018664"/>
          <a:ext cx="5631542" cy="375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7348374" y="2504741"/>
            <a:ext cx="3798727" cy="1001728"/>
            <a:chOff x="7291281" y="2481943"/>
            <a:chExt cx="3798727" cy="100172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037" b="57799" l="3535" r="31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42" r="64650" b="40106"/>
            <a:stretch>
              <a:fillRect/>
            </a:stretch>
          </p:blipFill>
          <p:spPr>
            <a:xfrm>
              <a:off x="7291281" y="2481943"/>
              <a:ext cx="797392" cy="7112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088673" y="2869977"/>
              <a:ext cx="3001335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88674" y="2599389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48374" y="4140854"/>
            <a:ext cx="3798727" cy="1001728"/>
            <a:chOff x="7291281" y="2481943"/>
            <a:chExt cx="3798727" cy="100172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037" b="57799" l="3535" r="31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42" r="64650" b="40106"/>
            <a:stretch>
              <a:fillRect/>
            </a:stretch>
          </p:blipFill>
          <p:spPr>
            <a:xfrm>
              <a:off x="7291281" y="2481943"/>
              <a:ext cx="797392" cy="7112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8088673" y="2869977"/>
              <a:ext cx="3001335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88674" y="2599389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24" name="矩形 23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期末注意事项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zhu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yi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xiang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830286" y="1195614"/>
            <a:ext cx="1756228" cy="914400"/>
            <a:chOff x="2830286" y="1195614"/>
            <a:chExt cx="2220686" cy="914400"/>
          </a:xfrm>
        </p:grpSpPr>
        <p:sp>
          <p:nvSpPr>
            <p:cNvPr id="10" name="矩形标注 9"/>
            <p:cNvSpPr/>
            <p:nvPr/>
          </p:nvSpPr>
          <p:spPr>
            <a:xfrm>
              <a:off x="2830286" y="1195614"/>
              <a:ext cx="2220686" cy="914400"/>
            </a:xfrm>
            <a:prstGeom prst="wedgeRectCallout">
              <a:avLst>
                <a:gd name="adj1" fmla="val -22140"/>
                <a:gd name="adj2" fmla="val 974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矩形标注 10"/>
            <p:cNvSpPr/>
            <p:nvPr/>
          </p:nvSpPr>
          <p:spPr>
            <a:xfrm>
              <a:off x="2899230" y="1277791"/>
              <a:ext cx="2050141" cy="750047"/>
            </a:xfrm>
            <a:prstGeom prst="wedgeRectCallout">
              <a:avLst>
                <a:gd name="adj1" fmla="val -22140"/>
                <a:gd name="adj2" fmla="val 97421"/>
              </a:avLst>
            </a:prstGeom>
            <a:noFill/>
            <a:ln w="28575">
              <a:solidFill>
                <a:srgbClr val="7C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917687" y="1296453"/>
            <a:ext cx="1551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目录</a:t>
            </a:r>
            <a:endParaRPr lang="zh-CN" altLang="en-US" sz="1100" dirty="0">
              <a:solidFill>
                <a:schemeClr val="dk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558415" y="2554514"/>
            <a:ext cx="3185885" cy="769256"/>
            <a:chOff x="5101772" y="2540000"/>
            <a:chExt cx="3185885" cy="769256"/>
          </a:xfrm>
        </p:grpSpPr>
        <p:grpSp>
          <p:nvGrpSpPr>
            <p:cNvPr id="20" name="组合 19"/>
            <p:cNvGrpSpPr/>
            <p:nvPr/>
          </p:nvGrpSpPr>
          <p:grpSpPr>
            <a:xfrm>
              <a:off x="5101772" y="2540000"/>
              <a:ext cx="769256" cy="769256"/>
              <a:chOff x="5101772" y="2249714"/>
              <a:chExt cx="769256" cy="76925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101772" y="2249714"/>
                <a:ext cx="769256" cy="769256"/>
                <a:chOff x="5283200" y="2293257"/>
                <a:chExt cx="769256" cy="769256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5283200" y="2293257"/>
                  <a:ext cx="769256" cy="769256"/>
                </a:xfrm>
                <a:prstGeom prst="ellipse">
                  <a:avLst/>
                </a:prstGeom>
                <a:solidFill>
                  <a:srgbClr val="F0C2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5359400" y="2369457"/>
                  <a:ext cx="616856" cy="616856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19" name="矩形 18"/>
              <p:cNvSpPr/>
              <p:nvPr/>
            </p:nvSpPr>
            <p:spPr>
              <a:xfrm>
                <a:off x="5250230" y="2292221"/>
                <a:ext cx="4860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1</a:t>
                </a:r>
                <a:endParaRPr lang="zh-CN" altLang="en-US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871028" y="2554514"/>
              <a:ext cx="2416629" cy="705576"/>
              <a:chOff x="5871028" y="2554514"/>
              <a:chExt cx="2416629" cy="70557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5871028" y="2554514"/>
                <a:ext cx="24166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期末复习计划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947228" y="2983091"/>
                <a:ext cx="21981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qi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mo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fu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xi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ji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hua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endParaRPr lang="zh-CN" altLang="en-US" sz="1200" dirty="0">
                  <a:solidFill>
                    <a:schemeClr val="dk2">
                      <a:lumMod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212909" y="2554514"/>
            <a:ext cx="3185885" cy="769256"/>
            <a:chOff x="5101772" y="2540000"/>
            <a:chExt cx="3185885" cy="769256"/>
          </a:xfrm>
        </p:grpSpPr>
        <p:grpSp>
          <p:nvGrpSpPr>
            <p:cNvPr id="26" name="组合 25"/>
            <p:cNvGrpSpPr/>
            <p:nvPr/>
          </p:nvGrpSpPr>
          <p:grpSpPr>
            <a:xfrm>
              <a:off x="5101772" y="2540000"/>
              <a:ext cx="769256" cy="769256"/>
              <a:chOff x="5101772" y="2249714"/>
              <a:chExt cx="769256" cy="76925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5101772" y="2249714"/>
                <a:ext cx="769256" cy="769256"/>
                <a:chOff x="5283200" y="2293257"/>
                <a:chExt cx="769256" cy="769256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5283200" y="2293257"/>
                  <a:ext cx="769256" cy="769256"/>
                </a:xfrm>
                <a:prstGeom prst="ellipse">
                  <a:avLst/>
                </a:prstGeom>
                <a:solidFill>
                  <a:srgbClr val="7CC9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5359400" y="2369457"/>
                  <a:ext cx="616856" cy="616856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5240899" y="2282890"/>
                <a:ext cx="4860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2</a:t>
                </a:r>
                <a:endParaRPr lang="zh-CN" altLang="en-US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871028" y="2554514"/>
              <a:ext cx="2416629" cy="705576"/>
              <a:chOff x="5871028" y="2554514"/>
              <a:chExt cx="2416629" cy="705576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871028" y="2554514"/>
                <a:ext cx="24166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期末考试目标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947228" y="2983091"/>
                <a:ext cx="21981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qi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mo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kao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shi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mu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biao</a:t>
                </a:r>
                <a:endParaRPr lang="zh-CN" altLang="en-US" sz="1200" dirty="0">
                  <a:solidFill>
                    <a:schemeClr val="dk2">
                      <a:lumMod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586514" y="4142464"/>
            <a:ext cx="3185885" cy="769256"/>
            <a:chOff x="5101772" y="2540000"/>
            <a:chExt cx="3185885" cy="769256"/>
          </a:xfrm>
        </p:grpSpPr>
        <p:grpSp>
          <p:nvGrpSpPr>
            <p:cNvPr id="35" name="组合 34"/>
            <p:cNvGrpSpPr/>
            <p:nvPr/>
          </p:nvGrpSpPr>
          <p:grpSpPr>
            <a:xfrm>
              <a:off x="5101772" y="2540000"/>
              <a:ext cx="769256" cy="769256"/>
              <a:chOff x="5101772" y="2249714"/>
              <a:chExt cx="769256" cy="769256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5101772" y="2249714"/>
                <a:ext cx="769256" cy="769256"/>
                <a:chOff x="5283200" y="2293257"/>
                <a:chExt cx="769256" cy="769256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5283200" y="2293257"/>
                  <a:ext cx="769256" cy="769256"/>
                </a:xfrm>
                <a:prstGeom prst="ellipse">
                  <a:avLst/>
                </a:prstGeom>
                <a:solidFill>
                  <a:srgbClr val="7CC9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5359400" y="2369457"/>
                  <a:ext cx="616856" cy="616856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>
              <a:xfrm>
                <a:off x="5259561" y="2292221"/>
                <a:ext cx="4860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3</a:t>
                </a:r>
                <a:endParaRPr lang="zh-CN" altLang="en-US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871028" y="2554514"/>
              <a:ext cx="2416629" cy="705576"/>
              <a:chOff x="5871028" y="2554514"/>
              <a:chExt cx="2416629" cy="705576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5871028" y="2554514"/>
                <a:ext cx="24166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期末考试准备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5947228" y="2983091"/>
                <a:ext cx="21981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qi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mo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kao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shi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zhun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bei</a:t>
                </a:r>
                <a:endParaRPr lang="zh-CN" altLang="en-US" sz="1200" dirty="0">
                  <a:solidFill>
                    <a:schemeClr val="dk2">
                      <a:lumMod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241008" y="4142464"/>
            <a:ext cx="3185885" cy="769256"/>
            <a:chOff x="5101772" y="2540000"/>
            <a:chExt cx="3185885" cy="769256"/>
          </a:xfrm>
        </p:grpSpPr>
        <p:grpSp>
          <p:nvGrpSpPr>
            <p:cNvPr id="44" name="组合 43"/>
            <p:cNvGrpSpPr/>
            <p:nvPr/>
          </p:nvGrpSpPr>
          <p:grpSpPr>
            <a:xfrm>
              <a:off x="5101772" y="2540000"/>
              <a:ext cx="769256" cy="769256"/>
              <a:chOff x="5101772" y="2249714"/>
              <a:chExt cx="769256" cy="769256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5101772" y="2249714"/>
                <a:ext cx="769256" cy="769256"/>
                <a:chOff x="5283200" y="2293257"/>
                <a:chExt cx="769256" cy="769256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5283200" y="2293257"/>
                  <a:ext cx="769256" cy="769256"/>
                </a:xfrm>
                <a:prstGeom prst="ellipse">
                  <a:avLst/>
                </a:prstGeom>
                <a:solidFill>
                  <a:srgbClr val="F0C2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5359400" y="2369457"/>
                  <a:ext cx="616856" cy="616856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5240899" y="2292221"/>
                <a:ext cx="4860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4</a:t>
                </a:r>
                <a:endParaRPr lang="zh-CN" altLang="en-US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5871028" y="2554514"/>
              <a:ext cx="2416629" cy="705576"/>
              <a:chOff x="5871028" y="2554514"/>
              <a:chExt cx="2416629" cy="705576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5871028" y="2554514"/>
                <a:ext cx="24166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期末注意事项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947228" y="2983091"/>
                <a:ext cx="21981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qi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mo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zhu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yi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shi</a:t>
                </a:r>
                <a:r>
                  <a:rPr lang="en-US" altLang="zh-CN" sz="1200" dirty="0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200" dirty="0" err="1">
                    <a:solidFill>
                      <a:schemeClr val="dk2">
                        <a:lumMod val="2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xiang</a:t>
                </a:r>
                <a:endParaRPr lang="zh-CN" altLang="en-US" sz="1200" dirty="0">
                  <a:solidFill>
                    <a:schemeClr val="dk2">
                      <a:lumMod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881">
            <a:off x="927465" y="1848320"/>
            <a:ext cx="3605360" cy="397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43920" y="2270822"/>
            <a:ext cx="5457373" cy="505716"/>
            <a:chOff x="1770403" y="2439726"/>
            <a:chExt cx="5457373" cy="505716"/>
          </a:xfrm>
        </p:grpSpPr>
        <p:sp>
          <p:nvSpPr>
            <p:cNvPr id="3" name="矩形 2"/>
            <p:cNvSpPr/>
            <p:nvPr/>
          </p:nvSpPr>
          <p:spPr>
            <a:xfrm>
              <a:off x="1770403" y="2770170"/>
              <a:ext cx="4761026" cy="169179"/>
            </a:xfrm>
            <a:prstGeom prst="rect">
              <a:avLst/>
            </a:prstGeom>
            <a:solidFill>
              <a:srgbClr val="FD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70403" y="2439726"/>
              <a:ext cx="5457373" cy="505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01</a:t>
              </a:r>
              <a:r>
                <a:rPr lang="zh-CN" altLang="en-US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、制定复习计划和目标，用好</a:t>
              </a:r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24</a:t>
              </a:r>
              <a:r>
                <a:rPr lang="zh-CN" altLang="en-US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小时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2257605" y="2849884"/>
            <a:ext cx="42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The user can demonstrate on a projector or computer, or print the presentation and make it into a film to be used in a wider field, presentation and make it into a film to be used in a wider field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018502" y="4000345"/>
            <a:ext cx="5457373" cy="505716"/>
            <a:chOff x="1770403" y="2439726"/>
            <a:chExt cx="5457373" cy="505716"/>
          </a:xfrm>
        </p:grpSpPr>
        <p:sp>
          <p:nvSpPr>
            <p:cNvPr id="15" name="矩形 14"/>
            <p:cNvSpPr/>
            <p:nvPr/>
          </p:nvSpPr>
          <p:spPr>
            <a:xfrm>
              <a:off x="1770403" y="2770170"/>
              <a:ext cx="4761026" cy="169179"/>
            </a:xfrm>
            <a:prstGeom prst="rect">
              <a:avLst/>
            </a:prstGeom>
            <a:solidFill>
              <a:srgbClr val="FD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70403" y="2439726"/>
              <a:ext cx="5457373" cy="505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02</a:t>
              </a:r>
              <a:r>
                <a:rPr lang="zh-CN" altLang="en-US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、制定复习计划和目标，用好</a:t>
              </a:r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24</a:t>
              </a:r>
              <a:r>
                <a:rPr lang="zh-CN" altLang="en-US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小时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632187" y="4579407"/>
            <a:ext cx="42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The user can demonstrate on a projector or computer, or print the presentation and make it into a film to be used in a wider field, presentation and make it into a film to be used in a wider field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05" y="3963715"/>
            <a:ext cx="2879095" cy="3176746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24" name="矩形 23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期末注意事项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zhu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yi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xiang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303172" y="2276011"/>
            <a:ext cx="2409371" cy="2198013"/>
            <a:chOff x="1415143" y="2502768"/>
            <a:chExt cx="2409371" cy="2198013"/>
          </a:xfrm>
        </p:grpSpPr>
        <p:grpSp>
          <p:nvGrpSpPr>
            <p:cNvPr id="15" name="组合 14"/>
            <p:cNvGrpSpPr/>
            <p:nvPr/>
          </p:nvGrpSpPr>
          <p:grpSpPr>
            <a:xfrm>
              <a:off x="2191658" y="2502768"/>
              <a:ext cx="957943" cy="914399"/>
              <a:chOff x="2467429" y="2322286"/>
              <a:chExt cx="957943" cy="914399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2467429" y="2322286"/>
                <a:ext cx="957943" cy="914399"/>
                <a:chOff x="2467429" y="2322286"/>
                <a:chExt cx="957943" cy="914399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2496458" y="2322286"/>
                  <a:ext cx="928914" cy="856342"/>
                </a:xfrm>
                <a:prstGeom prst="rect">
                  <a:avLst/>
                </a:prstGeom>
                <a:solidFill>
                  <a:srgbClr val="FDC6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2467429" y="2380343"/>
                  <a:ext cx="856342" cy="856342"/>
                  <a:chOff x="2467429" y="2380343"/>
                  <a:chExt cx="856342" cy="856342"/>
                </a:xfrm>
              </p:grpSpPr>
              <p:sp>
                <p:nvSpPr>
                  <p:cNvPr id="3" name="矩形 2"/>
                  <p:cNvSpPr/>
                  <p:nvPr/>
                </p:nvSpPr>
                <p:spPr>
                  <a:xfrm>
                    <a:off x="2467429" y="2380343"/>
                    <a:ext cx="856342" cy="8563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10" name="矩形 9"/>
                  <p:cNvSpPr/>
                  <p:nvPr/>
                </p:nvSpPr>
                <p:spPr>
                  <a:xfrm>
                    <a:off x="2525486" y="2438400"/>
                    <a:ext cx="740228" cy="740228"/>
                  </a:xfrm>
                  <a:prstGeom prst="rect">
                    <a:avLst/>
                  </a:prstGeom>
                  <a:noFill/>
                  <a:ln w="19050">
                    <a:solidFill>
                      <a:srgbClr val="43A5A3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思源黑体 CN Medium" panose="020B0600000000000000" pitchFamily="34" charset="-122"/>
                    </a:endParaRPr>
                  </a:p>
                </p:txBody>
              </p:sp>
            </p:grpSp>
          </p:grpSp>
          <p:sp>
            <p:nvSpPr>
              <p:cNvPr id="14" name="文本框 13"/>
              <p:cNvSpPr txBox="1"/>
              <p:nvPr/>
            </p:nvSpPr>
            <p:spPr>
              <a:xfrm>
                <a:off x="2540337" y="2516126"/>
                <a:ext cx="769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01</a:t>
                </a:r>
                <a:endParaRPr lang="zh-CN" altLang="en-US" sz="32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415143" y="3777451"/>
              <a:ext cx="24093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15143" y="353044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2543" y="3428422"/>
            <a:ext cx="2409371" cy="2198013"/>
            <a:chOff x="1415143" y="2502768"/>
            <a:chExt cx="2409371" cy="2198013"/>
          </a:xfrm>
        </p:grpSpPr>
        <p:grpSp>
          <p:nvGrpSpPr>
            <p:cNvPr id="20" name="组合 19"/>
            <p:cNvGrpSpPr/>
            <p:nvPr/>
          </p:nvGrpSpPr>
          <p:grpSpPr>
            <a:xfrm>
              <a:off x="2191658" y="2502768"/>
              <a:ext cx="957943" cy="914399"/>
              <a:chOff x="2467429" y="2322286"/>
              <a:chExt cx="957943" cy="914399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467429" y="2322286"/>
                <a:ext cx="957943" cy="914399"/>
                <a:chOff x="2467429" y="2322286"/>
                <a:chExt cx="957943" cy="914399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2496458" y="2322286"/>
                  <a:ext cx="928914" cy="856342"/>
                </a:xfrm>
                <a:prstGeom prst="rect">
                  <a:avLst/>
                </a:prstGeom>
                <a:solidFill>
                  <a:srgbClr val="FDC6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2467429" y="2380343"/>
                  <a:ext cx="856342" cy="856342"/>
                  <a:chOff x="2467429" y="2380343"/>
                  <a:chExt cx="856342" cy="856342"/>
                </a:xfrm>
              </p:grpSpPr>
              <p:sp>
                <p:nvSpPr>
                  <p:cNvPr id="27" name="矩形 26"/>
                  <p:cNvSpPr/>
                  <p:nvPr/>
                </p:nvSpPr>
                <p:spPr>
                  <a:xfrm>
                    <a:off x="2467429" y="2380343"/>
                    <a:ext cx="856342" cy="8563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2525486" y="2438400"/>
                    <a:ext cx="740228" cy="740228"/>
                  </a:xfrm>
                  <a:prstGeom prst="rect">
                    <a:avLst/>
                  </a:prstGeom>
                  <a:noFill/>
                  <a:ln w="19050">
                    <a:solidFill>
                      <a:srgbClr val="43A5A3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思源黑体 CN Medium" panose="020B0600000000000000" pitchFamily="34" charset="-122"/>
                    </a:endParaRPr>
                  </a:p>
                </p:txBody>
              </p:sp>
            </p:grpSp>
          </p:grpSp>
          <p:sp>
            <p:nvSpPr>
              <p:cNvPr id="24" name="文本框 23"/>
              <p:cNvSpPr txBox="1"/>
              <p:nvPr/>
            </p:nvSpPr>
            <p:spPr>
              <a:xfrm>
                <a:off x="2540337" y="2516126"/>
                <a:ext cx="769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02</a:t>
                </a:r>
                <a:endParaRPr lang="zh-CN" altLang="en-US" sz="32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415143" y="3777451"/>
              <a:ext cx="24093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15143" y="353044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08058" y="2276011"/>
            <a:ext cx="2409371" cy="2198013"/>
            <a:chOff x="1415143" y="2502768"/>
            <a:chExt cx="2409371" cy="2198013"/>
          </a:xfrm>
        </p:grpSpPr>
        <p:grpSp>
          <p:nvGrpSpPr>
            <p:cNvPr id="30" name="组合 29"/>
            <p:cNvGrpSpPr/>
            <p:nvPr/>
          </p:nvGrpSpPr>
          <p:grpSpPr>
            <a:xfrm>
              <a:off x="2191658" y="2502768"/>
              <a:ext cx="957943" cy="914399"/>
              <a:chOff x="2467429" y="2322286"/>
              <a:chExt cx="957943" cy="914399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2467429" y="2322286"/>
                <a:ext cx="957943" cy="914399"/>
                <a:chOff x="2467429" y="2322286"/>
                <a:chExt cx="957943" cy="914399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2496458" y="2322286"/>
                  <a:ext cx="928914" cy="856342"/>
                </a:xfrm>
                <a:prstGeom prst="rect">
                  <a:avLst/>
                </a:prstGeom>
                <a:solidFill>
                  <a:srgbClr val="FDC6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grpSp>
              <p:nvGrpSpPr>
                <p:cNvPr id="36" name="组合 35"/>
                <p:cNvGrpSpPr/>
                <p:nvPr/>
              </p:nvGrpSpPr>
              <p:grpSpPr>
                <a:xfrm>
                  <a:off x="2467429" y="2380343"/>
                  <a:ext cx="856342" cy="856342"/>
                  <a:chOff x="2467429" y="2380343"/>
                  <a:chExt cx="856342" cy="856342"/>
                </a:xfrm>
              </p:grpSpPr>
              <p:sp>
                <p:nvSpPr>
                  <p:cNvPr id="37" name="矩形 36"/>
                  <p:cNvSpPr/>
                  <p:nvPr/>
                </p:nvSpPr>
                <p:spPr>
                  <a:xfrm>
                    <a:off x="2467429" y="2380343"/>
                    <a:ext cx="856342" cy="8563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38" name="矩形 37"/>
                  <p:cNvSpPr/>
                  <p:nvPr/>
                </p:nvSpPr>
                <p:spPr>
                  <a:xfrm>
                    <a:off x="2525486" y="2438400"/>
                    <a:ext cx="740228" cy="740228"/>
                  </a:xfrm>
                  <a:prstGeom prst="rect">
                    <a:avLst/>
                  </a:prstGeom>
                  <a:noFill/>
                  <a:ln w="19050">
                    <a:solidFill>
                      <a:srgbClr val="43A5A3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思源黑体 CN Medium" panose="020B0600000000000000" pitchFamily="34" charset="-122"/>
                    </a:endParaRPr>
                  </a:p>
                </p:txBody>
              </p:sp>
            </p:grpSp>
          </p:grpSp>
          <p:sp>
            <p:nvSpPr>
              <p:cNvPr id="34" name="文本框 33"/>
              <p:cNvSpPr txBox="1"/>
              <p:nvPr/>
            </p:nvSpPr>
            <p:spPr>
              <a:xfrm>
                <a:off x="2540337" y="2516126"/>
                <a:ext cx="769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03</a:t>
                </a:r>
                <a:endParaRPr lang="zh-CN" altLang="en-US" sz="32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1415143" y="3777451"/>
              <a:ext cx="24093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15143" y="353044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854758" y="3428422"/>
            <a:ext cx="2409371" cy="2198013"/>
            <a:chOff x="1415143" y="2502768"/>
            <a:chExt cx="2409371" cy="2198013"/>
          </a:xfrm>
        </p:grpSpPr>
        <p:grpSp>
          <p:nvGrpSpPr>
            <p:cNvPr id="40" name="组合 39"/>
            <p:cNvGrpSpPr/>
            <p:nvPr/>
          </p:nvGrpSpPr>
          <p:grpSpPr>
            <a:xfrm>
              <a:off x="2191658" y="2502768"/>
              <a:ext cx="957943" cy="914399"/>
              <a:chOff x="2467429" y="2322286"/>
              <a:chExt cx="957943" cy="914399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467429" y="2322286"/>
                <a:ext cx="957943" cy="914399"/>
                <a:chOff x="2467429" y="2322286"/>
                <a:chExt cx="957943" cy="914399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2496458" y="2322286"/>
                  <a:ext cx="928914" cy="856342"/>
                </a:xfrm>
                <a:prstGeom prst="rect">
                  <a:avLst/>
                </a:prstGeom>
                <a:solidFill>
                  <a:srgbClr val="FDC6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grpSp>
              <p:nvGrpSpPr>
                <p:cNvPr id="46" name="组合 45"/>
                <p:cNvGrpSpPr/>
                <p:nvPr/>
              </p:nvGrpSpPr>
              <p:grpSpPr>
                <a:xfrm>
                  <a:off x="2467429" y="2380343"/>
                  <a:ext cx="856342" cy="856342"/>
                  <a:chOff x="2467429" y="2380343"/>
                  <a:chExt cx="856342" cy="856342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>
                    <a:off x="2467429" y="2380343"/>
                    <a:ext cx="856342" cy="8563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2525486" y="2438400"/>
                    <a:ext cx="740228" cy="740228"/>
                  </a:xfrm>
                  <a:prstGeom prst="rect">
                    <a:avLst/>
                  </a:prstGeom>
                  <a:noFill/>
                  <a:ln w="19050">
                    <a:solidFill>
                      <a:srgbClr val="43A5A3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思源黑体 CN Medium" panose="020B0600000000000000" pitchFamily="34" charset="-122"/>
                    </a:endParaRPr>
                  </a:p>
                </p:txBody>
              </p:sp>
            </p:grpSp>
          </p:grpSp>
          <p:sp>
            <p:nvSpPr>
              <p:cNvPr id="44" name="文本框 43"/>
              <p:cNvSpPr txBox="1"/>
              <p:nvPr/>
            </p:nvSpPr>
            <p:spPr>
              <a:xfrm>
                <a:off x="2540337" y="2516126"/>
                <a:ext cx="769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04</a:t>
                </a:r>
                <a:endParaRPr lang="zh-CN" altLang="en-US" sz="32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1415143" y="3777451"/>
              <a:ext cx="24093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415143" y="3530447"/>
              <a:ext cx="2228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1600" b="1" i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53" name="矩形 52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期末注意事项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zhu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yi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xiang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46949" y="1614614"/>
            <a:ext cx="7126516" cy="16836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46801" y="1658960"/>
            <a:ext cx="7126516" cy="1683657"/>
          </a:xfrm>
          <a:prstGeom prst="rect">
            <a:avLst/>
          </a:prstGeom>
          <a:solidFill>
            <a:schemeClr val="l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8144" y="1775476"/>
            <a:ext cx="6683830" cy="145062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11010" y="1992956"/>
            <a:ext cx="6398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感谢您的观看</a:t>
            </a:r>
          </a:p>
        </p:txBody>
      </p:sp>
      <p:sp>
        <p:nvSpPr>
          <p:cNvPr id="14" name="矩形 13"/>
          <p:cNvSpPr/>
          <p:nvPr/>
        </p:nvSpPr>
        <p:spPr>
          <a:xfrm>
            <a:off x="1712158" y="3536085"/>
            <a:ext cx="6683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想法产生看法</a:t>
            </a:r>
            <a:r>
              <a:rPr lang="en-US" altLang="zh-CN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,</a:t>
            </a:r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看法产生做法</a:t>
            </a:r>
            <a:endParaRPr lang="zh-CN" altLang="en-US" sz="1400" dirty="0">
              <a:solidFill>
                <a:schemeClr val="dk2">
                  <a:lumMod val="1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37624" y="0"/>
            <a:ext cx="2685200" cy="10807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5664144"/>
            <a:ext cx="3009854" cy="12114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63" y="2832100"/>
            <a:ext cx="4059715" cy="40597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0"/>
            <a:ext cx="1857810" cy="13946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10" y="4860115"/>
            <a:ext cx="1329690" cy="209855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631433" y="4077269"/>
            <a:ext cx="2183703" cy="417026"/>
          </a:xfrm>
          <a:prstGeom prst="rect">
            <a:avLst/>
          </a:pr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xiazaii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63614" y="4077269"/>
            <a:ext cx="2183703" cy="417026"/>
          </a:xfrm>
          <a:prstGeom prst="rect">
            <a:avLst/>
          </a:pr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dk2">
                    <a:lumMod val="1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时间：</a:t>
            </a:r>
            <a:r>
              <a:rPr lang="en-US" altLang="zh-CN" dirty="0">
                <a:solidFill>
                  <a:schemeClr val="dk2">
                    <a:lumMod val="1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20XX.10.1</a:t>
            </a:r>
            <a:endParaRPr lang="zh-CN" altLang="en-US" dirty="0">
              <a:solidFill>
                <a:schemeClr val="dk2">
                  <a:lumMod val="1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/>
      <p:bldP spid="14" grpId="0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9" b="62159" l="0" r="99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1" b="38926"/>
          <a:stretch>
            <a:fillRect/>
          </a:stretch>
        </p:blipFill>
        <p:spPr>
          <a:xfrm>
            <a:off x="2994725" y="727788"/>
            <a:ext cx="6213698" cy="43824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00060" y="2441466"/>
            <a:ext cx="446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期末复习计划</a:t>
            </a:r>
          </a:p>
        </p:txBody>
      </p:sp>
      <p:sp>
        <p:nvSpPr>
          <p:cNvPr id="13" name="矩形 12"/>
          <p:cNvSpPr/>
          <p:nvPr/>
        </p:nvSpPr>
        <p:spPr>
          <a:xfrm>
            <a:off x="4912286" y="1840410"/>
            <a:ext cx="2417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01</a:t>
            </a:r>
            <a:endParaRPr lang="zh-CN" altLang="en-US" sz="1100" dirty="0">
              <a:solidFill>
                <a:schemeClr val="dk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9787" y="3316828"/>
            <a:ext cx="4183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想法产生看法</a:t>
            </a:r>
            <a:r>
              <a:rPr lang="en-US" altLang="zh-CN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,</a:t>
            </a:r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看法产生做法</a:t>
            </a:r>
            <a:endParaRPr lang="zh-CN" altLang="en-US" sz="1400" dirty="0">
              <a:solidFill>
                <a:schemeClr val="dk2">
                  <a:lumMod val="1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0" y="1739847"/>
            <a:ext cx="2109977" cy="5161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708" y="2409371"/>
            <a:ext cx="2471726" cy="44917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08" y="5376696"/>
            <a:ext cx="2028958" cy="16252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54472" y="-404306"/>
            <a:ext cx="1569943" cy="1118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206562" y="2501846"/>
            <a:ext cx="9787164" cy="33092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08522" y="1014830"/>
            <a:ext cx="4977645" cy="1330174"/>
            <a:chOff x="3608522" y="1014830"/>
            <a:chExt cx="4977645" cy="1330174"/>
          </a:xfrm>
        </p:grpSpPr>
        <p:grpSp>
          <p:nvGrpSpPr>
            <p:cNvPr id="8" name="组合 7"/>
            <p:cNvGrpSpPr/>
            <p:nvPr/>
          </p:nvGrpSpPr>
          <p:grpSpPr>
            <a:xfrm>
              <a:off x="5084482" y="1014830"/>
              <a:ext cx="2031325" cy="650112"/>
              <a:chOff x="5080335" y="1210775"/>
              <a:chExt cx="2031325" cy="65011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080335" y="1399222"/>
                <a:ext cx="20313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期末复习计划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80335" y="1210775"/>
                <a:ext cx="20313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1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qi </a:t>
                </a:r>
                <a:r>
                  <a:rPr lang="en-US" altLang="zh-CN" sz="1100" dirty="0" err="1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mo</a:t>
                </a:r>
                <a:r>
                  <a:rPr lang="en-US" altLang="zh-CN" sz="11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100" dirty="0" err="1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fu</a:t>
                </a:r>
                <a:r>
                  <a:rPr lang="en-US" altLang="zh-CN" sz="11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xi </a:t>
                </a:r>
                <a:r>
                  <a:rPr lang="en-US" altLang="zh-CN" sz="1100" dirty="0" err="1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ji</a:t>
                </a:r>
                <a:r>
                  <a:rPr lang="en-US" altLang="zh-CN" sz="11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r>
                  <a:rPr lang="en-US" altLang="zh-CN" sz="1100" dirty="0" err="1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hua</a:t>
                </a:r>
                <a:r>
                  <a:rPr lang="en-US" altLang="zh-CN" sz="1100" dirty="0">
                    <a:solidFill>
                      <a:schemeClr val="dk2">
                        <a:lumMod val="10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 </a:t>
                </a:r>
                <a:endParaRPr lang="zh-CN" altLang="en-US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608522" y="1821784"/>
              <a:ext cx="49776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复习计划，</a:t>
              </a:r>
              <a:r>
                <a:rPr lang="zh-CN" altLang="en-US" sz="2800" b="1" i="0" dirty="0">
                  <a:solidFill>
                    <a:schemeClr val="dk2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一定要以课本为主</a:t>
              </a:r>
              <a:endParaRPr lang="zh-CN" altLang="en-US" sz="2800" b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08886" y="2824257"/>
            <a:ext cx="8214749" cy="2178941"/>
            <a:chOff x="2108886" y="2824257"/>
            <a:chExt cx="8214749" cy="2178941"/>
          </a:xfrm>
        </p:grpSpPr>
        <p:sp>
          <p:nvSpPr>
            <p:cNvPr id="14" name="矩形 13"/>
            <p:cNvSpPr/>
            <p:nvPr/>
          </p:nvSpPr>
          <p:spPr>
            <a:xfrm>
              <a:off x="2108886" y="3656291"/>
              <a:ext cx="8214749" cy="1346907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我们所学习的任何一个知识点和方法技巧都来源于课本，而期末考试考查的就是大家对知识内容掌握情况，以及运用知识解决问题的能力等。对即将到来的期末考试，大家一定要以课本为主，去复习好每一章节的基础知识内容，把每一个学过的知识点进行反复阅读和理解，吃透每一道经典例题，并结合课后习题、试卷等，对每一个知识点和方法技巧进行反复思考和琢磨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73571" y="2824257"/>
              <a:ext cx="537029" cy="537029"/>
              <a:chOff x="7620000" y="3135086"/>
              <a:chExt cx="537029" cy="53702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620000" y="3135086"/>
                <a:ext cx="537029" cy="537029"/>
              </a:xfrm>
              <a:prstGeom prst="rect">
                <a:avLst/>
              </a:prstGeom>
              <a:solidFill>
                <a:srgbClr val="7CC9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620000" y="3167744"/>
                <a:ext cx="537029" cy="460829"/>
              </a:xfrm>
              <a:prstGeom prst="rect">
                <a:avLst/>
              </a:prstGeom>
              <a:solidFill>
                <a:srgbClr val="F0C272"/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01</a:t>
                </a:r>
                <a:endParaRPr lang="zh-CN" altLang="en-US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6" name="矩形 5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期末复习计划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fu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xi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ji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hua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062390" y="2545768"/>
            <a:ext cx="5500914" cy="1554510"/>
            <a:chOff x="3255413" y="2235200"/>
            <a:chExt cx="5500914" cy="1554510"/>
          </a:xfrm>
          <a:solidFill>
            <a:schemeClr val="bg1"/>
          </a:solidFill>
        </p:grpSpPr>
        <p:sp>
          <p:nvSpPr>
            <p:cNvPr id="43" name="五边形 42"/>
            <p:cNvSpPr/>
            <p:nvPr/>
          </p:nvSpPr>
          <p:spPr>
            <a:xfrm>
              <a:off x="3255413" y="2235200"/>
              <a:ext cx="5500914" cy="155451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4" name="五边形 43"/>
            <p:cNvSpPr/>
            <p:nvPr/>
          </p:nvSpPr>
          <p:spPr>
            <a:xfrm>
              <a:off x="3407828" y="2368423"/>
              <a:ext cx="5196083" cy="1288063"/>
            </a:xfrm>
            <a:prstGeom prst="homePlate">
              <a:avLst/>
            </a:prstGeom>
            <a:grpFill/>
            <a:ln w="28575">
              <a:solidFill>
                <a:srgbClr val="43A5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2388890" y="2934270"/>
            <a:ext cx="461481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您的内容打在这里，或通过复制文本后在此选择粘贴，并选择只保留文字。</a:t>
            </a:r>
          </a:p>
        </p:txBody>
      </p:sp>
      <p:sp>
        <p:nvSpPr>
          <p:cNvPr id="46" name="矩形 45"/>
          <p:cNvSpPr/>
          <p:nvPr/>
        </p:nvSpPr>
        <p:spPr>
          <a:xfrm>
            <a:off x="2053323" y="4545893"/>
            <a:ext cx="506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复习计划，</a:t>
            </a:r>
            <a:r>
              <a:rPr lang="zh-CN" altLang="en-US" sz="2800" b="1" i="0" dirty="0">
                <a:solidFill>
                  <a:schemeClr val="dk2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一定要以课本为主</a:t>
            </a:r>
            <a:endParaRPr lang="zh-CN" altLang="en-US" sz="2800" b="1" dirty="0">
              <a:solidFill>
                <a:schemeClr val="dk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001527" y="5030173"/>
            <a:ext cx="5166078" cy="34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2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The user can demonstrate on a projector or computer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r="7333"/>
          <a:stretch>
            <a:fillRect/>
          </a:stretch>
        </p:blipFill>
        <p:spPr>
          <a:xfrm>
            <a:off x="8711551" y="1117468"/>
            <a:ext cx="2765102" cy="5391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99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99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399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燕尾形 11"/>
          <p:cNvSpPr/>
          <p:nvPr/>
        </p:nvSpPr>
        <p:spPr>
          <a:xfrm>
            <a:off x="4737631" y="3411594"/>
            <a:ext cx="1061024" cy="1061024"/>
          </a:xfrm>
          <a:prstGeom prst="chevron">
            <a:avLst/>
          </a:pr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3" name="燕尾形 12"/>
          <p:cNvSpPr/>
          <p:nvPr/>
        </p:nvSpPr>
        <p:spPr>
          <a:xfrm rot="5400000">
            <a:off x="5330897" y="2798611"/>
            <a:ext cx="1061024" cy="1061024"/>
          </a:xfrm>
          <a:prstGeom prst="chevron">
            <a:avLst/>
          </a:pr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燕尾形 13"/>
          <p:cNvSpPr/>
          <p:nvPr/>
        </p:nvSpPr>
        <p:spPr>
          <a:xfrm rot="10800000">
            <a:off x="5924163" y="3411594"/>
            <a:ext cx="1061024" cy="1061024"/>
          </a:xfrm>
          <a:prstGeom prst="chevron">
            <a:avLst/>
          </a:pr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5" name="燕尾形 14"/>
          <p:cNvSpPr/>
          <p:nvPr/>
        </p:nvSpPr>
        <p:spPr>
          <a:xfrm rot="16200000">
            <a:off x="5337412" y="4024577"/>
            <a:ext cx="1061024" cy="1061024"/>
          </a:xfrm>
          <a:prstGeom prst="chevron">
            <a:avLst/>
          </a:pr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64584" y="3148036"/>
            <a:ext cx="3207657" cy="1080855"/>
            <a:chOff x="7605486" y="3555136"/>
            <a:chExt cx="3207657" cy="1080855"/>
          </a:xfrm>
        </p:grpSpPr>
        <p:sp>
          <p:nvSpPr>
            <p:cNvPr id="27" name="文本框 26"/>
            <p:cNvSpPr txBox="1"/>
            <p:nvPr/>
          </p:nvSpPr>
          <p:spPr>
            <a:xfrm>
              <a:off x="8955146" y="3555136"/>
              <a:ext cx="508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03</a:t>
              </a:r>
              <a:endParaRPr lang="zh-CN" altLang="en-US" sz="2000" b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605486" y="3935415"/>
              <a:ext cx="3207657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20333" y="1642539"/>
            <a:ext cx="3207657" cy="1080855"/>
            <a:chOff x="7605486" y="3555136"/>
            <a:chExt cx="3207657" cy="1080855"/>
          </a:xfrm>
        </p:grpSpPr>
        <p:sp>
          <p:nvSpPr>
            <p:cNvPr id="31" name="文本框 30"/>
            <p:cNvSpPr txBox="1"/>
            <p:nvPr/>
          </p:nvSpPr>
          <p:spPr>
            <a:xfrm>
              <a:off x="8955146" y="3555136"/>
              <a:ext cx="508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01</a:t>
              </a:r>
              <a:endParaRPr lang="zh-CN" altLang="en-US" sz="2000" b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605486" y="3935415"/>
              <a:ext cx="3207657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54925" y="3141761"/>
            <a:ext cx="3207657" cy="1080855"/>
            <a:chOff x="7605486" y="3555136"/>
            <a:chExt cx="3207657" cy="1080855"/>
          </a:xfrm>
        </p:grpSpPr>
        <p:sp>
          <p:nvSpPr>
            <p:cNvPr id="34" name="文本框 33"/>
            <p:cNvSpPr txBox="1"/>
            <p:nvPr/>
          </p:nvSpPr>
          <p:spPr>
            <a:xfrm>
              <a:off x="8955146" y="3555136"/>
              <a:ext cx="508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02</a:t>
              </a:r>
              <a:endParaRPr lang="zh-CN" altLang="en-US" sz="2000" b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605486" y="3935415"/>
              <a:ext cx="3207657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10750" y="4911621"/>
            <a:ext cx="3207657" cy="1080855"/>
            <a:chOff x="7605486" y="3555136"/>
            <a:chExt cx="3207657" cy="1080855"/>
          </a:xfrm>
        </p:grpSpPr>
        <p:sp>
          <p:nvSpPr>
            <p:cNvPr id="37" name="文本框 36"/>
            <p:cNvSpPr txBox="1"/>
            <p:nvPr/>
          </p:nvSpPr>
          <p:spPr>
            <a:xfrm>
              <a:off x="8955146" y="3555136"/>
              <a:ext cx="508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04</a:t>
              </a:r>
              <a:endParaRPr lang="zh-CN" altLang="en-US" sz="2000" b="1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05486" y="3935415"/>
              <a:ext cx="3207657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41" name="矩形 40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期末复习计划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fu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xi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ji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hua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420946" y="2235453"/>
            <a:ext cx="3265715" cy="1061829"/>
            <a:chOff x="7532914" y="2478053"/>
            <a:chExt cx="3265715" cy="1061829"/>
          </a:xfrm>
        </p:grpSpPr>
        <p:grpSp>
          <p:nvGrpSpPr>
            <p:cNvPr id="21" name="组合 20"/>
            <p:cNvGrpSpPr/>
            <p:nvPr/>
          </p:nvGrpSpPr>
          <p:grpSpPr>
            <a:xfrm>
              <a:off x="7532914" y="2525486"/>
              <a:ext cx="653143" cy="653143"/>
              <a:chOff x="7532914" y="2525486"/>
              <a:chExt cx="653143" cy="653143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532914" y="2525486"/>
                <a:ext cx="653143" cy="653143"/>
                <a:chOff x="7532914" y="2525486"/>
                <a:chExt cx="653143" cy="653143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7532914" y="2525486"/>
                  <a:ext cx="653143" cy="6531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DC6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7609114" y="2601686"/>
                  <a:ext cx="500743" cy="500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CC9C9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>
                <a:off x="7615644" y="2667391"/>
                <a:ext cx="5704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02</a:t>
                </a:r>
                <a:endParaRPr lang="zh-CN" altLang="en-US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8429661" y="2478053"/>
              <a:ext cx="236896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788882" y="4414161"/>
            <a:ext cx="3265715" cy="1061829"/>
            <a:chOff x="7532914" y="2478053"/>
            <a:chExt cx="3265715" cy="1061829"/>
          </a:xfrm>
        </p:grpSpPr>
        <p:grpSp>
          <p:nvGrpSpPr>
            <p:cNvPr id="32" name="组合 31"/>
            <p:cNvGrpSpPr/>
            <p:nvPr/>
          </p:nvGrpSpPr>
          <p:grpSpPr>
            <a:xfrm>
              <a:off x="7532914" y="2525486"/>
              <a:ext cx="653143" cy="653143"/>
              <a:chOff x="7532914" y="2525486"/>
              <a:chExt cx="653143" cy="653143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7532914" y="2525486"/>
                <a:ext cx="653143" cy="653143"/>
                <a:chOff x="7532914" y="2525486"/>
                <a:chExt cx="653143" cy="653143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7532914" y="2525486"/>
                  <a:ext cx="653143" cy="6531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43A5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7609114" y="2601686"/>
                  <a:ext cx="500743" cy="500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0C27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7615644" y="2667391"/>
                <a:ext cx="5704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04</a:t>
                </a:r>
                <a:endParaRPr lang="zh-CN" altLang="en-US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429661" y="2478053"/>
              <a:ext cx="236896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695122" y="2485280"/>
            <a:ext cx="3146813" cy="1061829"/>
            <a:chOff x="7821517" y="2473397"/>
            <a:chExt cx="3146813" cy="1061829"/>
          </a:xfrm>
        </p:grpSpPr>
        <p:grpSp>
          <p:nvGrpSpPr>
            <p:cNvPr id="39" name="组合 38"/>
            <p:cNvGrpSpPr/>
            <p:nvPr/>
          </p:nvGrpSpPr>
          <p:grpSpPr>
            <a:xfrm>
              <a:off x="10315187" y="2549597"/>
              <a:ext cx="653143" cy="653143"/>
              <a:chOff x="10315187" y="2549597"/>
              <a:chExt cx="653143" cy="653143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0315187" y="2549597"/>
                <a:ext cx="653143" cy="653143"/>
                <a:chOff x="10315187" y="2549597"/>
                <a:chExt cx="653143" cy="653143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10315187" y="2549597"/>
                  <a:ext cx="653143" cy="6531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43A5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10391387" y="2625797"/>
                  <a:ext cx="500743" cy="500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0C27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10397917" y="2691502"/>
                <a:ext cx="5704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01</a:t>
                </a:r>
                <a:endParaRPr lang="zh-CN" altLang="en-US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7821517" y="2473397"/>
              <a:ext cx="236896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70832" y="4753391"/>
            <a:ext cx="3146813" cy="1061829"/>
            <a:chOff x="7821517" y="2473397"/>
            <a:chExt cx="3146813" cy="1061829"/>
          </a:xfrm>
        </p:grpSpPr>
        <p:grpSp>
          <p:nvGrpSpPr>
            <p:cNvPr id="46" name="组合 45"/>
            <p:cNvGrpSpPr/>
            <p:nvPr/>
          </p:nvGrpSpPr>
          <p:grpSpPr>
            <a:xfrm>
              <a:off x="10315187" y="2549597"/>
              <a:ext cx="653143" cy="653143"/>
              <a:chOff x="10315187" y="2549597"/>
              <a:chExt cx="653143" cy="653143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15187" y="2549597"/>
                <a:ext cx="653143" cy="653143"/>
                <a:chOff x="10315187" y="2549597"/>
                <a:chExt cx="653143" cy="653143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0315187" y="2549597"/>
                  <a:ext cx="653143" cy="6531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DC6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0391387" y="2625797"/>
                  <a:ext cx="500743" cy="500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CC9C9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49" name="文本框 48"/>
              <p:cNvSpPr txBox="1"/>
              <p:nvPr/>
            </p:nvSpPr>
            <p:spPr>
              <a:xfrm>
                <a:off x="10397917" y="2691502"/>
                <a:ext cx="5704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dk2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03</a:t>
                </a:r>
                <a:endParaRPr lang="zh-CN" altLang="en-US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7821517" y="2473397"/>
              <a:ext cx="236896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34"/>
          <a:stretch>
            <a:fillRect/>
          </a:stretch>
        </p:blipFill>
        <p:spPr>
          <a:xfrm>
            <a:off x="4495692" y="1618286"/>
            <a:ext cx="2849054" cy="4539119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58" name="矩形 57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期末复习计划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fu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xi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ji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hua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9" b="62159" l="0" r="99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1" b="38926"/>
          <a:stretch>
            <a:fillRect/>
          </a:stretch>
        </p:blipFill>
        <p:spPr>
          <a:xfrm>
            <a:off x="2994725" y="727788"/>
            <a:ext cx="6213698" cy="43824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00060" y="2441466"/>
            <a:ext cx="446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期末考试目标</a:t>
            </a:r>
          </a:p>
        </p:txBody>
      </p:sp>
      <p:sp>
        <p:nvSpPr>
          <p:cNvPr id="13" name="矩形 12"/>
          <p:cNvSpPr/>
          <p:nvPr/>
        </p:nvSpPr>
        <p:spPr>
          <a:xfrm>
            <a:off x="4912286" y="1840410"/>
            <a:ext cx="2345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02</a:t>
            </a:r>
            <a:endParaRPr lang="zh-CN" altLang="en-US" sz="1100" dirty="0">
              <a:solidFill>
                <a:schemeClr val="dk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9787" y="3316828"/>
            <a:ext cx="4183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想法产生看法</a:t>
            </a:r>
            <a:r>
              <a:rPr lang="en-US" altLang="zh-CN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,</a:t>
            </a:r>
            <a:r>
              <a:rPr lang="zh-CN" altLang="en-US" sz="1400" b="0" i="0" dirty="0">
                <a:solidFill>
                  <a:schemeClr val="dk2">
                    <a:lumMod val="10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看法产生做法</a:t>
            </a:r>
            <a:endParaRPr lang="zh-CN" altLang="en-US" sz="1400" dirty="0">
              <a:solidFill>
                <a:schemeClr val="dk2">
                  <a:lumMod val="1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0" y="1739847"/>
            <a:ext cx="2109977" cy="5161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708" y="2409371"/>
            <a:ext cx="2471726" cy="44917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08" y="5376696"/>
            <a:ext cx="2028958" cy="16252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54472" y="-404306"/>
            <a:ext cx="1569943" cy="1118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55796" y="2275348"/>
            <a:ext cx="5021736" cy="2729457"/>
            <a:chOff x="1655796" y="2275348"/>
            <a:chExt cx="5021736" cy="2729457"/>
          </a:xfrm>
        </p:grpSpPr>
        <p:grpSp>
          <p:nvGrpSpPr>
            <p:cNvPr id="18" name="组合 17"/>
            <p:cNvGrpSpPr/>
            <p:nvPr/>
          </p:nvGrpSpPr>
          <p:grpSpPr>
            <a:xfrm>
              <a:off x="1655796" y="2275348"/>
              <a:ext cx="2177143" cy="624114"/>
              <a:chOff x="1767768" y="2312672"/>
              <a:chExt cx="2177143" cy="624114"/>
            </a:xfrm>
          </p:grpSpPr>
          <p:sp>
            <p:nvSpPr>
              <p:cNvPr id="16" name="流程图: 终止 15"/>
              <p:cNvSpPr/>
              <p:nvPr/>
            </p:nvSpPr>
            <p:spPr>
              <a:xfrm>
                <a:off x="1767768" y="2312672"/>
                <a:ext cx="2177143" cy="624114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rgbClr val="43A5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17" name="流程图: 终止 16"/>
              <p:cNvSpPr/>
              <p:nvPr/>
            </p:nvSpPr>
            <p:spPr>
              <a:xfrm>
                <a:off x="1847398" y="2358327"/>
                <a:ext cx="2017882" cy="532804"/>
              </a:xfrm>
              <a:prstGeom prst="flowChartTerminator">
                <a:avLst/>
              </a:prstGeom>
              <a:noFill/>
              <a:ln>
                <a:solidFill>
                  <a:srgbClr val="F0C27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836061" y="2384953"/>
              <a:ext cx="20333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dk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INPUT TITLE</a:t>
              </a:r>
              <a:endParaRPr lang="zh-CN" altLang="en-US" sz="2000" b="1" dirty="0">
                <a:solidFill>
                  <a:schemeClr val="dk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55796" y="3015979"/>
              <a:ext cx="4228685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您的内容打在这里，或通过复制文本后在此选择粘贴，并选择只保留文字。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655796" y="3837113"/>
              <a:ext cx="5021736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The user can demonstrate on a projector or computer, or print the presentation and make it into a film to be used in a wider field</a:t>
              </a: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。</a:t>
              </a:r>
              <a:r>
                <a:rPr lang="en-US" altLang="zh-CN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The user can demonstrate on a projector or computer, or print the presentation and make it into a film to be used in a wider field</a:t>
              </a:r>
              <a:r>
                <a:rPr lang="zh-CN" altLang="en-US" sz="12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。</a:t>
              </a:r>
              <a:endParaRPr lang="en-US" altLang="zh-CN" sz="12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25" y="1628298"/>
            <a:ext cx="6596756" cy="423231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084484" y="1011588"/>
            <a:ext cx="2031325" cy="659737"/>
            <a:chOff x="5080335" y="1201150"/>
            <a:chExt cx="2031325" cy="659737"/>
          </a:xfrm>
        </p:grpSpPr>
        <p:sp>
          <p:nvSpPr>
            <p:cNvPr id="29" name="矩形 28"/>
            <p:cNvSpPr/>
            <p:nvPr/>
          </p:nvSpPr>
          <p:spPr>
            <a:xfrm>
              <a:off x="5080335" y="1399222"/>
              <a:ext cx="2031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期末考试目标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80335" y="1201150"/>
              <a:ext cx="2031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qi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mo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kao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shi</a:t>
              </a:r>
              <a:r>
                <a:rPr lang="en-US" altLang="zh-CN" sz="1100" dirty="0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mu </a:t>
              </a:r>
              <a:r>
                <a:rPr lang="en-US" altLang="zh-CN" sz="1100" dirty="0" err="1">
                  <a:solidFill>
                    <a:schemeClr val="dk2">
                      <a:lumMod val="10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biao</a:t>
              </a:r>
              <a:endParaRPr lang="zh-CN" altLang="en-US" sz="1100" dirty="0">
                <a:solidFill>
                  <a:schemeClr val="dk2">
                    <a:lumMod val="10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办公资源网: www.bangongziyuan.com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1485</Words>
  <Application>Microsoft Office PowerPoint</Application>
  <PresentationFormat>宽屏</PresentationFormat>
  <Paragraphs>179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思源黑体 CN Medium</vt:lpstr>
      <vt:lpstr>Arial</vt:lpstr>
      <vt:lpstr>办公资源网: 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70</cp:revision>
  <dcterms:created xsi:type="dcterms:W3CDTF">2019-07-12T07:49:00Z</dcterms:created>
  <dcterms:modified xsi:type="dcterms:W3CDTF">2021-01-05T11:30:39Z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