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82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2F"/>
    <a:srgbClr val="5E8ACA"/>
    <a:srgbClr val="4C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5284" autoAdjust="0"/>
  </p:normalViewPr>
  <p:slideViewPr>
    <p:cSldViewPr snapToGrid="0" showGuides="1">
      <p:cViewPr varScale="1">
        <p:scale>
          <a:sx n="114" d="100"/>
          <a:sy n="114" d="100"/>
        </p:scale>
        <p:origin x="450" y="102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模板大全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9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2752725"/>
            <a:ext cx="3797393" cy="3981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40" y="-1179997"/>
            <a:ext cx="4572114" cy="44184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589864"/>
            <a:ext cx="1581039" cy="21628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32" y="4179989"/>
            <a:ext cx="1853968" cy="272373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23796" y="1949149"/>
            <a:ext cx="6233795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蓝色教育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9" name="矩形 471"/>
          <p:cNvSpPr>
            <a:spLocks noChangeArrowheads="1"/>
          </p:cNvSpPr>
          <p:nvPr/>
        </p:nvSpPr>
        <p:spPr bwMode="auto">
          <a:xfrm>
            <a:off x="4539135" y="2967338"/>
            <a:ext cx="600683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3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577202" y="2960877"/>
            <a:ext cx="593244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033235" y="3439883"/>
            <a:ext cx="210666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</a:t>
            </a:r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704482" y="3439883"/>
            <a:ext cx="291528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时间：20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年10月30日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4646902" y="3414160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317730" y="3462444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bldLvl="0" animBg="1"/>
      <p:bldP spid="2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2"/>
          <p:cNvSpPr/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4"/>
          <p:cNvSpPr/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5825" y="1998663"/>
            <a:ext cx="1550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5" name="MH_SubTitle_1"/>
          <p:cNvSpPr txBox="1">
            <a:spLocks noChangeArrowheads="1"/>
          </p:cNvSpPr>
          <p:nvPr/>
        </p:nvSpPr>
        <p:spPr bwMode="auto">
          <a:xfrm>
            <a:off x="4278313" y="2176463"/>
            <a:ext cx="1549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6" name="MH_SubTitle_1"/>
          <p:cNvSpPr txBox="1">
            <a:spLocks noChangeArrowheads="1"/>
          </p:cNvSpPr>
          <p:nvPr/>
        </p:nvSpPr>
        <p:spPr bwMode="auto">
          <a:xfrm>
            <a:off x="6392863" y="2190750"/>
            <a:ext cx="1550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7" name="MH_SubTitle_1"/>
          <p:cNvSpPr txBox="1">
            <a:spLocks noChangeArrowheads="1"/>
          </p:cNvSpPr>
          <p:nvPr/>
        </p:nvSpPr>
        <p:spPr bwMode="auto">
          <a:xfrm>
            <a:off x="8426450" y="2071688"/>
            <a:ext cx="15509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4" name="MH_Other_1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17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8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8" name="MH_Other_3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14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5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2" name="MH_Other_5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MH_Other_6"/>
            <p:cNvSpPr/>
            <p:nvPr>
              <p:custDataLst>
                <p:tags r:id="rId11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2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6" name="MH_Other_7"/>
            <p:cNvSpPr/>
            <p:nvPr>
              <p:custDataLst>
                <p:tags r:id="rId7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MH_Other_8"/>
            <p:cNvSpPr/>
            <p:nvPr>
              <p:custDataLst>
                <p:tags r:id="rId8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9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1991678"/>
            <a:ext cx="5797550" cy="72517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2946559"/>
            <a:ext cx="5797550" cy="725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59350" y="3848259"/>
            <a:ext cx="5797550" cy="72517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59350" y="4783297"/>
            <a:ext cx="5797550" cy="7251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0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2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3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3343275" y="1449388"/>
            <a:ext cx="63007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19"/>
          <p:cNvSpPr txBox="1">
            <a:spLocks noChangeArrowheads="1"/>
          </p:cNvSpPr>
          <p:nvPr/>
        </p:nvSpPr>
        <p:spPr bwMode="auto">
          <a:xfrm>
            <a:off x="4002088" y="2651125"/>
            <a:ext cx="63627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4741863" y="3884613"/>
            <a:ext cx="62801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1822450" y="5340350"/>
            <a:ext cx="854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sz="1600" dirty="0" err="1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模板大全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3" grpId="0" animBg="1"/>
      <p:bldP spid="37" grpId="0" animBg="1"/>
      <p:bldP spid="51" grpId="0"/>
      <p:bldP spid="52" grpId="0"/>
      <p:bldP spid="53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16"/>
          <p:cNvSpPr>
            <a:spLocks noChangeArrowheads="1"/>
          </p:cNvSpPr>
          <p:nvPr/>
        </p:nvSpPr>
        <p:spPr bwMode="auto">
          <a:xfrm>
            <a:off x="1103313" y="4533900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1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122363" y="3230563"/>
            <a:ext cx="44148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3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111250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5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6534150" y="4533900"/>
            <a:ext cx="44148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7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24"/>
          <p:cNvSpPr>
            <a:spLocks noChangeArrowheads="1"/>
          </p:cNvSpPr>
          <p:nvPr/>
        </p:nvSpPr>
        <p:spPr bwMode="auto">
          <a:xfrm>
            <a:off x="6554788" y="3230563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grpSp>
        <p:nvGrpSpPr>
          <p:cNvPr id="19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6543675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grpSp>
        <p:nvGrpSpPr>
          <p:cNvPr id="28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2419350" y="5681663"/>
            <a:ext cx="100013" cy="169862"/>
          </a:xfrm>
          <a:custGeom>
            <a:avLst/>
            <a:gdLst>
              <a:gd name="T0" fmla="*/ 2147483646 w 64"/>
              <a:gd name="T1" fmla="*/ 2147483646 h 108"/>
              <a:gd name="T2" fmla="*/ 2147483646 w 64"/>
              <a:gd name="T3" fmla="*/ 2147483646 h 108"/>
              <a:gd name="T4" fmla="*/ 2147483646 w 64"/>
              <a:gd name="T5" fmla="*/ 2147483646 h 108"/>
              <a:gd name="T6" fmla="*/ 2147483646 w 64"/>
              <a:gd name="T7" fmla="*/ 2147483646 h 108"/>
              <a:gd name="T8" fmla="*/ 2147483646 w 64"/>
              <a:gd name="T9" fmla="*/ 2147483646 h 108"/>
              <a:gd name="T10" fmla="*/ 2147483646 w 64"/>
              <a:gd name="T11" fmla="*/ 2147483646 h 108"/>
              <a:gd name="T12" fmla="*/ 2147483646 w 64"/>
              <a:gd name="T13" fmla="*/ 2147483646 h 108"/>
              <a:gd name="T14" fmla="*/ 2147483646 w 64"/>
              <a:gd name="T15" fmla="*/ 2147483646 h 108"/>
              <a:gd name="T16" fmla="*/ 0 w 64"/>
              <a:gd name="T17" fmla="*/ 2147483646 h 108"/>
              <a:gd name="T18" fmla="*/ 0 w 64"/>
              <a:gd name="T19" fmla="*/ 2147483646 h 108"/>
              <a:gd name="T20" fmla="*/ 2147483646 w 64"/>
              <a:gd name="T21" fmla="*/ 2147483646 h 108"/>
              <a:gd name="T22" fmla="*/ 2147483646 w 64"/>
              <a:gd name="T23" fmla="*/ 2147483646 h 108"/>
              <a:gd name="T24" fmla="*/ 2147483646 w 64"/>
              <a:gd name="T25" fmla="*/ 2147483646 h 108"/>
              <a:gd name="T26" fmla="*/ 2147483646 w 64"/>
              <a:gd name="T27" fmla="*/ 2147483646 h 108"/>
              <a:gd name="T28" fmla="*/ 2147483646 w 64"/>
              <a:gd name="T29" fmla="*/ 2147483646 h 108"/>
              <a:gd name="T30" fmla="*/ 2147483646 w 64"/>
              <a:gd name="T31" fmla="*/ 2147483646 h 108"/>
              <a:gd name="T32" fmla="*/ 2147483646 w 64"/>
              <a:gd name="T33" fmla="*/ 2147483646 h 108"/>
              <a:gd name="T34" fmla="*/ 2147483646 w 64"/>
              <a:gd name="T35" fmla="*/ 2147483646 h 108"/>
              <a:gd name="T36" fmla="*/ 2147483646 w 64"/>
              <a:gd name="T37" fmla="*/ 2147483646 h 108"/>
              <a:gd name="T38" fmla="*/ 2147483646 w 64"/>
              <a:gd name="T39" fmla="*/ 2147483646 h 108"/>
              <a:gd name="T40" fmla="*/ 2147483646 w 64"/>
              <a:gd name="T41" fmla="*/ 2147483646 h 108"/>
              <a:gd name="T42" fmla="*/ 2147483646 w 64"/>
              <a:gd name="T43" fmla="*/ 2147483646 h 108"/>
              <a:gd name="T44" fmla="*/ 2147483646 w 64"/>
              <a:gd name="T45" fmla="*/ 2147483646 h 108"/>
              <a:gd name="T46" fmla="*/ 2147483646 w 64"/>
              <a:gd name="T47" fmla="*/ 2147483646 h 108"/>
              <a:gd name="T48" fmla="*/ 2147483646 w 64"/>
              <a:gd name="T49" fmla="*/ 2147483646 h 108"/>
              <a:gd name="T50" fmla="*/ 2147483646 w 64"/>
              <a:gd name="T51" fmla="*/ 2147483646 h 108"/>
              <a:gd name="T52" fmla="*/ 2147483646 w 64"/>
              <a:gd name="T53" fmla="*/ 2147483646 h 108"/>
              <a:gd name="T54" fmla="*/ 2147483646 w 64"/>
              <a:gd name="T55" fmla="*/ 0 h 108"/>
              <a:gd name="T56" fmla="*/ 2147483646 w 64"/>
              <a:gd name="T57" fmla="*/ 2147483646 h 108"/>
              <a:gd name="T58" fmla="*/ 2147483646 w 64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" h="108">
                <a:moveTo>
                  <a:pt x="61" y="26"/>
                </a:moveTo>
                <a:cubicBezTo>
                  <a:pt x="61" y="33"/>
                  <a:pt x="59" y="38"/>
                  <a:pt x="55" y="43"/>
                </a:cubicBezTo>
                <a:cubicBezTo>
                  <a:pt x="51" y="47"/>
                  <a:pt x="46" y="50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47" y="53"/>
                  <a:pt x="53" y="55"/>
                  <a:pt x="57" y="60"/>
                </a:cubicBezTo>
                <a:cubicBezTo>
                  <a:pt x="62" y="64"/>
                  <a:pt x="64" y="70"/>
                  <a:pt x="64" y="77"/>
                </a:cubicBezTo>
                <a:cubicBezTo>
                  <a:pt x="64" y="87"/>
                  <a:pt x="61" y="95"/>
                  <a:pt x="54" y="100"/>
                </a:cubicBezTo>
                <a:cubicBezTo>
                  <a:pt x="48" y="105"/>
                  <a:pt x="39" y="108"/>
                  <a:pt x="27" y="108"/>
                </a:cubicBezTo>
                <a:cubicBezTo>
                  <a:pt x="16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8" y="99"/>
                  <a:pt x="13" y="100"/>
                </a:cubicBezTo>
                <a:cubicBezTo>
                  <a:pt x="18" y="101"/>
                  <a:pt x="22" y="102"/>
                  <a:pt x="26" y="102"/>
                </a:cubicBezTo>
                <a:cubicBezTo>
                  <a:pt x="36" y="102"/>
                  <a:pt x="44" y="100"/>
                  <a:pt x="49" y="95"/>
                </a:cubicBezTo>
                <a:cubicBezTo>
                  <a:pt x="54" y="91"/>
                  <a:pt x="57" y="85"/>
                  <a:pt x="57" y="77"/>
                </a:cubicBezTo>
                <a:cubicBezTo>
                  <a:pt x="57" y="70"/>
                  <a:pt x="54" y="65"/>
                  <a:pt x="49" y="61"/>
                </a:cubicBezTo>
                <a:cubicBezTo>
                  <a:pt x="44" y="57"/>
                  <a:pt x="36" y="56"/>
                  <a:pt x="2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49"/>
                  <a:pt x="15" y="49"/>
                  <a:pt x="15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35" y="49"/>
                  <a:pt x="41" y="47"/>
                  <a:pt x="46" y="42"/>
                </a:cubicBezTo>
                <a:cubicBezTo>
                  <a:pt x="51" y="38"/>
                  <a:pt x="53" y="33"/>
                  <a:pt x="53" y="26"/>
                </a:cubicBezTo>
                <a:cubicBezTo>
                  <a:pt x="53" y="20"/>
                  <a:pt x="51" y="15"/>
                  <a:pt x="47" y="11"/>
                </a:cubicBezTo>
                <a:cubicBezTo>
                  <a:pt x="43" y="8"/>
                  <a:pt x="38" y="6"/>
                  <a:pt x="32" y="6"/>
                </a:cubicBezTo>
                <a:cubicBezTo>
                  <a:pt x="27" y="6"/>
                  <a:pt x="22" y="7"/>
                  <a:pt x="18" y="8"/>
                </a:cubicBezTo>
                <a:cubicBezTo>
                  <a:pt x="14" y="10"/>
                  <a:pt x="9" y="12"/>
                  <a:pt x="4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5" y="3"/>
                </a:cubicBezTo>
                <a:cubicBezTo>
                  <a:pt x="21" y="1"/>
                  <a:pt x="26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8" y="11"/>
                  <a:pt x="61" y="18"/>
                  <a:pt x="61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3584575" y="5681663"/>
            <a:ext cx="104775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2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9" y="6"/>
                  <a:pt x="32" y="6"/>
                </a:cubicBezTo>
                <a:cubicBezTo>
                  <a:pt x="23" y="6"/>
                  <a:pt x="15" y="10"/>
                  <a:pt x="7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4"/>
                  <a:pt x="21" y="0"/>
                  <a:pt x="32" y="0"/>
                </a:cubicBezTo>
                <a:cubicBezTo>
                  <a:pt x="41" y="0"/>
                  <a:pt x="48" y="2"/>
                  <a:pt x="54" y="7"/>
                </a:cubicBezTo>
                <a:cubicBezTo>
                  <a:pt x="59" y="12"/>
                  <a:pt x="62" y="19"/>
                  <a:pt x="62" y="28"/>
                </a:cubicBezTo>
                <a:cubicBezTo>
                  <a:pt x="62" y="35"/>
                  <a:pt x="60" y="41"/>
                  <a:pt x="56" y="48"/>
                </a:cubicBezTo>
                <a:cubicBezTo>
                  <a:pt x="53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757738" y="5683250"/>
            <a:ext cx="49212" cy="166688"/>
          </a:xfrm>
          <a:custGeom>
            <a:avLst/>
            <a:gdLst>
              <a:gd name="T0" fmla="*/ 2147483646 w 32"/>
              <a:gd name="T1" fmla="*/ 2147483646 h 106"/>
              <a:gd name="T2" fmla="*/ 2147483646 w 32"/>
              <a:gd name="T3" fmla="*/ 2147483646 h 106"/>
              <a:gd name="T4" fmla="*/ 2147483646 w 32"/>
              <a:gd name="T5" fmla="*/ 2147483646 h 106"/>
              <a:gd name="T6" fmla="*/ 2147483646 w 32"/>
              <a:gd name="T7" fmla="*/ 2147483646 h 106"/>
              <a:gd name="T8" fmla="*/ 2147483646 w 32"/>
              <a:gd name="T9" fmla="*/ 2147483646 h 106"/>
              <a:gd name="T10" fmla="*/ 2147483646 w 32"/>
              <a:gd name="T11" fmla="*/ 2147483646 h 106"/>
              <a:gd name="T12" fmla="*/ 0 w 32"/>
              <a:gd name="T13" fmla="*/ 2147483646 h 106"/>
              <a:gd name="T14" fmla="*/ 2147483646 w 32"/>
              <a:gd name="T15" fmla="*/ 0 h 106"/>
              <a:gd name="T16" fmla="*/ 2147483646 w 32"/>
              <a:gd name="T17" fmla="*/ 0 h 106"/>
              <a:gd name="T18" fmla="*/ 2147483646 w 32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106">
                <a:moveTo>
                  <a:pt x="32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2"/>
                  <a:pt x="26" y="1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10"/>
                  <a:pt x="17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582771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8" y="98"/>
                  <a:pt x="25" y="102"/>
                  <a:pt x="34" y="102"/>
                </a:cubicBezTo>
                <a:cubicBezTo>
                  <a:pt x="43" y="102"/>
                  <a:pt x="49" y="98"/>
                  <a:pt x="53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3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629126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9" y="98"/>
                  <a:pt x="25" y="102"/>
                  <a:pt x="34" y="102"/>
                </a:cubicBezTo>
                <a:cubicBezTo>
                  <a:pt x="43" y="102"/>
                  <a:pt x="49" y="98"/>
                  <a:pt x="54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4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6848475" y="5683250"/>
            <a:ext cx="55563" cy="166688"/>
          </a:xfrm>
          <a:custGeom>
            <a:avLst/>
            <a:gdLst>
              <a:gd name="T0" fmla="*/ 2147483646 w 35"/>
              <a:gd name="T1" fmla="*/ 2147483646 h 106"/>
              <a:gd name="T2" fmla="*/ 2147483646 w 35"/>
              <a:gd name="T3" fmla="*/ 2147483646 h 106"/>
              <a:gd name="T4" fmla="*/ 2147483646 w 35"/>
              <a:gd name="T5" fmla="*/ 2147483646 h 106"/>
              <a:gd name="T6" fmla="*/ 2147483646 w 35"/>
              <a:gd name="T7" fmla="*/ 2147483646 h 106"/>
              <a:gd name="T8" fmla="*/ 2147483646 w 35"/>
              <a:gd name="T9" fmla="*/ 2147483646 h 106"/>
              <a:gd name="T10" fmla="*/ 2147483646 w 35"/>
              <a:gd name="T11" fmla="*/ 2147483646 h 106"/>
              <a:gd name="T12" fmla="*/ 0 w 35"/>
              <a:gd name="T13" fmla="*/ 2147483646 h 106"/>
              <a:gd name="T14" fmla="*/ 2147483646 w 35"/>
              <a:gd name="T15" fmla="*/ 0 h 106"/>
              <a:gd name="T16" fmla="*/ 2147483646 w 35"/>
              <a:gd name="T17" fmla="*/ 0 h 106"/>
              <a:gd name="T18" fmla="*/ 2147483646 w 35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06">
                <a:moveTo>
                  <a:pt x="35" y="106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2"/>
                  <a:pt x="28" y="15"/>
                  <a:pt x="28" y="7"/>
                </a:cubicBezTo>
                <a:cubicBezTo>
                  <a:pt x="28" y="8"/>
                  <a:pt x="27" y="9"/>
                  <a:pt x="26" y="9"/>
                </a:cubicBezTo>
                <a:cubicBezTo>
                  <a:pt x="25" y="10"/>
                  <a:pt x="18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7421563" y="5681663"/>
            <a:ext cx="103187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1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8" y="6"/>
                  <a:pt x="32" y="6"/>
                </a:cubicBezTo>
                <a:cubicBezTo>
                  <a:pt x="23" y="6"/>
                  <a:pt x="14" y="10"/>
                  <a:pt x="6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4"/>
                  <a:pt x="21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9" y="12"/>
                  <a:pt x="61" y="19"/>
                  <a:pt x="61" y="28"/>
                </a:cubicBezTo>
                <a:cubicBezTo>
                  <a:pt x="61" y="35"/>
                  <a:pt x="60" y="41"/>
                  <a:pt x="56" y="48"/>
                </a:cubicBezTo>
                <a:cubicBezTo>
                  <a:pt x="52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8001000" y="5681663"/>
            <a:ext cx="104775" cy="169862"/>
          </a:xfrm>
          <a:custGeom>
            <a:avLst/>
            <a:gdLst>
              <a:gd name="T0" fmla="*/ 2147483646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2147483646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0 w 67"/>
              <a:gd name="T17" fmla="*/ 2147483646 h 108"/>
              <a:gd name="T18" fmla="*/ 0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2147483646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0 h 108"/>
              <a:gd name="T56" fmla="*/ 2147483646 w 67"/>
              <a:gd name="T57" fmla="*/ 2147483646 h 108"/>
              <a:gd name="T58" fmla="*/ 2147483646 w 67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7" h="108">
                <a:moveTo>
                  <a:pt x="64" y="26"/>
                </a:moveTo>
                <a:cubicBezTo>
                  <a:pt x="64" y="33"/>
                  <a:pt x="62" y="38"/>
                  <a:pt x="58" y="43"/>
                </a:cubicBezTo>
                <a:cubicBezTo>
                  <a:pt x="54" y="47"/>
                  <a:pt x="48" y="50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50" y="53"/>
                  <a:pt x="56" y="55"/>
                  <a:pt x="60" y="60"/>
                </a:cubicBezTo>
                <a:cubicBezTo>
                  <a:pt x="65" y="64"/>
                  <a:pt x="67" y="70"/>
                  <a:pt x="67" y="77"/>
                </a:cubicBezTo>
                <a:cubicBezTo>
                  <a:pt x="67" y="87"/>
                  <a:pt x="64" y="95"/>
                  <a:pt x="57" y="100"/>
                </a:cubicBezTo>
                <a:cubicBezTo>
                  <a:pt x="50" y="105"/>
                  <a:pt x="41" y="108"/>
                  <a:pt x="28" y="108"/>
                </a:cubicBezTo>
                <a:cubicBezTo>
                  <a:pt x="17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9" y="99"/>
                  <a:pt x="14" y="100"/>
                </a:cubicBezTo>
                <a:cubicBezTo>
                  <a:pt x="19" y="101"/>
                  <a:pt x="23" y="102"/>
                  <a:pt x="28" y="102"/>
                </a:cubicBezTo>
                <a:cubicBezTo>
                  <a:pt x="38" y="102"/>
                  <a:pt x="46" y="100"/>
                  <a:pt x="52" y="95"/>
                </a:cubicBezTo>
                <a:cubicBezTo>
                  <a:pt x="57" y="91"/>
                  <a:pt x="60" y="85"/>
                  <a:pt x="60" y="77"/>
                </a:cubicBezTo>
                <a:cubicBezTo>
                  <a:pt x="60" y="70"/>
                  <a:pt x="57" y="65"/>
                  <a:pt x="52" y="61"/>
                </a:cubicBezTo>
                <a:cubicBezTo>
                  <a:pt x="46" y="57"/>
                  <a:pt x="38" y="56"/>
                  <a:pt x="2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49"/>
                  <a:pt x="16" y="49"/>
                  <a:pt x="16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6" y="49"/>
                  <a:pt x="43" y="47"/>
                  <a:pt x="48" y="42"/>
                </a:cubicBezTo>
                <a:cubicBezTo>
                  <a:pt x="54" y="38"/>
                  <a:pt x="56" y="33"/>
                  <a:pt x="56" y="26"/>
                </a:cubicBezTo>
                <a:cubicBezTo>
                  <a:pt x="56" y="20"/>
                  <a:pt x="54" y="15"/>
                  <a:pt x="50" y="11"/>
                </a:cubicBezTo>
                <a:cubicBezTo>
                  <a:pt x="46" y="8"/>
                  <a:pt x="40" y="6"/>
                  <a:pt x="34" y="6"/>
                </a:cubicBezTo>
                <a:cubicBezTo>
                  <a:pt x="28" y="6"/>
                  <a:pt x="24" y="7"/>
                  <a:pt x="19" y="8"/>
                </a:cubicBezTo>
                <a:cubicBezTo>
                  <a:pt x="15" y="10"/>
                  <a:pt x="10" y="12"/>
                  <a:pt x="5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6" y="3"/>
                </a:cubicBezTo>
                <a:cubicBezTo>
                  <a:pt x="22" y="1"/>
                  <a:pt x="28" y="0"/>
                  <a:pt x="33" y="0"/>
                </a:cubicBezTo>
                <a:cubicBezTo>
                  <a:pt x="43" y="0"/>
                  <a:pt x="51" y="2"/>
                  <a:pt x="56" y="7"/>
                </a:cubicBezTo>
                <a:cubicBezTo>
                  <a:pt x="61" y="11"/>
                  <a:pt x="64" y="18"/>
                  <a:pt x="64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8577263" y="5683250"/>
            <a:ext cx="125412" cy="166688"/>
          </a:xfrm>
          <a:custGeom>
            <a:avLst/>
            <a:gdLst>
              <a:gd name="T0" fmla="*/ 2147483646 w 79"/>
              <a:gd name="T1" fmla="*/ 2147483646 h 106"/>
              <a:gd name="T2" fmla="*/ 2147483646 w 79"/>
              <a:gd name="T3" fmla="*/ 2147483646 h 106"/>
              <a:gd name="T4" fmla="*/ 2147483646 w 79"/>
              <a:gd name="T5" fmla="*/ 2147483646 h 106"/>
              <a:gd name="T6" fmla="*/ 2147483646 w 79"/>
              <a:gd name="T7" fmla="*/ 2147483646 h 106"/>
              <a:gd name="T8" fmla="*/ 2147483646 w 79"/>
              <a:gd name="T9" fmla="*/ 2147483646 h 106"/>
              <a:gd name="T10" fmla="*/ 0 w 79"/>
              <a:gd name="T11" fmla="*/ 2147483646 h 106"/>
              <a:gd name="T12" fmla="*/ 0 w 79"/>
              <a:gd name="T13" fmla="*/ 2147483646 h 106"/>
              <a:gd name="T14" fmla="*/ 2147483646 w 79"/>
              <a:gd name="T15" fmla="*/ 0 h 106"/>
              <a:gd name="T16" fmla="*/ 2147483646 w 79"/>
              <a:gd name="T17" fmla="*/ 0 h 106"/>
              <a:gd name="T18" fmla="*/ 2147483646 w 79"/>
              <a:gd name="T19" fmla="*/ 2147483646 h 106"/>
              <a:gd name="T20" fmla="*/ 2147483646 w 79"/>
              <a:gd name="T21" fmla="*/ 2147483646 h 106"/>
              <a:gd name="T22" fmla="*/ 2147483646 w 79"/>
              <a:gd name="T23" fmla="*/ 2147483646 h 106"/>
              <a:gd name="T24" fmla="*/ 2147483646 w 79"/>
              <a:gd name="T25" fmla="*/ 2147483646 h 106"/>
              <a:gd name="T26" fmla="*/ 2147483646 w 79"/>
              <a:gd name="T27" fmla="*/ 2147483646 h 106"/>
              <a:gd name="T28" fmla="*/ 2147483646 w 79"/>
              <a:gd name="T29" fmla="*/ 2147483646 h 106"/>
              <a:gd name="T30" fmla="*/ 2147483646 w 79"/>
              <a:gd name="T31" fmla="*/ 2147483646 h 106"/>
              <a:gd name="T32" fmla="*/ 2147483646 w 79"/>
              <a:gd name="T33" fmla="*/ 2147483646 h 106"/>
              <a:gd name="T34" fmla="*/ 2147483646 w 79"/>
              <a:gd name="T35" fmla="*/ 2147483646 h 106"/>
              <a:gd name="T36" fmla="*/ 2147483646 w 79"/>
              <a:gd name="T37" fmla="*/ 2147483646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9" h="106">
                <a:moveTo>
                  <a:pt x="79" y="79"/>
                </a:moveTo>
                <a:cubicBezTo>
                  <a:pt x="61" y="79"/>
                  <a:pt x="61" y="79"/>
                  <a:pt x="61" y="79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4"/>
                  <a:pt x="0" y="74"/>
                  <a:pt x="0" y="74"/>
                </a:cubicBezTo>
                <a:cubicBezTo>
                  <a:pt x="52" y="0"/>
                  <a:pt x="52" y="0"/>
                  <a:pt x="5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73"/>
                  <a:pt x="61" y="73"/>
                  <a:pt x="61" y="73"/>
                </a:cubicBezTo>
                <a:cubicBezTo>
                  <a:pt x="79" y="73"/>
                  <a:pt x="79" y="73"/>
                  <a:pt x="79" y="73"/>
                </a:cubicBezTo>
                <a:lnTo>
                  <a:pt x="79" y="79"/>
                </a:lnTo>
                <a:close/>
                <a:moveTo>
                  <a:pt x="54" y="73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28"/>
                  <a:pt x="54" y="16"/>
                  <a:pt x="5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8"/>
                  <a:pt x="51" y="12"/>
                  <a:pt x="46" y="20"/>
                </a:cubicBezTo>
                <a:cubicBezTo>
                  <a:pt x="8" y="73"/>
                  <a:pt x="8" y="73"/>
                  <a:pt x="8" y="73"/>
                </a:cubicBezTo>
                <a:lnTo>
                  <a:pt x="54" y="7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9169400" y="5683250"/>
            <a:ext cx="103188" cy="168275"/>
          </a:xfrm>
          <a:custGeom>
            <a:avLst/>
            <a:gdLst>
              <a:gd name="T0" fmla="*/ 2147483646 w 65"/>
              <a:gd name="T1" fmla="*/ 2147483646 h 107"/>
              <a:gd name="T2" fmla="*/ 2147483646 w 65"/>
              <a:gd name="T3" fmla="*/ 2147483646 h 107"/>
              <a:gd name="T4" fmla="*/ 2147483646 w 65"/>
              <a:gd name="T5" fmla="*/ 2147483646 h 107"/>
              <a:gd name="T6" fmla="*/ 2147483646 w 65"/>
              <a:gd name="T7" fmla="*/ 2147483646 h 107"/>
              <a:gd name="T8" fmla="*/ 2147483646 w 65"/>
              <a:gd name="T9" fmla="*/ 2147483646 h 107"/>
              <a:gd name="T10" fmla="*/ 2147483646 w 65"/>
              <a:gd name="T11" fmla="*/ 2147483646 h 107"/>
              <a:gd name="T12" fmla="*/ 0 w 65"/>
              <a:gd name="T13" fmla="*/ 2147483646 h 107"/>
              <a:gd name="T14" fmla="*/ 0 w 65"/>
              <a:gd name="T15" fmla="*/ 2147483646 h 107"/>
              <a:gd name="T16" fmla="*/ 2147483646 w 65"/>
              <a:gd name="T17" fmla="*/ 2147483646 h 107"/>
              <a:gd name="T18" fmla="*/ 2147483646 w 65"/>
              <a:gd name="T19" fmla="*/ 2147483646 h 107"/>
              <a:gd name="T20" fmla="*/ 2147483646 w 65"/>
              <a:gd name="T21" fmla="*/ 2147483646 h 107"/>
              <a:gd name="T22" fmla="*/ 2147483646 w 65"/>
              <a:gd name="T23" fmla="*/ 2147483646 h 107"/>
              <a:gd name="T24" fmla="*/ 2147483646 w 65"/>
              <a:gd name="T25" fmla="*/ 2147483646 h 107"/>
              <a:gd name="T26" fmla="*/ 2147483646 w 65"/>
              <a:gd name="T27" fmla="*/ 2147483646 h 107"/>
              <a:gd name="T28" fmla="*/ 2147483646 w 65"/>
              <a:gd name="T29" fmla="*/ 2147483646 h 107"/>
              <a:gd name="T30" fmla="*/ 2147483646 w 65"/>
              <a:gd name="T31" fmla="*/ 2147483646 h 107"/>
              <a:gd name="T32" fmla="*/ 2147483646 w 65"/>
              <a:gd name="T33" fmla="*/ 0 h 107"/>
              <a:gd name="T34" fmla="*/ 2147483646 w 65"/>
              <a:gd name="T35" fmla="*/ 0 h 107"/>
              <a:gd name="T36" fmla="*/ 2147483646 w 65"/>
              <a:gd name="T37" fmla="*/ 2147483646 h 107"/>
              <a:gd name="T38" fmla="*/ 2147483646 w 65"/>
              <a:gd name="T39" fmla="*/ 2147483646 h 107"/>
              <a:gd name="T40" fmla="*/ 2147483646 w 65"/>
              <a:gd name="T41" fmla="*/ 2147483646 h 107"/>
              <a:gd name="T42" fmla="*/ 2147483646 w 65"/>
              <a:gd name="T43" fmla="*/ 2147483646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5" h="107">
                <a:moveTo>
                  <a:pt x="29" y="42"/>
                </a:moveTo>
                <a:cubicBezTo>
                  <a:pt x="40" y="42"/>
                  <a:pt x="49" y="45"/>
                  <a:pt x="55" y="51"/>
                </a:cubicBezTo>
                <a:cubicBezTo>
                  <a:pt x="62" y="56"/>
                  <a:pt x="65" y="63"/>
                  <a:pt x="65" y="73"/>
                </a:cubicBezTo>
                <a:cubicBezTo>
                  <a:pt x="65" y="84"/>
                  <a:pt x="62" y="92"/>
                  <a:pt x="55" y="98"/>
                </a:cubicBezTo>
                <a:cubicBezTo>
                  <a:pt x="48" y="104"/>
                  <a:pt x="39" y="107"/>
                  <a:pt x="27" y="107"/>
                </a:cubicBezTo>
                <a:cubicBezTo>
                  <a:pt x="22" y="107"/>
                  <a:pt x="17" y="107"/>
                  <a:pt x="12" y="106"/>
                </a:cubicBezTo>
                <a:cubicBezTo>
                  <a:pt x="8" y="105"/>
                  <a:pt x="4" y="103"/>
                  <a:pt x="0" y="101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96"/>
                  <a:pt x="10" y="98"/>
                  <a:pt x="14" y="99"/>
                </a:cubicBezTo>
                <a:cubicBezTo>
                  <a:pt x="18" y="100"/>
                  <a:pt x="23" y="101"/>
                  <a:pt x="27" y="101"/>
                </a:cubicBezTo>
                <a:cubicBezTo>
                  <a:pt x="36" y="101"/>
                  <a:pt x="44" y="98"/>
                  <a:pt x="49" y="93"/>
                </a:cubicBezTo>
                <a:cubicBezTo>
                  <a:pt x="55" y="89"/>
                  <a:pt x="58" y="82"/>
                  <a:pt x="58" y="74"/>
                </a:cubicBezTo>
                <a:cubicBezTo>
                  <a:pt x="58" y="66"/>
                  <a:pt x="55" y="60"/>
                  <a:pt x="50" y="55"/>
                </a:cubicBezTo>
                <a:cubicBezTo>
                  <a:pt x="44" y="51"/>
                  <a:pt x="37" y="49"/>
                  <a:pt x="27" y="49"/>
                </a:cubicBezTo>
                <a:cubicBezTo>
                  <a:pt x="21" y="49"/>
                  <a:pt x="15" y="50"/>
                  <a:pt x="8" y="51"/>
                </a:cubicBezTo>
                <a:cubicBezTo>
                  <a:pt x="4" y="49"/>
                  <a:pt x="4" y="49"/>
                  <a:pt x="4" y="49"/>
                </a:cubicBezTo>
                <a:cubicBezTo>
                  <a:pt x="8" y="0"/>
                  <a:pt x="8" y="0"/>
                  <a:pt x="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1" y="45"/>
                  <a:pt x="11" y="45"/>
                  <a:pt x="11" y="45"/>
                </a:cubicBezTo>
                <a:cubicBezTo>
                  <a:pt x="19" y="43"/>
                  <a:pt x="25" y="42"/>
                  <a:pt x="29" y="4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9752013" y="5681663"/>
            <a:ext cx="104775" cy="169862"/>
          </a:xfrm>
          <a:custGeom>
            <a:avLst/>
            <a:gdLst>
              <a:gd name="T0" fmla="*/ 0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0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2147483646 w 67"/>
              <a:gd name="T17" fmla="*/ 2147483646 h 108"/>
              <a:gd name="T18" fmla="*/ 2147483646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0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2147483646 h 108"/>
              <a:gd name="T56" fmla="*/ 2147483646 w 67"/>
              <a:gd name="T57" fmla="*/ 2147483646 h 1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108">
                <a:moveTo>
                  <a:pt x="0" y="62"/>
                </a:moveTo>
                <a:cubicBezTo>
                  <a:pt x="0" y="48"/>
                  <a:pt x="2" y="37"/>
                  <a:pt x="6" y="27"/>
                </a:cubicBezTo>
                <a:cubicBezTo>
                  <a:pt x="9" y="18"/>
                  <a:pt x="15" y="11"/>
                  <a:pt x="21" y="7"/>
                </a:cubicBezTo>
                <a:cubicBezTo>
                  <a:pt x="28" y="2"/>
                  <a:pt x="36" y="0"/>
                  <a:pt x="46" y="0"/>
                </a:cubicBezTo>
                <a:cubicBezTo>
                  <a:pt x="51" y="0"/>
                  <a:pt x="55" y="0"/>
                  <a:pt x="58" y="1"/>
                </a:cubicBezTo>
                <a:cubicBezTo>
                  <a:pt x="58" y="8"/>
                  <a:pt x="58" y="8"/>
                  <a:pt x="58" y="8"/>
                </a:cubicBezTo>
                <a:cubicBezTo>
                  <a:pt x="55" y="7"/>
                  <a:pt x="51" y="6"/>
                  <a:pt x="46" y="6"/>
                </a:cubicBezTo>
                <a:cubicBezTo>
                  <a:pt x="34" y="6"/>
                  <a:pt x="25" y="10"/>
                  <a:pt x="18" y="19"/>
                </a:cubicBezTo>
                <a:cubicBezTo>
                  <a:pt x="12" y="27"/>
                  <a:pt x="8" y="40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12" y="51"/>
                  <a:pt x="16" y="48"/>
                  <a:pt x="20" y="45"/>
                </a:cubicBezTo>
                <a:cubicBezTo>
                  <a:pt x="25" y="43"/>
                  <a:pt x="30" y="42"/>
                  <a:pt x="35" y="42"/>
                </a:cubicBezTo>
                <a:cubicBezTo>
                  <a:pt x="45" y="42"/>
                  <a:pt x="53" y="45"/>
                  <a:pt x="58" y="50"/>
                </a:cubicBezTo>
                <a:cubicBezTo>
                  <a:pt x="64" y="56"/>
                  <a:pt x="67" y="63"/>
                  <a:pt x="67" y="73"/>
                </a:cubicBezTo>
                <a:cubicBezTo>
                  <a:pt x="67" y="84"/>
                  <a:pt x="64" y="93"/>
                  <a:pt x="58" y="99"/>
                </a:cubicBezTo>
                <a:cubicBezTo>
                  <a:pt x="52" y="105"/>
                  <a:pt x="44" y="108"/>
                  <a:pt x="34" y="108"/>
                </a:cubicBezTo>
                <a:cubicBezTo>
                  <a:pt x="24" y="108"/>
                  <a:pt x="15" y="104"/>
                  <a:pt x="9" y="96"/>
                </a:cubicBezTo>
                <a:cubicBezTo>
                  <a:pt x="3" y="88"/>
                  <a:pt x="0" y="76"/>
                  <a:pt x="0" y="62"/>
                </a:cubicBezTo>
                <a:close/>
                <a:moveTo>
                  <a:pt x="34" y="102"/>
                </a:moveTo>
                <a:cubicBezTo>
                  <a:pt x="42" y="102"/>
                  <a:pt x="48" y="99"/>
                  <a:pt x="53" y="94"/>
                </a:cubicBezTo>
                <a:cubicBezTo>
                  <a:pt x="57" y="89"/>
                  <a:pt x="59" y="82"/>
                  <a:pt x="59" y="73"/>
                </a:cubicBezTo>
                <a:cubicBezTo>
                  <a:pt x="59" y="65"/>
                  <a:pt x="57" y="59"/>
                  <a:pt x="53" y="54"/>
                </a:cubicBezTo>
                <a:cubicBezTo>
                  <a:pt x="49" y="50"/>
                  <a:pt x="43" y="48"/>
                  <a:pt x="35" y="48"/>
                </a:cubicBezTo>
                <a:cubicBezTo>
                  <a:pt x="30" y="48"/>
                  <a:pt x="26" y="49"/>
                  <a:pt x="22" y="51"/>
                </a:cubicBezTo>
                <a:cubicBezTo>
                  <a:pt x="17" y="53"/>
                  <a:pt x="14" y="56"/>
                  <a:pt x="12" y="59"/>
                </a:cubicBezTo>
                <a:cubicBezTo>
                  <a:pt x="9" y="63"/>
                  <a:pt x="8" y="67"/>
                  <a:pt x="8" y="70"/>
                </a:cubicBezTo>
                <a:cubicBezTo>
                  <a:pt x="8" y="76"/>
                  <a:pt x="9" y="81"/>
                  <a:pt x="11" y="86"/>
                </a:cubicBezTo>
                <a:cubicBezTo>
                  <a:pt x="14" y="91"/>
                  <a:pt x="17" y="95"/>
                  <a:pt x="21" y="97"/>
                </a:cubicBezTo>
                <a:cubicBezTo>
                  <a:pt x="25" y="100"/>
                  <a:pt x="30" y="102"/>
                  <a:pt x="34" y="10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274763" y="4102100"/>
            <a:ext cx="4656137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270000" y="2609850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270000" y="1116013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24384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6020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765675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273800" y="41021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6273800" y="260985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6273800" y="18637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6273800" y="33528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6273800" y="48482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6273800" y="1116013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97663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918368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80216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85641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860266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74374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273800" y="1401763"/>
            <a:ext cx="3957638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273800" y="1658938"/>
            <a:ext cx="4073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73800" y="1914525"/>
            <a:ext cx="162877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273800" y="2171700"/>
            <a:ext cx="1978025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273800" y="4406900"/>
            <a:ext cx="2328863" cy="14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273800" y="4665663"/>
            <a:ext cx="1281113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273800" y="4921250"/>
            <a:ext cx="2211388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273800" y="5176838"/>
            <a:ext cx="1979613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2339975" y="6105525"/>
            <a:ext cx="300038" cy="300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4381500" y="6105525"/>
            <a:ext cx="300038" cy="300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8" name="Oval 76"/>
          <p:cNvSpPr>
            <a:spLocks noChangeArrowheads="1"/>
          </p:cNvSpPr>
          <p:nvPr/>
        </p:nvSpPr>
        <p:spPr bwMode="auto">
          <a:xfrm>
            <a:off x="6423025" y="6105525"/>
            <a:ext cx="300038" cy="300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9" name="Oval 91"/>
          <p:cNvSpPr>
            <a:spLocks noChangeArrowheads="1"/>
          </p:cNvSpPr>
          <p:nvPr/>
        </p:nvSpPr>
        <p:spPr bwMode="auto">
          <a:xfrm>
            <a:off x="8464550" y="61055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0" name="Freeform 121"/>
          <p:cNvSpPr/>
          <p:nvPr/>
        </p:nvSpPr>
        <p:spPr bwMode="auto">
          <a:xfrm>
            <a:off x="1270000" y="971550"/>
            <a:ext cx="4656138" cy="4614863"/>
          </a:xfrm>
          <a:custGeom>
            <a:avLst/>
            <a:gdLst>
              <a:gd name="T0" fmla="*/ 2147483646 w 2933"/>
              <a:gd name="T1" fmla="*/ 0 h 2907"/>
              <a:gd name="T2" fmla="*/ 2147483646 w 2933"/>
              <a:gd name="T3" fmla="*/ 2147483646 h 2907"/>
              <a:gd name="T4" fmla="*/ 0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2933" y="0"/>
                </a:moveTo>
                <a:lnTo>
                  <a:pt x="2933" y="2907"/>
                </a:lnTo>
                <a:lnTo>
                  <a:pt x="0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Oval 122"/>
          <p:cNvSpPr>
            <a:spLocks noChangeArrowheads="1"/>
          </p:cNvSpPr>
          <p:nvPr/>
        </p:nvSpPr>
        <p:spPr bwMode="auto">
          <a:xfrm>
            <a:off x="5883275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2" name="Freeform 123"/>
          <p:cNvSpPr/>
          <p:nvPr/>
        </p:nvSpPr>
        <p:spPr bwMode="auto">
          <a:xfrm>
            <a:off x="6273800" y="971550"/>
            <a:ext cx="4656138" cy="4614863"/>
          </a:xfrm>
          <a:custGeom>
            <a:avLst/>
            <a:gdLst>
              <a:gd name="T0" fmla="*/ 0 w 2933"/>
              <a:gd name="T1" fmla="*/ 0 h 2907"/>
              <a:gd name="T2" fmla="*/ 0 w 2933"/>
              <a:gd name="T3" fmla="*/ 2147483646 h 2907"/>
              <a:gd name="T4" fmla="*/ 2147483646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0" y="0"/>
                </a:moveTo>
                <a:lnTo>
                  <a:pt x="0" y="2907"/>
                </a:lnTo>
                <a:lnTo>
                  <a:pt x="2933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Oval 124"/>
          <p:cNvSpPr>
            <a:spLocks noChangeArrowheads="1"/>
          </p:cNvSpPr>
          <p:nvPr/>
        </p:nvSpPr>
        <p:spPr bwMode="auto">
          <a:xfrm>
            <a:off x="6229350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4" name="Rectangle 126"/>
          <p:cNvSpPr>
            <a:spLocks noChangeArrowheads="1"/>
          </p:cNvSpPr>
          <p:nvPr/>
        </p:nvSpPr>
        <p:spPr bwMode="auto">
          <a:xfrm>
            <a:off x="2725738" y="1401763"/>
            <a:ext cx="32004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Rectangle 127"/>
          <p:cNvSpPr>
            <a:spLocks noChangeArrowheads="1"/>
          </p:cNvSpPr>
          <p:nvPr/>
        </p:nvSpPr>
        <p:spPr bwMode="auto">
          <a:xfrm>
            <a:off x="3249613" y="1658938"/>
            <a:ext cx="2676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6" name="Rectangle 128"/>
          <p:cNvSpPr>
            <a:spLocks noChangeArrowheads="1"/>
          </p:cNvSpPr>
          <p:nvPr/>
        </p:nvSpPr>
        <p:spPr bwMode="auto">
          <a:xfrm>
            <a:off x="2841625" y="1914525"/>
            <a:ext cx="308451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7" name="Rectangle 129"/>
          <p:cNvSpPr>
            <a:spLocks noChangeArrowheads="1"/>
          </p:cNvSpPr>
          <p:nvPr/>
        </p:nvSpPr>
        <p:spPr bwMode="auto">
          <a:xfrm>
            <a:off x="2435225" y="2171700"/>
            <a:ext cx="3490913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8" name="Rectangle 131"/>
          <p:cNvSpPr>
            <a:spLocks noChangeArrowheads="1"/>
          </p:cNvSpPr>
          <p:nvPr/>
        </p:nvSpPr>
        <p:spPr bwMode="auto">
          <a:xfrm>
            <a:off x="6273800" y="2892425"/>
            <a:ext cx="2560638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Rectangle 132"/>
          <p:cNvSpPr>
            <a:spLocks noChangeArrowheads="1"/>
          </p:cNvSpPr>
          <p:nvPr/>
        </p:nvSpPr>
        <p:spPr bwMode="auto">
          <a:xfrm>
            <a:off x="6273800" y="3148013"/>
            <a:ext cx="4073525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0" name="Rectangle 133"/>
          <p:cNvSpPr>
            <a:spLocks noChangeArrowheads="1"/>
          </p:cNvSpPr>
          <p:nvPr/>
        </p:nvSpPr>
        <p:spPr bwMode="auto">
          <a:xfrm>
            <a:off x="6273800" y="3403600"/>
            <a:ext cx="814388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1" name="Rectangle 134"/>
          <p:cNvSpPr>
            <a:spLocks noChangeArrowheads="1"/>
          </p:cNvSpPr>
          <p:nvPr/>
        </p:nvSpPr>
        <p:spPr bwMode="auto">
          <a:xfrm>
            <a:off x="6273800" y="3659188"/>
            <a:ext cx="19780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2" name="Rectangle 136"/>
          <p:cNvSpPr>
            <a:spLocks noChangeArrowheads="1"/>
          </p:cNvSpPr>
          <p:nvPr/>
        </p:nvSpPr>
        <p:spPr bwMode="auto">
          <a:xfrm>
            <a:off x="3481388" y="2892425"/>
            <a:ext cx="2444750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3" name="Rectangle 137"/>
          <p:cNvSpPr>
            <a:spLocks noChangeArrowheads="1"/>
          </p:cNvSpPr>
          <p:nvPr/>
        </p:nvSpPr>
        <p:spPr bwMode="auto">
          <a:xfrm>
            <a:off x="4065588" y="3148013"/>
            <a:ext cx="1860550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4" name="Rectangle 138"/>
          <p:cNvSpPr>
            <a:spLocks noChangeArrowheads="1"/>
          </p:cNvSpPr>
          <p:nvPr/>
        </p:nvSpPr>
        <p:spPr bwMode="auto">
          <a:xfrm>
            <a:off x="4878388" y="3403600"/>
            <a:ext cx="1047750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5" name="Rectangle 139"/>
          <p:cNvSpPr>
            <a:spLocks noChangeArrowheads="1"/>
          </p:cNvSpPr>
          <p:nvPr/>
        </p:nvSpPr>
        <p:spPr bwMode="auto">
          <a:xfrm>
            <a:off x="3605213" y="3659188"/>
            <a:ext cx="23209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6" name="Rectangle 141"/>
          <p:cNvSpPr>
            <a:spLocks noChangeArrowheads="1"/>
          </p:cNvSpPr>
          <p:nvPr/>
        </p:nvSpPr>
        <p:spPr bwMode="auto">
          <a:xfrm>
            <a:off x="4002088" y="4411663"/>
            <a:ext cx="1924050" cy="141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Rectangle 142"/>
          <p:cNvSpPr>
            <a:spLocks noChangeArrowheads="1"/>
          </p:cNvSpPr>
          <p:nvPr/>
        </p:nvSpPr>
        <p:spPr bwMode="auto">
          <a:xfrm>
            <a:off x="3657600" y="4668838"/>
            <a:ext cx="2268538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8" name="Rectangle 143"/>
          <p:cNvSpPr>
            <a:spLocks noChangeArrowheads="1"/>
          </p:cNvSpPr>
          <p:nvPr/>
        </p:nvSpPr>
        <p:spPr bwMode="auto">
          <a:xfrm>
            <a:off x="3889375" y="4924425"/>
            <a:ext cx="203676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9" name="Rectangle 144"/>
          <p:cNvSpPr>
            <a:spLocks noChangeArrowheads="1"/>
          </p:cNvSpPr>
          <p:nvPr/>
        </p:nvSpPr>
        <p:spPr bwMode="auto">
          <a:xfrm>
            <a:off x="4297363" y="5180013"/>
            <a:ext cx="1628775" cy="141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70" name="矩形 51"/>
          <p:cNvSpPr>
            <a:spLocks noChangeArrowheads="1"/>
          </p:cNvSpPr>
          <p:nvPr/>
        </p:nvSpPr>
        <p:spPr bwMode="auto">
          <a:xfrm>
            <a:off x="2624138" y="6053138"/>
            <a:ext cx="11064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51"/>
          <p:cNvSpPr>
            <a:spLocks noChangeArrowheads="1"/>
          </p:cNvSpPr>
          <p:nvPr/>
        </p:nvSpPr>
        <p:spPr bwMode="auto">
          <a:xfrm>
            <a:off x="4695825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51"/>
          <p:cNvSpPr>
            <a:spLocks noChangeArrowheads="1"/>
          </p:cNvSpPr>
          <p:nvPr/>
        </p:nvSpPr>
        <p:spPr bwMode="auto">
          <a:xfrm>
            <a:off x="6723063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3" name="矩形 51"/>
          <p:cNvSpPr>
            <a:spLocks noChangeArrowheads="1"/>
          </p:cNvSpPr>
          <p:nvPr/>
        </p:nvSpPr>
        <p:spPr bwMode="auto">
          <a:xfrm>
            <a:off x="8764588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4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9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36298" y="3844095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36298" y="3253555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36298" y="2663017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36298" y="207118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36298" y="148064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50974" y="1120575"/>
            <a:ext cx="7408228" cy="3333441"/>
            <a:chOff x="2650974" y="1700808"/>
            <a:chExt cx="7408228" cy="3914098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50974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01415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50565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198422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048864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7"/>
          <p:cNvSpPr/>
          <p:nvPr/>
        </p:nvSpPr>
        <p:spPr bwMode="auto">
          <a:xfrm>
            <a:off x="1259265" y="3217373"/>
            <a:ext cx="29721" cy="91747"/>
          </a:xfrm>
          <a:custGeom>
            <a:avLst/>
            <a:gdLst>
              <a:gd name="T0" fmla="*/ 15 w 23"/>
              <a:gd name="T1" fmla="*/ 9 h 71"/>
              <a:gd name="T2" fmla="*/ 15 w 23"/>
              <a:gd name="T3" fmla="*/ 9 h 71"/>
              <a:gd name="T4" fmla="*/ 2 w 23"/>
              <a:gd name="T5" fmla="*/ 15 h 71"/>
              <a:gd name="T6" fmla="*/ 0 w 23"/>
              <a:gd name="T7" fmla="*/ 6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5" y="9"/>
                </a:lnTo>
                <a:lnTo>
                  <a:pt x="2" y="15"/>
                </a:lnTo>
                <a:lnTo>
                  <a:pt x="0" y="6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322584" y="3214789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1259265" y="2620373"/>
            <a:ext cx="29721" cy="94332"/>
          </a:xfrm>
          <a:custGeom>
            <a:avLst/>
            <a:gdLst>
              <a:gd name="T0" fmla="*/ 15 w 23"/>
              <a:gd name="T1" fmla="*/ 9 h 73"/>
              <a:gd name="T2" fmla="*/ 15 w 23"/>
              <a:gd name="T3" fmla="*/ 9 h 73"/>
              <a:gd name="T4" fmla="*/ 2 w 23"/>
              <a:gd name="T5" fmla="*/ 18 h 73"/>
              <a:gd name="T6" fmla="*/ 0 w 23"/>
              <a:gd name="T7" fmla="*/ 9 h 73"/>
              <a:gd name="T8" fmla="*/ 15 w 23"/>
              <a:gd name="T9" fmla="*/ 0 h 73"/>
              <a:gd name="T10" fmla="*/ 23 w 23"/>
              <a:gd name="T11" fmla="*/ 0 h 73"/>
              <a:gd name="T12" fmla="*/ 23 w 23"/>
              <a:gd name="T13" fmla="*/ 73 h 73"/>
              <a:gd name="T14" fmla="*/ 15 w 23"/>
              <a:gd name="T15" fmla="*/ 73 h 73"/>
              <a:gd name="T16" fmla="*/ 15 w 23"/>
              <a:gd name="T17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15" y="9"/>
                </a:moveTo>
                <a:lnTo>
                  <a:pt x="15" y="9"/>
                </a:lnTo>
                <a:lnTo>
                  <a:pt x="2" y="18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3"/>
                </a:lnTo>
                <a:lnTo>
                  <a:pt x="15" y="73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1322584" y="2620373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1322584" y="3802744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1322584" y="4468230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/>
          <p:nvPr/>
        </p:nvSpPr>
        <p:spPr bwMode="auto">
          <a:xfrm>
            <a:off x="2601870" y="4490198"/>
            <a:ext cx="29721" cy="91747"/>
          </a:xfrm>
          <a:custGeom>
            <a:avLst/>
            <a:gdLst>
              <a:gd name="T0" fmla="*/ 15 w 23"/>
              <a:gd name="T1" fmla="*/ 9 h 71"/>
              <a:gd name="T2" fmla="*/ 12 w 23"/>
              <a:gd name="T3" fmla="*/ 9 h 71"/>
              <a:gd name="T4" fmla="*/ 2 w 23"/>
              <a:gd name="T5" fmla="*/ 15 h 71"/>
              <a:gd name="T6" fmla="*/ 0 w 23"/>
              <a:gd name="T7" fmla="*/ 9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2" y="9"/>
                </a:lnTo>
                <a:lnTo>
                  <a:pt x="2" y="15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2665187" y="4487614"/>
            <a:ext cx="60734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4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5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4421298" y="4487614"/>
            <a:ext cx="60734" cy="94332"/>
          </a:xfrm>
          <a:custGeom>
            <a:avLst/>
            <a:gdLst>
              <a:gd name="T0" fmla="*/ 0 w 22"/>
              <a:gd name="T1" fmla="*/ 34 h 34"/>
              <a:gd name="T2" fmla="*/ 0 w 22"/>
              <a:gd name="T3" fmla="*/ 32 h 34"/>
              <a:gd name="T4" fmla="*/ 4 w 22"/>
              <a:gd name="T5" fmla="*/ 28 h 34"/>
              <a:gd name="T6" fmla="*/ 16 w 22"/>
              <a:gd name="T7" fmla="*/ 11 h 34"/>
              <a:gd name="T8" fmla="*/ 10 w 22"/>
              <a:gd name="T9" fmla="*/ 4 h 34"/>
              <a:gd name="T10" fmla="*/ 3 w 22"/>
              <a:gd name="T11" fmla="*/ 7 h 34"/>
              <a:gd name="T12" fmla="*/ 1 w 22"/>
              <a:gd name="T13" fmla="*/ 4 h 34"/>
              <a:gd name="T14" fmla="*/ 11 w 22"/>
              <a:gd name="T15" fmla="*/ 0 h 34"/>
              <a:gd name="T16" fmla="*/ 21 w 22"/>
              <a:gd name="T17" fmla="*/ 10 h 34"/>
              <a:gd name="T18" fmla="*/ 9 w 22"/>
              <a:gd name="T19" fmla="*/ 28 h 34"/>
              <a:gd name="T20" fmla="*/ 7 w 22"/>
              <a:gd name="T21" fmla="*/ 30 h 34"/>
              <a:gd name="T22" fmla="*/ 7 w 22"/>
              <a:gd name="T23" fmla="*/ 31 h 34"/>
              <a:gd name="T24" fmla="*/ 22 w 22"/>
              <a:gd name="T25" fmla="*/ 31 h 34"/>
              <a:gd name="T26" fmla="*/ 22 w 22"/>
              <a:gd name="T27" fmla="*/ 34 h 34"/>
              <a:gd name="T28" fmla="*/ 0 w 2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4">
                <a:moveTo>
                  <a:pt x="0" y="34"/>
                </a:moveTo>
                <a:cubicBezTo>
                  <a:pt x="0" y="32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20"/>
                  <a:pt x="16" y="16"/>
                  <a:pt x="16" y="11"/>
                </a:cubicBezTo>
                <a:cubicBezTo>
                  <a:pt x="16" y="7"/>
                  <a:pt x="15" y="4"/>
                  <a:pt x="10" y="4"/>
                </a:cubicBezTo>
                <a:cubicBezTo>
                  <a:pt x="7" y="4"/>
                  <a:pt x="4" y="6"/>
                  <a:pt x="3" y="7"/>
                </a:cubicBezTo>
                <a:cubicBezTo>
                  <a:pt x="1" y="4"/>
                  <a:pt x="1" y="4"/>
                  <a:pt x="1" y="4"/>
                </a:cubicBezTo>
                <a:cubicBezTo>
                  <a:pt x="3" y="2"/>
                  <a:pt x="7" y="0"/>
                  <a:pt x="11" y="0"/>
                </a:cubicBezTo>
                <a:cubicBezTo>
                  <a:pt x="18" y="0"/>
                  <a:pt x="21" y="5"/>
                  <a:pt x="21" y="10"/>
                </a:cubicBezTo>
                <a:cubicBezTo>
                  <a:pt x="21" y="16"/>
                  <a:pt x="16" y="21"/>
                  <a:pt x="9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4492369" y="4490198"/>
            <a:ext cx="59442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2 w 21"/>
              <a:gd name="T17" fmla="*/ 28 h 34"/>
              <a:gd name="T18" fmla="*/ 9 w 21"/>
              <a:gd name="T19" fmla="*/ 30 h 34"/>
              <a:gd name="T20" fmla="*/ 17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5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6" y="30"/>
                  <a:pt x="9" y="30"/>
                </a:cubicBezTo>
                <a:cubicBezTo>
                  <a:pt x="13" y="30"/>
                  <a:pt x="17" y="27"/>
                  <a:pt x="17" y="23"/>
                </a:cubicBezTo>
                <a:cubicBezTo>
                  <a:pt x="16" y="19"/>
                  <a:pt x="14" y="16"/>
                  <a:pt x="7" y="16"/>
                </a:cubicBezTo>
                <a:cubicBezTo>
                  <a:pt x="5" y="16"/>
                  <a:pt x="4" y="16"/>
                  <a:pt x="2" y="16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6284662" y="4490198"/>
            <a:ext cx="65903" cy="91747"/>
          </a:xfrm>
          <a:custGeom>
            <a:avLst/>
            <a:gdLst>
              <a:gd name="T0" fmla="*/ 15 w 24"/>
              <a:gd name="T1" fmla="*/ 33 h 33"/>
              <a:gd name="T2" fmla="*/ 15 w 24"/>
              <a:gd name="T3" fmla="*/ 24 h 33"/>
              <a:gd name="T4" fmla="*/ 0 w 24"/>
              <a:gd name="T5" fmla="*/ 24 h 33"/>
              <a:gd name="T6" fmla="*/ 0 w 24"/>
              <a:gd name="T7" fmla="*/ 21 h 33"/>
              <a:gd name="T8" fmla="*/ 15 w 24"/>
              <a:gd name="T9" fmla="*/ 0 h 33"/>
              <a:gd name="T10" fmla="*/ 19 w 24"/>
              <a:gd name="T11" fmla="*/ 0 h 33"/>
              <a:gd name="T12" fmla="*/ 19 w 24"/>
              <a:gd name="T13" fmla="*/ 21 h 33"/>
              <a:gd name="T14" fmla="*/ 24 w 24"/>
              <a:gd name="T15" fmla="*/ 21 h 33"/>
              <a:gd name="T16" fmla="*/ 24 w 24"/>
              <a:gd name="T17" fmla="*/ 24 h 33"/>
              <a:gd name="T18" fmla="*/ 19 w 24"/>
              <a:gd name="T19" fmla="*/ 24 h 33"/>
              <a:gd name="T20" fmla="*/ 19 w 24"/>
              <a:gd name="T21" fmla="*/ 33 h 33"/>
              <a:gd name="T22" fmla="*/ 15 w 24"/>
              <a:gd name="T23" fmla="*/ 33 h 33"/>
              <a:gd name="T24" fmla="*/ 15 w 24"/>
              <a:gd name="T25" fmla="*/ 21 h 33"/>
              <a:gd name="T26" fmla="*/ 15 w 24"/>
              <a:gd name="T27" fmla="*/ 10 h 33"/>
              <a:gd name="T28" fmla="*/ 15 w 24"/>
              <a:gd name="T29" fmla="*/ 4 h 33"/>
              <a:gd name="T30" fmla="*/ 15 w 24"/>
              <a:gd name="T31" fmla="*/ 4 h 33"/>
              <a:gd name="T32" fmla="*/ 12 w 24"/>
              <a:gd name="T33" fmla="*/ 9 h 33"/>
              <a:gd name="T34" fmla="*/ 4 w 24"/>
              <a:gd name="T35" fmla="*/ 21 h 33"/>
              <a:gd name="T36" fmla="*/ 4 w 24"/>
              <a:gd name="T37" fmla="*/ 21 h 33"/>
              <a:gd name="T38" fmla="*/ 15 w 24"/>
              <a:gd name="T39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33">
                <a:moveTo>
                  <a:pt x="15" y="33"/>
                </a:moveTo>
                <a:cubicBezTo>
                  <a:pt x="15" y="24"/>
                  <a:pt x="15" y="24"/>
                  <a:pt x="1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3"/>
                  <a:pt x="19" y="33"/>
                  <a:pt x="19" y="33"/>
                </a:cubicBezTo>
                <a:lnTo>
                  <a:pt x="15" y="33"/>
                </a:lnTo>
                <a:close/>
                <a:moveTo>
                  <a:pt x="15" y="2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8"/>
                  <a:pt x="15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3" y="8"/>
                  <a:pt x="12" y="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lnTo>
                  <a:pt x="15" y="2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6359610" y="4487614"/>
            <a:ext cx="63319" cy="96916"/>
          </a:xfrm>
          <a:custGeom>
            <a:avLst/>
            <a:gdLst>
              <a:gd name="T0" fmla="*/ 23 w 23"/>
              <a:gd name="T1" fmla="*/ 17 h 35"/>
              <a:gd name="T2" fmla="*/ 11 w 23"/>
              <a:gd name="T3" fmla="*/ 35 h 35"/>
              <a:gd name="T4" fmla="*/ 0 w 23"/>
              <a:gd name="T5" fmla="*/ 18 h 35"/>
              <a:gd name="T6" fmla="*/ 12 w 23"/>
              <a:gd name="T7" fmla="*/ 0 h 35"/>
              <a:gd name="T8" fmla="*/ 23 w 23"/>
              <a:gd name="T9" fmla="*/ 17 h 35"/>
              <a:gd name="T10" fmla="*/ 5 w 23"/>
              <a:gd name="T11" fmla="*/ 18 h 35"/>
              <a:gd name="T12" fmla="*/ 11 w 23"/>
              <a:gd name="T13" fmla="*/ 31 h 35"/>
              <a:gd name="T14" fmla="*/ 18 w 23"/>
              <a:gd name="T15" fmla="*/ 18 h 35"/>
              <a:gd name="T16" fmla="*/ 11 w 23"/>
              <a:gd name="T17" fmla="*/ 4 h 35"/>
              <a:gd name="T18" fmla="*/ 5 w 23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17"/>
                </a:moveTo>
                <a:cubicBezTo>
                  <a:pt x="23" y="29"/>
                  <a:pt x="18" y="35"/>
                  <a:pt x="11" y="35"/>
                </a:cubicBezTo>
                <a:cubicBezTo>
                  <a:pt x="5" y="35"/>
                  <a:pt x="0" y="29"/>
                  <a:pt x="0" y="18"/>
                </a:cubicBezTo>
                <a:cubicBezTo>
                  <a:pt x="0" y="7"/>
                  <a:pt x="5" y="0"/>
                  <a:pt x="12" y="0"/>
                </a:cubicBezTo>
                <a:cubicBezTo>
                  <a:pt x="19" y="0"/>
                  <a:pt x="23" y="7"/>
                  <a:pt x="23" y="17"/>
                </a:cubicBezTo>
                <a:close/>
                <a:moveTo>
                  <a:pt x="5" y="18"/>
                </a:moveTo>
                <a:cubicBezTo>
                  <a:pt x="5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5" y="9"/>
                  <a:pt x="5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8140272" y="4490198"/>
            <a:ext cx="60734" cy="94332"/>
          </a:xfrm>
          <a:custGeom>
            <a:avLst/>
            <a:gdLst>
              <a:gd name="T0" fmla="*/ 19 w 22"/>
              <a:gd name="T1" fmla="*/ 3 h 34"/>
              <a:gd name="T2" fmla="*/ 16 w 22"/>
              <a:gd name="T3" fmla="*/ 3 h 34"/>
              <a:gd name="T4" fmla="*/ 4 w 22"/>
              <a:gd name="T5" fmla="*/ 15 h 34"/>
              <a:gd name="T6" fmla="*/ 4 w 22"/>
              <a:gd name="T7" fmla="*/ 15 h 34"/>
              <a:gd name="T8" fmla="*/ 12 w 22"/>
              <a:gd name="T9" fmla="*/ 11 h 34"/>
              <a:gd name="T10" fmla="*/ 22 w 22"/>
              <a:gd name="T11" fmla="*/ 22 h 34"/>
              <a:gd name="T12" fmla="*/ 11 w 22"/>
              <a:gd name="T13" fmla="*/ 34 h 34"/>
              <a:gd name="T14" fmla="*/ 0 w 22"/>
              <a:gd name="T15" fmla="*/ 20 h 34"/>
              <a:gd name="T16" fmla="*/ 5 w 22"/>
              <a:gd name="T17" fmla="*/ 5 h 34"/>
              <a:gd name="T18" fmla="*/ 16 w 22"/>
              <a:gd name="T19" fmla="*/ 0 h 34"/>
              <a:gd name="T20" fmla="*/ 19 w 22"/>
              <a:gd name="T21" fmla="*/ 0 h 34"/>
              <a:gd name="T22" fmla="*/ 19 w 22"/>
              <a:gd name="T23" fmla="*/ 3 h 34"/>
              <a:gd name="T24" fmla="*/ 18 w 22"/>
              <a:gd name="T25" fmla="*/ 22 h 34"/>
              <a:gd name="T26" fmla="*/ 11 w 22"/>
              <a:gd name="T27" fmla="*/ 15 h 34"/>
              <a:gd name="T28" fmla="*/ 5 w 22"/>
              <a:gd name="T29" fmla="*/ 19 h 34"/>
              <a:gd name="T30" fmla="*/ 4 w 22"/>
              <a:gd name="T31" fmla="*/ 21 h 34"/>
              <a:gd name="T32" fmla="*/ 11 w 22"/>
              <a:gd name="T33" fmla="*/ 30 h 34"/>
              <a:gd name="T34" fmla="*/ 18 w 22"/>
              <a:gd name="T3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34">
                <a:moveTo>
                  <a:pt x="19" y="3"/>
                </a:moveTo>
                <a:cubicBezTo>
                  <a:pt x="18" y="3"/>
                  <a:pt x="17" y="3"/>
                  <a:pt x="16" y="3"/>
                </a:cubicBezTo>
                <a:cubicBezTo>
                  <a:pt x="9" y="5"/>
                  <a:pt x="5" y="10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3"/>
                  <a:pt x="9" y="11"/>
                  <a:pt x="12" y="11"/>
                </a:cubicBezTo>
                <a:cubicBezTo>
                  <a:pt x="18" y="11"/>
                  <a:pt x="22" y="16"/>
                  <a:pt x="22" y="22"/>
                </a:cubicBez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20"/>
                </a:cubicBezTo>
                <a:cubicBezTo>
                  <a:pt x="0" y="13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lnTo>
                  <a:pt x="19" y="3"/>
                </a:lnTo>
                <a:close/>
                <a:moveTo>
                  <a:pt x="18" y="22"/>
                </a:moveTo>
                <a:cubicBezTo>
                  <a:pt x="18" y="18"/>
                  <a:pt x="15" y="15"/>
                  <a:pt x="11" y="15"/>
                </a:cubicBezTo>
                <a:cubicBezTo>
                  <a:pt x="8" y="15"/>
                  <a:pt x="6" y="16"/>
                  <a:pt x="5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6"/>
                  <a:pt x="7" y="30"/>
                  <a:pt x="11" y="30"/>
                </a:cubicBezTo>
                <a:cubicBezTo>
                  <a:pt x="15" y="30"/>
                  <a:pt x="18" y="27"/>
                  <a:pt x="18" y="2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8212636" y="4490198"/>
            <a:ext cx="58150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9993298" y="4487614"/>
            <a:ext cx="60734" cy="96916"/>
          </a:xfrm>
          <a:custGeom>
            <a:avLst/>
            <a:gdLst>
              <a:gd name="T0" fmla="*/ 0 w 22"/>
              <a:gd name="T1" fmla="*/ 26 h 35"/>
              <a:gd name="T2" fmla="*/ 6 w 22"/>
              <a:gd name="T3" fmla="*/ 17 h 35"/>
              <a:gd name="T4" fmla="*/ 6 w 22"/>
              <a:gd name="T5" fmla="*/ 17 h 35"/>
              <a:gd name="T6" fmla="*/ 1 w 22"/>
              <a:gd name="T7" fmla="*/ 9 h 35"/>
              <a:gd name="T8" fmla="*/ 11 w 22"/>
              <a:gd name="T9" fmla="*/ 0 h 35"/>
              <a:gd name="T10" fmla="*/ 21 w 22"/>
              <a:gd name="T11" fmla="*/ 9 h 35"/>
              <a:gd name="T12" fmla="*/ 15 w 22"/>
              <a:gd name="T13" fmla="*/ 16 h 35"/>
              <a:gd name="T14" fmla="*/ 15 w 22"/>
              <a:gd name="T15" fmla="*/ 17 h 35"/>
              <a:gd name="T16" fmla="*/ 22 w 22"/>
              <a:gd name="T17" fmla="*/ 25 h 35"/>
              <a:gd name="T18" fmla="*/ 11 w 22"/>
              <a:gd name="T19" fmla="*/ 35 h 35"/>
              <a:gd name="T20" fmla="*/ 0 w 22"/>
              <a:gd name="T21" fmla="*/ 26 h 35"/>
              <a:gd name="T22" fmla="*/ 17 w 22"/>
              <a:gd name="T23" fmla="*/ 26 h 35"/>
              <a:gd name="T24" fmla="*/ 10 w 22"/>
              <a:gd name="T25" fmla="*/ 18 h 35"/>
              <a:gd name="T26" fmla="*/ 4 w 22"/>
              <a:gd name="T27" fmla="*/ 25 h 35"/>
              <a:gd name="T28" fmla="*/ 11 w 22"/>
              <a:gd name="T29" fmla="*/ 32 h 35"/>
              <a:gd name="T30" fmla="*/ 17 w 22"/>
              <a:gd name="T31" fmla="*/ 26 h 35"/>
              <a:gd name="T32" fmla="*/ 5 w 22"/>
              <a:gd name="T33" fmla="*/ 9 h 35"/>
              <a:gd name="T34" fmla="*/ 11 w 22"/>
              <a:gd name="T35" fmla="*/ 15 h 35"/>
              <a:gd name="T36" fmla="*/ 16 w 22"/>
              <a:gd name="T37" fmla="*/ 9 h 35"/>
              <a:gd name="T38" fmla="*/ 11 w 22"/>
              <a:gd name="T39" fmla="*/ 4 h 35"/>
              <a:gd name="T40" fmla="*/ 5 w 22"/>
              <a:gd name="T4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5">
                <a:moveTo>
                  <a:pt x="0" y="26"/>
                </a:moveTo>
                <a:cubicBezTo>
                  <a:pt x="0" y="22"/>
                  <a:pt x="2" y="1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2" y="15"/>
                  <a:pt x="1" y="12"/>
                  <a:pt x="1" y="9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1" y="5"/>
                  <a:pt x="21" y="9"/>
                </a:cubicBezTo>
                <a:cubicBezTo>
                  <a:pt x="21" y="11"/>
                  <a:pt x="19" y="15"/>
                  <a:pt x="15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9" y="18"/>
                  <a:pt x="22" y="21"/>
                  <a:pt x="22" y="25"/>
                </a:cubicBezTo>
                <a:cubicBezTo>
                  <a:pt x="22" y="31"/>
                  <a:pt x="17" y="35"/>
                  <a:pt x="11" y="35"/>
                </a:cubicBezTo>
                <a:cubicBezTo>
                  <a:pt x="4" y="35"/>
                  <a:pt x="0" y="31"/>
                  <a:pt x="0" y="26"/>
                </a:cubicBezTo>
                <a:close/>
                <a:moveTo>
                  <a:pt x="17" y="26"/>
                </a:moveTo>
                <a:cubicBezTo>
                  <a:pt x="17" y="22"/>
                  <a:pt x="15" y="20"/>
                  <a:pt x="10" y="18"/>
                </a:cubicBezTo>
                <a:cubicBezTo>
                  <a:pt x="6" y="20"/>
                  <a:pt x="4" y="22"/>
                  <a:pt x="4" y="25"/>
                </a:cubicBezTo>
                <a:cubicBezTo>
                  <a:pt x="4" y="29"/>
                  <a:pt x="7" y="32"/>
                  <a:pt x="11" y="32"/>
                </a:cubicBezTo>
                <a:cubicBezTo>
                  <a:pt x="15" y="32"/>
                  <a:pt x="17" y="29"/>
                  <a:pt x="17" y="26"/>
                </a:cubicBezTo>
                <a:close/>
                <a:moveTo>
                  <a:pt x="5" y="9"/>
                </a:moveTo>
                <a:cubicBezTo>
                  <a:pt x="5" y="12"/>
                  <a:pt x="8" y="14"/>
                  <a:pt x="11" y="15"/>
                </a:cubicBezTo>
                <a:cubicBezTo>
                  <a:pt x="14" y="14"/>
                  <a:pt x="16" y="12"/>
                  <a:pt x="16" y="9"/>
                </a:cubicBezTo>
                <a:cubicBezTo>
                  <a:pt x="16" y="6"/>
                  <a:pt x="15" y="4"/>
                  <a:pt x="11" y="4"/>
                </a:cubicBezTo>
                <a:cubicBezTo>
                  <a:pt x="7" y="4"/>
                  <a:pt x="5" y="6"/>
                  <a:pt x="5" y="9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10064370" y="4487614"/>
            <a:ext cx="62026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5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3"/>
          <p:cNvSpPr/>
          <p:nvPr/>
        </p:nvSpPr>
        <p:spPr bwMode="auto">
          <a:xfrm>
            <a:off x="1242467" y="2029835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8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10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10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1314831" y="2029835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1242467" y="1439296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7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9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9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1314831" y="1439296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3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1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3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0"/>
                  <a:pt x="5" y="31"/>
                  <a:pt x="8" y="31"/>
                </a:cubicBezTo>
                <a:cubicBezTo>
                  <a:pt x="13" y="31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655" y="4230464"/>
            <a:ext cx="1301254" cy="21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990655" y="3769147"/>
            <a:ext cx="1301254" cy="46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90655" y="3188945"/>
            <a:ext cx="1301254" cy="580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990655" y="2312828"/>
            <a:ext cx="1301254" cy="876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857896" y="4226588"/>
            <a:ext cx="1297377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857896" y="3993991"/>
            <a:ext cx="1297377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857896" y="3176023"/>
            <a:ext cx="1297377" cy="817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857896" y="2557056"/>
            <a:ext cx="1297377" cy="61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7554903" y="3996575"/>
            <a:ext cx="1301254" cy="444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554903" y="3763978"/>
            <a:ext cx="1301254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554903" y="2426542"/>
            <a:ext cx="1301254" cy="1337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554903" y="2000114"/>
            <a:ext cx="1301254" cy="426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9405344" y="4185237"/>
            <a:ext cx="1297377" cy="25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9405344" y="3430588"/>
            <a:ext cx="1297377" cy="754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9405344" y="2781900"/>
            <a:ext cx="1297377" cy="648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9405344" y="2354179"/>
            <a:ext cx="1297377" cy="4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5704460" y="4226588"/>
            <a:ext cx="1301254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704460" y="3364685"/>
            <a:ext cx="1301254" cy="86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5704460" y="2734088"/>
            <a:ext cx="1301254" cy="630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62"/>
          <p:cNvSpPr>
            <a:spLocks noChangeArrowheads="1"/>
          </p:cNvSpPr>
          <p:nvPr/>
        </p:nvSpPr>
        <p:spPr bwMode="auto">
          <a:xfrm>
            <a:off x="5704460" y="2102199"/>
            <a:ext cx="1301254" cy="63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4"/>
          <p:cNvSpPr/>
          <p:nvPr/>
        </p:nvSpPr>
        <p:spPr bwMode="auto">
          <a:xfrm>
            <a:off x="1428545" y="1120576"/>
            <a:ext cx="9477053" cy="3325687"/>
          </a:xfrm>
          <a:custGeom>
            <a:avLst/>
            <a:gdLst>
              <a:gd name="T0" fmla="*/ 7334 w 7334"/>
              <a:gd name="T1" fmla="*/ 2990 h 2990"/>
              <a:gd name="T2" fmla="*/ 8 w 7334"/>
              <a:gd name="T3" fmla="*/ 2990 h 2990"/>
              <a:gd name="T4" fmla="*/ 8 w 7334"/>
              <a:gd name="T5" fmla="*/ 2986 h 2990"/>
              <a:gd name="T6" fmla="*/ 0 w 7334"/>
              <a:gd name="T7" fmla="*/ 0 h 2990"/>
              <a:gd name="T8" fmla="*/ 8 w 7334"/>
              <a:gd name="T9" fmla="*/ 0 h 2990"/>
              <a:gd name="T10" fmla="*/ 17 w 7334"/>
              <a:gd name="T11" fmla="*/ 2981 h 2990"/>
              <a:gd name="T12" fmla="*/ 7334 w 7334"/>
              <a:gd name="T13" fmla="*/ 2981 h 2990"/>
              <a:gd name="T14" fmla="*/ 7334 w 7334"/>
              <a:gd name="T15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4" h="2990">
                <a:moveTo>
                  <a:pt x="7334" y="2990"/>
                </a:moveTo>
                <a:lnTo>
                  <a:pt x="8" y="2990"/>
                </a:lnTo>
                <a:lnTo>
                  <a:pt x="8" y="2986"/>
                </a:lnTo>
                <a:lnTo>
                  <a:pt x="0" y="0"/>
                </a:lnTo>
                <a:lnTo>
                  <a:pt x="8" y="0"/>
                </a:lnTo>
                <a:lnTo>
                  <a:pt x="17" y="2981"/>
                </a:lnTo>
                <a:lnTo>
                  <a:pt x="7334" y="2981"/>
                </a:lnTo>
                <a:lnTo>
                  <a:pt x="7334" y="2990"/>
                </a:ln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5"/>
          <p:cNvSpPr/>
          <p:nvPr/>
        </p:nvSpPr>
        <p:spPr bwMode="auto">
          <a:xfrm>
            <a:off x="1389779" y="1072655"/>
            <a:ext cx="87870" cy="89163"/>
          </a:xfrm>
          <a:custGeom>
            <a:avLst/>
            <a:gdLst>
              <a:gd name="T0" fmla="*/ 0 w 32"/>
              <a:gd name="T1" fmla="*/ 16 h 32"/>
              <a:gd name="T2" fmla="*/ 16 w 32"/>
              <a:gd name="T3" fmla="*/ 0 h 32"/>
              <a:gd name="T4" fmla="*/ 32 w 32"/>
              <a:gd name="T5" fmla="*/ 16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10857786" y="4395867"/>
            <a:ext cx="89163" cy="8916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1659966" y="473130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4" name="矩形 124"/>
          <p:cNvSpPr>
            <a:spLocks noChangeArrowheads="1"/>
          </p:cNvSpPr>
          <p:nvPr/>
        </p:nvSpPr>
        <p:spPr bwMode="auto">
          <a:xfrm>
            <a:off x="1659966" y="5244067"/>
            <a:ext cx="8878370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709394" y="5206996"/>
            <a:ext cx="18826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/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2"/>
          <p:cNvSpPr/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2"/>
          <p:cNvSpPr/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356576" y="342474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5" name="组合 34"/>
          <p:cNvGrpSpPr/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37"/>
          <p:cNvGrpSpPr/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40"/>
          <p:cNvGrpSpPr/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43"/>
          <p:cNvGrpSpPr/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>
            <a:off x="2716213" y="1673225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461125" y="1673225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2716213" y="4313899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6461125" y="4313899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4" dur="1000" spd="-99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6" dur="1000" spd="-99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 autoUpdateAnimBg="0"/>
      <p:bldP spid="14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200" y="-1125203"/>
            <a:ext cx="4572114" cy="44184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" y="734165"/>
            <a:ext cx="5683073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056773" y="1909912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6727323" y="1909912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6727323" y="2739513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6056773" y="2739513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5"/>
            </p:custDataLst>
          </p:nvPr>
        </p:nvSpPr>
        <p:spPr>
          <a:xfrm>
            <a:off x="6056773" y="3569114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6"/>
            </p:custDataLst>
          </p:nvPr>
        </p:nvSpPr>
        <p:spPr>
          <a:xfrm>
            <a:off x="6727323" y="3569114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MH_Entry_2"/>
          <p:cNvSpPr/>
          <p:nvPr>
            <p:custDataLst>
              <p:tags r:id="rId7"/>
            </p:custDataLst>
          </p:nvPr>
        </p:nvSpPr>
        <p:spPr>
          <a:xfrm>
            <a:off x="6727323" y="4398715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1" name="MH_Number_2"/>
          <p:cNvSpPr/>
          <p:nvPr>
            <p:custDataLst>
              <p:tags r:id="rId8"/>
            </p:custDataLst>
          </p:nvPr>
        </p:nvSpPr>
        <p:spPr>
          <a:xfrm>
            <a:off x="6056773" y="4398715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5400000">
            <a:off x="1293414" y="2037910"/>
            <a:ext cx="24811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95620" y="1014925"/>
            <a:ext cx="1210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" y="3835589"/>
            <a:ext cx="1581039" cy="216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62"/>
          <p:cNvSpPr/>
          <p:nvPr/>
        </p:nvSpPr>
        <p:spPr bwMode="auto">
          <a:xfrm>
            <a:off x="7386638" y="972939"/>
            <a:ext cx="3343275" cy="1690688"/>
          </a:xfrm>
          <a:custGeom>
            <a:avLst/>
            <a:gdLst>
              <a:gd name="T0" fmla="*/ 913 w 978"/>
              <a:gd name="T1" fmla="*/ 269 h 494"/>
              <a:gd name="T2" fmla="*/ 480 w 978"/>
              <a:gd name="T3" fmla="*/ 18 h 494"/>
              <a:gd name="T4" fmla="*/ 0 w 978"/>
              <a:gd name="T5" fmla="*/ 445 h 494"/>
              <a:gd name="T6" fmla="*/ 1 w 978"/>
              <a:gd name="T7" fmla="*/ 494 h 494"/>
              <a:gd name="T8" fmla="*/ 978 w 978"/>
              <a:gd name="T9" fmla="*/ 494 h 494"/>
              <a:gd name="T10" fmla="*/ 913 w 978"/>
              <a:gd name="T11" fmla="*/ 269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8" h="494">
                <a:moveTo>
                  <a:pt x="913" y="269"/>
                </a:moveTo>
                <a:cubicBezTo>
                  <a:pt x="739" y="0"/>
                  <a:pt x="480" y="18"/>
                  <a:pt x="480" y="18"/>
                </a:cubicBezTo>
                <a:cubicBezTo>
                  <a:pt x="480" y="18"/>
                  <a:pt x="3" y="17"/>
                  <a:pt x="0" y="445"/>
                </a:cubicBezTo>
                <a:cubicBezTo>
                  <a:pt x="0" y="461"/>
                  <a:pt x="0" y="477"/>
                  <a:pt x="1" y="494"/>
                </a:cubicBezTo>
                <a:cubicBezTo>
                  <a:pt x="978" y="494"/>
                  <a:pt x="978" y="494"/>
                  <a:pt x="978" y="494"/>
                </a:cubicBezTo>
                <a:cubicBezTo>
                  <a:pt x="978" y="419"/>
                  <a:pt x="960" y="343"/>
                  <a:pt x="913" y="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63"/>
          <p:cNvSpPr/>
          <p:nvPr/>
        </p:nvSpPr>
        <p:spPr bwMode="auto">
          <a:xfrm>
            <a:off x="6977063" y="2663627"/>
            <a:ext cx="3752850" cy="1341438"/>
          </a:xfrm>
          <a:custGeom>
            <a:avLst/>
            <a:gdLst>
              <a:gd name="T0" fmla="*/ 1019 w 1098"/>
              <a:gd name="T1" fmla="*/ 305 h 392"/>
              <a:gd name="T2" fmla="*/ 1098 w 1098"/>
              <a:gd name="T3" fmla="*/ 0 h 392"/>
              <a:gd name="T4" fmla="*/ 121 w 1098"/>
              <a:gd name="T5" fmla="*/ 0 h 392"/>
              <a:gd name="T6" fmla="*/ 126 w 1098"/>
              <a:gd name="T7" fmla="*/ 48 h 392"/>
              <a:gd name="T8" fmla="*/ 55 w 1098"/>
              <a:gd name="T9" fmla="*/ 250 h 392"/>
              <a:gd name="T10" fmla="*/ 119 w 1098"/>
              <a:gd name="T11" fmla="*/ 317 h 392"/>
              <a:gd name="T12" fmla="*/ 127 w 1098"/>
              <a:gd name="T13" fmla="*/ 392 h 392"/>
              <a:gd name="T14" fmla="*/ 977 w 1098"/>
              <a:gd name="T15" fmla="*/ 392 h 392"/>
              <a:gd name="T16" fmla="*/ 1019 w 1098"/>
              <a:gd name="T17" fmla="*/ 305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8" h="392">
                <a:moveTo>
                  <a:pt x="1019" y="305"/>
                </a:moveTo>
                <a:cubicBezTo>
                  <a:pt x="1060" y="216"/>
                  <a:pt x="1098" y="110"/>
                  <a:pt x="1098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2" y="16"/>
                  <a:pt x="124" y="32"/>
                  <a:pt x="126" y="48"/>
                </a:cubicBezTo>
                <a:cubicBezTo>
                  <a:pt x="126" y="48"/>
                  <a:pt x="139" y="131"/>
                  <a:pt x="55" y="250"/>
                </a:cubicBezTo>
                <a:cubicBezTo>
                  <a:pt x="55" y="250"/>
                  <a:pt x="0" y="317"/>
                  <a:pt x="119" y="317"/>
                </a:cubicBezTo>
                <a:cubicBezTo>
                  <a:pt x="119" y="317"/>
                  <a:pt x="121" y="349"/>
                  <a:pt x="127" y="392"/>
                </a:cubicBezTo>
                <a:cubicBezTo>
                  <a:pt x="977" y="392"/>
                  <a:pt x="977" y="392"/>
                  <a:pt x="977" y="392"/>
                </a:cubicBezTo>
                <a:cubicBezTo>
                  <a:pt x="990" y="366"/>
                  <a:pt x="1005" y="336"/>
                  <a:pt x="1019" y="3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4"/>
          <p:cNvSpPr/>
          <p:nvPr/>
        </p:nvSpPr>
        <p:spPr bwMode="auto">
          <a:xfrm>
            <a:off x="7410450" y="4005064"/>
            <a:ext cx="2960688" cy="1300163"/>
          </a:xfrm>
          <a:custGeom>
            <a:avLst/>
            <a:gdLst>
              <a:gd name="T0" fmla="*/ 0 w 866"/>
              <a:gd name="T1" fmla="*/ 0 h 380"/>
              <a:gd name="T2" fmla="*/ 126 w 866"/>
              <a:gd name="T3" fmla="*/ 247 h 380"/>
              <a:gd name="T4" fmla="*/ 255 w 866"/>
              <a:gd name="T5" fmla="*/ 247 h 380"/>
              <a:gd name="T6" fmla="*/ 360 w 866"/>
              <a:gd name="T7" fmla="*/ 380 h 380"/>
              <a:gd name="T8" fmla="*/ 866 w 866"/>
              <a:gd name="T9" fmla="*/ 380 h 380"/>
              <a:gd name="T10" fmla="*/ 798 w 866"/>
              <a:gd name="T11" fmla="*/ 127 h 380"/>
              <a:gd name="T12" fmla="*/ 850 w 866"/>
              <a:gd name="T13" fmla="*/ 0 h 380"/>
              <a:gd name="T14" fmla="*/ 0 w 866"/>
              <a:gd name="T1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6" h="380">
                <a:moveTo>
                  <a:pt x="0" y="0"/>
                </a:moveTo>
                <a:cubicBezTo>
                  <a:pt x="12" y="95"/>
                  <a:pt x="44" y="247"/>
                  <a:pt x="126" y="247"/>
                </a:cubicBezTo>
                <a:cubicBezTo>
                  <a:pt x="255" y="247"/>
                  <a:pt x="255" y="247"/>
                  <a:pt x="255" y="247"/>
                </a:cubicBezTo>
                <a:cubicBezTo>
                  <a:pt x="255" y="247"/>
                  <a:pt x="320" y="307"/>
                  <a:pt x="360" y="380"/>
                </a:cubicBezTo>
                <a:cubicBezTo>
                  <a:pt x="866" y="380"/>
                  <a:pt x="866" y="380"/>
                  <a:pt x="866" y="380"/>
                </a:cubicBezTo>
                <a:cubicBezTo>
                  <a:pt x="866" y="380"/>
                  <a:pt x="798" y="215"/>
                  <a:pt x="798" y="127"/>
                </a:cubicBezTo>
                <a:cubicBezTo>
                  <a:pt x="798" y="102"/>
                  <a:pt x="821" y="58"/>
                  <a:pt x="85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auto">
          <a:xfrm>
            <a:off x="1555750" y="5297289"/>
            <a:ext cx="9577388" cy="142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" name="Rectangle 334"/>
          <p:cNvSpPr>
            <a:spLocks noChangeArrowheads="1"/>
          </p:cNvSpPr>
          <p:nvPr/>
        </p:nvSpPr>
        <p:spPr bwMode="auto">
          <a:xfrm>
            <a:off x="6334125" y="1757164"/>
            <a:ext cx="1639888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5"/>
          <p:cNvSpPr>
            <a:spLocks noChangeArrowheads="1"/>
          </p:cNvSpPr>
          <p:nvPr/>
        </p:nvSpPr>
        <p:spPr bwMode="auto">
          <a:xfrm>
            <a:off x="7848600" y="1677789"/>
            <a:ext cx="184150" cy="184150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336"/>
          <p:cNvSpPr>
            <a:spLocks noChangeArrowheads="1"/>
          </p:cNvSpPr>
          <p:nvPr/>
        </p:nvSpPr>
        <p:spPr bwMode="auto">
          <a:xfrm>
            <a:off x="6343650" y="2906514"/>
            <a:ext cx="1630363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37"/>
          <p:cNvSpPr>
            <a:spLocks noChangeArrowheads="1"/>
          </p:cNvSpPr>
          <p:nvPr/>
        </p:nvSpPr>
        <p:spPr bwMode="auto">
          <a:xfrm>
            <a:off x="7848600" y="2827139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338"/>
          <p:cNvSpPr>
            <a:spLocks noChangeArrowheads="1"/>
          </p:cNvSpPr>
          <p:nvPr/>
        </p:nvSpPr>
        <p:spPr bwMode="auto">
          <a:xfrm>
            <a:off x="6367463" y="4165401"/>
            <a:ext cx="1606550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339"/>
          <p:cNvSpPr>
            <a:spLocks noChangeArrowheads="1"/>
          </p:cNvSpPr>
          <p:nvPr/>
        </p:nvSpPr>
        <p:spPr bwMode="auto">
          <a:xfrm>
            <a:off x="7848600" y="4086026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40"/>
          <p:cNvSpPr>
            <a:spLocks noEditPoints="1"/>
          </p:cNvSpPr>
          <p:nvPr/>
        </p:nvSpPr>
        <p:spPr bwMode="auto">
          <a:xfrm>
            <a:off x="5281613" y="2714426"/>
            <a:ext cx="758825" cy="458788"/>
          </a:xfrm>
          <a:custGeom>
            <a:avLst/>
            <a:gdLst>
              <a:gd name="T0" fmla="*/ 221 w 222"/>
              <a:gd name="T1" fmla="*/ 57 h 134"/>
              <a:gd name="T2" fmla="*/ 188 w 222"/>
              <a:gd name="T3" fmla="*/ 28 h 134"/>
              <a:gd name="T4" fmla="*/ 110 w 222"/>
              <a:gd name="T5" fmla="*/ 0 h 134"/>
              <a:gd name="T6" fmla="*/ 1 w 222"/>
              <a:gd name="T7" fmla="*/ 57 h 134"/>
              <a:gd name="T8" fmla="*/ 0 w 222"/>
              <a:gd name="T9" fmla="*/ 61 h 134"/>
              <a:gd name="T10" fmla="*/ 0 w 222"/>
              <a:gd name="T11" fmla="*/ 63 h 134"/>
              <a:gd name="T12" fmla="*/ 111 w 222"/>
              <a:gd name="T13" fmla="*/ 134 h 134"/>
              <a:gd name="T14" fmla="*/ 222 w 222"/>
              <a:gd name="T15" fmla="*/ 60 h 134"/>
              <a:gd name="T16" fmla="*/ 221 w 222"/>
              <a:gd name="T17" fmla="*/ 57 h 134"/>
              <a:gd name="T18" fmla="*/ 111 w 222"/>
              <a:gd name="T19" fmla="*/ 128 h 134"/>
              <a:gd name="T20" fmla="*/ 6 w 222"/>
              <a:gd name="T21" fmla="*/ 61 h 134"/>
              <a:gd name="T22" fmla="*/ 110 w 222"/>
              <a:gd name="T23" fmla="*/ 6 h 134"/>
              <a:gd name="T24" fmla="*/ 215 w 222"/>
              <a:gd name="T25" fmla="*/ 60 h 134"/>
              <a:gd name="T26" fmla="*/ 111 w 222"/>
              <a:gd name="T27" fmla="*/ 12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2" h="134">
                <a:moveTo>
                  <a:pt x="221" y="57"/>
                </a:moveTo>
                <a:cubicBezTo>
                  <a:pt x="221" y="57"/>
                  <a:pt x="208" y="43"/>
                  <a:pt x="188" y="28"/>
                </a:cubicBezTo>
                <a:cubicBezTo>
                  <a:pt x="170" y="15"/>
                  <a:pt x="141" y="0"/>
                  <a:pt x="110" y="0"/>
                </a:cubicBezTo>
                <a:cubicBezTo>
                  <a:pt x="50" y="0"/>
                  <a:pt x="3" y="55"/>
                  <a:pt x="1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0" y="61"/>
                  <a:pt x="0" y="62"/>
                  <a:pt x="0" y="63"/>
                </a:cubicBezTo>
                <a:cubicBezTo>
                  <a:pt x="1" y="64"/>
                  <a:pt x="36" y="134"/>
                  <a:pt x="111" y="134"/>
                </a:cubicBezTo>
                <a:cubicBezTo>
                  <a:pt x="186" y="134"/>
                  <a:pt x="221" y="61"/>
                  <a:pt x="222" y="60"/>
                </a:cubicBezTo>
                <a:cubicBezTo>
                  <a:pt x="222" y="59"/>
                  <a:pt x="222" y="58"/>
                  <a:pt x="221" y="57"/>
                </a:cubicBezTo>
                <a:close/>
                <a:moveTo>
                  <a:pt x="111" y="128"/>
                </a:moveTo>
                <a:cubicBezTo>
                  <a:pt x="40" y="128"/>
                  <a:pt x="6" y="62"/>
                  <a:pt x="6" y="61"/>
                </a:cubicBezTo>
                <a:cubicBezTo>
                  <a:pt x="10" y="55"/>
                  <a:pt x="55" y="6"/>
                  <a:pt x="110" y="6"/>
                </a:cubicBezTo>
                <a:cubicBezTo>
                  <a:pt x="162" y="6"/>
                  <a:pt x="207" y="51"/>
                  <a:pt x="215" y="60"/>
                </a:cubicBezTo>
                <a:cubicBezTo>
                  <a:pt x="210" y="71"/>
                  <a:pt x="176" y="128"/>
                  <a:pt x="111" y="128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41"/>
          <p:cNvSpPr>
            <a:spLocks noEditPoints="1"/>
          </p:cNvSpPr>
          <p:nvPr/>
        </p:nvSpPr>
        <p:spPr bwMode="auto">
          <a:xfrm>
            <a:off x="5537200" y="2820789"/>
            <a:ext cx="246063" cy="246063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  <a:gd name="T10" fmla="*/ 36 w 72"/>
              <a:gd name="T11" fmla="*/ 66 h 72"/>
              <a:gd name="T12" fmla="*/ 6 w 72"/>
              <a:gd name="T13" fmla="*/ 36 h 72"/>
              <a:gd name="T14" fmla="*/ 36 w 72"/>
              <a:gd name="T15" fmla="*/ 6 h 72"/>
              <a:gd name="T16" fmla="*/ 66 w 72"/>
              <a:gd name="T17" fmla="*/ 36 h 72"/>
              <a:gd name="T18" fmla="*/ 36 w 72"/>
              <a:gd name="T19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56" y="72"/>
                  <a:pt x="72" y="56"/>
                  <a:pt x="72" y="36"/>
                </a:cubicBezTo>
                <a:cubicBezTo>
                  <a:pt x="72" y="16"/>
                  <a:pt x="56" y="0"/>
                  <a:pt x="36" y="0"/>
                </a:cubicBezTo>
                <a:close/>
                <a:moveTo>
                  <a:pt x="36" y="66"/>
                </a:moveTo>
                <a:cubicBezTo>
                  <a:pt x="20" y="66"/>
                  <a:pt x="6" y="52"/>
                  <a:pt x="6" y="36"/>
                </a:cubicBezTo>
                <a:cubicBezTo>
                  <a:pt x="6" y="20"/>
                  <a:pt x="20" y="6"/>
                  <a:pt x="36" y="6"/>
                </a:cubicBezTo>
                <a:cubicBezTo>
                  <a:pt x="52" y="6"/>
                  <a:pt x="66" y="20"/>
                  <a:pt x="66" y="36"/>
                </a:cubicBezTo>
                <a:cubicBezTo>
                  <a:pt x="66" y="52"/>
                  <a:pt x="52" y="66"/>
                  <a:pt x="36" y="66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42"/>
          <p:cNvSpPr>
            <a:spLocks noEditPoints="1"/>
          </p:cNvSpPr>
          <p:nvPr/>
        </p:nvSpPr>
        <p:spPr bwMode="auto">
          <a:xfrm>
            <a:off x="5414963" y="1431726"/>
            <a:ext cx="477838" cy="666750"/>
          </a:xfrm>
          <a:custGeom>
            <a:avLst/>
            <a:gdLst>
              <a:gd name="T0" fmla="*/ 70 w 140"/>
              <a:gd name="T1" fmla="*/ 0 h 195"/>
              <a:gd name="T2" fmla="*/ 0 w 140"/>
              <a:gd name="T3" fmla="*/ 70 h 195"/>
              <a:gd name="T4" fmla="*/ 38 w 140"/>
              <a:gd name="T5" fmla="*/ 132 h 195"/>
              <a:gd name="T6" fmla="*/ 38 w 140"/>
              <a:gd name="T7" fmla="*/ 166 h 195"/>
              <a:gd name="T8" fmla="*/ 41 w 140"/>
              <a:gd name="T9" fmla="*/ 169 h 195"/>
              <a:gd name="T10" fmla="*/ 46 w 140"/>
              <a:gd name="T11" fmla="*/ 169 h 195"/>
              <a:gd name="T12" fmla="*/ 46 w 140"/>
              <a:gd name="T13" fmla="*/ 192 h 195"/>
              <a:gd name="T14" fmla="*/ 49 w 140"/>
              <a:gd name="T15" fmla="*/ 195 h 195"/>
              <a:gd name="T16" fmla="*/ 91 w 140"/>
              <a:gd name="T17" fmla="*/ 195 h 195"/>
              <a:gd name="T18" fmla="*/ 94 w 140"/>
              <a:gd name="T19" fmla="*/ 192 h 195"/>
              <a:gd name="T20" fmla="*/ 94 w 140"/>
              <a:gd name="T21" fmla="*/ 169 h 195"/>
              <a:gd name="T22" fmla="*/ 99 w 140"/>
              <a:gd name="T23" fmla="*/ 169 h 195"/>
              <a:gd name="T24" fmla="*/ 102 w 140"/>
              <a:gd name="T25" fmla="*/ 166 h 195"/>
              <a:gd name="T26" fmla="*/ 102 w 140"/>
              <a:gd name="T27" fmla="*/ 132 h 195"/>
              <a:gd name="T28" fmla="*/ 140 w 140"/>
              <a:gd name="T29" fmla="*/ 70 h 195"/>
              <a:gd name="T30" fmla="*/ 70 w 140"/>
              <a:gd name="T31" fmla="*/ 0 h 195"/>
              <a:gd name="T32" fmla="*/ 88 w 140"/>
              <a:gd name="T33" fmla="*/ 189 h 195"/>
              <a:gd name="T34" fmla="*/ 52 w 140"/>
              <a:gd name="T35" fmla="*/ 189 h 195"/>
              <a:gd name="T36" fmla="*/ 52 w 140"/>
              <a:gd name="T37" fmla="*/ 169 h 195"/>
              <a:gd name="T38" fmla="*/ 88 w 140"/>
              <a:gd name="T39" fmla="*/ 169 h 195"/>
              <a:gd name="T40" fmla="*/ 88 w 140"/>
              <a:gd name="T41" fmla="*/ 189 h 195"/>
              <a:gd name="T42" fmla="*/ 97 w 140"/>
              <a:gd name="T43" fmla="*/ 128 h 195"/>
              <a:gd name="T44" fmla="*/ 96 w 140"/>
              <a:gd name="T45" fmla="*/ 130 h 195"/>
              <a:gd name="T46" fmla="*/ 96 w 140"/>
              <a:gd name="T47" fmla="*/ 163 h 195"/>
              <a:gd name="T48" fmla="*/ 91 w 140"/>
              <a:gd name="T49" fmla="*/ 163 h 195"/>
              <a:gd name="T50" fmla="*/ 73 w 140"/>
              <a:gd name="T51" fmla="*/ 163 h 195"/>
              <a:gd name="T52" fmla="*/ 73 w 140"/>
              <a:gd name="T53" fmla="*/ 98 h 195"/>
              <a:gd name="T54" fmla="*/ 89 w 140"/>
              <a:gd name="T55" fmla="*/ 79 h 195"/>
              <a:gd name="T56" fmla="*/ 70 w 140"/>
              <a:gd name="T57" fmla="*/ 60 h 195"/>
              <a:gd name="T58" fmla="*/ 51 w 140"/>
              <a:gd name="T59" fmla="*/ 79 h 195"/>
              <a:gd name="T60" fmla="*/ 67 w 140"/>
              <a:gd name="T61" fmla="*/ 98 h 195"/>
              <a:gd name="T62" fmla="*/ 67 w 140"/>
              <a:gd name="T63" fmla="*/ 163 h 195"/>
              <a:gd name="T64" fmla="*/ 49 w 140"/>
              <a:gd name="T65" fmla="*/ 163 h 195"/>
              <a:gd name="T66" fmla="*/ 44 w 140"/>
              <a:gd name="T67" fmla="*/ 163 h 195"/>
              <a:gd name="T68" fmla="*/ 44 w 140"/>
              <a:gd name="T69" fmla="*/ 130 h 195"/>
              <a:gd name="T70" fmla="*/ 43 w 140"/>
              <a:gd name="T71" fmla="*/ 128 h 195"/>
              <a:gd name="T72" fmla="*/ 6 w 140"/>
              <a:gd name="T73" fmla="*/ 70 h 195"/>
              <a:gd name="T74" fmla="*/ 70 w 140"/>
              <a:gd name="T75" fmla="*/ 6 h 195"/>
              <a:gd name="T76" fmla="*/ 134 w 140"/>
              <a:gd name="T77" fmla="*/ 70 h 195"/>
              <a:gd name="T78" fmla="*/ 97 w 140"/>
              <a:gd name="T79" fmla="*/ 128 h 195"/>
              <a:gd name="T80" fmla="*/ 70 w 140"/>
              <a:gd name="T81" fmla="*/ 92 h 195"/>
              <a:gd name="T82" fmla="*/ 57 w 140"/>
              <a:gd name="T83" fmla="*/ 79 h 195"/>
              <a:gd name="T84" fmla="*/ 70 w 140"/>
              <a:gd name="T85" fmla="*/ 66 h 195"/>
              <a:gd name="T86" fmla="*/ 83 w 140"/>
              <a:gd name="T87" fmla="*/ 79 h 195"/>
              <a:gd name="T88" fmla="*/ 70 w 140"/>
              <a:gd name="T89" fmla="*/ 9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95">
                <a:moveTo>
                  <a:pt x="70" y="0"/>
                </a:moveTo>
                <a:cubicBezTo>
                  <a:pt x="32" y="0"/>
                  <a:pt x="0" y="32"/>
                  <a:pt x="0" y="70"/>
                </a:cubicBezTo>
                <a:cubicBezTo>
                  <a:pt x="0" y="96"/>
                  <a:pt x="15" y="121"/>
                  <a:pt x="38" y="132"/>
                </a:cubicBezTo>
                <a:cubicBezTo>
                  <a:pt x="38" y="166"/>
                  <a:pt x="38" y="166"/>
                  <a:pt x="38" y="166"/>
                </a:cubicBezTo>
                <a:cubicBezTo>
                  <a:pt x="38" y="168"/>
                  <a:pt x="40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8" y="195"/>
                  <a:pt x="49" y="195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92" y="195"/>
                  <a:pt x="94" y="194"/>
                  <a:pt x="94" y="192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100" y="169"/>
                  <a:pt x="102" y="168"/>
                  <a:pt x="102" y="166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25" y="121"/>
                  <a:pt x="140" y="96"/>
                  <a:pt x="140" y="70"/>
                </a:cubicBezTo>
                <a:cubicBezTo>
                  <a:pt x="140" y="32"/>
                  <a:pt x="108" y="0"/>
                  <a:pt x="70" y="0"/>
                </a:cubicBezTo>
                <a:close/>
                <a:moveTo>
                  <a:pt x="88" y="189"/>
                </a:moveTo>
                <a:cubicBezTo>
                  <a:pt x="52" y="189"/>
                  <a:pt x="52" y="189"/>
                  <a:pt x="52" y="189"/>
                </a:cubicBezTo>
                <a:cubicBezTo>
                  <a:pt x="52" y="169"/>
                  <a:pt x="52" y="169"/>
                  <a:pt x="52" y="169"/>
                </a:cubicBezTo>
                <a:cubicBezTo>
                  <a:pt x="88" y="169"/>
                  <a:pt x="88" y="169"/>
                  <a:pt x="88" y="169"/>
                </a:cubicBezTo>
                <a:lnTo>
                  <a:pt x="88" y="189"/>
                </a:lnTo>
                <a:close/>
                <a:moveTo>
                  <a:pt x="97" y="128"/>
                </a:moveTo>
                <a:cubicBezTo>
                  <a:pt x="96" y="128"/>
                  <a:pt x="96" y="129"/>
                  <a:pt x="96" y="130"/>
                </a:cubicBezTo>
                <a:cubicBezTo>
                  <a:pt x="96" y="163"/>
                  <a:pt x="96" y="163"/>
                  <a:pt x="96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73" y="163"/>
                  <a:pt x="73" y="163"/>
                  <a:pt x="73" y="163"/>
                </a:cubicBezTo>
                <a:cubicBezTo>
                  <a:pt x="73" y="98"/>
                  <a:pt x="73" y="98"/>
                  <a:pt x="73" y="98"/>
                </a:cubicBezTo>
                <a:cubicBezTo>
                  <a:pt x="82" y="97"/>
                  <a:pt x="89" y="89"/>
                  <a:pt x="89" y="79"/>
                </a:cubicBezTo>
                <a:cubicBezTo>
                  <a:pt x="89" y="69"/>
                  <a:pt x="81" y="60"/>
                  <a:pt x="70" y="60"/>
                </a:cubicBezTo>
                <a:cubicBezTo>
                  <a:pt x="59" y="60"/>
                  <a:pt x="51" y="69"/>
                  <a:pt x="51" y="79"/>
                </a:cubicBezTo>
                <a:cubicBezTo>
                  <a:pt x="51" y="89"/>
                  <a:pt x="58" y="97"/>
                  <a:pt x="67" y="98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4" y="129"/>
                  <a:pt x="44" y="128"/>
                  <a:pt x="43" y="128"/>
                </a:cubicBezTo>
                <a:cubicBezTo>
                  <a:pt x="21" y="117"/>
                  <a:pt x="6" y="95"/>
                  <a:pt x="6" y="70"/>
                </a:cubicBezTo>
                <a:cubicBezTo>
                  <a:pt x="6" y="35"/>
                  <a:pt x="35" y="6"/>
                  <a:pt x="70" y="6"/>
                </a:cubicBezTo>
                <a:cubicBezTo>
                  <a:pt x="105" y="6"/>
                  <a:pt x="134" y="35"/>
                  <a:pt x="134" y="70"/>
                </a:cubicBezTo>
                <a:cubicBezTo>
                  <a:pt x="134" y="95"/>
                  <a:pt x="119" y="117"/>
                  <a:pt x="97" y="128"/>
                </a:cubicBezTo>
                <a:close/>
                <a:moveTo>
                  <a:pt x="70" y="92"/>
                </a:moveTo>
                <a:cubicBezTo>
                  <a:pt x="63" y="92"/>
                  <a:pt x="57" y="87"/>
                  <a:pt x="57" y="79"/>
                </a:cubicBezTo>
                <a:cubicBezTo>
                  <a:pt x="57" y="72"/>
                  <a:pt x="63" y="66"/>
                  <a:pt x="70" y="66"/>
                </a:cubicBezTo>
                <a:cubicBezTo>
                  <a:pt x="77" y="66"/>
                  <a:pt x="83" y="72"/>
                  <a:pt x="83" y="79"/>
                </a:cubicBezTo>
                <a:cubicBezTo>
                  <a:pt x="83" y="87"/>
                  <a:pt x="77" y="92"/>
                  <a:pt x="70" y="92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414963" y="3851076"/>
            <a:ext cx="560388" cy="731838"/>
            <a:chOff x="5414963" y="4081463"/>
            <a:chExt cx="560388" cy="731838"/>
          </a:xfrm>
        </p:grpSpPr>
        <p:sp>
          <p:nvSpPr>
            <p:cNvPr id="23" name="Freeform 343"/>
            <p:cNvSpPr>
              <a:spLocks noEditPoints="1"/>
            </p:cNvSpPr>
            <p:nvPr/>
          </p:nvSpPr>
          <p:spPr bwMode="auto">
            <a:xfrm>
              <a:off x="5414963" y="4081463"/>
              <a:ext cx="560388" cy="731838"/>
            </a:xfrm>
            <a:custGeom>
              <a:avLst/>
              <a:gdLst>
                <a:gd name="T0" fmla="*/ 164 w 164"/>
                <a:gd name="T1" fmla="*/ 44 h 214"/>
                <a:gd name="T2" fmla="*/ 164 w 164"/>
                <a:gd name="T3" fmla="*/ 43 h 214"/>
                <a:gd name="T4" fmla="*/ 164 w 164"/>
                <a:gd name="T5" fmla="*/ 43 h 214"/>
                <a:gd name="T6" fmla="*/ 163 w 164"/>
                <a:gd name="T7" fmla="*/ 42 h 214"/>
                <a:gd name="T8" fmla="*/ 122 w 164"/>
                <a:gd name="T9" fmla="*/ 1 h 214"/>
                <a:gd name="T10" fmla="*/ 122 w 164"/>
                <a:gd name="T11" fmla="*/ 0 h 214"/>
                <a:gd name="T12" fmla="*/ 121 w 164"/>
                <a:gd name="T13" fmla="*/ 0 h 214"/>
                <a:gd name="T14" fmla="*/ 121 w 164"/>
                <a:gd name="T15" fmla="*/ 0 h 214"/>
                <a:gd name="T16" fmla="*/ 120 w 164"/>
                <a:gd name="T17" fmla="*/ 0 h 214"/>
                <a:gd name="T18" fmla="*/ 3 w 164"/>
                <a:gd name="T19" fmla="*/ 0 h 214"/>
                <a:gd name="T20" fmla="*/ 0 w 164"/>
                <a:gd name="T21" fmla="*/ 3 h 214"/>
                <a:gd name="T22" fmla="*/ 0 w 164"/>
                <a:gd name="T23" fmla="*/ 211 h 214"/>
                <a:gd name="T24" fmla="*/ 3 w 164"/>
                <a:gd name="T25" fmla="*/ 214 h 214"/>
                <a:gd name="T26" fmla="*/ 161 w 164"/>
                <a:gd name="T27" fmla="*/ 214 h 214"/>
                <a:gd name="T28" fmla="*/ 164 w 164"/>
                <a:gd name="T29" fmla="*/ 211 h 214"/>
                <a:gd name="T30" fmla="*/ 164 w 164"/>
                <a:gd name="T31" fmla="*/ 44 h 214"/>
                <a:gd name="T32" fmla="*/ 164 w 164"/>
                <a:gd name="T33" fmla="*/ 44 h 214"/>
                <a:gd name="T34" fmla="*/ 123 w 164"/>
                <a:gd name="T35" fmla="*/ 10 h 214"/>
                <a:gd name="T36" fmla="*/ 154 w 164"/>
                <a:gd name="T37" fmla="*/ 41 h 214"/>
                <a:gd name="T38" fmla="*/ 123 w 164"/>
                <a:gd name="T39" fmla="*/ 41 h 214"/>
                <a:gd name="T40" fmla="*/ 123 w 164"/>
                <a:gd name="T41" fmla="*/ 10 h 214"/>
                <a:gd name="T42" fmla="*/ 158 w 164"/>
                <a:gd name="T43" fmla="*/ 208 h 214"/>
                <a:gd name="T44" fmla="*/ 6 w 164"/>
                <a:gd name="T45" fmla="*/ 208 h 214"/>
                <a:gd name="T46" fmla="*/ 6 w 164"/>
                <a:gd name="T47" fmla="*/ 6 h 214"/>
                <a:gd name="T48" fmla="*/ 117 w 164"/>
                <a:gd name="T49" fmla="*/ 6 h 214"/>
                <a:gd name="T50" fmla="*/ 117 w 164"/>
                <a:gd name="T51" fmla="*/ 44 h 214"/>
                <a:gd name="T52" fmla="*/ 120 w 164"/>
                <a:gd name="T53" fmla="*/ 47 h 214"/>
                <a:gd name="T54" fmla="*/ 158 w 164"/>
                <a:gd name="T55" fmla="*/ 47 h 214"/>
                <a:gd name="T56" fmla="*/ 158 w 164"/>
                <a:gd name="T57" fmla="*/ 20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14">
                  <a:moveTo>
                    <a:pt x="164" y="44"/>
                  </a:moveTo>
                  <a:cubicBezTo>
                    <a:pt x="164" y="44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2"/>
                    <a:pt x="164" y="42"/>
                    <a:pt x="163" y="42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3"/>
                    <a:pt x="1" y="214"/>
                    <a:pt x="3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3" y="214"/>
                    <a:pt x="164" y="213"/>
                    <a:pt x="164" y="211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lose/>
                  <a:moveTo>
                    <a:pt x="123" y="10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10"/>
                  </a:lnTo>
                  <a:close/>
                  <a:moveTo>
                    <a:pt x="158" y="20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7" y="46"/>
                    <a:pt x="119" y="47"/>
                    <a:pt x="120" y="47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08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4"/>
            <p:cNvSpPr>
              <a:spLocks noEditPoints="1"/>
            </p:cNvSpPr>
            <p:nvPr/>
          </p:nvSpPr>
          <p:spPr bwMode="auto">
            <a:xfrm>
              <a:off x="5605463" y="4251326"/>
              <a:ext cx="82550" cy="381000"/>
            </a:xfrm>
            <a:custGeom>
              <a:avLst/>
              <a:gdLst>
                <a:gd name="T0" fmla="*/ 24 w 24"/>
                <a:gd name="T1" fmla="*/ 89 h 111"/>
                <a:gd name="T2" fmla="*/ 24 w 24"/>
                <a:gd name="T3" fmla="*/ 89 h 111"/>
                <a:gd name="T4" fmla="*/ 24 w 24"/>
                <a:gd name="T5" fmla="*/ 88 h 111"/>
                <a:gd name="T6" fmla="*/ 24 w 24"/>
                <a:gd name="T7" fmla="*/ 88 h 111"/>
                <a:gd name="T8" fmla="*/ 24 w 24"/>
                <a:gd name="T9" fmla="*/ 3 h 111"/>
                <a:gd name="T10" fmla="*/ 21 w 24"/>
                <a:gd name="T11" fmla="*/ 0 h 111"/>
                <a:gd name="T12" fmla="*/ 3 w 24"/>
                <a:gd name="T13" fmla="*/ 0 h 111"/>
                <a:gd name="T14" fmla="*/ 0 w 24"/>
                <a:gd name="T15" fmla="*/ 3 h 111"/>
                <a:gd name="T16" fmla="*/ 0 w 24"/>
                <a:gd name="T17" fmla="*/ 88 h 111"/>
                <a:gd name="T18" fmla="*/ 0 w 24"/>
                <a:gd name="T19" fmla="*/ 88 h 111"/>
                <a:gd name="T20" fmla="*/ 0 w 24"/>
                <a:gd name="T21" fmla="*/ 89 h 111"/>
                <a:gd name="T22" fmla="*/ 0 w 24"/>
                <a:gd name="T23" fmla="*/ 89 h 111"/>
                <a:gd name="T24" fmla="*/ 0 w 24"/>
                <a:gd name="T25" fmla="*/ 89 h 111"/>
                <a:gd name="T26" fmla="*/ 9 w 24"/>
                <a:gd name="T27" fmla="*/ 109 h 111"/>
                <a:gd name="T28" fmla="*/ 12 w 24"/>
                <a:gd name="T29" fmla="*/ 111 h 111"/>
                <a:gd name="T30" fmla="*/ 15 w 24"/>
                <a:gd name="T31" fmla="*/ 109 h 111"/>
                <a:gd name="T32" fmla="*/ 24 w 24"/>
                <a:gd name="T33" fmla="*/ 89 h 111"/>
                <a:gd name="T34" fmla="*/ 24 w 24"/>
                <a:gd name="T35" fmla="*/ 89 h 111"/>
                <a:gd name="T36" fmla="*/ 12 w 24"/>
                <a:gd name="T37" fmla="*/ 101 h 111"/>
                <a:gd name="T38" fmla="*/ 7 w 24"/>
                <a:gd name="T39" fmla="*/ 91 h 111"/>
                <a:gd name="T40" fmla="*/ 17 w 24"/>
                <a:gd name="T41" fmla="*/ 91 h 111"/>
                <a:gd name="T42" fmla="*/ 12 w 24"/>
                <a:gd name="T43" fmla="*/ 101 h 111"/>
                <a:gd name="T44" fmla="*/ 18 w 24"/>
                <a:gd name="T45" fmla="*/ 85 h 111"/>
                <a:gd name="T46" fmla="*/ 6 w 24"/>
                <a:gd name="T47" fmla="*/ 85 h 111"/>
                <a:gd name="T48" fmla="*/ 6 w 24"/>
                <a:gd name="T49" fmla="*/ 6 h 111"/>
                <a:gd name="T50" fmla="*/ 18 w 24"/>
                <a:gd name="T51" fmla="*/ 6 h 111"/>
                <a:gd name="T52" fmla="*/ 18 w 24"/>
                <a:gd name="T53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111">
                  <a:moveTo>
                    <a:pt x="24" y="89"/>
                  </a:move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11"/>
                    <a:pt x="11" y="111"/>
                    <a:pt x="12" y="111"/>
                  </a:cubicBezTo>
                  <a:cubicBezTo>
                    <a:pt x="13" y="111"/>
                    <a:pt x="14" y="111"/>
                    <a:pt x="15" y="10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lose/>
                  <a:moveTo>
                    <a:pt x="12" y="10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2" y="101"/>
                  </a:lnTo>
                  <a:close/>
                  <a:moveTo>
                    <a:pt x="18" y="85"/>
                  </a:moveTo>
                  <a:cubicBezTo>
                    <a:pt x="6" y="85"/>
                    <a:pt x="6" y="85"/>
                    <a:pt x="6" y="8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8" y="85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45"/>
            <p:cNvSpPr/>
            <p:nvPr/>
          </p:nvSpPr>
          <p:spPr bwMode="auto">
            <a:xfrm>
              <a:off x="5684838" y="4621213"/>
              <a:ext cx="187325" cy="20638"/>
            </a:xfrm>
            <a:custGeom>
              <a:avLst/>
              <a:gdLst>
                <a:gd name="T0" fmla="*/ 0 w 55"/>
                <a:gd name="T1" fmla="*/ 3 h 6"/>
                <a:gd name="T2" fmla="*/ 3 w 55"/>
                <a:gd name="T3" fmla="*/ 6 h 6"/>
                <a:gd name="T4" fmla="*/ 52 w 55"/>
                <a:gd name="T5" fmla="*/ 6 h 6"/>
                <a:gd name="T6" fmla="*/ 55 w 55"/>
                <a:gd name="T7" fmla="*/ 3 h 6"/>
                <a:gd name="T8" fmla="*/ 52 w 55"/>
                <a:gd name="T9" fmla="*/ 0 h 6"/>
                <a:gd name="T10" fmla="*/ 3 w 55"/>
                <a:gd name="T11" fmla="*/ 0 h 6"/>
                <a:gd name="T12" fmla="*/ 0 w 5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0" y="3"/>
                  </a:moveTo>
                  <a:cubicBezTo>
                    <a:pt x="0" y="4"/>
                    <a:pt x="1" y="6"/>
                    <a:pt x="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4" y="6"/>
                    <a:pt x="55" y="4"/>
                    <a:pt x="55" y="3"/>
                  </a:cubicBezTo>
                  <a:cubicBezTo>
                    <a:pt x="55" y="1"/>
                    <a:pt x="54" y="0"/>
                    <a:pt x="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124"/>
          <p:cNvSpPr>
            <a:spLocks noChangeArrowheads="1"/>
          </p:cNvSpPr>
          <p:nvPr/>
        </p:nvSpPr>
        <p:spPr bwMode="auto">
          <a:xfrm>
            <a:off x="1453616" y="5396408"/>
            <a:ext cx="96795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 err="1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模板大全</a:t>
            </a:r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775520" y="1513969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60304" y="1082776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75520" y="2853823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60304" y="242263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47528" y="4198014"/>
            <a:ext cx="33025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460304" y="3766821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33" name="Rectangle 161"/>
          <p:cNvSpPr>
            <a:spLocks noChangeArrowheads="1"/>
          </p:cNvSpPr>
          <p:nvPr/>
        </p:nvSpPr>
        <p:spPr bwMode="auto">
          <a:xfrm>
            <a:off x="8573905" y="1431726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161"/>
          <p:cNvSpPr>
            <a:spLocks noChangeArrowheads="1"/>
          </p:cNvSpPr>
          <p:nvPr/>
        </p:nvSpPr>
        <p:spPr bwMode="auto">
          <a:xfrm>
            <a:off x="8573905" y="2806563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61"/>
          <p:cNvSpPr>
            <a:spLocks noChangeArrowheads="1"/>
          </p:cNvSpPr>
          <p:nvPr/>
        </p:nvSpPr>
        <p:spPr bwMode="auto">
          <a:xfrm>
            <a:off x="8573905" y="4098787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55988" y="4361093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745538" y="4361093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598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02351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4553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8038" y="1243243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02351" y="1243243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75"/>
          <p:cNvSpPr>
            <a:spLocks noChangeArrowheads="1"/>
          </p:cNvSpPr>
          <p:nvPr/>
        </p:nvSpPr>
        <p:spPr bwMode="auto">
          <a:xfrm>
            <a:off x="1773238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1869249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7"/>
          <p:cNvSpPr>
            <a:spLocks noChangeArrowheads="1"/>
          </p:cNvSpPr>
          <p:nvPr/>
        </p:nvSpPr>
        <p:spPr bwMode="auto">
          <a:xfrm>
            <a:off x="4397376" y="4526193"/>
            <a:ext cx="54610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19" name="Rectangle 178"/>
          <p:cNvSpPr>
            <a:spLocks noChangeArrowheads="1"/>
          </p:cNvSpPr>
          <p:nvPr/>
        </p:nvSpPr>
        <p:spPr bwMode="auto">
          <a:xfrm>
            <a:off x="7078663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9"/>
          <p:cNvSpPr>
            <a:spLocks noChangeArrowheads="1"/>
          </p:cNvSpPr>
          <p:nvPr/>
        </p:nvSpPr>
        <p:spPr bwMode="auto">
          <a:xfrm>
            <a:off x="9780588" y="45261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390"/>
          <p:cNvSpPr>
            <a:spLocks noEditPoints="1"/>
          </p:cNvSpPr>
          <p:nvPr/>
        </p:nvSpPr>
        <p:spPr bwMode="auto">
          <a:xfrm>
            <a:off x="1428751" y="1971903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391"/>
          <p:cNvSpPr>
            <a:spLocks noChangeArrowheads="1"/>
          </p:cNvSpPr>
          <p:nvPr/>
        </p:nvSpPr>
        <p:spPr bwMode="auto">
          <a:xfrm>
            <a:off x="461879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392"/>
          <p:cNvSpPr>
            <a:spLocks noEditPoints="1"/>
          </p:cNvSpPr>
          <p:nvPr/>
        </p:nvSpPr>
        <p:spPr bwMode="auto">
          <a:xfrm>
            <a:off x="4176713" y="1250098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393"/>
          <p:cNvSpPr>
            <a:spLocks noChangeArrowheads="1"/>
          </p:cNvSpPr>
          <p:nvPr/>
        </p:nvSpPr>
        <p:spPr bwMode="auto">
          <a:xfrm>
            <a:off x="7235052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394"/>
          <p:cNvSpPr>
            <a:spLocks noEditPoints="1"/>
          </p:cNvSpPr>
          <p:nvPr/>
        </p:nvSpPr>
        <p:spPr bwMode="auto">
          <a:xfrm>
            <a:off x="6818313" y="1971903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395"/>
          <p:cNvSpPr>
            <a:spLocks noChangeArrowheads="1"/>
          </p:cNvSpPr>
          <p:nvPr/>
        </p:nvSpPr>
        <p:spPr bwMode="auto">
          <a:xfrm>
            <a:off x="990834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396"/>
          <p:cNvSpPr>
            <a:spLocks noEditPoints="1"/>
          </p:cNvSpPr>
          <p:nvPr/>
        </p:nvSpPr>
        <p:spPr bwMode="auto">
          <a:xfrm>
            <a:off x="9466263" y="1252479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124"/>
          <p:cNvSpPr>
            <a:spLocks noChangeArrowheads="1"/>
          </p:cNvSpPr>
          <p:nvPr/>
        </p:nvSpPr>
        <p:spPr bwMode="auto">
          <a:xfrm>
            <a:off x="804671" y="5345917"/>
            <a:ext cx="10598149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1424" y="3696680"/>
            <a:ext cx="234733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36776" y="32654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75720" y="3022380"/>
            <a:ext cx="238967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68263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6537" y="3663394"/>
            <a:ext cx="24115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30061" y="32322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82540" y="3022380"/>
            <a:ext cx="239534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67369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46188" y="46148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1.0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46188" y="39417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2.0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46188" y="32686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3.0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46188" y="2613025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4.0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46188" y="1944688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5.0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46263" y="2095500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46263" y="2757488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46263" y="34385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846263" y="41116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46263" y="4779963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1"/>
          <p:cNvSpPr/>
          <p:nvPr/>
        </p:nvSpPr>
        <p:spPr bwMode="auto">
          <a:xfrm>
            <a:off x="66976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0"/>
          <p:cNvSpPr/>
          <p:nvPr/>
        </p:nvSpPr>
        <p:spPr bwMode="auto">
          <a:xfrm>
            <a:off x="4648200" y="1193800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9"/>
          <p:cNvSpPr/>
          <p:nvPr/>
        </p:nvSpPr>
        <p:spPr bwMode="auto">
          <a:xfrm>
            <a:off x="26082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0"/>
          <p:cNvSpPr/>
          <p:nvPr/>
        </p:nvSpPr>
        <p:spPr bwMode="auto">
          <a:xfrm>
            <a:off x="8521700" y="1193800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91"/>
          <p:cNvSpPr>
            <a:spLocks noChangeArrowheads="1"/>
          </p:cNvSpPr>
          <p:nvPr/>
        </p:nvSpPr>
        <p:spPr bwMode="auto">
          <a:xfrm>
            <a:off x="2740025" y="4227513"/>
            <a:ext cx="811212" cy="98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2740025" y="4227513"/>
            <a:ext cx="176212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4943475" y="2960688"/>
            <a:ext cx="811212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4940300" y="2960688"/>
            <a:ext cx="176212" cy="2247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95"/>
          <p:cNvSpPr>
            <a:spLocks noChangeArrowheads="1"/>
          </p:cNvSpPr>
          <p:nvPr/>
        </p:nvSpPr>
        <p:spPr bwMode="auto">
          <a:xfrm>
            <a:off x="7050088" y="2339975"/>
            <a:ext cx="811212" cy="287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7050088" y="2339975"/>
            <a:ext cx="173037" cy="2879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9255125" y="3652838"/>
            <a:ext cx="809625" cy="1571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9255125" y="3652838"/>
            <a:ext cx="171450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15"/>
          <p:cNvSpPr txBox="1"/>
          <p:nvPr/>
        </p:nvSpPr>
        <p:spPr>
          <a:xfrm>
            <a:off x="217854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438199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648860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872259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3047500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507523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711598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8950325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6224588" y="183197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6284913" y="355600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9"/>
          <p:cNvSpPr/>
          <p:nvPr/>
        </p:nvSpPr>
        <p:spPr bwMode="auto">
          <a:xfrm>
            <a:off x="6300788" y="513715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7669213" y="183451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7669213" y="343820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669213" y="5015230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2695575" y="14271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2254250" y="275113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7"/>
          <p:cNvSpPr/>
          <p:nvPr/>
        </p:nvSpPr>
        <p:spPr bwMode="auto">
          <a:xfrm>
            <a:off x="3294063" y="318135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496888" y="18954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 bwMode="auto">
          <a:xfrm>
            <a:off x="1857375" y="313848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0"/>
          <p:cNvSpPr/>
          <p:nvPr/>
        </p:nvSpPr>
        <p:spPr bwMode="auto">
          <a:xfrm>
            <a:off x="2603500" y="379412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1"/>
          <p:cNvSpPr/>
          <p:nvPr/>
        </p:nvSpPr>
        <p:spPr bwMode="auto">
          <a:xfrm>
            <a:off x="728663" y="339407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>
            <a:off x="2568575" y="441325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3224213" y="440213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4"/>
          <p:cNvSpPr/>
          <p:nvPr/>
        </p:nvSpPr>
        <p:spPr bwMode="auto">
          <a:xfrm>
            <a:off x="3324225" y="472916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5"/>
          <p:cNvSpPr/>
          <p:nvPr/>
        </p:nvSpPr>
        <p:spPr bwMode="auto">
          <a:xfrm>
            <a:off x="3435350" y="405447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6"/>
          <p:cNvSpPr/>
          <p:nvPr/>
        </p:nvSpPr>
        <p:spPr bwMode="auto">
          <a:xfrm>
            <a:off x="3435350" y="315436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/>
          <p:cNvSpPr/>
          <p:nvPr/>
        </p:nvSpPr>
        <p:spPr bwMode="auto">
          <a:xfrm>
            <a:off x="3886200" y="298132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8"/>
          <p:cNvSpPr/>
          <p:nvPr/>
        </p:nvSpPr>
        <p:spPr bwMode="auto">
          <a:xfrm>
            <a:off x="3797300" y="427990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9"/>
          <p:cNvSpPr/>
          <p:nvPr/>
        </p:nvSpPr>
        <p:spPr bwMode="auto">
          <a:xfrm>
            <a:off x="3732213" y="391001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0"/>
          <p:cNvSpPr/>
          <p:nvPr/>
        </p:nvSpPr>
        <p:spPr bwMode="auto">
          <a:xfrm>
            <a:off x="3905250" y="481330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1"/>
          <p:cNvSpPr/>
          <p:nvPr/>
        </p:nvSpPr>
        <p:spPr bwMode="auto">
          <a:xfrm>
            <a:off x="4291013" y="425450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22"/>
          <p:cNvSpPr/>
          <p:nvPr/>
        </p:nvSpPr>
        <p:spPr bwMode="auto">
          <a:xfrm>
            <a:off x="4543425" y="442753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23"/>
          <p:cNvSpPr/>
          <p:nvPr/>
        </p:nvSpPr>
        <p:spPr bwMode="auto">
          <a:xfrm>
            <a:off x="4743450" y="407987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24"/>
          <p:cNvSpPr/>
          <p:nvPr/>
        </p:nvSpPr>
        <p:spPr bwMode="auto">
          <a:xfrm>
            <a:off x="4367213" y="369252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5"/>
          <p:cNvSpPr/>
          <p:nvPr/>
        </p:nvSpPr>
        <p:spPr bwMode="auto">
          <a:xfrm>
            <a:off x="4460875" y="299720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26"/>
          <p:cNvSpPr/>
          <p:nvPr/>
        </p:nvSpPr>
        <p:spPr bwMode="auto">
          <a:xfrm>
            <a:off x="4335463" y="291465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27"/>
          <p:cNvSpPr/>
          <p:nvPr/>
        </p:nvSpPr>
        <p:spPr bwMode="auto">
          <a:xfrm>
            <a:off x="4624388" y="255111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28"/>
          <p:cNvSpPr/>
          <p:nvPr/>
        </p:nvSpPr>
        <p:spPr bwMode="auto">
          <a:xfrm>
            <a:off x="4759325" y="220503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29"/>
          <p:cNvSpPr/>
          <p:nvPr/>
        </p:nvSpPr>
        <p:spPr bwMode="auto">
          <a:xfrm>
            <a:off x="4576763" y="137160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30"/>
          <p:cNvSpPr/>
          <p:nvPr/>
        </p:nvSpPr>
        <p:spPr bwMode="auto">
          <a:xfrm>
            <a:off x="4348163" y="325755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31"/>
          <p:cNvSpPr/>
          <p:nvPr/>
        </p:nvSpPr>
        <p:spPr bwMode="auto">
          <a:xfrm>
            <a:off x="5000625" y="398145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32"/>
          <p:cNvSpPr/>
          <p:nvPr/>
        </p:nvSpPr>
        <p:spPr bwMode="auto">
          <a:xfrm>
            <a:off x="4489450" y="361473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3"/>
          <p:cNvSpPr/>
          <p:nvPr/>
        </p:nvSpPr>
        <p:spPr bwMode="auto">
          <a:xfrm>
            <a:off x="4171950" y="271780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3911600" y="349250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5"/>
          <p:cNvSpPr/>
          <p:nvPr/>
        </p:nvSpPr>
        <p:spPr bwMode="auto">
          <a:xfrm>
            <a:off x="5032375" y="474821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6"/>
          <p:cNvSpPr/>
          <p:nvPr/>
        </p:nvSpPr>
        <p:spPr bwMode="auto">
          <a:xfrm>
            <a:off x="3776663" y="547687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6118225" y="134778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64" y="1297023"/>
            <a:ext cx="5683073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781300" y="2590738"/>
            <a:ext cx="6769100" cy="17476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62897" y="2644270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24364" y="3697675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43630" y="3699258"/>
            <a:ext cx="347451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+mn-ea"/>
              </a:rPr>
              <a:t>THANK YOU FOR LISTENING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99" y="1521527"/>
            <a:ext cx="2842232" cy="297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7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8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9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0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2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6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2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4" name="MH_Text_1"/>
          <p:cNvSpPr/>
          <p:nvPr/>
        </p:nvSpPr>
        <p:spPr>
          <a:xfrm>
            <a:off x="1246188" y="446722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5" name="MH_Text_2"/>
          <p:cNvSpPr/>
          <p:nvPr/>
        </p:nvSpPr>
        <p:spPr>
          <a:xfrm>
            <a:off x="3846513" y="4467225"/>
            <a:ext cx="1735137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6" name="MH_Text_3"/>
          <p:cNvSpPr/>
          <p:nvPr/>
        </p:nvSpPr>
        <p:spPr>
          <a:xfrm>
            <a:off x="65944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7" name="MH_Text_4"/>
          <p:cNvSpPr/>
          <p:nvPr/>
        </p:nvSpPr>
        <p:spPr>
          <a:xfrm>
            <a:off x="90709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Other_1"/>
          <p:cNvSpPr/>
          <p:nvPr>
            <p:custDataLst>
              <p:tags r:id="rId3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MH_Other_2"/>
          <p:cNvSpPr/>
          <p:nvPr>
            <p:custDataLst>
              <p:tags r:id="rId4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0" name="MH_Other_3"/>
          <p:cNvSpPr/>
          <p:nvPr>
            <p:custDataLst>
              <p:tags r:id="rId5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MH_Other_4"/>
          <p:cNvSpPr/>
          <p:nvPr>
            <p:custDataLst>
              <p:tags r:id="rId6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2" name="MH_Other_5"/>
          <p:cNvSpPr/>
          <p:nvPr>
            <p:custDataLst>
              <p:tags r:id="rId7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MH_Other_6"/>
          <p:cNvSpPr/>
          <p:nvPr>
            <p:custDataLst>
              <p:tags r:id="rId8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4" name="MH_Other_7"/>
          <p:cNvSpPr/>
          <p:nvPr>
            <p:custDataLst>
              <p:tags r:id="rId9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MH_Other_8"/>
          <p:cNvSpPr/>
          <p:nvPr>
            <p:custDataLst>
              <p:tags r:id="rId10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D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6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MH_Other_2"/>
          <p:cNvSpPr/>
          <p:nvPr>
            <p:custDataLst>
              <p:tags r:id="rId11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1" name="MH_Other_4"/>
          <p:cNvSpPr/>
          <p:nvPr>
            <p:custDataLst>
              <p:tags r:id="rId12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2" name="MH_Other_6"/>
          <p:cNvSpPr/>
          <p:nvPr>
            <p:custDataLst>
              <p:tags r:id="rId13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3" name="MH_Other_8"/>
          <p:cNvSpPr/>
          <p:nvPr>
            <p:custDataLst>
              <p:tags r:id="rId14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4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5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6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7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8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pic>
        <p:nvPicPr>
          <p:cNvPr id="15" name="MH_Other_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H_Other_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H_Other_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0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1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Text_2"/>
          <p:cNvSpPr/>
          <p:nvPr/>
        </p:nvSpPr>
        <p:spPr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9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Text_3"/>
          <p:cNvSpPr/>
          <p:nvPr/>
        </p:nvSpPr>
        <p:spPr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Text_4"/>
          <p:cNvSpPr/>
          <p:nvPr/>
        </p:nvSpPr>
        <p:spPr>
          <a:xfrm>
            <a:off x="8461375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0" name="MH_Text_2"/>
          <p:cNvSpPr/>
          <p:nvPr/>
        </p:nvSpPr>
        <p:spPr>
          <a:xfrm>
            <a:off x="2183720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  <p:bldP spid="24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10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7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5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3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8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" name="文本框 47"/>
          <p:cNvSpPr txBox="1">
            <a:spLocks noChangeArrowheads="1"/>
          </p:cNvSpPr>
          <p:nvPr/>
        </p:nvSpPr>
        <p:spPr bwMode="auto">
          <a:xfrm>
            <a:off x="7580313" y="160972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2" name="文本框 47"/>
          <p:cNvSpPr txBox="1">
            <a:spLocks noChangeArrowheads="1"/>
          </p:cNvSpPr>
          <p:nvPr/>
        </p:nvSpPr>
        <p:spPr bwMode="auto">
          <a:xfrm>
            <a:off x="7580313" y="327818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3" name="文本框 47"/>
          <p:cNvSpPr txBox="1">
            <a:spLocks noChangeArrowheads="1"/>
          </p:cNvSpPr>
          <p:nvPr/>
        </p:nvSpPr>
        <p:spPr bwMode="auto">
          <a:xfrm>
            <a:off x="7580313" y="471487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4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1" grpId="0"/>
      <p:bldP spid="52" grpId="0"/>
      <p:bldP spid="53" grpId="0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蓝色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D9D9"/>
      </a:accent1>
      <a:accent2>
        <a:srgbClr val="ED7D31"/>
      </a:accent2>
      <a:accent3>
        <a:srgbClr val="92D050"/>
      </a:accent3>
      <a:accent4>
        <a:srgbClr val="E4DC2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宽屏</PresentationFormat>
  <Paragraphs>218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Myriad Pro</vt:lpstr>
      <vt:lpstr>等线</vt:lpstr>
      <vt:lpstr>等线 Light</vt:lpstr>
      <vt:lpstr>宋体</vt:lpstr>
      <vt:lpstr>微软雅黑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商务报告蓝色教育通用PPT模板</dc:title>
  <dc:creator/>
  <cp:lastModifiedBy>天 下</cp:lastModifiedBy>
  <cp:revision>20</cp:revision>
  <dcterms:created xsi:type="dcterms:W3CDTF">2017-03-09T03:48:00Z</dcterms:created>
  <dcterms:modified xsi:type="dcterms:W3CDTF">2021-01-05T11:30:49Z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