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>
  <p:sldMasterIdLst>
    <p:sldMasterId id="2147483648" r:id="rId1"/>
  </p:sldMasterIdLst>
  <p:notesMasterIdLst>
    <p:notesMasterId r:id="rId27"/>
  </p:notesMasterIdLst>
  <p:handoutMasterIdLst>
    <p:handoutMasterId r:id="rId28"/>
  </p:handoutMasterIdLst>
  <p:sldIdLst>
    <p:sldId id="4938" r:id="rId2"/>
    <p:sldId id="4939" r:id="rId3"/>
    <p:sldId id="4940" r:id="rId4"/>
    <p:sldId id="4928" r:id="rId5"/>
    <p:sldId id="4952" r:id="rId6"/>
    <p:sldId id="4903" r:id="rId7"/>
    <p:sldId id="4929" r:id="rId8"/>
    <p:sldId id="4955" r:id="rId9"/>
    <p:sldId id="4930" r:id="rId10"/>
    <p:sldId id="4951" r:id="rId11"/>
    <p:sldId id="4950" r:id="rId12"/>
    <p:sldId id="4931" r:id="rId13"/>
    <p:sldId id="4915" r:id="rId14"/>
    <p:sldId id="4956" r:id="rId15"/>
    <p:sldId id="4944" r:id="rId16"/>
    <p:sldId id="4945" r:id="rId17"/>
    <p:sldId id="4917" r:id="rId18"/>
    <p:sldId id="4946" r:id="rId19"/>
    <p:sldId id="4927" r:id="rId20"/>
    <p:sldId id="4957" r:id="rId21"/>
    <p:sldId id="4947" r:id="rId22"/>
    <p:sldId id="4948" r:id="rId23"/>
    <p:sldId id="4953" r:id="rId24"/>
    <p:sldId id="4954" r:id="rId25"/>
    <p:sldId id="4958" r:id="rId26"/>
  </p:sldIdLst>
  <p:sldSz cx="12858750" cy="7232650"/>
  <p:notesSz cx="6858000" cy="9144000"/>
  <p:custDataLst>
    <p:tags r:id="rId29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640080" indent="-18288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1282700" indent="-3683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925955" indent="-55435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2568575" indent="-739775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28">
          <p15:clr>
            <a:srgbClr val="A4A3A4"/>
          </p15:clr>
        </p15:guide>
        <p15:guide id="2" pos="4050">
          <p15:clr>
            <a:srgbClr val="A4A3A4"/>
          </p15:clr>
        </p15:guide>
        <p15:guide id="3" pos="557">
          <p15:clr>
            <a:srgbClr val="A4A3A4"/>
          </p15:clr>
        </p15:guide>
        <p15:guide id="4" orient="horz" pos="4228">
          <p15:clr>
            <a:srgbClr val="A4A3A4"/>
          </p15:clr>
        </p15:guide>
        <p15:guide id="5" pos="7588">
          <p15:clr>
            <a:srgbClr val="A4A3A4"/>
          </p15:clr>
        </p15:guide>
        <p15:guide id="6" pos="376">
          <p15:clr>
            <a:srgbClr val="A4A3A4"/>
          </p15:clr>
        </p15:guide>
        <p15:guide id="7" pos="137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  <a:srgbClr val="08486C"/>
    <a:srgbClr val="BF0000"/>
    <a:srgbClr val="4F90B3"/>
    <a:srgbClr val="2F4792"/>
    <a:srgbClr val="972E6A"/>
    <a:srgbClr val="373C86"/>
    <a:srgbClr val="BB2888"/>
    <a:srgbClr val="FF4C79"/>
    <a:srgbClr val="00CDE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174" autoAdjust="0"/>
    <p:restoredTop sz="92019" autoAdjust="0"/>
  </p:normalViewPr>
  <p:slideViewPr>
    <p:cSldViewPr>
      <p:cViewPr varScale="1">
        <p:scale>
          <a:sx n="97" d="100"/>
          <a:sy n="97" d="100"/>
        </p:scale>
        <p:origin x="954" y="78"/>
      </p:cViewPr>
      <p:guideLst>
        <p:guide orient="horz" pos="328"/>
        <p:guide pos="4050"/>
        <p:guide pos="557"/>
        <p:guide orient="horz" pos="4228"/>
        <p:guide pos="7588"/>
        <p:guide pos="376"/>
        <p:guide pos="1374"/>
      </p:guideLst>
    </p:cSldViewPr>
  </p:slideViewPr>
  <p:outlineViewPr>
    <p:cViewPr>
      <p:scale>
        <a:sx n="100" d="100"/>
        <a:sy n="100" d="100"/>
      </p:scale>
      <p:origin x="0" y="-14412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83" d="100"/>
          <a:sy n="83" d="100"/>
        </p:scale>
        <p:origin x="3894" y="10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gs" Target="tags/tag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17742FC-62BB-4B81-9CA5-3B750A4B4580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67E82F1-5B17-4D95-A6D6-EB96F2D72B61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>
              <a:defRPr/>
            </a:pPr>
            <a:fld id="{06024D97-E667-405D-B634-E583E2108D71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/>
              <a:t>单击此处编辑母版文本样式</a:t>
            </a:r>
          </a:p>
          <a:p>
            <a:pPr lvl="1"/>
            <a:r>
              <a:rPr lang="zh-CN" altLang="en-US" noProof="0"/>
              <a:t>第二级</a:t>
            </a:r>
          </a:p>
          <a:p>
            <a:pPr lvl="2"/>
            <a:r>
              <a:rPr lang="zh-CN" altLang="en-US" noProof="0"/>
              <a:t>第三级</a:t>
            </a:r>
          </a:p>
          <a:p>
            <a:pPr lvl="3"/>
            <a:r>
              <a:rPr lang="zh-CN" altLang="en-US" noProof="0"/>
              <a:t>第四级</a:t>
            </a:r>
          </a:p>
          <a:p>
            <a:pPr lvl="4"/>
            <a:r>
              <a:rPr lang="zh-CN" altLang="en-US" noProof="0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fld id="{418F03C3-53C1-4F10-8DAF-D1F318E96C6E}" type="slidenum">
              <a:rPr lang="zh-CN" altLang="en-US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1pPr>
    <a:lvl2pPr marL="4559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2pPr>
    <a:lvl3pPr marL="9131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3pPr>
    <a:lvl4pPr marL="13703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4pPr>
    <a:lvl5pPr marL="1827530" algn="l" rtl="0" eaLnBrk="0" fontAlgn="base" hangingPunct="0">
      <a:spcBef>
        <a:spcPct val="30000"/>
      </a:spcBef>
      <a:spcAft>
        <a:spcPct val="0"/>
      </a:spcAft>
      <a:defRPr sz="1300" kern="1200">
        <a:solidFill>
          <a:schemeClr val="tx1"/>
        </a:solidFill>
        <a:latin typeface="+mn-lt"/>
        <a:ea typeface="+mn-ea"/>
        <a:cs typeface="+mn-cs"/>
      </a:defRPr>
    </a:lvl5pPr>
    <a:lvl6pPr marL="22853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6pPr>
    <a:lvl7pPr marL="27425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7pPr>
    <a:lvl8pPr marL="31997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8pPr>
    <a:lvl9pPr marL="3656965" algn="l" defTabSz="914400" rtl="0" eaLnBrk="1" latinLnBrk="0" hangingPunct="1">
      <a:defRPr sz="13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08FFC15-F7E2-453E-80EA-5E441A9ACE4E}" type="slidenum">
              <a:rPr lang="zh-CN" altLang="en-US"/>
              <a:t>1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07390C9-E209-452A-AF2C-23D0DB5DF8D6}" type="slidenum">
              <a:rPr lang="zh-CN" altLang="en-US" smtClean="0"/>
              <a:t>12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1DA27ED-71C2-4374-9DD5-1618B5BD4790}" type="slidenum">
              <a:rPr lang="zh-CN" altLang="en-US" smtClean="0"/>
              <a:t>13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7E6E6-A4C1-460E-9506-C91F86776A49}" type="slidenum">
              <a:rPr lang="zh-CN" altLang="en-US" smtClean="0"/>
              <a:t>14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>
                <a:solidFill>
                  <a:prstClr val="black"/>
                </a:solidFill>
              </a:rPr>
              <a:t>15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SV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9BC2EFC-28F3-48C0-BF6B-230A53BCFDFC}" type="slidenum">
              <a:rPr lang="es-MX" smtClean="0">
                <a:solidFill>
                  <a:prstClr val="black"/>
                </a:solidFill>
              </a:rPr>
              <a:t>16</a:t>
            </a:fld>
            <a:endParaRPr lang="es-MX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405A6DA-66F8-4910-9E6C-05DAE8B64C71}" type="slidenum">
              <a:rPr lang="zh-CN" altLang="en-US" smtClean="0"/>
              <a:t>17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45D2DAF-7A11-4887-8CD5-B116BE4C2387}" type="slidenum">
              <a:rPr lang="zh-CN" altLang="en-US" smtClean="0"/>
              <a:t>18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19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7E6E6-A4C1-460E-9506-C91F86776A49}" type="slidenum">
              <a:rPr lang="zh-CN" altLang="en-US" smtClean="0"/>
              <a:t>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7E6E6-A4C1-460E-9506-C91F86776A49}" type="slidenum">
              <a:rPr lang="zh-CN" altLang="en-US" smtClean="0"/>
              <a:t>20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21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22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24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/>
          <a:lstStyle/>
          <a:p>
            <a:pPr>
              <a:spcBef>
                <a:spcPct val="0"/>
              </a:spcBef>
            </a:pPr>
            <a:endParaRPr lang="zh-CN" altLang="en-US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fld id="{308FFC15-F7E2-453E-80EA-5E441A9ACE4E}" type="slidenum">
              <a:rPr lang="zh-CN" altLang="en-US"/>
              <a:t>25</a:t>
            </a:fld>
            <a:endParaRPr lang="en-US" altLang="zh-CN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7E6E6-A4C1-460E-9506-C91F86776A49}" type="slidenum">
              <a:rPr lang="zh-CN" altLang="en-US" smtClean="0"/>
              <a:t>3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4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5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26B02EC-97C0-4E19-AA45-E904FCC1D11E}" type="slidenum">
              <a:rPr lang="en-GB" smtClean="0"/>
              <a:t>6</a:t>
            </a:fld>
            <a:endParaRPr lang="en-GB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8F03C3-53C1-4F10-8DAF-D1F318E96C6E}" type="slidenum">
              <a:rPr lang="zh-CN" altLang="en-US" smtClean="0"/>
              <a:t>7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87E6E6-A4C1-460E-9506-C91F86776A49}" type="slidenum">
              <a:rPr lang="zh-CN" altLang="en-US" smtClean="0"/>
              <a:t>8</a:t>
            </a:fld>
            <a:endParaRPr lang="zh-CN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6A8C5BE-3C00-4CA3-9155-65BAE90245F7}" type="slidenum">
              <a:rPr lang="zh-CN" altLang="en-US" smtClean="0"/>
              <a:t>9</a:t>
            </a:fld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1_仅标题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43018" y="290513"/>
            <a:ext cx="11572715" cy="1204912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773E08-A71B-4FDC-B054-E26753AAFF0B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4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5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CC93CDD0-E3EC-4FB5-9135-935862A1CC9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1_标题幻灯片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964407" y="2246811"/>
            <a:ext cx="10929938" cy="1550333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928813" y="4098502"/>
            <a:ext cx="9001125" cy="1848344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42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85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9278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5704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2131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8557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4983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1409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>
          <a:xfrm>
            <a:off x="64301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4E67A1-5C53-42BD-AB2C-709FEF61F269}" type="datetimeFigureOut">
              <a:rPr lang="zh-CN" altLang="en-US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>
          <a:xfrm>
            <a:off x="4393156" y="6704013"/>
            <a:ext cx="4072440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>
          <a:xfrm>
            <a:off x="9214988" y="6704013"/>
            <a:ext cx="3000745" cy="385762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fld id="{5A80EFF5-4C64-44AF-903C-4654B01C43E2}" type="slidenum">
              <a:rPr lang="zh-CN" altLang="en-US"/>
              <a:t>‹#›</a:t>
            </a:fld>
            <a:endParaRPr lang="zh-CN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84238" y="385763"/>
            <a:ext cx="11090275" cy="1397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84238" y="1925638"/>
            <a:ext cx="11090275" cy="45894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8423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A93E93-166D-47F5-9EF1-ACEABE24AEEA}" type="datetimeFigureOut">
              <a:rPr lang="zh-CN" altLang="en-US" smtClean="0"/>
              <a:t>2021/1/5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259263" y="6704013"/>
            <a:ext cx="43402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9082088" y="6704013"/>
            <a:ext cx="2892425" cy="38417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8D5ACA-62CA-46DB-AD6B-12EDD6D51A23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4.xml"/><Relationship Id="rId7" Type="http://schemas.openxmlformats.org/officeDocument/2006/relationships/notesSlide" Target="../notesSlides/notesSlide14.xml"/><Relationship Id="rId2" Type="http://schemas.openxmlformats.org/officeDocument/2006/relationships/tags" Target="../tags/tag13.xml"/><Relationship Id="rId1" Type="http://schemas.openxmlformats.org/officeDocument/2006/relationships/tags" Target="../tags/tag1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6.xml"/><Relationship Id="rId4" Type="http://schemas.openxmlformats.org/officeDocument/2006/relationships/tags" Target="../tags/tag15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4.jpe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6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19.xml"/><Relationship Id="rId7" Type="http://schemas.openxmlformats.org/officeDocument/2006/relationships/notesSlide" Target="../notesSlides/notesSlide20.xml"/><Relationship Id="rId2" Type="http://schemas.openxmlformats.org/officeDocument/2006/relationships/tags" Target="../tags/tag18.xml"/><Relationship Id="rId1" Type="http://schemas.openxmlformats.org/officeDocument/2006/relationships/tags" Target="../tags/tag1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21.xml"/><Relationship Id="rId4" Type="http://schemas.openxmlformats.org/officeDocument/2006/relationships/tags" Target="../tags/tag2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4.xml"/><Relationship Id="rId7" Type="http://schemas.openxmlformats.org/officeDocument/2006/relationships/notesSlide" Target="../notesSlides/notesSlide3.xml"/><Relationship Id="rId2" Type="http://schemas.openxmlformats.org/officeDocument/2006/relationships/tags" Target="../tags/tag3.xml"/><Relationship Id="rId1" Type="http://schemas.openxmlformats.org/officeDocument/2006/relationships/tags" Target="../tags/tag2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6.xml"/><Relationship Id="rId4" Type="http://schemas.openxmlformats.org/officeDocument/2006/relationships/tags" Target="../tags/tag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jpeg"/><Relationship Id="rId3" Type="http://schemas.openxmlformats.org/officeDocument/2006/relationships/tags" Target="../tags/tag9.xml"/><Relationship Id="rId7" Type="http://schemas.openxmlformats.org/officeDocument/2006/relationships/notesSlide" Target="../notesSlides/notesSlide8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6" Type="http://schemas.openxmlformats.org/officeDocument/2006/relationships/slideLayout" Target="../slideLayouts/slideLayout2.xml"/><Relationship Id="rId5" Type="http://schemas.openxmlformats.org/officeDocument/2006/relationships/tags" Target="../tags/tag11.xml"/><Relationship Id="rId4" Type="http://schemas.openxmlformats.org/officeDocument/2006/relationships/tags" Target="../tags/tag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7" y="447"/>
            <a:ext cx="12856458" cy="7303182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3256286"/>
            <a:ext cx="7221463" cy="3036188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415866" y="5487436"/>
            <a:ext cx="3564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cap="all" dirty="0">
                <a:solidFill>
                  <a:schemeClr val="bg1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精彩军旅 热血青春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08695" y="2634692"/>
            <a:ext cx="5543083" cy="377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23900" cap="all" spc="600" dirty="0">
                <a:solidFill>
                  <a:schemeClr val="bg1"/>
                </a:solidFill>
                <a:latin typeface="段宁毛笔行书" panose="03000509000000000000" pitchFamily="65" charset="-122"/>
                <a:ea typeface="段宁毛笔行书" panose="03000509000000000000" pitchFamily="65" charset="-122"/>
                <a:cs typeface="Arial" panose="020B0604020202020204" pitchFamily="34" charset="0"/>
              </a:rPr>
              <a:t>军</a:t>
            </a:r>
            <a:r>
              <a:rPr lang="zh-CN" altLang="en-US" sz="16600" cap="all" spc="600" dirty="0">
                <a:solidFill>
                  <a:schemeClr val="bg1"/>
                </a:solidFill>
                <a:latin typeface="段宁毛笔行书" panose="03000509000000000000" pitchFamily="65" charset="-122"/>
                <a:ea typeface="段宁毛笔行书" panose="03000509000000000000" pitchFamily="65" charset="-122"/>
                <a:cs typeface="Arial" panose="020B0604020202020204" pitchFamily="34" charset="0"/>
              </a:rPr>
              <a:t>训</a:t>
            </a: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2433945" y="6015475"/>
            <a:ext cx="39954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200" cap="all" dirty="0">
                <a:solidFill>
                  <a:schemeClr val="bg1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Experience the army life Yang my youth</a:t>
            </a:r>
            <a:endParaRPr lang="zh-CN" altLang="en-US" sz="1200" cap="all" dirty="0">
              <a:solidFill>
                <a:schemeClr val="bg1"/>
              </a:solidFill>
              <a:latin typeface="Arial" panose="020B0604020202020204" pitchFamily="34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23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28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 animBg="1"/>
          <p:bldP spid="9" grpId="0"/>
          <p:bldP spid="15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23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28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 animBg="1"/>
          <p:bldP spid="9" grpId="0"/>
          <p:bldP spid="15" grpId="0"/>
          <p:bldP spid="19" grpId="0"/>
        </p:bldLst>
      </p:timing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>
          <a:xfrm>
            <a:off x="3529618" y="2019115"/>
            <a:ext cx="5774401" cy="5186747"/>
            <a:chOff x="3529618" y="2019115"/>
            <a:chExt cx="5774401" cy="5186747"/>
          </a:xfrm>
        </p:grpSpPr>
        <p:pic>
          <p:nvPicPr>
            <p:cNvPr id="31747" name="Group 33"/>
            <p:cNvPicPr>
              <a:picLocks noChangeArrowheads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4462162" y="2019115"/>
              <a:ext cx="3909314" cy="501430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1748" name="Freeform 11"/>
            <p:cNvSpPr/>
            <p:nvPr/>
          </p:nvSpPr>
          <p:spPr bwMode="auto">
            <a:xfrm>
              <a:off x="3529618" y="6542869"/>
              <a:ext cx="5774401" cy="662993"/>
            </a:xfrm>
            <a:custGeom>
              <a:avLst/>
              <a:gdLst>
                <a:gd name="T0" fmla="*/ 5475288 w 1229"/>
                <a:gd name="T1" fmla="*/ 547758 h 272"/>
                <a:gd name="T2" fmla="*/ 0 w 1229"/>
                <a:gd name="T3" fmla="*/ 628650 h 272"/>
                <a:gd name="T4" fmla="*/ 5475288 w 1229"/>
                <a:gd name="T5" fmla="*/ 547758 h 272"/>
                <a:gd name="T6" fmla="*/ 0 60000 65536"/>
                <a:gd name="T7" fmla="*/ 0 60000 65536"/>
                <a:gd name="T8" fmla="*/ 0 60000 65536"/>
              </a:gdLst>
              <a:ahLst/>
              <a:cxnLst>
                <a:cxn ang="T6">
                  <a:pos x="T0" y="T1"/>
                </a:cxn>
                <a:cxn ang="T7">
                  <a:pos x="T2" y="T3"/>
                </a:cxn>
                <a:cxn ang="T8">
                  <a:pos x="T4" y="T5"/>
                </a:cxn>
              </a:cxnLst>
              <a:rect l="0" t="0" r="r" b="b"/>
              <a:pathLst>
                <a:path w="1229" h="272">
                  <a:moveTo>
                    <a:pt x="1229" y="237"/>
                  </a:moveTo>
                  <a:cubicBezTo>
                    <a:pt x="1229" y="237"/>
                    <a:pt x="463" y="138"/>
                    <a:pt x="0" y="272"/>
                  </a:cubicBezTo>
                  <a:cubicBezTo>
                    <a:pt x="0" y="272"/>
                    <a:pt x="516" y="0"/>
                    <a:pt x="1229" y="237"/>
                  </a:cubicBezTo>
                  <a:close/>
                </a:path>
              </a:pathLst>
            </a:custGeom>
            <a:solidFill>
              <a:srgbClr val="ADBACA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8329" tIns="64165" rIns="128329" bIns="64165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064394" y="1403001"/>
            <a:ext cx="704849" cy="706523"/>
            <a:chOff x="6064394" y="1403001"/>
            <a:chExt cx="704849" cy="706523"/>
          </a:xfrm>
        </p:grpSpPr>
        <p:sp>
          <p:nvSpPr>
            <p:cNvPr id="31749" name="Freeform 13"/>
            <p:cNvSpPr/>
            <p:nvPr/>
          </p:nvSpPr>
          <p:spPr bwMode="auto">
            <a:xfrm flipV="1">
              <a:off x="6064394" y="1403001"/>
              <a:ext cx="704849" cy="706523"/>
            </a:xfrm>
            <a:custGeom>
              <a:avLst/>
              <a:gdLst>
                <a:gd name="T0" fmla="*/ 0 w 905504"/>
                <a:gd name="T1" fmla="*/ 334963 h 905504"/>
                <a:gd name="T2" fmla="*/ 97876 w 905504"/>
                <a:gd name="T3" fmla="*/ 98108 h 905504"/>
                <a:gd name="T4" fmla="*/ 334169 w 905504"/>
                <a:gd name="T5" fmla="*/ 0 h 905504"/>
                <a:gd name="T6" fmla="*/ 570462 w 905504"/>
                <a:gd name="T7" fmla="*/ 98108 h 905504"/>
                <a:gd name="T8" fmla="*/ 668338 w 905504"/>
                <a:gd name="T9" fmla="*/ 334963 h 905504"/>
                <a:gd name="T10" fmla="*/ 570462 w 905504"/>
                <a:gd name="T11" fmla="*/ 571817 h 905504"/>
                <a:gd name="T12" fmla="*/ 334169 w 905504"/>
                <a:gd name="T13" fmla="*/ 669925 h 905504"/>
                <a:gd name="T14" fmla="*/ 97876 w 905504"/>
                <a:gd name="T15" fmla="*/ 571817 h 905504"/>
                <a:gd name="T16" fmla="*/ 0 w 905504"/>
                <a:gd name="T17" fmla="*/ 334963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256659" tIns="221753" rIns="221753" bIns="128329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750" name="Freeform 5"/>
            <p:cNvSpPr>
              <a:spLocks noEditPoints="1"/>
            </p:cNvSpPr>
            <p:nvPr/>
          </p:nvSpPr>
          <p:spPr bwMode="auto">
            <a:xfrm>
              <a:off x="6223446" y="1568749"/>
              <a:ext cx="386745" cy="375026"/>
            </a:xfrm>
            <a:custGeom>
              <a:avLst/>
              <a:gdLst>
                <a:gd name="T0" fmla="*/ 360269 w 683"/>
                <a:gd name="T1" fmla="*/ 39213 h 662"/>
                <a:gd name="T2" fmla="*/ 305504 w 683"/>
                <a:gd name="T3" fmla="*/ 13429 h 662"/>
                <a:gd name="T4" fmla="*/ 309262 w 683"/>
                <a:gd name="T5" fmla="*/ 2149 h 662"/>
                <a:gd name="T6" fmla="*/ 304430 w 683"/>
                <a:gd name="T7" fmla="*/ 0 h 662"/>
                <a:gd name="T8" fmla="*/ 59597 w 683"/>
                <a:gd name="T9" fmla="*/ 537 h 662"/>
                <a:gd name="T10" fmla="*/ 57450 w 683"/>
                <a:gd name="T11" fmla="*/ 9669 h 662"/>
                <a:gd name="T12" fmla="*/ 55302 w 683"/>
                <a:gd name="T13" fmla="*/ 39213 h 662"/>
                <a:gd name="T14" fmla="*/ 2148 w 683"/>
                <a:gd name="T15" fmla="*/ 41361 h 662"/>
                <a:gd name="T16" fmla="*/ 35973 w 683"/>
                <a:gd name="T17" fmla="*/ 136439 h 662"/>
                <a:gd name="T18" fmla="*/ 129396 w 683"/>
                <a:gd name="T19" fmla="*/ 210567 h 662"/>
                <a:gd name="T20" fmla="*/ 145504 w 683"/>
                <a:gd name="T21" fmla="*/ 238499 h 662"/>
                <a:gd name="T22" fmla="*/ 156779 w 683"/>
                <a:gd name="T23" fmla="*/ 316924 h 662"/>
                <a:gd name="T24" fmla="*/ 136376 w 683"/>
                <a:gd name="T25" fmla="*/ 319073 h 662"/>
                <a:gd name="T26" fmla="*/ 109530 w 683"/>
                <a:gd name="T27" fmla="*/ 337874 h 662"/>
                <a:gd name="T28" fmla="*/ 114363 w 683"/>
                <a:gd name="T29" fmla="*/ 355600 h 662"/>
                <a:gd name="T30" fmla="*/ 257182 w 683"/>
                <a:gd name="T31" fmla="*/ 351303 h 662"/>
                <a:gd name="T32" fmla="*/ 253423 w 683"/>
                <a:gd name="T33" fmla="*/ 331428 h 662"/>
                <a:gd name="T34" fmla="*/ 222282 w 683"/>
                <a:gd name="T35" fmla="*/ 316924 h 662"/>
                <a:gd name="T36" fmla="*/ 223356 w 683"/>
                <a:gd name="T37" fmla="*/ 244408 h 662"/>
                <a:gd name="T38" fmla="*/ 217987 w 683"/>
                <a:gd name="T39" fmla="*/ 234739 h 662"/>
                <a:gd name="T40" fmla="*/ 231410 w 683"/>
                <a:gd name="T41" fmla="*/ 213253 h 662"/>
                <a:gd name="T42" fmla="*/ 244296 w 683"/>
                <a:gd name="T43" fmla="*/ 191766 h 662"/>
                <a:gd name="T44" fmla="*/ 366712 w 683"/>
                <a:gd name="T45" fmla="*/ 45659 h 662"/>
                <a:gd name="T46" fmla="*/ 78389 w 683"/>
                <a:gd name="T47" fmla="*/ 154702 h 662"/>
                <a:gd name="T48" fmla="*/ 51007 w 683"/>
                <a:gd name="T49" fmla="*/ 131067 h 662"/>
                <a:gd name="T50" fmla="*/ 43490 w 683"/>
                <a:gd name="T51" fmla="*/ 123010 h 662"/>
                <a:gd name="T52" fmla="*/ 41879 w 683"/>
                <a:gd name="T53" fmla="*/ 120324 h 662"/>
                <a:gd name="T54" fmla="*/ 23087 w 683"/>
                <a:gd name="T55" fmla="*/ 89169 h 662"/>
                <a:gd name="T56" fmla="*/ 22013 w 683"/>
                <a:gd name="T57" fmla="*/ 86483 h 662"/>
                <a:gd name="T58" fmla="*/ 16107 w 683"/>
                <a:gd name="T59" fmla="*/ 69831 h 662"/>
                <a:gd name="T60" fmla="*/ 12349 w 683"/>
                <a:gd name="T61" fmla="*/ 52105 h 662"/>
                <a:gd name="T62" fmla="*/ 96644 w 683"/>
                <a:gd name="T63" fmla="*/ 164908 h 662"/>
                <a:gd name="T64" fmla="*/ 243222 w 683"/>
                <a:gd name="T65" fmla="*/ 75740 h 662"/>
                <a:gd name="T66" fmla="*/ 221745 w 683"/>
                <a:gd name="T67" fmla="*/ 142885 h 662"/>
                <a:gd name="T68" fmla="*/ 183624 w 683"/>
                <a:gd name="T69" fmla="*/ 119250 h 662"/>
                <a:gd name="T70" fmla="*/ 145504 w 683"/>
                <a:gd name="T71" fmla="*/ 142885 h 662"/>
                <a:gd name="T72" fmla="*/ 123490 w 683"/>
                <a:gd name="T73" fmla="*/ 75740 h 662"/>
                <a:gd name="T74" fmla="*/ 168591 w 683"/>
                <a:gd name="T75" fmla="*/ 72517 h 662"/>
                <a:gd name="T76" fmla="*/ 185235 w 683"/>
                <a:gd name="T77" fmla="*/ 30618 h 662"/>
                <a:gd name="T78" fmla="*/ 242685 w 683"/>
                <a:gd name="T79" fmla="*/ 72517 h 662"/>
                <a:gd name="T80" fmla="*/ 350605 w 683"/>
                <a:gd name="T81" fmla="*/ 55327 h 662"/>
                <a:gd name="T82" fmla="*/ 342551 w 683"/>
                <a:gd name="T83" fmla="*/ 83797 h 662"/>
                <a:gd name="T84" fmla="*/ 340940 w 683"/>
                <a:gd name="T85" fmla="*/ 87557 h 662"/>
                <a:gd name="T86" fmla="*/ 336645 w 683"/>
                <a:gd name="T87" fmla="*/ 96152 h 662"/>
                <a:gd name="T88" fmla="*/ 321074 w 683"/>
                <a:gd name="T89" fmla="*/ 121398 h 662"/>
                <a:gd name="T90" fmla="*/ 317316 w 683"/>
                <a:gd name="T91" fmla="*/ 125695 h 662"/>
                <a:gd name="T92" fmla="*/ 302282 w 683"/>
                <a:gd name="T93" fmla="*/ 141273 h 662"/>
                <a:gd name="T94" fmla="*/ 266846 w 683"/>
                <a:gd name="T95" fmla="*/ 164908 h 662"/>
                <a:gd name="T96" fmla="*/ 351142 w 683"/>
                <a:gd name="T97" fmla="*/ 52105 h 662"/>
                <a:gd name="T98" fmla="*/ 350605 w 683"/>
                <a:gd name="T99" fmla="*/ 55327 h 662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683" h="662">
                  <a:moveTo>
                    <a:pt x="680" y="78"/>
                  </a:moveTo>
                  <a:cubicBezTo>
                    <a:pt x="678" y="75"/>
                    <a:pt x="675" y="73"/>
                    <a:pt x="671" y="73"/>
                  </a:cubicBezTo>
                  <a:cubicBezTo>
                    <a:pt x="580" y="73"/>
                    <a:pt x="580" y="73"/>
                    <a:pt x="580" y="73"/>
                  </a:cubicBezTo>
                  <a:cubicBezTo>
                    <a:pt x="577" y="49"/>
                    <a:pt x="571" y="32"/>
                    <a:pt x="569" y="25"/>
                  </a:cubicBezTo>
                  <a:cubicBezTo>
                    <a:pt x="572" y="23"/>
                    <a:pt x="574" y="20"/>
                    <a:pt x="576" y="18"/>
                  </a:cubicBezTo>
                  <a:cubicBezTo>
                    <a:pt x="580" y="14"/>
                    <a:pt x="580" y="8"/>
                    <a:pt x="576" y="4"/>
                  </a:cubicBezTo>
                  <a:cubicBezTo>
                    <a:pt x="575" y="3"/>
                    <a:pt x="574" y="2"/>
                    <a:pt x="572" y="1"/>
                  </a:cubicBezTo>
                  <a:cubicBezTo>
                    <a:pt x="571" y="1"/>
                    <a:pt x="569" y="0"/>
                    <a:pt x="567" y="0"/>
                  </a:cubicBezTo>
                  <a:cubicBezTo>
                    <a:pt x="116" y="0"/>
                    <a:pt x="116" y="0"/>
                    <a:pt x="116" y="0"/>
                  </a:cubicBezTo>
                  <a:cubicBezTo>
                    <a:pt x="114" y="0"/>
                    <a:pt x="112" y="1"/>
                    <a:pt x="111" y="1"/>
                  </a:cubicBezTo>
                  <a:cubicBezTo>
                    <a:pt x="109" y="2"/>
                    <a:pt x="108" y="3"/>
                    <a:pt x="107" y="4"/>
                  </a:cubicBezTo>
                  <a:cubicBezTo>
                    <a:pt x="103" y="8"/>
                    <a:pt x="103" y="14"/>
                    <a:pt x="107" y="18"/>
                  </a:cubicBezTo>
                  <a:cubicBezTo>
                    <a:pt x="109" y="20"/>
                    <a:pt x="111" y="23"/>
                    <a:pt x="114" y="25"/>
                  </a:cubicBezTo>
                  <a:cubicBezTo>
                    <a:pt x="112" y="32"/>
                    <a:pt x="107" y="49"/>
                    <a:pt x="103" y="73"/>
                  </a:cubicBezTo>
                  <a:cubicBezTo>
                    <a:pt x="13" y="73"/>
                    <a:pt x="13" y="73"/>
                    <a:pt x="13" y="73"/>
                  </a:cubicBezTo>
                  <a:cubicBezTo>
                    <a:pt x="8" y="73"/>
                    <a:pt x="6" y="75"/>
                    <a:pt x="4" y="77"/>
                  </a:cubicBezTo>
                  <a:cubicBezTo>
                    <a:pt x="1" y="79"/>
                    <a:pt x="0" y="82"/>
                    <a:pt x="0" y="85"/>
                  </a:cubicBezTo>
                  <a:cubicBezTo>
                    <a:pt x="5" y="147"/>
                    <a:pt x="28" y="206"/>
                    <a:pt x="67" y="254"/>
                  </a:cubicBezTo>
                  <a:cubicBezTo>
                    <a:pt x="108" y="304"/>
                    <a:pt x="165" y="341"/>
                    <a:pt x="228" y="357"/>
                  </a:cubicBezTo>
                  <a:cubicBezTo>
                    <a:pt x="225" y="368"/>
                    <a:pt x="224" y="385"/>
                    <a:pt x="241" y="392"/>
                  </a:cubicBezTo>
                  <a:cubicBezTo>
                    <a:pt x="253" y="397"/>
                    <a:pt x="266" y="403"/>
                    <a:pt x="275" y="413"/>
                  </a:cubicBezTo>
                  <a:cubicBezTo>
                    <a:pt x="284" y="423"/>
                    <a:pt x="281" y="435"/>
                    <a:pt x="271" y="444"/>
                  </a:cubicBezTo>
                  <a:cubicBezTo>
                    <a:pt x="268" y="447"/>
                    <a:pt x="267" y="450"/>
                    <a:pt x="268" y="455"/>
                  </a:cubicBezTo>
                  <a:cubicBezTo>
                    <a:pt x="292" y="590"/>
                    <a:pt x="292" y="590"/>
                    <a:pt x="292" y="590"/>
                  </a:cubicBezTo>
                  <a:cubicBezTo>
                    <a:pt x="269" y="590"/>
                    <a:pt x="269" y="590"/>
                    <a:pt x="269" y="590"/>
                  </a:cubicBezTo>
                  <a:cubicBezTo>
                    <a:pt x="264" y="590"/>
                    <a:pt x="258" y="591"/>
                    <a:pt x="254" y="594"/>
                  </a:cubicBezTo>
                  <a:cubicBezTo>
                    <a:pt x="212" y="617"/>
                    <a:pt x="212" y="617"/>
                    <a:pt x="212" y="617"/>
                  </a:cubicBezTo>
                  <a:cubicBezTo>
                    <a:pt x="208" y="619"/>
                    <a:pt x="204" y="624"/>
                    <a:pt x="204" y="629"/>
                  </a:cubicBezTo>
                  <a:cubicBezTo>
                    <a:pt x="204" y="654"/>
                    <a:pt x="204" y="654"/>
                    <a:pt x="204" y="654"/>
                  </a:cubicBezTo>
                  <a:cubicBezTo>
                    <a:pt x="204" y="659"/>
                    <a:pt x="208" y="662"/>
                    <a:pt x="213" y="662"/>
                  </a:cubicBezTo>
                  <a:cubicBezTo>
                    <a:pt x="471" y="662"/>
                    <a:pt x="471" y="662"/>
                    <a:pt x="471" y="662"/>
                  </a:cubicBezTo>
                  <a:cubicBezTo>
                    <a:pt x="475" y="662"/>
                    <a:pt x="479" y="659"/>
                    <a:pt x="479" y="654"/>
                  </a:cubicBezTo>
                  <a:cubicBezTo>
                    <a:pt x="479" y="628"/>
                    <a:pt x="479" y="628"/>
                    <a:pt x="479" y="628"/>
                  </a:cubicBezTo>
                  <a:cubicBezTo>
                    <a:pt x="479" y="624"/>
                    <a:pt x="476" y="619"/>
                    <a:pt x="472" y="617"/>
                  </a:cubicBezTo>
                  <a:cubicBezTo>
                    <a:pt x="461" y="611"/>
                    <a:pt x="440" y="600"/>
                    <a:pt x="429" y="594"/>
                  </a:cubicBezTo>
                  <a:cubicBezTo>
                    <a:pt x="426" y="591"/>
                    <a:pt x="419" y="590"/>
                    <a:pt x="414" y="590"/>
                  </a:cubicBezTo>
                  <a:cubicBezTo>
                    <a:pt x="392" y="590"/>
                    <a:pt x="392" y="590"/>
                    <a:pt x="392" y="590"/>
                  </a:cubicBezTo>
                  <a:cubicBezTo>
                    <a:pt x="392" y="590"/>
                    <a:pt x="415" y="456"/>
                    <a:pt x="416" y="455"/>
                  </a:cubicBezTo>
                  <a:cubicBezTo>
                    <a:pt x="416" y="452"/>
                    <a:pt x="416" y="448"/>
                    <a:pt x="414" y="446"/>
                  </a:cubicBezTo>
                  <a:cubicBezTo>
                    <a:pt x="411" y="443"/>
                    <a:pt x="408" y="440"/>
                    <a:pt x="406" y="437"/>
                  </a:cubicBezTo>
                  <a:cubicBezTo>
                    <a:pt x="403" y="432"/>
                    <a:pt x="402" y="427"/>
                    <a:pt x="403" y="421"/>
                  </a:cubicBezTo>
                  <a:cubicBezTo>
                    <a:pt x="407" y="409"/>
                    <a:pt x="421" y="402"/>
                    <a:pt x="431" y="397"/>
                  </a:cubicBezTo>
                  <a:cubicBezTo>
                    <a:pt x="435" y="395"/>
                    <a:pt x="438" y="394"/>
                    <a:pt x="442" y="392"/>
                  </a:cubicBezTo>
                  <a:cubicBezTo>
                    <a:pt x="460" y="385"/>
                    <a:pt x="458" y="368"/>
                    <a:pt x="455" y="357"/>
                  </a:cubicBezTo>
                  <a:cubicBezTo>
                    <a:pt x="518" y="340"/>
                    <a:pt x="575" y="304"/>
                    <a:pt x="616" y="254"/>
                  </a:cubicBezTo>
                  <a:cubicBezTo>
                    <a:pt x="655" y="206"/>
                    <a:pt x="679" y="147"/>
                    <a:pt x="683" y="85"/>
                  </a:cubicBezTo>
                  <a:cubicBezTo>
                    <a:pt x="683" y="83"/>
                    <a:pt x="682" y="80"/>
                    <a:pt x="680" y="78"/>
                  </a:cubicBezTo>
                  <a:close/>
                  <a:moveTo>
                    <a:pt x="146" y="288"/>
                  </a:moveTo>
                  <a:cubicBezTo>
                    <a:pt x="133" y="279"/>
                    <a:pt x="125" y="273"/>
                    <a:pt x="114" y="263"/>
                  </a:cubicBezTo>
                  <a:cubicBezTo>
                    <a:pt x="108" y="257"/>
                    <a:pt x="101" y="251"/>
                    <a:pt x="95" y="244"/>
                  </a:cubicBezTo>
                  <a:cubicBezTo>
                    <a:pt x="91" y="241"/>
                    <a:pt x="88" y="237"/>
                    <a:pt x="85" y="234"/>
                  </a:cubicBezTo>
                  <a:cubicBezTo>
                    <a:pt x="84" y="232"/>
                    <a:pt x="82" y="230"/>
                    <a:pt x="81" y="229"/>
                  </a:cubicBezTo>
                  <a:cubicBezTo>
                    <a:pt x="80" y="228"/>
                    <a:pt x="80" y="227"/>
                    <a:pt x="79" y="226"/>
                  </a:cubicBezTo>
                  <a:cubicBezTo>
                    <a:pt x="79" y="226"/>
                    <a:pt x="78" y="225"/>
                    <a:pt x="78" y="224"/>
                  </a:cubicBezTo>
                  <a:cubicBezTo>
                    <a:pt x="67" y="210"/>
                    <a:pt x="57" y="195"/>
                    <a:pt x="49" y="179"/>
                  </a:cubicBezTo>
                  <a:cubicBezTo>
                    <a:pt x="47" y="175"/>
                    <a:pt x="45" y="171"/>
                    <a:pt x="43" y="166"/>
                  </a:cubicBezTo>
                  <a:cubicBezTo>
                    <a:pt x="42" y="163"/>
                    <a:pt x="42" y="163"/>
                    <a:pt x="42" y="163"/>
                  </a:cubicBezTo>
                  <a:cubicBezTo>
                    <a:pt x="42" y="163"/>
                    <a:pt x="41" y="161"/>
                    <a:pt x="41" y="161"/>
                  </a:cubicBezTo>
                  <a:cubicBezTo>
                    <a:pt x="40" y="159"/>
                    <a:pt x="40" y="158"/>
                    <a:pt x="39" y="156"/>
                  </a:cubicBezTo>
                  <a:cubicBezTo>
                    <a:pt x="36" y="147"/>
                    <a:pt x="33" y="139"/>
                    <a:pt x="30" y="130"/>
                  </a:cubicBezTo>
                  <a:cubicBezTo>
                    <a:pt x="28" y="121"/>
                    <a:pt x="26" y="112"/>
                    <a:pt x="24" y="103"/>
                  </a:cubicBezTo>
                  <a:cubicBezTo>
                    <a:pt x="24" y="101"/>
                    <a:pt x="23" y="99"/>
                    <a:pt x="23" y="97"/>
                  </a:cubicBezTo>
                  <a:cubicBezTo>
                    <a:pt x="97" y="97"/>
                    <a:pt x="97" y="97"/>
                    <a:pt x="97" y="97"/>
                  </a:cubicBezTo>
                  <a:cubicBezTo>
                    <a:pt x="93" y="159"/>
                    <a:pt x="105" y="244"/>
                    <a:pt x="180" y="307"/>
                  </a:cubicBezTo>
                  <a:cubicBezTo>
                    <a:pt x="168" y="301"/>
                    <a:pt x="156" y="295"/>
                    <a:pt x="146" y="288"/>
                  </a:cubicBezTo>
                  <a:close/>
                  <a:moveTo>
                    <a:pt x="453" y="141"/>
                  </a:moveTo>
                  <a:cubicBezTo>
                    <a:pt x="388" y="188"/>
                    <a:pt x="388" y="188"/>
                    <a:pt x="388" y="188"/>
                  </a:cubicBezTo>
                  <a:cubicBezTo>
                    <a:pt x="413" y="266"/>
                    <a:pt x="413" y="266"/>
                    <a:pt x="413" y="266"/>
                  </a:cubicBezTo>
                  <a:cubicBezTo>
                    <a:pt x="415" y="271"/>
                    <a:pt x="412" y="273"/>
                    <a:pt x="408" y="270"/>
                  </a:cubicBezTo>
                  <a:cubicBezTo>
                    <a:pt x="342" y="222"/>
                    <a:pt x="342" y="222"/>
                    <a:pt x="342" y="222"/>
                  </a:cubicBezTo>
                  <a:cubicBezTo>
                    <a:pt x="276" y="270"/>
                    <a:pt x="276" y="270"/>
                    <a:pt x="276" y="270"/>
                  </a:cubicBezTo>
                  <a:cubicBezTo>
                    <a:pt x="271" y="273"/>
                    <a:pt x="269" y="271"/>
                    <a:pt x="271" y="266"/>
                  </a:cubicBezTo>
                  <a:cubicBezTo>
                    <a:pt x="296" y="188"/>
                    <a:pt x="296" y="188"/>
                    <a:pt x="296" y="188"/>
                  </a:cubicBezTo>
                  <a:cubicBezTo>
                    <a:pt x="230" y="141"/>
                    <a:pt x="230" y="141"/>
                    <a:pt x="230" y="141"/>
                  </a:cubicBezTo>
                  <a:cubicBezTo>
                    <a:pt x="225" y="137"/>
                    <a:pt x="226" y="135"/>
                    <a:pt x="232" y="135"/>
                  </a:cubicBezTo>
                  <a:cubicBezTo>
                    <a:pt x="314" y="135"/>
                    <a:pt x="314" y="135"/>
                    <a:pt x="314" y="135"/>
                  </a:cubicBezTo>
                  <a:cubicBezTo>
                    <a:pt x="339" y="57"/>
                    <a:pt x="339" y="57"/>
                    <a:pt x="339" y="57"/>
                  </a:cubicBezTo>
                  <a:cubicBezTo>
                    <a:pt x="340" y="52"/>
                    <a:pt x="343" y="52"/>
                    <a:pt x="345" y="57"/>
                  </a:cubicBezTo>
                  <a:cubicBezTo>
                    <a:pt x="370" y="135"/>
                    <a:pt x="370" y="135"/>
                    <a:pt x="370" y="135"/>
                  </a:cubicBezTo>
                  <a:cubicBezTo>
                    <a:pt x="452" y="135"/>
                    <a:pt x="452" y="135"/>
                    <a:pt x="452" y="135"/>
                  </a:cubicBezTo>
                  <a:cubicBezTo>
                    <a:pt x="457" y="134"/>
                    <a:pt x="458" y="137"/>
                    <a:pt x="453" y="141"/>
                  </a:cubicBezTo>
                  <a:close/>
                  <a:moveTo>
                    <a:pt x="653" y="103"/>
                  </a:moveTo>
                  <a:cubicBezTo>
                    <a:pt x="651" y="112"/>
                    <a:pt x="649" y="121"/>
                    <a:pt x="647" y="130"/>
                  </a:cubicBezTo>
                  <a:cubicBezTo>
                    <a:pt x="644" y="139"/>
                    <a:pt x="641" y="147"/>
                    <a:pt x="638" y="156"/>
                  </a:cubicBezTo>
                  <a:cubicBezTo>
                    <a:pt x="637" y="158"/>
                    <a:pt x="636" y="159"/>
                    <a:pt x="636" y="161"/>
                  </a:cubicBezTo>
                  <a:cubicBezTo>
                    <a:pt x="636" y="161"/>
                    <a:pt x="635" y="163"/>
                    <a:pt x="635" y="163"/>
                  </a:cubicBezTo>
                  <a:cubicBezTo>
                    <a:pt x="634" y="166"/>
                    <a:pt x="634" y="166"/>
                    <a:pt x="634" y="166"/>
                  </a:cubicBezTo>
                  <a:cubicBezTo>
                    <a:pt x="632" y="171"/>
                    <a:pt x="630" y="175"/>
                    <a:pt x="627" y="179"/>
                  </a:cubicBezTo>
                  <a:cubicBezTo>
                    <a:pt x="619" y="195"/>
                    <a:pt x="610" y="210"/>
                    <a:pt x="599" y="224"/>
                  </a:cubicBezTo>
                  <a:cubicBezTo>
                    <a:pt x="599" y="225"/>
                    <a:pt x="598" y="226"/>
                    <a:pt x="598" y="226"/>
                  </a:cubicBezTo>
                  <a:cubicBezTo>
                    <a:pt x="597" y="227"/>
                    <a:pt x="596" y="228"/>
                    <a:pt x="596" y="229"/>
                  </a:cubicBezTo>
                  <a:cubicBezTo>
                    <a:pt x="594" y="230"/>
                    <a:pt x="593" y="232"/>
                    <a:pt x="591" y="234"/>
                  </a:cubicBezTo>
                  <a:cubicBezTo>
                    <a:pt x="588" y="237"/>
                    <a:pt x="585" y="241"/>
                    <a:pt x="582" y="244"/>
                  </a:cubicBezTo>
                  <a:cubicBezTo>
                    <a:pt x="576" y="251"/>
                    <a:pt x="569" y="257"/>
                    <a:pt x="563" y="263"/>
                  </a:cubicBezTo>
                  <a:cubicBezTo>
                    <a:pt x="551" y="273"/>
                    <a:pt x="544" y="279"/>
                    <a:pt x="531" y="288"/>
                  </a:cubicBezTo>
                  <a:cubicBezTo>
                    <a:pt x="520" y="295"/>
                    <a:pt x="509" y="301"/>
                    <a:pt x="497" y="307"/>
                  </a:cubicBezTo>
                  <a:cubicBezTo>
                    <a:pt x="571" y="244"/>
                    <a:pt x="584" y="159"/>
                    <a:pt x="580" y="97"/>
                  </a:cubicBezTo>
                  <a:cubicBezTo>
                    <a:pt x="654" y="97"/>
                    <a:pt x="654" y="97"/>
                    <a:pt x="654" y="97"/>
                  </a:cubicBezTo>
                  <a:cubicBezTo>
                    <a:pt x="653" y="99"/>
                    <a:pt x="653" y="101"/>
                    <a:pt x="653" y="103"/>
                  </a:cubicBezTo>
                  <a:close/>
                  <a:moveTo>
                    <a:pt x="653" y="103"/>
                  </a:moveTo>
                  <a:cubicBezTo>
                    <a:pt x="653" y="103"/>
                    <a:pt x="653" y="103"/>
                    <a:pt x="653" y="10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8329" tIns="64165" rIns="128329" bIns="64165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10" name="组合 9"/>
          <p:cNvGrpSpPr/>
          <p:nvPr/>
        </p:nvGrpSpPr>
        <p:grpSpPr>
          <a:xfrm>
            <a:off x="8034957" y="4255879"/>
            <a:ext cx="706523" cy="706523"/>
            <a:chOff x="8034957" y="4255879"/>
            <a:chExt cx="706523" cy="706523"/>
          </a:xfrm>
        </p:grpSpPr>
        <p:sp>
          <p:nvSpPr>
            <p:cNvPr id="31751" name="Freeform 19"/>
            <p:cNvSpPr/>
            <p:nvPr/>
          </p:nvSpPr>
          <p:spPr bwMode="auto">
            <a:xfrm flipV="1">
              <a:off x="8034957" y="4255879"/>
              <a:ext cx="706523" cy="706523"/>
            </a:xfrm>
            <a:custGeom>
              <a:avLst/>
              <a:gdLst>
                <a:gd name="T0" fmla="*/ 0 w 905504"/>
                <a:gd name="T1" fmla="*/ 334963 h 905504"/>
                <a:gd name="T2" fmla="*/ 98108 w 905504"/>
                <a:gd name="T3" fmla="*/ 98108 h 905504"/>
                <a:gd name="T4" fmla="*/ 334963 w 905504"/>
                <a:gd name="T5" fmla="*/ 0 h 905504"/>
                <a:gd name="T6" fmla="*/ 571817 w 905504"/>
                <a:gd name="T7" fmla="*/ 98108 h 905504"/>
                <a:gd name="T8" fmla="*/ 669925 w 905504"/>
                <a:gd name="T9" fmla="*/ 334963 h 905504"/>
                <a:gd name="T10" fmla="*/ 571817 w 905504"/>
                <a:gd name="T11" fmla="*/ 571817 h 905504"/>
                <a:gd name="T12" fmla="*/ 334963 w 905504"/>
                <a:gd name="T13" fmla="*/ 669925 h 905504"/>
                <a:gd name="T14" fmla="*/ 98108 w 905504"/>
                <a:gd name="T15" fmla="*/ 571817 h 905504"/>
                <a:gd name="T16" fmla="*/ 0 w 905504"/>
                <a:gd name="T17" fmla="*/ 334963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256659" tIns="221753" rIns="221753" bIns="128329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752" name="Freeform 177"/>
            <p:cNvSpPr>
              <a:spLocks noEditPoints="1"/>
            </p:cNvSpPr>
            <p:nvPr/>
          </p:nvSpPr>
          <p:spPr bwMode="auto">
            <a:xfrm>
              <a:off x="8188986" y="4399863"/>
              <a:ext cx="398465" cy="420231"/>
            </a:xfrm>
            <a:custGeom>
              <a:avLst/>
              <a:gdLst>
                <a:gd name="T0" fmla="*/ 367330 w 360"/>
                <a:gd name="T1" fmla="*/ 188746 h 380"/>
                <a:gd name="T2" fmla="*/ 10495 w 360"/>
                <a:gd name="T3" fmla="*/ 188746 h 380"/>
                <a:gd name="T4" fmla="*/ 5248 w 360"/>
                <a:gd name="T5" fmla="*/ 179308 h 380"/>
                <a:gd name="T6" fmla="*/ 178417 w 360"/>
                <a:gd name="T7" fmla="*/ 8389 h 380"/>
                <a:gd name="T8" fmla="*/ 198358 w 360"/>
                <a:gd name="T9" fmla="*/ 9437 h 380"/>
                <a:gd name="T10" fmla="*/ 262378 w 360"/>
                <a:gd name="T11" fmla="*/ 72352 h 380"/>
                <a:gd name="T12" fmla="*/ 262378 w 360"/>
                <a:gd name="T13" fmla="*/ 47186 h 380"/>
                <a:gd name="T14" fmla="*/ 294913 w 360"/>
                <a:gd name="T15" fmla="*/ 47186 h 380"/>
                <a:gd name="T16" fmla="*/ 294913 w 360"/>
                <a:gd name="T17" fmla="*/ 104859 h 380"/>
                <a:gd name="T18" fmla="*/ 370478 w 360"/>
                <a:gd name="T19" fmla="*/ 179308 h 380"/>
                <a:gd name="T20" fmla="*/ 367330 w 360"/>
                <a:gd name="T21" fmla="*/ 188746 h 380"/>
                <a:gd name="T22" fmla="*/ 329547 w 360"/>
                <a:gd name="T23" fmla="*/ 384831 h 380"/>
                <a:gd name="T24" fmla="*/ 314854 w 360"/>
                <a:gd name="T25" fmla="*/ 398463 h 380"/>
                <a:gd name="T26" fmla="*/ 203606 w 360"/>
                <a:gd name="T27" fmla="*/ 398463 h 380"/>
                <a:gd name="T28" fmla="*/ 203606 w 360"/>
                <a:gd name="T29" fmla="*/ 316673 h 380"/>
                <a:gd name="T30" fmla="*/ 153229 w 360"/>
                <a:gd name="T31" fmla="*/ 316673 h 380"/>
                <a:gd name="T32" fmla="*/ 153229 w 360"/>
                <a:gd name="T33" fmla="*/ 398463 h 380"/>
                <a:gd name="T34" fmla="*/ 60872 w 360"/>
                <a:gd name="T35" fmla="*/ 398463 h 380"/>
                <a:gd name="T36" fmla="*/ 46179 w 360"/>
                <a:gd name="T37" fmla="*/ 383783 h 380"/>
                <a:gd name="T38" fmla="*/ 46179 w 360"/>
                <a:gd name="T39" fmla="*/ 197134 h 380"/>
                <a:gd name="T40" fmla="*/ 329547 w 360"/>
                <a:gd name="T41" fmla="*/ 197134 h 380"/>
                <a:gd name="T42" fmla="*/ 329547 w 360"/>
                <a:gd name="T43" fmla="*/ 384831 h 380"/>
                <a:gd name="T44" fmla="*/ 286517 w 360"/>
                <a:gd name="T45" fmla="*/ 253758 h 380"/>
                <a:gd name="T46" fmla="*/ 236141 w 360"/>
                <a:gd name="T47" fmla="*/ 253758 h 380"/>
                <a:gd name="T48" fmla="*/ 236141 w 360"/>
                <a:gd name="T49" fmla="*/ 295701 h 380"/>
                <a:gd name="T50" fmla="*/ 286517 w 360"/>
                <a:gd name="T51" fmla="*/ 295701 h 380"/>
                <a:gd name="T52" fmla="*/ 286517 w 360"/>
                <a:gd name="T53" fmla="*/ 253758 h 380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</a:gdLst>
              <a:ahLst/>
              <a:cxnLst>
                <a:cxn ang="T54">
                  <a:pos x="T0" y="T1"/>
                </a:cxn>
                <a:cxn ang="T55">
                  <a:pos x="T2" y="T3"/>
                </a:cxn>
                <a:cxn ang="T56">
                  <a:pos x="T4" y="T5"/>
                </a:cxn>
                <a:cxn ang="T57">
                  <a:pos x="T6" y="T7"/>
                </a:cxn>
                <a:cxn ang="T58">
                  <a:pos x="T8" y="T9"/>
                </a:cxn>
                <a:cxn ang="T59">
                  <a:pos x="T10" y="T11"/>
                </a:cxn>
                <a:cxn ang="T60">
                  <a:pos x="T12" y="T13"/>
                </a:cxn>
                <a:cxn ang="T61">
                  <a:pos x="T14" y="T15"/>
                </a:cxn>
                <a:cxn ang="T62">
                  <a:pos x="T16" y="T17"/>
                </a:cxn>
                <a:cxn ang="T63">
                  <a:pos x="T18" y="T19"/>
                </a:cxn>
                <a:cxn ang="T64">
                  <a:pos x="T20" y="T21"/>
                </a:cxn>
                <a:cxn ang="T65">
                  <a:pos x="T22" y="T23"/>
                </a:cxn>
                <a:cxn ang="T66">
                  <a:pos x="T24" y="T25"/>
                </a:cxn>
                <a:cxn ang="T67">
                  <a:pos x="T26" y="T27"/>
                </a:cxn>
                <a:cxn ang="T68">
                  <a:pos x="T28" y="T29"/>
                </a:cxn>
                <a:cxn ang="T69">
                  <a:pos x="T30" y="T31"/>
                </a:cxn>
                <a:cxn ang="T70">
                  <a:pos x="T32" y="T33"/>
                </a:cxn>
                <a:cxn ang="T71">
                  <a:pos x="T34" y="T35"/>
                </a:cxn>
                <a:cxn ang="T72">
                  <a:pos x="T36" y="T37"/>
                </a:cxn>
                <a:cxn ang="T73">
                  <a:pos x="T38" y="T39"/>
                </a:cxn>
                <a:cxn ang="T74">
                  <a:pos x="T40" y="T41"/>
                </a:cxn>
                <a:cxn ang="T75">
                  <a:pos x="T42" y="T43"/>
                </a:cxn>
                <a:cxn ang="T76">
                  <a:pos x="T44" y="T45"/>
                </a:cxn>
                <a:cxn ang="T77">
                  <a:pos x="T46" y="T47"/>
                </a:cxn>
                <a:cxn ang="T78">
                  <a:pos x="T48" y="T49"/>
                </a:cxn>
                <a:cxn ang="T79">
                  <a:pos x="T50" y="T51"/>
                </a:cxn>
                <a:cxn ang="T80">
                  <a:pos x="T52" y="T53"/>
                </a:cxn>
              </a:cxnLst>
              <a:rect l="0" t="0" r="r" b="b"/>
              <a:pathLst>
                <a:path w="360" h="380">
                  <a:moveTo>
                    <a:pt x="350" y="180"/>
                  </a:moveTo>
                  <a:cubicBezTo>
                    <a:pt x="295" y="180"/>
                    <a:pt x="68" y="180"/>
                    <a:pt x="10" y="180"/>
                  </a:cubicBezTo>
                  <a:cubicBezTo>
                    <a:pt x="0" y="180"/>
                    <a:pt x="0" y="176"/>
                    <a:pt x="5" y="171"/>
                  </a:cubicBezTo>
                  <a:cubicBezTo>
                    <a:pt x="36" y="140"/>
                    <a:pt x="138" y="40"/>
                    <a:pt x="170" y="8"/>
                  </a:cubicBezTo>
                  <a:cubicBezTo>
                    <a:pt x="178" y="0"/>
                    <a:pt x="180" y="0"/>
                    <a:pt x="189" y="9"/>
                  </a:cubicBezTo>
                  <a:cubicBezTo>
                    <a:pt x="201" y="21"/>
                    <a:pt x="225" y="44"/>
                    <a:pt x="250" y="69"/>
                  </a:cubicBezTo>
                  <a:cubicBezTo>
                    <a:pt x="250" y="45"/>
                    <a:pt x="250" y="45"/>
                    <a:pt x="250" y="45"/>
                  </a:cubicBezTo>
                  <a:cubicBezTo>
                    <a:pt x="281" y="45"/>
                    <a:pt x="281" y="45"/>
                    <a:pt x="281" y="45"/>
                  </a:cubicBezTo>
                  <a:cubicBezTo>
                    <a:pt x="281" y="100"/>
                    <a:pt x="281" y="100"/>
                    <a:pt x="281" y="100"/>
                  </a:cubicBezTo>
                  <a:cubicBezTo>
                    <a:pt x="311" y="129"/>
                    <a:pt x="339" y="158"/>
                    <a:pt x="353" y="171"/>
                  </a:cubicBezTo>
                  <a:cubicBezTo>
                    <a:pt x="358" y="176"/>
                    <a:pt x="360" y="180"/>
                    <a:pt x="350" y="180"/>
                  </a:cubicBezTo>
                  <a:close/>
                  <a:moveTo>
                    <a:pt x="314" y="367"/>
                  </a:moveTo>
                  <a:cubicBezTo>
                    <a:pt x="314" y="376"/>
                    <a:pt x="310" y="380"/>
                    <a:pt x="300" y="380"/>
                  </a:cubicBezTo>
                  <a:cubicBezTo>
                    <a:pt x="269" y="380"/>
                    <a:pt x="194" y="380"/>
                    <a:pt x="194" y="380"/>
                  </a:cubicBezTo>
                  <a:cubicBezTo>
                    <a:pt x="194" y="302"/>
                    <a:pt x="194" y="302"/>
                    <a:pt x="194" y="302"/>
                  </a:cubicBezTo>
                  <a:cubicBezTo>
                    <a:pt x="146" y="302"/>
                    <a:pt x="146" y="302"/>
                    <a:pt x="146" y="302"/>
                  </a:cubicBezTo>
                  <a:cubicBezTo>
                    <a:pt x="146" y="380"/>
                    <a:pt x="146" y="380"/>
                    <a:pt x="146" y="380"/>
                  </a:cubicBezTo>
                  <a:cubicBezTo>
                    <a:pt x="146" y="380"/>
                    <a:pt x="86" y="380"/>
                    <a:pt x="58" y="380"/>
                  </a:cubicBezTo>
                  <a:cubicBezTo>
                    <a:pt x="49" y="380"/>
                    <a:pt x="44" y="375"/>
                    <a:pt x="44" y="366"/>
                  </a:cubicBezTo>
                  <a:cubicBezTo>
                    <a:pt x="44" y="322"/>
                    <a:pt x="44" y="188"/>
                    <a:pt x="44" y="188"/>
                  </a:cubicBezTo>
                  <a:cubicBezTo>
                    <a:pt x="314" y="188"/>
                    <a:pt x="314" y="188"/>
                    <a:pt x="314" y="188"/>
                  </a:cubicBezTo>
                  <a:cubicBezTo>
                    <a:pt x="314" y="188"/>
                    <a:pt x="314" y="323"/>
                    <a:pt x="314" y="367"/>
                  </a:cubicBezTo>
                  <a:close/>
                  <a:moveTo>
                    <a:pt x="273" y="242"/>
                  </a:moveTo>
                  <a:cubicBezTo>
                    <a:pt x="225" y="242"/>
                    <a:pt x="225" y="242"/>
                    <a:pt x="225" y="242"/>
                  </a:cubicBezTo>
                  <a:cubicBezTo>
                    <a:pt x="225" y="282"/>
                    <a:pt x="225" y="282"/>
                    <a:pt x="225" y="282"/>
                  </a:cubicBezTo>
                  <a:cubicBezTo>
                    <a:pt x="273" y="282"/>
                    <a:pt x="273" y="282"/>
                    <a:pt x="273" y="282"/>
                  </a:cubicBezTo>
                  <a:cubicBezTo>
                    <a:pt x="273" y="242"/>
                    <a:pt x="273" y="242"/>
                    <a:pt x="273" y="242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8329" tIns="64165" rIns="128329" bIns="64165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4078764" y="4255879"/>
            <a:ext cx="704849" cy="706523"/>
            <a:chOff x="4078764" y="4255879"/>
            <a:chExt cx="704849" cy="706523"/>
          </a:xfrm>
        </p:grpSpPr>
        <p:sp>
          <p:nvSpPr>
            <p:cNvPr id="31753" name="Freeform 22"/>
            <p:cNvSpPr/>
            <p:nvPr/>
          </p:nvSpPr>
          <p:spPr bwMode="auto">
            <a:xfrm flipV="1">
              <a:off x="4078764" y="4255879"/>
              <a:ext cx="704849" cy="706523"/>
            </a:xfrm>
            <a:custGeom>
              <a:avLst/>
              <a:gdLst>
                <a:gd name="T0" fmla="*/ 0 w 905504"/>
                <a:gd name="T1" fmla="*/ 334963 h 905504"/>
                <a:gd name="T2" fmla="*/ 97876 w 905504"/>
                <a:gd name="T3" fmla="*/ 98108 h 905504"/>
                <a:gd name="T4" fmla="*/ 334169 w 905504"/>
                <a:gd name="T5" fmla="*/ 0 h 905504"/>
                <a:gd name="T6" fmla="*/ 570462 w 905504"/>
                <a:gd name="T7" fmla="*/ 98108 h 905504"/>
                <a:gd name="T8" fmla="*/ 668338 w 905504"/>
                <a:gd name="T9" fmla="*/ 334963 h 905504"/>
                <a:gd name="T10" fmla="*/ 570462 w 905504"/>
                <a:gd name="T11" fmla="*/ 571817 h 905504"/>
                <a:gd name="T12" fmla="*/ 334169 w 905504"/>
                <a:gd name="T13" fmla="*/ 669925 h 905504"/>
                <a:gd name="T14" fmla="*/ 97876 w 905504"/>
                <a:gd name="T15" fmla="*/ 571817 h 905504"/>
                <a:gd name="T16" fmla="*/ 0 w 905504"/>
                <a:gd name="T17" fmla="*/ 334963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256659" tIns="221753" rIns="221753" bIns="128329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754" name="Freeform 23"/>
            <p:cNvSpPr>
              <a:spLocks noEditPoints="1"/>
            </p:cNvSpPr>
            <p:nvPr/>
          </p:nvSpPr>
          <p:spPr bwMode="auto">
            <a:xfrm>
              <a:off x="4286368" y="4398188"/>
              <a:ext cx="289641" cy="421905"/>
            </a:xfrm>
            <a:custGeom>
              <a:avLst/>
              <a:gdLst>
                <a:gd name="T0" fmla="*/ 137319 w 70"/>
                <a:gd name="T1" fmla="*/ 0 h 102"/>
                <a:gd name="T2" fmla="*/ 0 w 70"/>
                <a:gd name="T3" fmla="*/ 137272 h 102"/>
                <a:gd name="T4" fmla="*/ 62774 w 70"/>
                <a:gd name="T5" fmla="*/ 290232 h 102"/>
                <a:gd name="T6" fmla="*/ 137319 w 70"/>
                <a:gd name="T7" fmla="*/ 400050 h 102"/>
                <a:gd name="T8" fmla="*/ 211864 w 70"/>
                <a:gd name="T9" fmla="*/ 290232 h 102"/>
                <a:gd name="T10" fmla="*/ 274638 w 70"/>
                <a:gd name="T11" fmla="*/ 137272 h 102"/>
                <a:gd name="T12" fmla="*/ 137319 w 70"/>
                <a:gd name="T13" fmla="*/ 0 h 102"/>
                <a:gd name="T14" fmla="*/ 168706 w 70"/>
                <a:gd name="T15" fmla="*/ 341219 h 102"/>
                <a:gd name="T16" fmla="*/ 105932 w 70"/>
                <a:gd name="T17" fmla="*/ 349063 h 102"/>
                <a:gd name="T18" fmla="*/ 102008 w 70"/>
                <a:gd name="T19" fmla="*/ 325531 h 102"/>
                <a:gd name="T20" fmla="*/ 102008 w 70"/>
                <a:gd name="T21" fmla="*/ 325531 h 102"/>
                <a:gd name="T22" fmla="*/ 176553 w 70"/>
                <a:gd name="T23" fmla="*/ 313765 h 102"/>
                <a:gd name="T24" fmla="*/ 172630 w 70"/>
                <a:gd name="T25" fmla="*/ 325531 h 102"/>
                <a:gd name="T26" fmla="*/ 168706 w 70"/>
                <a:gd name="T27" fmla="*/ 341219 h 102"/>
                <a:gd name="T28" fmla="*/ 98085 w 70"/>
                <a:gd name="T29" fmla="*/ 309843 h 102"/>
                <a:gd name="T30" fmla="*/ 90238 w 70"/>
                <a:gd name="T31" fmla="*/ 286310 h 102"/>
                <a:gd name="T32" fmla="*/ 184400 w 70"/>
                <a:gd name="T33" fmla="*/ 286310 h 102"/>
                <a:gd name="T34" fmla="*/ 180476 w 70"/>
                <a:gd name="T35" fmla="*/ 301999 h 102"/>
                <a:gd name="T36" fmla="*/ 98085 w 70"/>
                <a:gd name="T37" fmla="*/ 309843 h 102"/>
                <a:gd name="T38" fmla="*/ 137319 w 70"/>
                <a:gd name="T39" fmla="*/ 376518 h 102"/>
                <a:gd name="T40" fmla="*/ 113779 w 70"/>
                <a:gd name="T41" fmla="*/ 360829 h 102"/>
                <a:gd name="T42" fmla="*/ 164783 w 70"/>
                <a:gd name="T43" fmla="*/ 352985 h 102"/>
                <a:gd name="T44" fmla="*/ 137319 w 70"/>
                <a:gd name="T45" fmla="*/ 376518 h 102"/>
                <a:gd name="T46" fmla="*/ 196170 w 70"/>
                <a:gd name="T47" fmla="*/ 262778 h 102"/>
                <a:gd name="T48" fmla="*/ 78468 w 70"/>
                <a:gd name="T49" fmla="*/ 262778 h 102"/>
                <a:gd name="T50" fmla="*/ 58851 w 70"/>
                <a:gd name="T51" fmla="*/ 223557 h 102"/>
                <a:gd name="T52" fmla="*/ 23540 w 70"/>
                <a:gd name="T53" fmla="*/ 137272 h 102"/>
                <a:gd name="T54" fmla="*/ 137319 w 70"/>
                <a:gd name="T55" fmla="*/ 23532 h 102"/>
                <a:gd name="T56" fmla="*/ 251098 w 70"/>
                <a:gd name="T57" fmla="*/ 137272 h 102"/>
                <a:gd name="T58" fmla="*/ 215787 w 70"/>
                <a:gd name="T59" fmla="*/ 223557 h 102"/>
                <a:gd name="T60" fmla="*/ 196170 w 70"/>
                <a:gd name="T61" fmla="*/ 262778 h 102"/>
                <a:gd name="T62" fmla="*/ 196170 w 70"/>
                <a:gd name="T63" fmla="*/ 262778 h 102"/>
                <a:gd name="T64" fmla="*/ 196170 w 70"/>
                <a:gd name="T65" fmla="*/ 262778 h 102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0" h="102">
                  <a:moveTo>
                    <a:pt x="35" y="0"/>
                  </a:moveTo>
                  <a:cubicBezTo>
                    <a:pt x="16" y="0"/>
                    <a:pt x="0" y="16"/>
                    <a:pt x="0" y="35"/>
                  </a:cubicBezTo>
                  <a:cubicBezTo>
                    <a:pt x="0" y="48"/>
                    <a:pt x="12" y="62"/>
                    <a:pt x="16" y="74"/>
                  </a:cubicBezTo>
                  <a:cubicBezTo>
                    <a:pt x="22" y="91"/>
                    <a:pt x="22" y="102"/>
                    <a:pt x="35" y="102"/>
                  </a:cubicBezTo>
                  <a:cubicBezTo>
                    <a:pt x="49" y="102"/>
                    <a:pt x="48" y="92"/>
                    <a:pt x="54" y="74"/>
                  </a:cubicBezTo>
                  <a:cubicBezTo>
                    <a:pt x="58" y="62"/>
                    <a:pt x="70" y="48"/>
                    <a:pt x="70" y="35"/>
                  </a:cubicBezTo>
                  <a:cubicBezTo>
                    <a:pt x="70" y="16"/>
                    <a:pt x="54" y="0"/>
                    <a:pt x="35" y="0"/>
                  </a:cubicBezTo>
                  <a:close/>
                  <a:moveTo>
                    <a:pt x="43" y="87"/>
                  </a:moveTo>
                  <a:cubicBezTo>
                    <a:pt x="27" y="89"/>
                    <a:pt x="27" y="89"/>
                    <a:pt x="27" y="89"/>
                  </a:cubicBezTo>
                  <a:cubicBezTo>
                    <a:pt x="27" y="87"/>
                    <a:pt x="26" y="85"/>
                    <a:pt x="26" y="83"/>
                  </a:cubicBezTo>
                  <a:cubicBezTo>
                    <a:pt x="26" y="83"/>
                    <a:pt x="26" y="83"/>
                    <a:pt x="26" y="83"/>
                  </a:cubicBezTo>
                  <a:cubicBezTo>
                    <a:pt x="45" y="80"/>
                    <a:pt x="45" y="80"/>
                    <a:pt x="45" y="80"/>
                  </a:cubicBezTo>
                  <a:cubicBezTo>
                    <a:pt x="45" y="81"/>
                    <a:pt x="45" y="82"/>
                    <a:pt x="44" y="83"/>
                  </a:cubicBezTo>
                  <a:cubicBezTo>
                    <a:pt x="44" y="84"/>
                    <a:pt x="44" y="86"/>
                    <a:pt x="43" y="87"/>
                  </a:cubicBezTo>
                  <a:close/>
                  <a:moveTo>
                    <a:pt x="25" y="79"/>
                  </a:moveTo>
                  <a:cubicBezTo>
                    <a:pt x="24" y="78"/>
                    <a:pt x="23" y="76"/>
                    <a:pt x="23" y="73"/>
                  </a:cubicBezTo>
                  <a:cubicBezTo>
                    <a:pt x="47" y="73"/>
                    <a:pt x="47" y="73"/>
                    <a:pt x="47" y="73"/>
                  </a:cubicBezTo>
                  <a:cubicBezTo>
                    <a:pt x="47" y="75"/>
                    <a:pt x="47" y="76"/>
                    <a:pt x="46" y="77"/>
                  </a:cubicBezTo>
                  <a:lnTo>
                    <a:pt x="25" y="79"/>
                  </a:lnTo>
                  <a:close/>
                  <a:moveTo>
                    <a:pt x="35" y="96"/>
                  </a:moveTo>
                  <a:cubicBezTo>
                    <a:pt x="32" y="96"/>
                    <a:pt x="30" y="95"/>
                    <a:pt x="29" y="92"/>
                  </a:cubicBezTo>
                  <a:cubicBezTo>
                    <a:pt x="42" y="90"/>
                    <a:pt x="42" y="90"/>
                    <a:pt x="42" y="90"/>
                  </a:cubicBezTo>
                  <a:cubicBezTo>
                    <a:pt x="40" y="95"/>
                    <a:pt x="39" y="96"/>
                    <a:pt x="35" y="96"/>
                  </a:cubicBezTo>
                  <a:close/>
                  <a:moveTo>
                    <a:pt x="50" y="67"/>
                  </a:moveTo>
                  <a:cubicBezTo>
                    <a:pt x="20" y="67"/>
                    <a:pt x="20" y="67"/>
                    <a:pt x="20" y="67"/>
                  </a:cubicBezTo>
                  <a:cubicBezTo>
                    <a:pt x="19" y="64"/>
                    <a:pt x="17" y="60"/>
                    <a:pt x="15" y="57"/>
                  </a:cubicBezTo>
                  <a:cubicBezTo>
                    <a:pt x="11" y="49"/>
                    <a:pt x="6" y="41"/>
                    <a:pt x="6" y="35"/>
                  </a:cubicBezTo>
                  <a:cubicBezTo>
                    <a:pt x="6" y="19"/>
                    <a:pt x="19" y="6"/>
                    <a:pt x="35" y="6"/>
                  </a:cubicBezTo>
                  <a:cubicBezTo>
                    <a:pt x="51" y="6"/>
                    <a:pt x="64" y="19"/>
                    <a:pt x="64" y="35"/>
                  </a:cubicBezTo>
                  <a:cubicBezTo>
                    <a:pt x="64" y="41"/>
                    <a:pt x="60" y="49"/>
                    <a:pt x="55" y="57"/>
                  </a:cubicBezTo>
                  <a:cubicBezTo>
                    <a:pt x="53" y="60"/>
                    <a:pt x="52" y="64"/>
                    <a:pt x="50" y="67"/>
                  </a:cubicBezTo>
                  <a:close/>
                  <a:moveTo>
                    <a:pt x="50" y="67"/>
                  </a:moveTo>
                  <a:cubicBezTo>
                    <a:pt x="50" y="67"/>
                    <a:pt x="50" y="67"/>
                    <a:pt x="50" y="67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8329" tIns="64165" rIns="128329" bIns="64165"/>
            <a:lstStyle/>
            <a:p>
              <a:endParaRPr lang="zh-CN" altLang="en-US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8" name="组合 7"/>
          <p:cNvGrpSpPr/>
          <p:nvPr/>
        </p:nvGrpSpPr>
        <p:grpSpPr>
          <a:xfrm>
            <a:off x="7125853" y="1796444"/>
            <a:ext cx="706523" cy="704848"/>
            <a:chOff x="7125853" y="1796444"/>
            <a:chExt cx="706523" cy="704848"/>
          </a:xfrm>
        </p:grpSpPr>
        <p:sp>
          <p:nvSpPr>
            <p:cNvPr id="31755" name="Freeform 10"/>
            <p:cNvSpPr/>
            <p:nvPr/>
          </p:nvSpPr>
          <p:spPr bwMode="auto">
            <a:xfrm flipV="1">
              <a:off x="7125853" y="1796444"/>
              <a:ext cx="706523" cy="704848"/>
            </a:xfrm>
            <a:custGeom>
              <a:avLst/>
              <a:gdLst>
                <a:gd name="T0" fmla="*/ 0 w 905504"/>
                <a:gd name="T1" fmla="*/ 334169 h 905504"/>
                <a:gd name="T2" fmla="*/ 98108 w 905504"/>
                <a:gd name="T3" fmla="*/ 97876 h 905504"/>
                <a:gd name="T4" fmla="*/ 334963 w 905504"/>
                <a:gd name="T5" fmla="*/ 0 h 905504"/>
                <a:gd name="T6" fmla="*/ 571817 w 905504"/>
                <a:gd name="T7" fmla="*/ 97876 h 905504"/>
                <a:gd name="T8" fmla="*/ 669925 w 905504"/>
                <a:gd name="T9" fmla="*/ 334169 h 905504"/>
                <a:gd name="T10" fmla="*/ 571817 w 905504"/>
                <a:gd name="T11" fmla="*/ 570461 h 905504"/>
                <a:gd name="T12" fmla="*/ 334963 w 905504"/>
                <a:gd name="T13" fmla="*/ 668337 h 905504"/>
                <a:gd name="T14" fmla="*/ 98108 w 905504"/>
                <a:gd name="T15" fmla="*/ 570461 h 905504"/>
                <a:gd name="T16" fmla="*/ 0 w 905504"/>
                <a:gd name="T17" fmla="*/ 334169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256659" tIns="221753" rIns="221753" bIns="128329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756" name="Freeform 170"/>
            <p:cNvSpPr>
              <a:spLocks noEditPoints="1"/>
            </p:cNvSpPr>
            <p:nvPr/>
          </p:nvSpPr>
          <p:spPr bwMode="auto">
            <a:xfrm>
              <a:off x="7289927" y="1988979"/>
              <a:ext cx="378375" cy="319777"/>
            </a:xfrm>
            <a:custGeom>
              <a:avLst/>
              <a:gdLst>
                <a:gd name="T0" fmla="*/ 341957 w 256"/>
                <a:gd name="T1" fmla="*/ 303213 h 216"/>
                <a:gd name="T2" fmla="*/ 16818 w 256"/>
                <a:gd name="T3" fmla="*/ 303213 h 216"/>
                <a:gd name="T4" fmla="*/ 0 w 256"/>
                <a:gd name="T5" fmla="*/ 286368 h 216"/>
                <a:gd name="T6" fmla="*/ 0 w 256"/>
                <a:gd name="T7" fmla="*/ 16845 h 216"/>
                <a:gd name="T8" fmla="*/ 16818 w 256"/>
                <a:gd name="T9" fmla="*/ 0 h 216"/>
                <a:gd name="T10" fmla="*/ 33635 w 256"/>
                <a:gd name="T11" fmla="*/ 16845 h 216"/>
                <a:gd name="T12" fmla="*/ 33635 w 256"/>
                <a:gd name="T13" fmla="*/ 230217 h 216"/>
                <a:gd name="T14" fmla="*/ 33635 w 256"/>
                <a:gd name="T15" fmla="*/ 269523 h 216"/>
                <a:gd name="T16" fmla="*/ 341957 w 256"/>
                <a:gd name="T17" fmla="*/ 269523 h 216"/>
                <a:gd name="T18" fmla="*/ 358775 w 256"/>
                <a:gd name="T19" fmla="*/ 286368 h 216"/>
                <a:gd name="T20" fmla="*/ 341957 w 256"/>
                <a:gd name="T21" fmla="*/ 303213 h 216"/>
                <a:gd name="T22" fmla="*/ 302716 w 256"/>
                <a:gd name="T23" fmla="*/ 252678 h 216"/>
                <a:gd name="T24" fmla="*/ 269081 w 256"/>
                <a:gd name="T25" fmla="*/ 252678 h 216"/>
                <a:gd name="T26" fmla="*/ 252264 w 256"/>
                <a:gd name="T27" fmla="*/ 235832 h 216"/>
                <a:gd name="T28" fmla="*/ 252264 w 256"/>
                <a:gd name="T29" fmla="*/ 117916 h 216"/>
                <a:gd name="T30" fmla="*/ 269081 w 256"/>
                <a:gd name="T31" fmla="*/ 101071 h 216"/>
                <a:gd name="T32" fmla="*/ 302716 w 256"/>
                <a:gd name="T33" fmla="*/ 101071 h 216"/>
                <a:gd name="T34" fmla="*/ 319534 w 256"/>
                <a:gd name="T35" fmla="*/ 117916 h 216"/>
                <a:gd name="T36" fmla="*/ 319534 w 256"/>
                <a:gd name="T37" fmla="*/ 235832 h 216"/>
                <a:gd name="T38" fmla="*/ 302716 w 256"/>
                <a:gd name="T39" fmla="*/ 252678 h 216"/>
                <a:gd name="T40" fmla="*/ 207417 w 256"/>
                <a:gd name="T41" fmla="*/ 252678 h 216"/>
                <a:gd name="T42" fmla="*/ 173782 w 256"/>
                <a:gd name="T43" fmla="*/ 252678 h 216"/>
                <a:gd name="T44" fmla="*/ 156964 w 256"/>
                <a:gd name="T45" fmla="*/ 235832 h 216"/>
                <a:gd name="T46" fmla="*/ 156964 w 256"/>
                <a:gd name="T47" fmla="*/ 50536 h 216"/>
                <a:gd name="T48" fmla="*/ 173782 w 256"/>
                <a:gd name="T49" fmla="*/ 33690 h 216"/>
                <a:gd name="T50" fmla="*/ 207417 w 256"/>
                <a:gd name="T51" fmla="*/ 33690 h 216"/>
                <a:gd name="T52" fmla="*/ 224234 w 256"/>
                <a:gd name="T53" fmla="*/ 50536 h 216"/>
                <a:gd name="T54" fmla="*/ 224234 w 256"/>
                <a:gd name="T55" fmla="*/ 235832 h 216"/>
                <a:gd name="T56" fmla="*/ 207417 w 256"/>
                <a:gd name="T57" fmla="*/ 252678 h 216"/>
                <a:gd name="T58" fmla="*/ 112117 w 256"/>
                <a:gd name="T59" fmla="*/ 252678 h 216"/>
                <a:gd name="T60" fmla="*/ 78482 w 256"/>
                <a:gd name="T61" fmla="*/ 252678 h 216"/>
                <a:gd name="T62" fmla="*/ 61664 w 256"/>
                <a:gd name="T63" fmla="*/ 235832 h 216"/>
                <a:gd name="T64" fmla="*/ 61664 w 256"/>
                <a:gd name="T65" fmla="*/ 202142 h 216"/>
                <a:gd name="T66" fmla="*/ 78482 w 256"/>
                <a:gd name="T67" fmla="*/ 185297 h 216"/>
                <a:gd name="T68" fmla="*/ 112117 w 256"/>
                <a:gd name="T69" fmla="*/ 185297 h 216"/>
                <a:gd name="T70" fmla="*/ 128935 w 256"/>
                <a:gd name="T71" fmla="*/ 202142 h 216"/>
                <a:gd name="T72" fmla="*/ 128935 w 256"/>
                <a:gd name="T73" fmla="*/ 235832 h 216"/>
                <a:gd name="T74" fmla="*/ 112117 w 256"/>
                <a:gd name="T75" fmla="*/ 252678 h 21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0" t="0" r="r" b="b"/>
              <a:pathLst>
                <a:path w="256" h="216">
                  <a:moveTo>
                    <a:pt x="244" y="216"/>
                  </a:moveTo>
                  <a:cubicBezTo>
                    <a:pt x="12" y="216"/>
                    <a:pt x="12" y="216"/>
                    <a:pt x="12" y="216"/>
                  </a:cubicBezTo>
                  <a:cubicBezTo>
                    <a:pt x="5" y="216"/>
                    <a:pt x="0" y="211"/>
                    <a:pt x="0" y="204"/>
                  </a:cubicBezTo>
                  <a:cubicBezTo>
                    <a:pt x="0" y="12"/>
                    <a:pt x="0" y="12"/>
                    <a:pt x="0" y="12"/>
                  </a:cubicBezTo>
                  <a:cubicBezTo>
                    <a:pt x="0" y="5"/>
                    <a:pt x="5" y="0"/>
                    <a:pt x="12" y="0"/>
                  </a:cubicBezTo>
                  <a:cubicBezTo>
                    <a:pt x="19" y="0"/>
                    <a:pt x="24" y="5"/>
                    <a:pt x="24" y="12"/>
                  </a:cubicBezTo>
                  <a:cubicBezTo>
                    <a:pt x="24" y="164"/>
                    <a:pt x="24" y="164"/>
                    <a:pt x="24" y="164"/>
                  </a:cubicBezTo>
                  <a:cubicBezTo>
                    <a:pt x="24" y="192"/>
                    <a:pt x="24" y="192"/>
                    <a:pt x="24" y="192"/>
                  </a:cubicBezTo>
                  <a:cubicBezTo>
                    <a:pt x="244" y="192"/>
                    <a:pt x="244" y="192"/>
                    <a:pt x="244" y="192"/>
                  </a:cubicBezTo>
                  <a:cubicBezTo>
                    <a:pt x="251" y="192"/>
                    <a:pt x="256" y="197"/>
                    <a:pt x="256" y="204"/>
                  </a:cubicBezTo>
                  <a:cubicBezTo>
                    <a:pt x="256" y="211"/>
                    <a:pt x="251" y="216"/>
                    <a:pt x="244" y="216"/>
                  </a:cubicBezTo>
                  <a:moveTo>
                    <a:pt x="216" y="180"/>
                  </a:moveTo>
                  <a:cubicBezTo>
                    <a:pt x="192" y="180"/>
                    <a:pt x="192" y="180"/>
                    <a:pt x="192" y="180"/>
                  </a:cubicBezTo>
                  <a:cubicBezTo>
                    <a:pt x="185" y="180"/>
                    <a:pt x="180" y="175"/>
                    <a:pt x="180" y="168"/>
                  </a:cubicBezTo>
                  <a:cubicBezTo>
                    <a:pt x="180" y="84"/>
                    <a:pt x="180" y="84"/>
                    <a:pt x="180" y="84"/>
                  </a:cubicBezTo>
                  <a:cubicBezTo>
                    <a:pt x="180" y="77"/>
                    <a:pt x="185" y="72"/>
                    <a:pt x="192" y="72"/>
                  </a:cubicBezTo>
                  <a:cubicBezTo>
                    <a:pt x="216" y="72"/>
                    <a:pt x="216" y="72"/>
                    <a:pt x="216" y="72"/>
                  </a:cubicBezTo>
                  <a:cubicBezTo>
                    <a:pt x="223" y="72"/>
                    <a:pt x="228" y="77"/>
                    <a:pt x="228" y="84"/>
                  </a:cubicBezTo>
                  <a:cubicBezTo>
                    <a:pt x="228" y="168"/>
                    <a:pt x="228" y="168"/>
                    <a:pt x="228" y="168"/>
                  </a:cubicBezTo>
                  <a:cubicBezTo>
                    <a:pt x="228" y="175"/>
                    <a:pt x="223" y="180"/>
                    <a:pt x="216" y="180"/>
                  </a:cubicBezTo>
                  <a:moveTo>
                    <a:pt x="148" y="180"/>
                  </a:moveTo>
                  <a:cubicBezTo>
                    <a:pt x="124" y="180"/>
                    <a:pt x="124" y="180"/>
                    <a:pt x="124" y="180"/>
                  </a:cubicBezTo>
                  <a:cubicBezTo>
                    <a:pt x="117" y="180"/>
                    <a:pt x="112" y="175"/>
                    <a:pt x="112" y="168"/>
                  </a:cubicBezTo>
                  <a:cubicBezTo>
                    <a:pt x="112" y="36"/>
                    <a:pt x="112" y="36"/>
                    <a:pt x="112" y="36"/>
                  </a:cubicBezTo>
                  <a:cubicBezTo>
                    <a:pt x="112" y="29"/>
                    <a:pt x="117" y="24"/>
                    <a:pt x="124" y="24"/>
                  </a:cubicBezTo>
                  <a:cubicBezTo>
                    <a:pt x="148" y="24"/>
                    <a:pt x="148" y="24"/>
                    <a:pt x="148" y="24"/>
                  </a:cubicBezTo>
                  <a:cubicBezTo>
                    <a:pt x="155" y="24"/>
                    <a:pt x="160" y="29"/>
                    <a:pt x="160" y="36"/>
                  </a:cubicBezTo>
                  <a:cubicBezTo>
                    <a:pt x="160" y="168"/>
                    <a:pt x="160" y="168"/>
                    <a:pt x="160" y="168"/>
                  </a:cubicBezTo>
                  <a:cubicBezTo>
                    <a:pt x="160" y="175"/>
                    <a:pt x="155" y="180"/>
                    <a:pt x="148" y="180"/>
                  </a:cubicBezTo>
                  <a:moveTo>
                    <a:pt x="80" y="180"/>
                  </a:moveTo>
                  <a:cubicBezTo>
                    <a:pt x="56" y="180"/>
                    <a:pt x="56" y="180"/>
                    <a:pt x="56" y="180"/>
                  </a:cubicBezTo>
                  <a:cubicBezTo>
                    <a:pt x="49" y="180"/>
                    <a:pt x="44" y="175"/>
                    <a:pt x="44" y="168"/>
                  </a:cubicBezTo>
                  <a:cubicBezTo>
                    <a:pt x="44" y="144"/>
                    <a:pt x="44" y="144"/>
                    <a:pt x="44" y="144"/>
                  </a:cubicBezTo>
                  <a:cubicBezTo>
                    <a:pt x="44" y="137"/>
                    <a:pt x="49" y="132"/>
                    <a:pt x="56" y="132"/>
                  </a:cubicBezTo>
                  <a:cubicBezTo>
                    <a:pt x="80" y="132"/>
                    <a:pt x="80" y="132"/>
                    <a:pt x="80" y="132"/>
                  </a:cubicBezTo>
                  <a:cubicBezTo>
                    <a:pt x="87" y="132"/>
                    <a:pt x="92" y="137"/>
                    <a:pt x="92" y="144"/>
                  </a:cubicBezTo>
                  <a:cubicBezTo>
                    <a:pt x="92" y="168"/>
                    <a:pt x="92" y="168"/>
                    <a:pt x="92" y="168"/>
                  </a:cubicBezTo>
                  <a:cubicBezTo>
                    <a:pt x="92" y="175"/>
                    <a:pt x="87" y="180"/>
                    <a:pt x="80" y="180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8329" tIns="64165" rIns="128329" bIns="64165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6" name="组合 5"/>
          <p:cNvGrpSpPr/>
          <p:nvPr/>
        </p:nvGrpSpPr>
        <p:grpSpPr>
          <a:xfrm>
            <a:off x="5001262" y="1796444"/>
            <a:ext cx="706523" cy="704848"/>
            <a:chOff x="5001262" y="1796444"/>
            <a:chExt cx="706523" cy="704848"/>
          </a:xfrm>
        </p:grpSpPr>
        <p:sp>
          <p:nvSpPr>
            <p:cNvPr id="31757" name="Freeform 25"/>
            <p:cNvSpPr/>
            <p:nvPr/>
          </p:nvSpPr>
          <p:spPr bwMode="auto">
            <a:xfrm flipV="1">
              <a:off x="5001262" y="1796444"/>
              <a:ext cx="706523" cy="704848"/>
            </a:xfrm>
            <a:custGeom>
              <a:avLst/>
              <a:gdLst>
                <a:gd name="T0" fmla="*/ 0 w 905504"/>
                <a:gd name="T1" fmla="*/ 334169 h 905504"/>
                <a:gd name="T2" fmla="*/ 98108 w 905504"/>
                <a:gd name="T3" fmla="*/ 97876 h 905504"/>
                <a:gd name="T4" fmla="*/ 334963 w 905504"/>
                <a:gd name="T5" fmla="*/ 0 h 905504"/>
                <a:gd name="T6" fmla="*/ 571817 w 905504"/>
                <a:gd name="T7" fmla="*/ 97876 h 905504"/>
                <a:gd name="T8" fmla="*/ 669925 w 905504"/>
                <a:gd name="T9" fmla="*/ 334169 h 905504"/>
                <a:gd name="T10" fmla="*/ 571817 w 905504"/>
                <a:gd name="T11" fmla="*/ 570461 h 905504"/>
                <a:gd name="T12" fmla="*/ 334963 w 905504"/>
                <a:gd name="T13" fmla="*/ 668337 h 905504"/>
                <a:gd name="T14" fmla="*/ 98108 w 905504"/>
                <a:gd name="T15" fmla="*/ 570461 h 905504"/>
                <a:gd name="T16" fmla="*/ 0 w 905504"/>
                <a:gd name="T17" fmla="*/ 334169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lIns="256659" tIns="221753" rIns="221753" bIns="128329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758" name="Freeform 120"/>
            <p:cNvSpPr>
              <a:spLocks noEditPoints="1"/>
            </p:cNvSpPr>
            <p:nvPr/>
          </p:nvSpPr>
          <p:spPr bwMode="auto">
            <a:xfrm>
              <a:off x="5170358" y="1988979"/>
              <a:ext cx="368329" cy="319777"/>
            </a:xfrm>
            <a:custGeom>
              <a:avLst/>
              <a:gdLst>
                <a:gd name="T0" fmla="*/ 283579 w 117"/>
                <a:gd name="T1" fmla="*/ 21015 h 101"/>
                <a:gd name="T2" fmla="*/ 283579 w 117"/>
                <a:gd name="T3" fmla="*/ 42030 h 101"/>
                <a:gd name="T4" fmla="*/ 44776 w 117"/>
                <a:gd name="T5" fmla="*/ 108076 h 101"/>
                <a:gd name="T6" fmla="*/ 0 w 117"/>
                <a:gd name="T7" fmla="*/ 84059 h 101"/>
                <a:gd name="T8" fmla="*/ 0 w 117"/>
                <a:gd name="T9" fmla="*/ 216152 h 101"/>
                <a:gd name="T10" fmla="*/ 44776 w 117"/>
                <a:gd name="T11" fmla="*/ 195137 h 101"/>
                <a:gd name="T12" fmla="*/ 71641 w 117"/>
                <a:gd name="T13" fmla="*/ 201141 h 101"/>
                <a:gd name="T14" fmla="*/ 62686 w 117"/>
                <a:gd name="T15" fmla="*/ 228160 h 101"/>
                <a:gd name="T16" fmla="*/ 86566 w 117"/>
                <a:gd name="T17" fmla="*/ 267188 h 101"/>
                <a:gd name="T18" fmla="*/ 149252 w 117"/>
                <a:gd name="T19" fmla="*/ 285200 h 101"/>
                <a:gd name="T20" fmla="*/ 158207 w 117"/>
                <a:gd name="T21" fmla="*/ 285200 h 101"/>
                <a:gd name="T22" fmla="*/ 191043 w 117"/>
                <a:gd name="T23" fmla="*/ 261183 h 101"/>
                <a:gd name="T24" fmla="*/ 197013 w 117"/>
                <a:gd name="T25" fmla="*/ 234164 h 101"/>
                <a:gd name="T26" fmla="*/ 283579 w 117"/>
                <a:gd name="T27" fmla="*/ 258181 h 101"/>
                <a:gd name="T28" fmla="*/ 283579 w 117"/>
                <a:gd name="T29" fmla="*/ 282198 h 101"/>
                <a:gd name="T30" fmla="*/ 349250 w 117"/>
                <a:gd name="T31" fmla="*/ 303213 h 101"/>
                <a:gd name="T32" fmla="*/ 349250 w 117"/>
                <a:gd name="T33" fmla="*/ 0 h 101"/>
                <a:gd name="T34" fmla="*/ 283579 w 117"/>
                <a:gd name="T35" fmla="*/ 21015 h 101"/>
                <a:gd name="T36" fmla="*/ 170147 w 117"/>
                <a:gd name="T37" fmla="*/ 255179 h 101"/>
                <a:gd name="T38" fmla="*/ 155222 w 117"/>
                <a:gd name="T39" fmla="*/ 264186 h 101"/>
                <a:gd name="T40" fmla="*/ 92536 w 117"/>
                <a:gd name="T41" fmla="*/ 246173 h 101"/>
                <a:gd name="T42" fmla="*/ 83581 w 117"/>
                <a:gd name="T43" fmla="*/ 234164 h 101"/>
                <a:gd name="T44" fmla="*/ 92536 w 117"/>
                <a:gd name="T45" fmla="*/ 207146 h 101"/>
                <a:gd name="T46" fmla="*/ 176118 w 117"/>
                <a:gd name="T47" fmla="*/ 231162 h 101"/>
                <a:gd name="T48" fmla="*/ 170147 w 117"/>
                <a:gd name="T49" fmla="*/ 255179 h 101"/>
                <a:gd name="T50" fmla="*/ 283579 w 117"/>
                <a:gd name="T51" fmla="*/ 150105 h 101"/>
                <a:gd name="T52" fmla="*/ 44776 w 117"/>
                <a:gd name="T53" fmla="*/ 150105 h 101"/>
                <a:gd name="T54" fmla="*/ 44776 w 117"/>
                <a:gd name="T55" fmla="*/ 129091 h 101"/>
                <a:gd name="T56" fmla="*/ 283579 w 117"/>
                <a:gd name="T57" fmla="*/ 63044 h 101"/>
                <a:gd name="T58" fmla="*/ 283579 w 117"/>
                <a:gd name="T59" fmla="*/ 150105 h 101"/>
                <a:gd name="T60" fmla="*/ 325370 w 117"/>
                <a:gd name="T61" fmla="*/ 150105 h 101"/>
                <a:gd name="T62" fmla="*/ 304474 w 117"/>
                <a:gd name="T63" fmla="*/ 150105 h 101"/>
                <a:gd name="T64" fmla="*/ 304474 w 117"/>
                <a:gd name="T65" fmla="*/ 42030 h 101"/>
                <a:gd name="T66" fmla="*/ 325370 w 117"/>
                <a:gd name="T67" fmla="*/ 42030 h 101"/>
                <a:gd name="T68" fmla="*/ 325370 w 117"/>
                <a:gd name="T69" fmla="*/ 150105 h 101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117" h="101">
                  <a:moveTo>
                    <a:pt x="95" y="7"/>
                  </a:moveTo>
                  <a:cubicBezTo>
                    <a:pt x="95" y="14"/>
                    <a:pt x="95" y="14"/>
                    <a:pt x="95" y="14"/>
                  </a:cubicBezTo>
                  <a:cubicBezTo>
                    <a:pt x="15" y="36"/>
                    <a:pt x="15" y="36"/>
                    <a:pt x="15" y="36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15" y="65"/>
                    <a:pt x="15" y="65"/>
                    <a:pt x="15" y="65"/>
                  </a:cubicBezTo>
                  <a:cubicBezTo>
                    <a:pt x="24" y="67"/>
                    <a:pt x="24" y="67"/>
                    <a:pt x="24" y="67"/>
                  </a:cubicBezTo>
                  <a:cubicBezTo>
                    <a:pt x="21" y="76"/>
                    <a:pt x="21" y="76"/>
                    <a:pt x="21" y="76"/>
                  </a:cubicBezTo>
                  <a:cubicBezTo>
                    <a:pt x="20" y="82"/>
                    <a:pt x="23" y="88"/>
                    <a:pt x="29" y="89"/>
                  </a:cubicBezTo>
                  <a:cubicBezTo>
                    <a:pt x="50" y="95"/>
                    <a:pt x="50" y="95"/>
                    <a:pt x="50" y="95"/>
                  </a:cubicBezTo>
                  <a:cubicBezTo>
                    <a:pt x="51" y="95"/>
                    <a:pt x="52" y="95"/>
                    <a:pt x="53" y="95"/>
                  </a:cubicBezTo>
                  <a:cubicBezTo>
                    <a:pt x="58" y="95"/>
                    <a:pt x="62" y="92"/>
                    <a:pt x="64" y="87"/>
                  </a:cubicBezTo>
                  <a:cubicBezTo>
                    <a:pt x="66" y="78"/>
                    <a:pt x="66" y="78"/>
                    <a:pt x="66" y="78"/>
                  </a:cubicBezTo>
                  <a:cubicBezTo>
                    <a:pt x="95" y="86"/>
                    <a:pt x="95" y="86"/>
                    <a:pt x="95" y="86"/>
                  </a:cubicBezTo>
                  <a:cubicBezTo>
                    <a:pt x="95" y="94"/>
                    <a:pt x="95" y="94"/>
                    <a:pt x="95" y="94"/>
                  </a:cubicBezTo>
                  <a:cubicBezTo>
                    <a:pt x="117" y="101"/>
                    <a:pt x="117" y="101"/>
                    <a:pt x="117" y="101"/>
                  </a:cubicBezTo>
                  <a:cubicBezTo>
                    <a:pt x="117" y="0"/>
                    <a:pt x="117" y="0"/>
                    <a:pt x="117" y="0"/>
                  </a:cubicBezTo>
                  <a:lnTo>
                    <a:pt x="95" y="7"/>
                  </a:lnTo>
                  <a:close/>
                  <a:moveTo>
                    <a:pt x="57" y="85"/>
                  </a:moveTo>
                  <a:cubicBezTo>
                    <a:pt x="56" y="87"/>
                    <a:pt x="54" y="88"/>
                    <a:pt x="52" y="88"/>
                  </a:cubicBezTo>
                  <a:cubicBezTo>
                    <a:pt x="31" y="82"/>
                    <a:pt x="31" y="82"/>
                    <a:pt x="31" y="82"/>
                  </a:cubicBezTo>
                  <a:cubicBezTo>
                    <a:pt x="29" y="82"/>
                    <a:pt x="28" y="80"/>
                    <a:pt x="28" y="78"/>
                  </a:cubicBezTo>
                  <a:cubicBezTo>
                    <a:pt x="31" y="69"/>
                    <a:pt x="31" y="69"/>
                    <a:pt x="31" y="69"/>
                  </a:cubicBezTo>
                  <a:cubicBezTo>
                    <a:pt x="59" y="77"/>
                    <a:pt x="59" y="77"/>
                    <a:pt x="59" y="77"/>
                  </a:cubicBezTo>
                  <a:lnTo>
                    <a:pt x="57" y="85"/>
                  </a:lnTo>
                  <a:close/>
                  <a:moveTo>
                    <a:pt x="95" y="50"/>
                  </a:moveTo>
                  <a:cubicBezTo>
                    <a:pt x="15" y="50"/>
                    <a:pt x="15" y="50"/>
                    <a:pt x="15" y="50"/>
                  </a:cubicBezTo>
                  <a:cubicBezTo>
                    <a:pt x="15" y="43"/>
                    <a:pt x="15" y="43"/>
                    <a:pt x="15" y="43"/>
                  </a:cubicBezTo>
                  <a:cubicBezTo>
                    <a:pt x="95" y="21"/>
                    <a:pt x="95" y="21"/>
                    <a:pt x="95" y="21"/>
                  </a:cubicBezTo>
                  <a:lnTo>
                    <a:pt x="95" y="50"/>
                  </a:lnTo>
                  <a:close/>
                  <a:moveTo>
                    <a:pt x="109" y="50"/>
                  </a:moveTo>
                  <a:cubicBezTo>
                    <a:pt x="102" y="50"/>
                    <a:pt x="102" y="50"/>
                    <a:pt x="102" y="50"/>
                  </a:cubicBezTo>
                  <a:cubicBezTo>
                    <a:pt x="102" y="14"/>
                    <a:pt x="102" y="14"/>
                    <a:pt x="102" y="14"/>
                  </a:cubicBezTo>
                  <a:cubicBezTo>
                    <a:pt x="109" y="14"/>
                    <a:pt x="109" y="14"/>
                    <a:pt x="109" y="14"/>
                  </a:cubicBezTo>
                  <a:lnTo>
                    <a:pt x="109" y="5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8329" tIns="64165" rIns="128329" bIns="64165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5" name="组合 4"/>
          <p:cNvGrpSpPr/>
          <p:nvPr/>
        </p:nvGrpSpPr>
        <p:grpSpPr>
          <a:xfrm>
            <a:off x="4113924" y="2956681"/>
            <a:ext cx="704848" cy="704849"/>
            <a:chOff x="4113924" y="2956681"/>
            <a:chExt cx="704848" cy="704849"/>
          </a:xfrm>
        </p:grpSpPr>
        <p:sp>
          <p:nvSpPr>
            <p:cNvPr id="31759" name="Freeform 16"/>
            <p:cNvSpPr/>
            <p:nvPr/>
          </p:nvSpPr>
          <p:spPr bwMode="auto">
            <a:xfrm flipV="1">
              <a:off x="4113924" y="2956681"/>
              <a:ext cx="704848" cy="704849"/>
            </a:xfrm>
            <a:custGeom>
              <a:avLst/>
              <a:gdLst>
                <a:gd name="T0" fmla="*/ 0 w 905504"/>
                <a:gd name="T1" fmla="*/ 334169 h 905504"/>
                <a:gd name="T2" fmla="*/ 97876 w 905504"/>
                <a:gd name="T3" fmla="*/ 97876 h 905504"/>
                <a:gd name="T4" fmla="*/ 334169 w 905504"/>
                <a:gd name="T5" fmla="*/ 0 h 905504"/>
                <a:gd name="T6" fmla="*/ 570461 w 905504"/>
                <a:gd name="T7" fmla="*/ 97876 h 905504"/>
                <a:gd name="T8" fmla="*/ 668337 w 905504"/>
                <a:gd name="T9" fmla="*/ 334169 h 905504"/>
                <a:gd name="T10" fmla="*/ 570461 w 905504"/>
                <a:gd name="T11" fmla="*/ 570462 h 905504"/>
                <a:gd name="T12" fmla="*/ 334169 w 905504"/>
                <a:gd name="T13" fmla="*/ 668338 h 905504"/>
                <a:gd name="T14" fmla="*/ 97876 w 905504"/>
                <a:gd name="T15" fmla="*/ 570462 h 905504"/>
                <a:gd name="T16" fmla="*/ 0 w 905504"/>
                <a:gd name="T17" fmla="*/ 334169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256659" tIns="221753" rIns="221753" bIns="128329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760" name="Freeform 45"/>
            <p:cNvSpPr>
              <a:spLocks noEditPoints="1"/>
            </p:cNvSpPr>
            <p:nvPr/>
          </p:nvSpPr>
          <p:spPr bwMode="auto">
            <a:xfrm>
              <a:off x="4262929" y="3088945"/>
              <a:ext cx="406837" cy="440321"/>
            </a:xfrm>
            <a:custGeom>
              <a:avLst/>
              <a:gdLst>
                <a:gd name="T0" fmla="*/ 339767 w 889"/>
                <a:gd name="T1" fmla="*/ 351316 h 965"/>
                <a:gd name="T2" fmla="*/ 296808 w 889"/>
                <a:gd name="T3" fmla="*/ 304156 h 965"/>
                <a:gd name="T4" fmla="*/ 302883 w 889"/>
                <a:gd name="T5" fmla="*/ 256132 h 965"/>
                <a:gd name="T6" fmla="*/ 292468 w 889"/>
                <a:gd name="T7" fmla="*/ 208972 h 965"/>
                <a:gd name="T8" fmla="*/ 267734 w 889"/>
                <a:gd name="T9" fmla="*/ 167437 h 965"/>
                <a:gd name="T10" fmla="*/ 230850 w 889"/>
                <a:gd name="T11" fmla="*/ 136286 h 965"/>
                <a:gd name="T12" fmla="*/ 185722 w 889"/>
                <a:gd name="T13" fmla="*/ 118980 h 965"/>
                <a:gd name="T14" fmla="*/ 137122 w 889"/>
                <a:gd name="T15" fmla="*/ 116817 h 965"/>
                <a:gd name="T16" fmla="*/ 90691 w 889"/>
                <a:gd name="T17" fmla="*/ 131094 h 965"/>
                <a:gd name="T18" fmla="*/ 51638 w 889"/>
                <a:gd name="T19" fmla="*/ 158784 h 965"/>
                <a:gd name="T20" fmla="*/ 23432 w 889"/>
                <a:gd name="T21" fmla="*/ 198156 h 965"/>
                <a:gd name="T22" fmla="*/ 9546 w 889"/>
                <a:gd name="T23" fmla="*/ 244450 h 965"/>
                <a:gd name="T24" fmla="*/ 11716 w 889"/>
                <a:gd name="T25" fmla="*/ 292907 h 965"/>
                <a:gd name="T26" fmla="*/ 29507 w 889"/>
                <a:gd name="T27" fmla="*/ 337903 h 965"/>
                <a:gd name="T28" fmla="*/ 60750 w 889"/>
                <a:gd name="T29" fmla="*/ 374679 h 965"/>
                <a:gd name="T30" fmla="*/ 102407 w 889"/>
                <a:gd name="T31" fmla="*/ 399340 h 965"/>
                <a:gd name="T32" fmla="*/ 149706 w 889"/>
                <a:gd name="T33" fmla="*/ 408859 h 965"/>
                <a:gd name="T34" fmla="*/ 197872 w 889"/>
                <a:gd name="T35" fmla="*/ 402802 h 965"/>
                <a:gd name="T36" fmla="*/ 241265 w 889"/>
                <a:gd name="T37" fmla="*/ 381602 h 965"/>
                <a:gd name="T38" fmla="*/ 262527 w 889"/>
                <a:gd name="T39" fmla="*/ 353479 h 965"/>
                <a:gd name="T40" fmla="*/ 333692 w 889"/>
                <a:gd name="T41" fmla="*/ 407994 h 965"/>
                <a:gd name="T42" fmla="*/ 365802 w 889"/>
                <a:gd name="T43" fmla="*/ 353912 h 965"/>
                <a:gd name="T44" fmla="*/ 197872 w 889"/>
                <a:gd name="T45" fmla="*/ 267381 h 965"/>
                <a:gd name="T46" fmla="*/ 137556 w 889"/>
                <a:gd name="T47" fmla="*/ 235797 h 965"/>
                <a:gd name="T48" fmla="*/ 165327 w 889"/>
                <a:gd name="T49" fmla="*/ 272573 h 965"/>
                <a:gd name="T50" fmla="*/ 119764 w 889"/>
                <a:gd name="T51" fmla="*/ 265650 h 965"/>
                <a:gd name="T52" fmla="*/ 176609 w 889"/>
                <a:gd name="T53" fmla="*/ 302858 h 965"/>
                <a:gd name="T54" fmla="*/ 177043 w 889"/>
                <a:gd name="T55" fmla="*/ 347855 h 965"/>
                <a:gd name="T56" fmla="*/ 133216 w 889"/>
                <a:gd name="T57" fmla="*/ 176956 h 965"/>
                <a:gd name="T58" fmla="*/ 238661 w 889"/>
                <a:gd name="T59" fmla="*/ 291609 h 965"/>
                <a:gd name="T60" fmla="*/ 249943 w 889"/>
                <a:gd name="T61" fmla="*/ 298099 h 965"/>
                <a:gd name="T62" fmla="*/ 129745 w 889"/>
                <a:gd name="T63" fmla="*/ 163976 h 965"/>
                <a:gd name="T64" fmla="*/ 180081 w 889"/>
                <a:gd name="T65" fmla="*/ 360402 h 965"/>
                <a:gd name="T66" fmla="*/ 236057 w 889"/>
                <a:gd name="T67" fmla="*/ 337903 h 965"/>
                <a:gd name="T68" fmla="*/ 47298 w 889"/>
                <a:gd name="T69" fmla="*/ 289879 h 965"/>
                <a:gd name="T70" fmla="*/ 262527 w 889"/>
                <a:gd name="T71" fmla="*/ 234932 h 965"/>
                <a:gd name="T72" fmla="*/ 364067 w 889"/>
                <a:gd name="T73" fmla="*/ 389389 h 965"/>
                <a:gd name="T74" fmla="*/ 335427 w 889"/>
                <a:gd name="T75" fmla="*/ 389389 h 965"/>
                <a:gd name="T76" fmla="*/ 350181 w 889"/>
                <a:gd name="T77" fmla="*/ 364295 h 965"/>
                <a:gd name="T78" fmla="*/ 364067 w 889"/>
                <a:gd name="T79" fmla="*/ 389389 h 965"/>
                <a:gd name="T80" fmla="*/ 235624 w 889"/>
                <a:gd name="T81" fmla="*/ 97780 h 965"/>
                <a:gd name="T82" fmla="*/ 247340 w 889"/>
                <a:gd name="T83" fmla="*/ 126768 h 965"/>
                <a:gd name="T84" fmla="*/ 269036 w 889"/>
                <a:gd name="T85" fmla="*/ 134988 h 965"/>
                <a:gd name="T86" fmla="*/ 298109 w 889"/>
                <a:gd name="T87" fmla="*/ 147103 h 965"/>
                <a:gd name="T88" fmla="*/ 319372 w 889"/>
                <a:gd name="T89" fmla="*/ 137584 h 965"/>
                <a:gd name="T90" fmla="*/ 348011 w 889"/>
                <a:gd name="T91" fmla="*/ 125470 h 965"/>
                <a:gd name="T92" fmla="*/ 356256 w 889"/>
                <a:gd name="T93" fmla="*/ 103837 h 965"/>
                <a:gd name="T94" fmla="*/ 368406 w 889"/>
                <a:gd name="T95" fmla="*/ 74849 h 965"/>
                <a:gd name="T96" fmla="*/ 358859 w 889"/>
                <a:gd name="T97" fmla="*/ 53649 h 965"/>
                <a:gd name="T98" fmla="*/ 347143 w 889"/>
                <a:gd name="T99" fmla="*/ 25094 h 965"/>
                <a:gd name="T100" fmla="*/ 325013 w 889"/>
                <a:gd name="T101" fmla="*/ 16874 h 965"/>
                <a:gd name="T102" fmla="*/ 296374 w 889"/>
                <a:gd name="T103" fmla="*/ 4759 h 965"/>
                <a:gd name="T104" fmla="*/ 275111 w 889"/>
                <a:gd name="T105" fmla="*/ 14278 h 965"/>
                <a:gd name="T106" fmla="*/ 246038 w 889"/>
                <a:gd name="T107" fmla="*/ 25959 h 965"/>
                <a:gd name="T108" fmla="*/ 237793 w 889"/>
                <a:gd name="T109" fmla="*/ 48025 h 965"/>
                <a:gd name="T110" fmla="*/ 226077 w 889"/>
                <a:gd name="T111" fmla="*/ 76580 h 965"/>
                <a:gd name="T112" fmla="*/ 297241 w 889"/>
                <a:gd name="T113" fmla="*/ 40237 h 965"/>
                <a:gd name="T114" fmla="*/ 297241 w 889"/>
                <a:gd name="T115" fmla="*/ 111625 h 965"/>
                <a:gd name="T116" fmla="*/ 297241 w 889"/>
                <a:gd name="T117" fmla="*/ 40237 h 965"/>
                <a:gd name="T118" fmla="*/ 297241 w 889"/>
                <a:gd name="T119" fmla="*/ 40237 h 965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889" h="965">
                  <a:moveTo>
                    <a:pt x="843" y="818"/>
                  </a:moveTo>
                  <a:cubicBezTo>
                    <a:pt x="824" y="807"/>
                    <a:pt x="803" y="806"/>
                    <a:pt x="783" y="812"/>
                  </a:cubicBezTo>
                  <a:cubicBezTo>
                    <a:pt x="657" y="737"/>
                    <a:pt x="657" y="737"/>
                    <a:pt x="657" y="737"/>
                  </a:cubicBezTo>
                  <a:cubicBezTo>
                    <a:pt x="659" y="722"/>
                    <a:pt x="669" y="709"/>
                    <a:pt x="684" y="703"/>
                  </a:cubicBezTo>
                  <a:cubicBezTo>
                    <a:pt x="707" y="694"/>
                    <a:pt x="712" y="672"/>
                    <a:pt x="694" y="654"/>
                  </a:cubicBezTo>
                  <a:cubicBezTo>
                    <a:pt x="677" y="636"/>
                    <a:pt x="679" y="608"/>
                    <a:pt x="698" y="592"/>
                  </a:cubicBezTo>
                  <a:cubicBezTo>
                    <a:pt x="716" y="576"/>
                    <a:pt x="714" y="554"/>
                    <a:pt x="691" y="542"/>
                  </a:cubicBezTo>
                  <a:cubicBezTo>
                    <a:pt x="670" y="531"/>
                    <a:pt x="662" y="504"/>
                    <a:pt x="674" y="483"/>
                  </a:cubicBezTo>
                  <a:cubicBezTo>
                    <a:pt x="687" y="462"/>
                    <a:pt x="677" y="441"/>
                    <a:pt x="653" y="438"/>
                  </a:cubicBezTo>
                  <a:cubicBezTo>
                    <a:pt x="628" y="434"/>
                    <a:pt x="612" y="412"/>
                    <a:pt x="617" y="387"/>
                  </a:cubicBezTo>
                  <a:cubicBezTo>
                    <a:pt x="622" y="363"/>
                    <a:pt x="606" y="347"/>
                    <a:pt x="582" y="352"/>
                  </a:cubicBezTo>
                  <a:cubicBezTo>
                    <a:pt x="557" y="356"/>
                    <a:pt x="535" y="340"/>
                    <a:pt x="532" y="315"/>
                  </a:cubicBezTo>
                  <a:cubicBezTo>
                    <a:pt x="529" y="291"/>
                    <a:pt x="508" y="281"/>
                    <a:pt x="487" y="293"/>
                  </a:cubicBezTo>
                  <a:cubicBezTo>
                    <a:pt x="465" y="305"/>
                    <a:pt x="439" y="297"/>
                    <a:pt x="428" y="275"/>
                  </a:cubicBezTo>
                  <a:cubicBezTo>
                    <a:pt x="417" y="253"/>
                    <a:pt x="395" y="250"/>
                    <a:pt x="378" y="268"/>
                  </a:cubicBezTo>
                  <a:cubicBezTo>
                    <a:pt x="362" y="287"/>
                    <a:pt x="334" y="288"/>
                    <a:pt x="316" y="270"/>
                  </a:cubicBezTo>
                  <a:cubicBezTo>
                    <a:pt x="299" y="253"/>
                    <a:pt x="277" y="258"/>
                    <a:pt x="267" y="280"/>
                  </a:cubicBezTo>
                  <a:cubicBezTo>
                    <a:pt x="258" y="303"/>
                    <a:pt x="232" y="313"/>
                    <a:pt x="209" y="303"/>
                  </a:cubicBezTo>
                  <a:cubicBezTo>
                    <a:pt x="187" y="292"/>
                    <a:pt x="168" y="303"/>
                    <a:pt x="166" y="328"/>
                  </a:cubicBezTo>
                  <a:cubicBezTo>
                    <a:pt x="165" y="353"/>
                    <a:pt x="143" y="370"/>
                    <a:pt x="119" y="367"/>
                  </a:cubicBezTo>
                  <a:cubicBezTo>
                    <a:pt x="94" y="365"/>
                    <a:pt x="80" y="382"/>
                    <a:pt x="86" y="405"/>
                  </a:cubicBezTo>
                  <a:cubicBezTo>
                    <a:pt x="93" y="429"/>
                    <a:pt x="78" y="453"/>
                    <a:pt x="54" y="458"/>
                  </a:cubicBezTo>
                  <a:cubicBezTo>
                    <a:pt x="30" y="464"/>
                    <a:pt x="21" y="485"/>
                    <a:pt x="35" y="505"/>
                  </a:cubicBezTo>
                  <a:cubicBezTo>
                    <a:pt x="50" y="525"/>
                    <a:pt x="44" y="553"/>
                    <a:pt x="22" y="565"/>
                  </a:cubicBezTo>
                  <a:cubicBezTo>
                    <a:pt x="1" y="578"/>
                    <a:pt x="0" y="601"/>
                    <a:pt x="20" y="616"/>
                  </a:cubicBezTo>
                  <a:cubicBezTo>
                    <a:pt x="40" y="630"/>
                    <a:pt x="43" y="658"/>
                    <a:pt x="27" y="677"/>
                  </a:cubicBezTo>
                  <a:cubicBezTo>
                    <a:pt x="11" y="696"/>
                    <a:pt x="18" y="718"/>
                    <a:pt x="41" y="725"/>
                  </a:cubicBezTo>
                  <a:cubicBezTo>
                    <a:pt x="65" y="733"/>
                    <a:pt x="77" y="758"/>
                    <a:pt x="68" y="781"/>
                  </a:cubicBezTo>
                  <a:cubicBezTo>
                    <a:pt x="59" y="804"/>
                    <a:pt x="72" y="822"/>
                    <a:pt x="97" y="822"/>
                  </a:cubicBezTo>
                  <a:cubicBezTo>
                    <a:pt x="122" y="821"/>
                    <a:pt x="141" y="841"/>
                    <a:pt x="140" y="866"/>
                  </a:cubicBezTo>
                  <a:cubicBezTo>
                    <a:pt x="139" y="891"/>
                    <a:pt x="158" y="904"/>
                    <a:pt x="181" y="895"/>
                  </a:cubicBezTo>
                  <a:cubicBezTo>
                    <a:pt x="204" y="887"/>
                    <a:pt x="229" y="899"/>
                    <a:pt x="236" y="923"/>
                  </a:cubicBezTo>
                  <a:cubicBezTo>
                    <a:pt x="243" y="946"/>
                    <a:pt x="265" y="953"/>
                    <a:pt x="284" y="937"/>
                  </a:cubicBezTo>
                  <a:cubicBezTo>
                    <a:pt x="303" y="922"/>
                    <a:pt x="331" y="925"/>
                    <a:pt x="345" y="945"/>
                  </a:cubicBezTo>
                  <a:cubicBezTo>
                    <a:pt x="360" y="965"/>
                    <a:pt x="383" y="965"/>
                    <a:pt x="395" y="944"/>
                  </a:cubicBezTo>
                  <a:cubicBezTo>
                    <a:pt x="409" y="923"/>
                    <a:pt x="436" y="917"/>
                    <a:pt x="456" y="931"/>
                  </a:cubicBezTo>
                  <a:cubicBezTo>
                    <a:pt x="476" y="946"/>
                    <a:pt x="497" y="938"/>
                    <a:pt x="503" y="914"/>
                  </a:cubicBezTo>
                  <a:cubicBezTo>
                    <a:pt x="509" y="889"/>
                    <a:pt x="533" y="875"/>
                    <a:pt x="556" y="882"/>
                  </a:cubicBezTo>
                  <a:cubicBezTo>
                    <a:pt x="580" y="889"/>
                    <a:pt x="597" y="875"/>
                    <a:pt x="595" y="850"/>
                  </a:cubicBezTo>
                  <a:cubicBezTo>
                    <a:pt x="593" y="838"/>
                    <a:pt x="598" y="826"/>
                    <a:pt x="605" y="817"/>
                  </a:cubicBezTo>
                  <a:cubicBezTo>
                    <a:pt x="735" y="894"/>
                    <a:pt x="735" y="894"/>
                    <a:pt x="735" y="894"/>
                  </a:cubicBezTo>
                  <a:cubicBezTo>
                    <a:pt x="739" y="914"/>
                    <a:pt x="750" y="932"/>
                    <a:pt x="769" y="943"/>
                  </a:cubicBezTo>
                  <a:cubicBezTo>
                    <a:pt x="804" y="964"/>
                    <a:pt x="848" y="952"/>
                    <a:pt x="869" y="918"/>
                  </a:cubicBezTo>
                  <a:cubicBezTo>
                    <a:pt x="889" y="883"/>
                    <a:pt x="878" y="839"/>
                    <a:pt x="843" y="818"/>
                  </a:cubicBezTo>
                  <a:close/>
                  <a:moveTo>
                    <a:pt x="550" y="674"/>
                  </a:moveTo>
                  <a:cubicBezTo>
                    <a:pt x="456" y="618"/>
                    <a:pt x="456" y="618"/>
                    <a:pt x="456" y="618"/>
                  </a:cubicBezTo>
                  <a:cubicBezTo>
                    <a:pt x="455" y="588"/>
                    <a:pt x="440" y="559"/>
                    <a:pt x="412" y="543"/>
                  </a:cubicBezTo>
                  <a:cubicBezTo>
                    <a:pt x="381" y="525"/>
                    <a:pt x="345" y="527"/>
                    <a:pt x="317" y="545"/>
                  </a:cubicBezTo>
                  <a:cubicBezTo>
                    <a:pt x="368" y="575"/>
                    <a:pt x="368" y="575"/>
                    <a:pt x="368" y="575"/>
                  </a:cubicBezTo>
                  <a:cubicBezTo>
                    <a:pt x="387" y="586"/>
                    <a:pt x="392" y="610"/>
                    <a:pt x="381" y="630"/>
                  </a:cubicBezTo>
                  <a:cubicBezTo>
                    <a:pt x="370" y="649"/>
                    <a:pt x="346" y="655"/>
                    <a:pt x="328" y="644"/>
                  </a:cubicBezTo>
                  <a:cubicBezTo>
                    <a:pt x="276" y="614"/>
                    <a:pt x="276" y="614"/>
                    <a:pt x="276" y="614"/>
                  </a:cubicBezTo>
                  <a:cubicBezTo>
                    <a:pt x="273" y="647"/>
                    <a:pt x="289" y="680"/>
                    <a:pt x="320" y="698"/>
                  </a:cubicBezTo>
                  <a:cubicBezTo>
                    <a:pt x="348" y="715"/>
                    <a:pt x="380" y="714"/>
                    <a:pt x="407" y="700"/>
                  </a:cubicBezTo>
                  <a:cubicBezTo>
                    <a:pt x="498" y="754"/>
                    <a:pt x="498" y="754"/>
                    <a:pt x="498" y="754"/>
                  </a:cubicBezTo>
                  <a:cubicBezTo>
                    <a:pt x="473" y="777"/>
                    <a:pt x="443" y="795"/>
                    <a:pt x="408" y="804"/>
                  </a:cubicBezTo>
                  <a:cubicBezTo>
                    <a:pt x="299" y="832"/>
                    <a:pt x="188" y="766"/>
                    <a:pt x="160" y="657"/>
                  </a:cubicBezTo>
                  <a:cubicBezTo>
                    <a:pt x="132" y="548"/>
                    <a:pt x="198" y="437"/>
                    <a:pt x="307" y="409"/>
                  </a:cubicBezTo>
                  <a:cubicBezTo>
                    <a:pt x="415" y="381"/>
                    <a:pt x="527" y="447"/>
                    <a:pt x="555" y="556"/>
                  </a:cubicBezTo>
                  <a:cubicBezTo>
                    <a:pt x="565" y="596"/>
                    <a:pt x="562" y="637"/>
                    <a:pt x="550" y="674"/>
                  </a:cubicBezTo>
                  <a:close/>
                  <a:moveTo>
                    <a:pt x="595" y="700"/>
                  </a:moveTo>
                  <a:cubicBezTo>
                    <a:pt x="576" y="689"/>
                    <a:pt x="576" y="689"/>
                    <a:pt x="576" y="689"/>
                  </a:cubicBezTo>
                  <a:cubicBezTo>
                    <a:pt x="592" y="646"/>
                    <a:pt x="597" y="597"/>
                    <a:pt x="584" y="548"/>
                  </a:cubicBezTo>
                  <a:cubicBezTo>
                    <a:pt x="552" y="423"/>
                    <a:pt x="424" y="347"/>
                    <a:pt x="299" y="379"/>
                  </a:cubicBezTo>
                  <a:cubicBezTo>
                    <a:pt x="174" y="412"/>
                    <a:pt x="98" y="539"/>
                    <a:pt x="130" y="665"/>
                  </a:cubicBezTo>
                  <a:cubicBezTo>
                    <a:pt x="163" y="790"/>
                    <a:pt x="290" y="865"/>
                    <a:pt x="415" y="833"/>
                  </a:cubicBezTo>
                  <a:cubicBezTo>
                    <a:pt x="459" y="822"/>
                    <a:pt x="496" y="799"/>
                    <a:pt x="524" y="770"/>
                  </a:cubicBezTo>
                  <a:cubicBezTo>
                    <a:pt x="544" y="781"/>
                    <a:pt x="544" y="781"/>
                    <a:pt x="544" y="781"/>
                  </a:cubicBezTo>
                  <a:cubicBezTo>
                    <a:pt x="512" y="815"/>
                    <a:pt x="470" y="841"/>
                    <a:pt x="421" y="854"/>
                  </a:cubicBezTo>
                  <a:cubicBezTo>
                    <a:pt x="284" y="889"/>
                    <a:pt x="145" y="807"/>
                    <a:pt x="109" y="670"/>
                  </a:cubicBezTo>
                  <a:cubicBezTo>
                    <a:pt x="74" y="533"/>
                    <a:pt x="157" y="394"/>
                    <a:pt x="294" y="359"/>
                  </a:cubicBezTo>
                  <a:cubicBezTo>
                    <a:pt x="430" y="323"/>
                    <a:pt x="570" y="406"/>
                    <a:pt x="605" y="543"/>
                  </a:cubicBezTo>
                  <a:cubicBezTo>
                    <a:pt x="619" y="597"/>
                    <a:pt x="614" y="652"/>
                    <a:pt x="595" y="700"/>
                  </a:cubicBezTo>
                  <a:close/>
                  <a:moveTo>
                    <a:pt x="839" y="900"/>
                  </a:moveTo>
                  <a:cubicBezTo>
                    <a:pt x="806" y="919"/>
                    <a:pt x="806" y="919"/>
                    <a:pt x="806" y="919"/>
                  </a:cubicBezTo>
                  <a:cubicBezTo>
                    <a:pt x="773" y="900"/>
                    <a:pt x="773" y="900"/>
                    <a:pt x="773" y="900"/>
                  </a:cubicBezTo>
                  <a:cubicBezTo>
                    <a:pt x="773" y="861"/>
                    <a:pt x="773" y="861"/>
                    <a:pt x="773" y="861"/>
                  </a:cubicBezTo>
                  <a:cubicBezTo>
                    <a:pt x="807" y="842"/>
                    <a:pt x="807" y="842"/>
                    <a:pt x="807" y="842"/>
                  </a:cubicBezTo>
                  <a:cubicBezTo>
                    <a:pt x="840" y="862"/>
                    <a:pt x="840" y="862"/>
                    <a:pt x="840" y="862"/>
                  </a:cubicBezTo>
                  <a:lnTo>
                    <a:pt x="839" y="900"/>
                  </a:lnTo>
                  <a:close/>
                  <a:moveTo>
                    <a:pt x="526" y="216"/>
                  </a:moveTo>
                  <a:cubicBezTo>
                    <a:pt x="543" y="226"/>
                    <a:pt x="543" y="226"/>
                    <a:pt x="543" y="226"/>
                  </a:cubicBezTo>
                  <a:cubicBezTo>
                    <a:pt x="557" y="235"/>
                    <a:pt x="569" y="256"/>
                    <a:pt x="569" y="273"/>
                  </a:cubicBezTo>
                  <a:cubicBezTo>
                    <a:pt x="570" y="293"/>
                    <a:pt x="570" y="293"/>
                    <a:pt x="570" y="293"/>
                  </a:cubicBezTo>
                  <a:cubicBezTo>
                    <a:pt x="571" y="309"/>
                    <a:pt x="585" y="320"/>
                    <a:pt x="601" y="316"/>
                  </a:cubicBezTo>
                  <a:cubicBezTo>
                    <a:pt x="620" y="312"/>
                    <a:pt x="620" y="312"/>
                    <a:pt x="620" y="312"/>
                  </a:cubicBezTo>
                  <a:cubicBezTo>
                    <a:pt x="637" y="308"/>
                    <a:pt x="660" y="315"/>
                    <a:pt x="672" y="326"/>
                  </a:cubicBezTo>
                  <a:cubicBezTo>
                    <a:pt x="687" y="340"/>
                    <a:pt x="687" y="340"/>
                    <a:pt x="687" y="340"/>
                  </a:cubicBezTo>
                  <a:cubicBezTo>
                    <a:pt x="699" y="351"/>
                    <a:pt x="716" y="349"/>
                    <a:pt x="725" y="335"/>
                  </a:cubicBezTo>
                  <a:cubicBezTo>
                    <a:pt x="736" y="318"/>
                    <a:pt x="736" y="318"/>
                    <a:pt x="736" y="318"/>
                  </a:cubicBezTo>
                  <a:cubicBezTo>
                    <a:pt x="745" y="304"/>
                    <a:pt x="766" y="291"/>
                    <a:pt x="782" y="291"/>
                  </a:cubicBezTo>
                  <a:cubicBezTo>
                    <a:pt x="802" y="290"/>
                    <a:pt x="802" y="290"/>
                    <a:pt x="802" y="290"/>
                  </a:cubicBezTo>
                  <a:cubicBezTo>
                    <a:pt x="819" y="290"/>
                    <a:pt x="830" y="276"/>
                    <a:pt x="826" y="259"/>
                  </a:cubicBezTo>
                  <a:cubicBezTo>
                    <a:pt x="821" y="240"/>
                    <a:pt x="821" y="240"/>
                    <a:pt x="821" y="240"/>
                  </a:cubicBezTo>
                  <a:cubicBezTo>
                    <a:pt x="818" y="224"/>
                    <a:pt x="824" y="200"/>
                    <a:pt x="835" y="188"/>
                  </a:cubicBezTo>
                  <a:cubicBezTo>
                    <a:pt x="849" y="173"/>
                    <a:pt x="849" y="173"/>
                    <a:pt x="849" y="173"/>
                  </a:cubicBezTo>
                  <a:cubicBezTo>
                    <a:pt x="860" y="161"/>
                    <a:pt x="858" y="144"/>
                    <a:pt x="844" y="135"/>
                  </a:cubicBezTo>
                  <a:cubicBezTo>
                    <a:pt x="827" y="124"/>
                    <a:pt x="827" y="124"/>
                    <a:pt x="827" y="124"/>
                  </a:cubicBezTo>
                  <a:cubicBezTo>
                    <a:pt x="813" y="115"/>
                    <a:pt x="801" y="95"/>
                    <a:pt x="800" y="78"/>
                  </a:cubicBezTo>
                  <a:cubicBezTo>
                    <a:pt x="800" y="58"/>
                    <a:pt x="800" y="58"/>
                    <a:pt x="800" y="58"/>
                  </a:cubicBezTo>
                  <a:cubicBezTo>
                    <a:pt x="799" y="41"/>
                    <a:pt x="785" y="31"/>
                    <a:pt x="769" y="34"/>
                  </a:cubicBezTo>
                  <a:cubicBezTo>
                    <a:pt x="749" y="39"/>
                    <a:pt x="749" y="39"/>
                    <a:pt x="749" y="39"/>
                  </a:cubicBezTo>
                  <a:cubicBezTo>
                    <a:pt x="733" y="42"/>
                    <a:pt x="710" y="36"/>
                    <a:pt x="698" y="25"/>
                  </a:cubicBezTo>
                  <a:cubicBezTo>
                    <a:pt x="683" y="11"/>
                    <a:pt x="683" y="11"/>
                    <a:pt x="683" y="11"/>
                  </a:cubicBezTo>
                  <a:cubicBezTo>
                    <a:pt x="671" y="0"/>
                    <a:pt x="653" y="2"/>
                    <a:pt x="645" y="16"/>
                  </a:cubicBezTo>
                  <a:cubicBezTo>
                    <a:pt x="634" y="33"/>
                    <a:pt x="634" y="33"/>
                    <a:pt x="634" y="33"/>
                  </a:cubicBezTo>
                  <a:cubicBezTo>
                    <a:pt x="625" y="47"/>
                    <a:pt x="604" y="59"/>
                    <a:pt x="587" y="60"/>
                  </a:cubicBezTo>
                  <a:cubicBezTo>
                    <a:pt x="567" y="60"/>
                    <a:pt x="567" y="60"/>
                    <a:pt x="567" y="60"/>
                  </a:cubicBezTo>
                  <a:cubicBezTo>
                    <a:pt x="551" y="61"/>
                    <a:pt x="540" y="75"/>
                    <a:pt x="544" y="91"/>
                  </a:cubicBezTo>
                  <a:cubicBezTo>
                    <a:pt x="548" y="111"/>
                    <a:pt x="548" y="111"/>
                    <a:pt x="548" y="111"/>
                  </a:cubicBezTo>
                  <a:cubicBezTo>
                    <a:pt x="552" y="127"/>
                    <a:pt x="546" y="150"/>
                    <a:pt x="534" y="163"/>
                  </a:cubicBezTo>
                  <a:cubicBezTo>
                    <a:pt x="521" y="177"/>
                    <a:pt x="521" y="177"/>
                    <a:pt x="521" y="177"/>
                  </a:cubicBezTo>
                  <a:cubicBezTo>
                    <a:pt x="509" y="189"/>
                    <a:pt x="512" y="207"/>
                    <a:pt x="526" y="216"/>
                  </a:cubicBezTo>
                  <a:close/>
                  <a:moveTo>
                    <a:pt x="685" y="93"/>
                  </a:moveTo>
                  <a:cubicBezTo>
                    <a:pt x="730" y="93"/>
                    <a:pt x="767" y="130"/>
                    <a:pt x="767" y="175"/>
                  </a:cubicBezTo>
                  <a:cubicBezTo>
                    <a:pt x="767" y="221"/>
                    <a:pt x="730" y="258"/>
                    <a:pt x="685" y="258"/>
                  </a:cubicBezTo>
                  <a:cubicBezTo>
                    <a:pt x="639" y="258"/>
                    <a:pt x="603" y="221"/>
                    <a:pt x="603" y="175"/>
                  </a:cubicBezTo>
                  <a:cubicBezTo>
                    <a:pt x="603" y="130"/>
                    <a:pt x="639" y="93"/>
                    <a:pt x="685" y="93"/>
                  </a:cubicBezTo>
                  <a:close/>
                  <a:moveTo>
                    <a:pt x="685" y="93"/>
                  </a:moveTo>
                  <a:cubicBezTo>
                    <a:pt x="685" y="93"/>
                    <a:pt x="685" y="93"/>
                    <a:pt x="685" y="93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8329" tIns="64165" rIns="128329" bIns="64165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grpSp>
        <p:nvGrpSpPr>
          <p:cNvPr id="9" name="组合 8"/>
          <p:cNvGrpSpPr/>
          <p:nvPr/>
        </p:nvGrpSpPr>
        <p:grpSpPr>
          <a:xfrm>
            <a:off x="8006495" y="2956681"/>
            <a:ext cx="706523" cy="704849"/>
            <a:chOff x="8006495" y="2956681"/>
            <a:chExt cx="706523" cy="704849"/>
          </a:xfrm>
        </p:grpSpPr>
        <p:sp>
          <p:nvSpPr>
            <p:cNvPr id="31761" name="Freeform 7"/>
            <p:cNvSpPr/>
            <p:nvPr/>
          </p:nvSpPr>
          <p:spPr bwMode="auto">
            <a:xfrm flipV="1">
              <a:off x="8006495" y="2956681"/>
              <a:ext cx="706523" cy="704849"/>
            </a:xfrm>
            <a:custGeom>
              <a:avLst/>
              <a:gdLst>
                <a:gd name="T0" fmla="*/ 0 w 905504"/>
                <a:gd name="T1" fmla="*/ 334169 h 905504"/>
                <a:gd name="T2" fmla="*/ 98108 w 905504"/>
                <a:gd name="T3" fmla="*/ 97876 h 905504"/>
                <a:gd name="T4" fmla="*/ 334963 w 905504"/>
                <a:gd name="T5" fmla="*/ 0 h 905504"/>
                <a:gd name="T6" fmla="*/ 571817 w 905504"/>
                <a:gd name="T7" fmla="*/ 97876 h 905504"/>
                <a:gd name="T8" fmla="*/ 669925 w 905504"/>
                <a:gd name="T9" fmla="*/ 334169 h 905504"/>
                <a:gd name="T10" fmla="*/ 571817 w 905504"/>
                <a:gd name="T11" fmla="*/ 570462 h 905504"/>
                <a:gd name="T12" fmla="*/ 334963 w 905504"/>
                <a:gd name="T13" fmla="*/ 668338 h 905504"/>
                <a:gd name="T14" fmla="*/ 98108 w 905504"/>
                <a:gd name="T15" fmla="*/ 570462 h 905504"/>
                <a:gd name="T16" fmla="*/ 0 w 905504"/>
                <a:gd name="T17" fmla="*/ 334169 h 905504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  <a:gd name="T24" fmla="*/ 0 60000 65536"/>
                <a:gd name="T25" fmla="*/ 0 60000 65536"/>
                <a:gd name="T26" fmla="*/ 0 60000 65536"/>
              </a:gdLst>
              <a:ahLst/>
              <a:cxnLst>
                <a:cxn ang="T18">
                  <a:pos x="T0" y="T1"/>
                </a:cxn>
                <a:cxn ang="T19">
                  <a:pos x="T2" y="T3"/>
                </a:cxn>
                <a:cxn ang="T20">
                  <a:pos x="T4" y="T5"/>
                </a:cxn>
                <a:cxn ang="T21">
                  <a:pos x="T6" y="T7"/>
                </a:cxn>
                <a:cxn ang="T22">
                  <a:pos x="T8" y="T9"/>
                </a:cxn>
                <a:cxn ang="T23">
                  <a:pos x="T10" y="T11"/>
                </a:cxn>
                <a:cxn ang="T24">
                  <a:pos x="T12" y="T13"/>
                </a:cxn>
                <a:cxn ang="T25">
                  <a:pos x="T14" y="T15"/>
                </a:cxn>
                <a:cxn ang="T26">
                  <a:pos x="T16" y="T17"/>
                </a:cxn>
              </a:cxnLst>
              <a:rect l="0" t="0" r="r" b="b"/>
              <a:pathLst>
                <a:path w="905504" h="905504">
                  <a:moveTo>
                    <a:pt x="0" y="452752"/>
                  </a:moveTo>
                  <a:cubicBezTo>
                    <a:pt x="0" y="332675"/>
                    <a:pt x="47701" y="217515"/>
                    <a:pt x="132608" y="132608"/>
                  </a:cubicBezTo>
                  <a:cubicBezTo>
                    <a:pt x="217516" y="47701"/>
                    <a:pt x="332675" y="0"/>
                    <a:pt x="452752" y="0"/>
                  </a:cubicBezTo>
                  <a:cubicBezTo>
                    <a:pt x="572829" y="0"/>
                    <a:pt x="687989" y="47701"/>
                    <a:pt x="772896" y="132608"/>
                  </a:cubicBezTo>
                  <a:cubicBezTo>
                    <a:pt x="857803" y="217516"/>
                    <a:pt x="905504" y="332675"/>
                    <a:pt x="905504" y="452752"/>
                  </a:cubicBezTo>
                  <a:cubicBezTo>
                    <a:pt x="905504" y="572829"/>
                    <a:pt x="857803" y="687989"/>
                    <a:pt x="772896" y="772896"/>
                  </a:cubicBezTo>
                  <a:cubicBezTo>
                    <a:pt x="687988" y="857803"/>
                    <a:pt x="572829" y="905504"/>
                    <a:pt x="452752" y="905504"/>
                  </a:cubicBezTo>
                  <a:cubicBezTo>
                    <a:pt x="332675" y="905504"/>
                    <a:pt x="217515" y="857803"/>
                    <a:pt x="132608" y="772896"/>
                  </a:cubicBezTo>
                  <a:cubicBezTo>
                    <a:pt x="47701" y="687988"/>
                    <a:pt x="0" y="572829"/>
                    <a:pt x="0" y="45275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lIns="256659" tIns="221753" rIns="221753" bIns="128329" anchor="ctr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762" name="Freeform 206"/>
            <p:cNvSpPr>
              <a:spLocks noEditPoints="1"/>
            </p:cNvSpPr>
            <p:nvPr/>
          </p:nvSpPr>
          <p:spPr bwMode="auto">
            <a:xfrm>
              <a:off x="8165546" y="3115733"/>
              <a:ext cx="388420" cy="386745"/>
            </a:xfrm>
            <a:custGeom>
              <a:avLst/>
              <a:gdLst>
                <a:gd name="T0" fmla="*/ 358229 w 256"/>
                <a:gd name="T1" fmla="*/ 307981 h 256"/>
                <a:gd name="T2" fmla="*/ 368300 w 256"/>
                <a:gd name="T3" fmla="*/ 332333 h 256"/>
                <a:gd name="T4" fmla="*/ 333772 w 256"/>
                <a:gd name="T5" fmla="*/ 366712 h 256"/>
                <a:gd name="T6" fmla="*/ 309314 w 256"/>
                <a:gd name="T7" fmla="*/ 356685 h 256"/>
                <a:gd name="T8" fmla="*/ 208607 w 256"/>
                <a:gd name="T9" fmla="*/ 256412 h 256"/>
                <a:gd name="T10" fmla="*/ 138113 w 256"/>
                <a:gd name="T11" fmla="*/ 275034 h 256"/>
                <a:gd name="T12" fmla="*/ 0 w 256"/>
                <a:gd name="T13" fmla="*/ 137517 h 256"/>
                <a:gd name="T14" fmla="*/ 138113 w 256"/>
                <a:gd name="T15" fmla="*/ 0 h 256"/>
                <a:gd name="T16" fmla="*/ 276225 w 256"/>
                <a:gd name="T17" fmla="*/ 137517 h 256"/>
                <a:gd name="T18" fmla="*/ 257522 w 256"/>
                <a:gd name="T19" fmla="*/ 207708 h 256"/>
                <a:gd name="T20" fmla="*/ 358229 w 256"/>
                <a:gd name="T21" fmla="*/ 307981 h 256"/>
                <a:gd name="T22" fmla="*/ 138113 w 256"/>
                <a:gd name="T23" fmla="*/ 34379 h 256"/>
                <a:gd name="T24" fmla="*/ 34528 w 256"/>
                <a:gd name="T25" fmla="*/ 137517 h 256"/>
                <a:gd name="T26" fmla="*/ 138113 w 256"/>
                <a:gd name="T27" fmla="*/ 240655 h 256"/>
                <a:gd name="T28" fmla="*/ 241697 w 256"/>
                <a:gd name="T29" fmla="*/ 137517 h 256"/>
                <a:gd name="T30" fmla="*/ 138113 w 256"/>
                <a:gd name="T31" fmla="*/ 34379 h 256"/>
                <a:gd name="T32" fmla="*/ 0 60000 65536"/>
                <a:gd name="T33" fmla="*/ 0 60000 65536"/>
                <a:gd name="T34" fmla="*/ 0 60000 65536"/>
                <a:gd name="T35" fmla="*/ 0 60000 65536"/>
                <a:gd name="T36" fmla="*/ 0 60000 65536"/>
                <a:gd name="T37" fmla="*/ 0 60000 65536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</a:gdLst>
              <a:ahLst/>
              <a:cxnLst>
                <a:cxn ang="T32">
                  <a:pos x="T0" y="T1"/>
                </a:cxn>
                <a:cxn ang="T33">
                  <a:pos x="T2" y="T3"/>
                </a:cxn>
                <a:cxn ang="T34">
                  <a:pos x="T4" y="T5"/>
                </a:cxn>
                <a:cxn ang="T35">
                  <a:pos x="T6" y="T7"/>
                </a:cxn>
                <a:cxn ang="T36">
                  <a:pos x="T8" y="T9"/>
                </a:cxn>
                <a:cxn ang="T37">
                  <a:pos x="T10" y="T11"/>
                </a:cxn>
                <a:cxn ang="T38">
                  <a:pos x="T12" y="T13"/>
                </a:cxn>
                <a:cxn ang="T39">
                  <a:pos x="T14" y="T15"/>
                </a:cxn>
                <a:cxn ang="T40">
                  <a:pos x="T16" y="T17"/>
                </a:cxn>
                <a:cxn ang="T41">
                  <a:pos x="T18" y="T19"/>
                </a:cxn>
                <a:cxn ang="T42">
                  <a:pos x="T20" y="T21"/>
                </a:cxn>
                <a:cxn ang="T43">
                  <a:pos x="T22" y="T23"/>
                </a:cxn>
                <a:cxn ang="T44">
                  <a:pos x="T24" y="T25"/>
                </a:cxn>
                <a:cxn ang="T45">
                  <a:pos x="T26" y="T27"/>
                </a:cxn>
                <a:cxn ang="T46">
                  <a:pos x="T28" y="T29"/>
                </a:cxn>
                <a:cxn ang="T47">
                  <a:pos x="T30" y="T31"/>
                </a:cxn>
              </a:cxnLst>
              <a:rect l="0" t="0" r="r" b="b"/>
              <a:pathLst>
                <a:path w="256" h="256">
                  <a:moveTo>
                    <a:pt x="249" y="215"/>
                  </a:moveTo>
                  <a:cubicBezTo>
                    <a:pt x="253" y="219"/>
                    <a:pt x="256" y="225"/>
                    <a:pt x="256" y="232"/>
                  </a:cubicBezTo>
                  <a:cubicBezTo>
                    <a:pt x="256" y="245"/>
                    <a:pt x="245" y="256"/>
                    <a:pt x="232" y="256"/>
                  </a:cubicBezTo>
                  <a:cubicBezTo>
                    <a:pt x="225" y="256"/>
                    <a:pt x="219" y="253"/>
                    <a:pt x="215" y="249"/>
                  </a:cubicBezTo>
                  <a:cubicBezTo>
                    <a:pt x="145" y="179"/>
                    <a:pt x="145" y="179"/>
                    <a:pt x="145" y="179"/>
                  </a:cubicBezTo>
                  <a:cubicBezTo>
                    <a:pt x="130" y="187"/>
                    <a:pt x="114" y="192"/>
                    <a:pt x="96" y="192"/>
                  </a:cubicBezTo>
                  <a:cubicBezTo>
                    <a:pt x="43" y="192"/>
                    <a:pt x="0" y="149"/>
                    <a:pt x="0" y="96"/>
                  </a:cubicBezTo>
                  <a:cubicBezTo>
                    <a:pt x="0" y="43"/>
                    <a:pt x="43" y="0"/>
                    <a:pt x="96" y="0"/>
                  </a:cubicBezTo>
                  <a:cubicBezTo>
                    <a:pt x="149" y="0"/>
                    <a:pt x="192" y="43"/>
                    <a:pt x="192" y="96"/>
                  </a:cubicBezTo>
                  <a:cubicBezTo>
                    <a:pt x="192" y="114"/>
                    <a:pt x="187" y="130"/>
                    <a:pt x="179" y="145"/>
                  </a:cubicBezTo>
                  <a:lnTo>
                    <a:pt x="249" y="215"/>
                  </a:lnTo>
                  <a:close/>
                  <a:moveTo>
                    <a:pt x="96" y="24"/>
                  </a:moveTo>
                  <a:cubicBezTo>
                    <a:pt x="56" y="24"/>
                    <a:pt x="24" y="56"/>
                    <a:pt x="24" y="96"/>
                  </a:cubicBezTo>
                  <a:cubicBezTo>
                    <a:pt x="24" y="136"/>
                    <a:pt x="56" y="168"/>
                    <a:pt x="96" y="168"/>
                  </a:cubicBezTo>
                  <a:cubicBezTo>
                    <a:pt x="136" y="168"/>
                    <a:pt x="168" y="136"/>
                    <a:pt x="168" y="96"/>
                  </a:cubicBezTo>
                  <a:cubicBezTo>
                    <a:pt x="168" y="56"/>
                    <a:pt x="136" y="24"/>
                    <a:pt x="96" y="24"/>
                  </a:cubicBezTo>
                </a:path>
              </a:pathLst>
            </a:cu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 lIns="128329" tIns="64165" rIns="128329" bIns="64165"/>
            <a:lstStyle/>
            <a:p>
              <a:endParaRPr lang="zh-CN" altLang="en-US"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</p:grpSp>
      <p:sp>
        <p:nvSpPr>
          <p:cNvPr id="30" name="TextBox 23"/>
          <p:cNvSpPr txBox="1"/>
          <p:nvPr/>
        </p:nvSpPr>
        <p:spPr>
          <a:xfrm>
            <a:off x="9135429" y="5073754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1" name="TextBox 24"/>
          <p:cNvSpPr txBox="1"/>
          <p:nvPr/>
        </p:nvSpPr>
        <p:spPr>
          <a:xfrm>
            <a:off x="9135429" y="4728383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 </a:t>
            </a:r>
          </a:p>
        </p:txBody>
      </p:sp>
      <p:sp>
        <p:nvSpPr>
          <p:cNvPr id="32" name="TextBox 23"/>
          <p:cNvSpPr txBox="1"/>
          <p:nvPr/>
        </p:nvSpPr>
        <p:spPr>
          <a:xfrm>
            <a:off x="1288859" y="5073754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24"/>
          <p:cNvSpPr txBox="1"/>
          <p:nvPr/>
        </p:nvSpPr>
        <p:spPr>
          <a:xfrm>
            <a:off x="2203027" y="4728383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TextBox 23"/>
          <p:cNvSpPr txBox="1"/>
          <p:nvPr/>
        </p:nvSpPr>
        <p:spPr>
          <a:xfrm>
            <a:off x="8872128" y="3550126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24"/>
          <p:cNvSpPr txBox="1"/>
          <p:nvPr/>
        </p:nvSpPr>
        <p:spPr>
          <a:xfrm>
            <a:off x="8872128" y="3216215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 </a:t>
            </a:r>
          </a:p>
        </p:txBody>
      </p:sp>
      <p:sp>
        <p:nvSpPr>
          <p:cNvPr id="36" name="TextBox 23"/>
          <p:cNvSpPr txBox="1"/>
          <p:nvPr/>
        </p:nvSpPr>
        <p:spPr>
          <a:xfrm>
            <a:off x="1436887" y="3550126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24"/>
          <p:cNvSpPr txBox="1"/>
          <p:nvPr/>
        </p:nvSpPr>
        <p:spPr>
          <a:xfrm>
            <a:off x="2351055" y="3216215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TextBox 23"/>
          <p:cNvSpPr txBox="1"/>
          <p:nvPr/>
        </p:nvSpPr>
        <p:spPr>
          <a:xfrm>
            <a:off x="7936837" y="2164829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24"/>
          <p:cNvSpPr txBox="1"/>
          <p:nvPr/>
        </p:nvSpPr>
        <p:spPr>
          <a:xfrm>
            <a:off x="7936837" y="1816125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 </a:t>
            </a:r>
          </a:p>
        </p:txBody>
      </p:sp>
      <p:sp>
        <p:nvSpPr>
          <p:cNvPr id="40" name="TextBox 23"/>
          <p:cNvSpPr txBox="1"/>
          <p:nvPr/>
        </p:nvSpPr>
        <p:spPr>
          <a:xfrm>
            <a:off x="2215555" y="2164829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24"/>
          <p:cNvSpPr txBox="1"/>
          <p:nvPr/>
        </p:nvSpPr>
        <p:spPr>
          <a:xfrm>
            <a:off x="3129723" y="1816125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2" name="TextBox 23"/>
          <p:cNvSpPr txBox="1"/>
          <p:nvPr/>
        </p:nvSpPr>
        <p:spPr>
          <a:xfrm>
            <a:off x="4721515" y="956622"/>
            <a:ext cx="3415722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24"/>
          <p:cNvSpPr txBox="1"/>
          <p:nvPr/>
        </p:nvSpPr>
        <p:spPr>
          <a:xfrm>
            <a:off x="5595654" y="623927"/>
            <a:ext cx="1667444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 </a:t>
            </a:r>
          </a:p>
        </p:txBody>
      </p:sp>
      <p:sp>
        <p:nvSpPr>
          <p:cNvPr id="44" name="文本框 43"/>
          <p:cNvSpPr txBox="1"/>
          <p:nvPr/>
        </p:nvSpPr>
        <p:spPr>
          <a:xfrm>
            <a:off x="532129" y="408940"/>
            <a:ext cx="280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添加标题文字内容</a:t>
            </a:r>
          </a:p>
        </p:txBody>
      </p:sp>
      <p:sp>
        <p:nvSpPr>
          <p:cNvPr id="45" name="矩形 44"/>
          <p:cNvSpPr/>
          <p:nvPr/>
        </p:nvSpPr>
        <p:spPr>
          <a:xfrm>
            <a:off x="251520" y="409228"/>
            <a:ext cx="17951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500"/>
                            </p:stCondLst>
                            <p:childTnLst>
                              <p:par>
                                <p:cTn id="4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1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2000"/>
                            </p:stCondLst>
                            <p:childTnLst>
                              <p:par>
                                <p:cTn id="5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8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9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2" dur="5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68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2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3" fill="hold">
                            <p:stCondLst>
                              <p:cond delay="3000"/>
                            </p:stCondLst>
                            <p:childTnLst>
                              <p:par>
                                <p:cTn id="74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7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8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1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500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000"/>
                            </p:stCondLst>
                            <p:childTnLst>
                              <p:par>
                                <p:cTn id="9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4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8" dur="500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9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4500"/>
                            </p:stCondLst>
                            <p:childTnLst>
                              <p:par>
                                <p:cTn id="10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3" dur="500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4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7" dur="500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8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4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组合 22"/>
          <p:cNvGrpSpPr/>
          <p:nvPr/>
        </p:nvGrpSpPr>
        <p:grpSpPr>
          <a:xfrm>
            <a:off x="759056" y="2951027"/>
            <a:ext cx="11291998" cy="2192437"/>
            <a:chOff x="806609" y="3509755"/>
            <a:chExt cx="10343040" cy="2008187"/>
          </a:xfrm>
        </p:grpSpPr>
        <p:grpSp>
          <p:nvGrpSpPr>
            <p:cNvPr id="24" name="组合 44"/>
            <p:cNvGrpSpPr/>
            <p:nvPr/>
          </p:nvGrpSpPr>
          <p:grpSpPr bwMode="auto">
            <a:xfrm>
              <a:off x="806609" y="3532106"/>
              <a:ext cx="10343040" cy="1959292"/>
              <a:chOff x="1278168" y="2752056"/>
              <a:chExt cx="9402532" cy="1781844"/>
            </a:xfrm>
          </p:grpSpPr>
          <p:sp>
            <p:nvSpPr>
              <p:cNvPr id="37" name="椭圆 28"/>
              <p:cNvSpPr/>
              <p:nvPr/>
            </p:nvSpPr>
            <p:spPr>
              <a:xfrm>
                <a:off x="2406852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8" name="椭圆 28"/>
              <p:cNvSpPr/>
              <p:nvPr/>
            </p:nvSpPr>
            <p:spPr>
              <a:xfrm flipV="1">
                <a:off x="4191159" y="2752056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9" name="椭圆 28"/>
              <p:cNvSpPr/>
              <p:nvPr/>
            </p:nvSpPr>
            <p:spPr>
              <a:xfrm>
                <a:off x="5978640" y="3641390"/>
                <a:ext cx="1785894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0" name="椭圆 28"/>
              <p:cNvSpPr/>
              <p:nvPr/>
            </p:nvSpPr>
            <p:spPr>
              <a:xfrm flipV="1">
                <a:off x="7764534" y="2752056"/>
                <a:ext cx="1785893" cy="892510"/>
              </a:xfrm>
              <a:custGeom>
                <a:avLst/>
                <a:gdLst>
                  <a:gd name="connsiteX0" fmla="*/ 0 w 2307304"/>
                  <a:gd name="connsiteY0" fmla="*/ 1153652 h 2307304"/>
                  <a:gd name="connsiteX1" fmla="*/ 1153652 w 2307304"/>
                  <a:gd name="connsiteY1" fmla="*/ 0 h 2307304"/>
                  <a:gd name="connsiteX2" fmla="*/ 2307304 w 2307304"/>
                  <a:gd name="connsiteY2" fmla="*/ 1153652 h 2307304"/>
                  <a:gd name="connsiteX3" fmla="*/ 1153652 w 2307304"/>
                  <a:gd name="connsiteY3" fmla="*/ 2307304 h 2307304"/>
                  <a:gd name="connsiteX4" fmla="*/ 0 w 2307304"/>
                  <a:gd name="connsiteY4" fmla="*/ 1153652 h 2307304"/>
                  <a:gd name="connsiteX0-1" fmla="*/ 2307304 w 2398744"/>
                  <a:gd name="connsiteY0-2" fmla="*/ 1153652 h 2307304"/>
                  <a:gd name="connsiteX1-3" fmla="*/ 1153652 w 2398744"/>
                  <a:gd name="connsiteY1-4" fmla="*/ 2307304 h 2307304"/>
                  <a:gd name="connsiteX2-5" fmla="*/ 0 w 2398744"/>
                  <a:gd name="connsiteY2-6" fmla="*/ 1153652 h 2307304"/>
                  <a:gd name="connsiteX3-7" fmla="*/ 1153652 w 2398744"/>
                  <a:gd name="connsiteY3-8" fmla="*/ 0 h 2307304"/>
                  <a:gd name="connsiteX4-9" fmla="*/ 2398744 w 2398744"/>
                  <a:gd name="connsiteY4-10" fmla="*/ 1245092 h 2307304"/>
                  <a:gd name="connsiteX0-11" fmla="*/ 2307304 w 2307304"/>
                  <a:gd name="connsiteY0-12" fmla="*/ 1153652 h 2307304"/>
                  <a:gd name="connsiteX1-13" fmla="*/ 1153652 w 2307304"/>
                  <a:gd name="connsiteY1-14" fmla="*/ 2307304 h 2307304"/>
                  <a:gd name="connsiteX2-15" fmla="*/ 0 w 2307304"/>
                  <a:gd name="connsiteY2-16" fmla="*/ 1153652 h 2307304"/>
                  <a:gd name="connsiteX3-17" fmla="*/ 1153652 w 2307304"/>
                  <a:gd name="connsiteY3-18" fmla="*/ 0 h 2307304"/>
                  <a:gd name="connsiteX0-19" fmla="*/ 2307304 w 2307304"/>
                  <a:gd name="connsiteY0-20" fmla="*/ 0 h 1153652"/>
                  <a:gd name="connsiteX1-21" fmla="*/ 1153652 w 2307304"/>
                  <a:gd name="connsiteY1-22" fmla="*/ 1153652 h 1153652"/>
                  <a:gd name="connsiteX2-23" fmla="*/ 0 w 2307304"/>
                  <a:gd name="connsiteY2-24" fmla="*/ 0 h 1153652"/>
                </a:gdLst>
                <a:ahLst/>
                <a:cxnLst>
                  <a:cxn ang="0">
                    <a:pos x="connsiteX0-1" y="connsiteY0-2"/>
                  </a:cxn>
                  <a:cxn ang="0">
                    <a:pos x="connsiteX1-3" y="connsiteY1-4"/>
                  </a:cxn>
                  <a:cxn ang="0">
                    <a:pos x="connsiteX2-5" y="connsiteY2-6"/>
                  </a:cxn>
                </a:cxnLst>
                <a:rect l="l" t="t" r="r" b="b"/>
                <a:pathLst>
                  <a:path w="2307304" h="1153652">
                    <a:moveTo>
                      <a:pt x="2307304" y="0"/>
                    </a:moveTo>
                    <a:cubicBezTo>
                      <a:pt x="2307304" y="637144"/>
                      <a:pt x="1790796" y="1153652"/>
                      <a:pt x="1153652" y="1153652"/>
                    </a:cubicBezTo>
                    <a:cubicBezTo>
                      <a:pt x="516508" y="1153652"/>
                      <a:pt x="0" y="637144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>
                    <a:lumMod val="50000"/>
                    <a:lumOff val="50000"/>
                  </a:schemeClr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 dirty="0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cxnSp>
            <p:nvCxnSpPr>
              <p:cNvPr id="41" name="直接连接符 40"/>
              <p:cNvCxnSpPr/>
              <p:nvPr/>
            </p:nvCxnSpPr>
            <p:spPr>
              <a:xfrm>
                <a:off x="9552016" y="3641390"/>
                <a:ext cx="1128684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headEnd type="none"/>
                <a:tail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2" name="直接连接符 41"/>
              <p:cNvCxnSpPr/>
              <p:nvPr/>
            </p:nvCxnSpPr>
            <p:spPr>
              <a:xfrm>
                <a:off x="1278168" y="3642979"/>
                <a:ext cx="1128684" cy="0"/>
              </a:xfrm>
              <a:prstGeom prst="line">
                <a:avLst/>
              </a:prstGeom>
              <a:ln w="9525">
                <a:solidFill>
                  <a:schemeClr val="tx1">
                    <a:lumMod val="50000"/>
                    <a:lumOff val="50000"/>
                  </a:schemeClr>
                </a:solidFill>
                <a:headEnd type="oval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25" name="组合 24"/>
            <p:cNvGrpSpPr/>
            <p:nvPr/>
          </p:nvGrpSpPr>
          <p:grpSpPr>
            <a:xfrm>
              <a:off x="1999647" y="3520931"/>
              <a:ext cx="1997013" cy="1997011"/>
              <a:chOff x="2389188" y="2700655"/>
              <a:chExt cx="1815465" cy="1815465"/>
            </a:xfrm>
          </p:grpSpPr>
          <p:sp>
            <p:nvSpPr>
              <p:cNvPr id="35" name="矩形 34"/>
              <p:cNvSpPr/>
              <p:nvPr/>
            </p:nvSpPr>
            <p:spPr>
              <a:xfrm rot="16200000">
                <a:off x="2389188" y="27006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6" name="空心弧 35"/>
              <p:cNvSpPr/>
              <p:nvPr/>
            </p:nvSpPr>
            <p:spPr>
              <a:xfrm rot="19800000">
                <a:off x="2398394" y="2704383"/>
                <a:ext cx="1797050" cy="1797050"/>
              </a:xfrm>
              <a:prstGeom prst="blockArc">
                <a:avLst>
                  <a:gd name="adj1" fmla="val 10782304"/>
                  <a:gd name="adj2" fmla="val 12569082"/>
                  <a:gd name="adj3" fmla="val 2151"/>
                </a:avLst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6" name="组合 25"/>
            <p:cNvGrpSpPr/>
            <p:nvPr/>
          </p:nvGrpSpPr>
          <p:grpSpPr>
            <a:xfrm>
              <a:off x="3984039" y="3509755"/>
              <a:ext cx="1997013" cy="1997012"/>
              <a:chOff x="4166508" y="2732405"/>
              <a:chExt cx="1815465" cy="1815465"/>
            </a:xfrm>
          </p:grpSpPr>
          <p:sp>
            <p:nvSpPr>
              <p:cNvPr id="33" name="矩形 32"/>
              <p:cNvSpPr/>
              <p:nvPr/>
            </p:nvSpPr>
            <p:spPr>
              <a:xfrm rot="16200000">
                <a:off x="4166508" y="273240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4" name="空心弧 33"/>
              <p:cNvSpPr/>
              <p:nvPr/>
            </p:nvSpPr>
            <p:spPr>
              <a:xfrm>
                <a:off x="41783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7" name="组合 26"/>
            <p:cNvGrpSpPr/>
            <p:nvPr/>
          </p:nvGrpSpPr>
          <p:grpSpPr>
            <a:xfrm>
              <a:off x="5973764" y="3518136"/>
              <a:ext cx="1997013" cy="1997012"/>
              <a:chOff x="5975350" y="2740024"/>
              <a:chExt cx="1815465" cy="1815465"/>
            </a:xfrm>
          </p:grpSpPr>
          <p:sp>
            <p:nvSpPr>
              <p:cNvPr id="31" name="矩形 30"/>
              <p:cNvSpPr/>
              <p:nvPr/>
            </p:nvSpPr>
            <p:spPr>
              <a:xfrm rot="14400000">
                <a:off x="5975350" y="2740024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2" name="空心弧 31"/>
              <p:cNvSpPr/>
              <p:nvPr/>
            </p:nvSpPr>
            <p:spPr>
              <a:xfrm rot="19800000">
                <a:off x="5983288" y="2751138"/>
                <a:ext cx="1797050" cy="1797050"/>
              </a:xfrm>
              <a:prstGeom prst="blockArc">
                <a:avLst>
                  <a:gd name="adj1" fmla="val 10800000"/>
                  <a:gd name="adj2" fmla="val 12569082"/>
                  <a:gd name="adj3" fmla="val 2151"/>
                </a:avLst>
              </a:prstGeom>
              <a:solidFill>
                <a:schemeClr val="accent2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  <p:grpSp>
          <p:nvGrpSpPr>
            <p:cNvPr id="28" name="组合 27"/>
            <p:cNvGrpSpPr/>
            <p:nvPr/>
          </p:nvGrpSpPr>
          <p:grpSpPr>
            <a:xfrm>
              <a:off x="7930612" y="3516740"/>
              <a:ext cx="1997013" cy="1997012"/>
              <a:chOff x="7754303" y="2738755"/>
              <a:chExt cx="1815465" cy="1815465"/>
            </a:xfrm>
          </p:grpSpPr>
          <p:sp>
            <p:nvSpPr>
              <p:cNvPr id="29" name="矩形 28"/>
              <p:cNvSpPr/>
              <p:nvPr/>
            </p:nvSpPr>
            <p:spPr>
              <a:xfrm rot="10800000">
                <a:off x="7754303" y="2738755"/>
                <a:ext cx="1815465" cy="1815465"/>
              </a:xfrm>
              <a:prstGeom prst="rect">
                <a:avLst/>
              </a:prstGeom>
              <a:noFill/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Overflow="overflow" horzOverflow="overflow" vert="horz" wrap="square" lIns="128580" tIns="64290" rIns="128580" bIns="64290" numCol="1" spcCol="0" rtlCol="0" fromWordArt="0" anchor="ctr" anchorCtr="0" forceAA="0" compatLnSpc="1">
                <a:noAutofit/>
              </a:bodyPr>
              <a:lstStyle/>
              <a:p>
                <a:pPr algn="ctr"/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30" name="空心弧 29"/>
              <p:cNvSpPr/>
              <p:nvPr/>
            </p:nvSpPr>
            <p:spPr>
              <a:xfrm>
                <a:off x="7759700" y="2746375"/>
                <a:ext cx="1797050" cy="1797050"/>
              </a:xfrm>
              <a:prstGeom prst="blockArc">
                <a:avLst>
                  <a:gd name="adj1" fmla="val 10861918"/>
                  <a:gd name="adj2" fmla="val 12575204"/>
                  <a:gd name="adj3" fmla="val 2129"/>
                </a:avLst>
              </a:prstGeom>
              <a:solidFill>
                <a:schemeClr val="accent1"/>
              </a:solidFill>
              <a:ln w="9525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anchor="ctr"/>
              <a:lstStyle/>
              <a:p>
                <a:pPr algn="ctr">
                  <a:defRPr/>
                </a:pPr>
                <a:endParaRPr lang="zh-CN" altLang="en-US">
                  <a:solidFill>
                    <a:prstClr val="white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43" name="组合 42"/>
          <p:cNvGrpSpPr/>
          <p:nvPr/>
        </p:nvGrpSpPr>
        <p:grpSpPr>
          <a:xfrm>
            <a:off x="4516700" y="3211830"/>
            <a:ext cx="1637654" cy="1637656"/>
            <a:chOff x="4248468" y="3748642"/>
            <a:chExt cx="1500029" cy="1500029"/>
          </a:xfrm>
        </p:grpSpPr>
        <p:sp>
          <p:nvSpPr>
            <p:cNvPr id="44" name="椭圆 43"/>
            <p:cNvSpPr/>
            <p:nvPr/>
          </p:nvSpPr>
          <p:spPr>
            <a:xfrm>
              <a:off x="4248468" y="3748642"/>
              <a:ext cx="1500029" cy="150002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45" name="组合 44"/>
            <p:cNvGrpSpPr/>
            <p:nvPr/>
          </p:nvGrpSpPr>
          <p:grpSpPr>
            <a:xfrm>
              <a:off x="4692956" y="4211422"/>
              <a:ext cx="663471" cy="603155"/>
              <a:chOff x="1725613" y="5659438"/>
              <a:chExt cx="498475" cy="498475"/>
            </a:xfrm>
            <a:noFill/>
          </p:grpSpPr>
          <p:sp>
            <p:nvSpPr>
              <p:cNvPr id="46" name="Freeform 564"/>
              <p:cNvSpPr/>
              <p:nvPr/>
            </p:nvSpPr>
            <p:spPr bwMode="auto">
              <a:xfrm>
                <a:off x="2132013" y="5659438"/>
                <a:ext cx="92075" cy="104775"/>
              </a:xfrm>
              <a:custGeom>
                <a:avLst/>
                <a:gdLst>
                  <a:gd name="T0" fmla="*/ 2147483646 w 40"/>
                  <a:gd name="T1" fmla="*/ 2147483646 h 45"/>
                  <a:gd name="T2" fmla="*/ 2147483646 w 40"/>
                  <a:gd name="T3" fmla="*/ 2147483646 h 45"/>
                  <a:gd name="T4" fmla="*/ 2147483646 w 40"/>
                  <a:gd name="T5" fmla="*/ 2147483646 h 45"/>
                  <a:gd name="T6" fmla="*/ 2147483646 w 40"/>
                  <a:gd name="T7" fmla="*/ 2147483646 h 45"/>
                  <a:gd name="T8" fmla="*/ 2147483646 w 40"/>
                  <a:gd name="T9" fmla="*/ 2147483646 h 45"/>
                  <a:gd name="T10" fmla="*/ 2147483646 w 40"/>
                  <a:gd name="T11" fmla="*/ 2147483646 h 45"/>
                  <a:gd name="T12" fmla="*/ 2147483646 w 40"/>
                  <a:gd name="T13" fmla="*/ 2147483646 h 45"/>
                  <a:gd name="T14" fmla="*/ 2147483646 w 40"/>
                  <a:gd name="T15" fmla="*/ 2147483646 h 45"/>
                  <a:gd name="T16" fmla="*/ 2147483646 w 40"/>
                  <a:gd name="T17" fmla="*/ 2147483646 h 45"/>
                  <a:gd name="T18" fmla="*/ 2147483646 w 40"/>
                  <a:gd name="T19" fmla="*/ 2147483646 h 45"/>
                  <a:gd name="T20" fmla="*/ 0 w 40"/>
                  <a:gd name="T21" fmla="*/ 2147483646 h 45"/>
                  <a:gd name="T22" fmla="*/ 2147483646 w 40"/>
                  <a:gd name="T23" fmla="*/ 0 h 45"/>
                  <a:gd name="T24" fmla="*/ 2147483646 w 40"/>
                  <a:gd name="T25" fmla="*/ 0 h 45"/>
                  <a:gd name="T26" fmla="*/ 2147483646 w 40"/>
                  <a:gd name="T27" fmla="*/ 0 h 45"/>
                  <a:gd name="T28" fmla="*/ 2147483646 w 40"/>
                  <a:gd name="T29" fmla="*/ 0 h 45"/>
                  <a:gd name="T30" fmla="*/ 2147483646 w 40"/>
                  <a:gd name="T31" fmla="*/ 0 h 45"/>
                  <a:gd name="T32" fmla="*/ 2147483646 w 40"/>
                  <a:gd name="T33" fmla="*/ 0 h 45"/>
                  <a:gd name="T34" fmla="*/ 2147483646 w 40"/>
                  <a:gd name="T35" fmla="*/ 2147483646 h 45"/>
                  <a:gd name="T36" fmla="*/ 2147483646 w 40"/>
                  <a:gd name="T37" fmla="*/ 2147483646 h 45"/>
                  <a:gd name="T38" fmla="*/ 2147483646 w 40"/>
                  <a:gd name="T39" fmla="*/ 2147483646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0" h="45">
                    <a:moveTo>
                      <a:pt x="40" y="40"/>
                    </a:moveTo>
                    <a:cubicBezTo>
                      <a:pt x="40" y="43"/>
                      <a:pt x="38" y="45"/>
                      <a:pt x="35" y="45"/>
                    </a:cubicBezTo>
                    <a:cubicBezTo>
                      <a:pt x="32" y="45"/>
                      <a:pt x="30" y="43"/>
                      <a:pt x="30" y="40"/>
                    </a:cubicBezTo>
                    <a:cubicBezTo>
                      <a:pt x="30" y="40"/>
                      <a:pt x="30" y="40"/>
                      <a:pt x="30" y="40"/>
                    </a:cubicBezTo>
                    <a:cubicBezTo>
                      <a:pt x="30" y="20"/>
                      <a:pt x="30" y="20"/>
                      <a:pt x="30" y="20"/>
                    </a:cubicBezTo>
                    <a:cubicBezTo>
                      <a:pt x="30" y="14"/>
                      <a:pt x="25" y="10"/>
                      <a:pt x="20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12" y="10"/>
                      <a:pt x="12" y="10"/>
                      <a:pt x="12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5" y="10"/>
                      <a:pt x="5" y="10"/>
                      <a:pt x="5" y="10"/>
                    </a:cubicBezTo>
                    <a:cubicBezTo>
                      <a:pt x="2" y="10"/>
                      <a:pt x="0" y="7"/>
                      <a:pt x="0" y="5"/>
                    </a:cubicBezTo>
                    <a:cubicBezTo>
                      <a:pt x="0" y="2"/>
                      <a:pt x="2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5" y="0"/>
                      <a:pt x="5" y="0"/>
                      <a:pt x="5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25" y="0"/>
                      <a:pt x="25" y="0"/>
                      <a:pt x="25" y="0"/>
                    </a:cubicBezTo>
                    <a:cubicBezTo>
                      <a:pt x="33" y="0"/>
                      <a:pt x="40" y="6"/>
                      <a:pt x="40" y="15"/>
                    </a:cubicBezTo>
                    <a:cubicBezTo>
                      <a:pt x="40" y="40"/>
                      <a:pt x="40" y="40"/>
                      <a:pt x="40" y="40"/>
                    </a:cubicBezTo>
                    <a:cubicBezTo>
                      <a:pt x="40" y="40"/>
                      <a:pt x="40" y="40"/>
                      <a:pt x="40" y="4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7" name="Rectangle 565"/>
              <p:cNvSpPr>
                <a:spLocks noChangeArrowheads="1"/>
              </p:cNvSpPr>
              <p:nvPr/>
            </p:nvSpPr>
            <p:spPr bwMode="auto">
              <a:xfrm>
                <a:off x="2132013" y="5764213"/>
                <a:ext cx="22225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8" name="Rectangle 566"/>
              <p:cNvSpPr>
                <a:spLocks noChangeArrowheads="1"/>
              </p:cNvSpPr>
              <p:nvPr/>
            </p:nvSpPr>
            <p:spPr bwMode="auto">
              <a:xfrm>
                <a:off x="2097088" y="5764213"/>
                <a:ext cx="11112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49" name="Rectangle 567"/>
              <p:cNvSpPr>
                <a:spLocks noChangeArrowheads="1"/>
              </p:cNvSpPr>
              <p:nvPr/>
            </p:nvSpPr>
            <p:spPr bwMode="auto">
              <a:xfrm>
                <a:off x="2051050" y="5764213"/>
                <a:ext cx="11113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0" name="Rectangle 568"/>
              <p:cNvSpPr>
                <a:spLocks noChangeArrowheads="1"/>
              </p:cNvSpPr>
              <p:nvPr/>
            </p:nvSpPr>
            <p:spPr bwMode="auto">
              <a:xfrm>
                <a:off x="2001838" y="5764213"/>
                <a:ext cx="254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1" name="Rectangle 569"/>
              <p:cNvSpPr>
                <a:spLocks noChangeArrowheads="1"/>
              </p:cNvSpPr>
              <p:nvPr/>
            </p:nvSpPr>
            <p:spPr bwMode="auto">
              <a:xfrm>
                <a:off x="1920875" y="5764213"/>
                <a:ext cx="381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2" name="Rectangle 570"/>
              <p:cNvSpPr>
                <a:spLocks noChangeArrowheads="1"/>
              </p:cNvSpPr>
              <p:nvPr/>
            </p:nvSpPr>
            <p:spPr bwMode="auto">
              <a:xfrm>
                <a:off x="1885950" y="5764213"/>
                <a:ext cx="127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3" name="Rectangle 571"/>
              <p:cNvSpPr>
                <a:spLocks noChangeArrowheads="1"/>
              </p:cNvSpPr>
              <p:nvPr/>
            </p:nvSpPr>
            <p:spPr bwMode="auto">
              <a:xfrm>
                <a:off x="1839913" y="5764213"/>
                <a:ext cx="12700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4" name="Freeform 572"/>
              <p:cNvSpPr/>
              <p:nvPr/>
            </p:nvSpPr>
            <p:spPr bwMode="auto">
              <a:xfrm>
                <a:off x="1725613" y="5659438"/>
                <a:ext cx="92075" cy="104775"/>
              </a:xfrm>
              <a:custGeom>
                <a:avLst/>
                <a:gdLst>
                  <a:gd name="T0" fmla="*/ 2147483646 w 40"/>
                  <a:gd name="T1" fmla="*/ 2147483646 h 45"/>
                  <a:gd name="T2" fmla="*/ 2147483646 w 40"/>
                  <a:gd name="T3" fmla="*/ 2147483646 h 45"/>
                  <a:gd name="T4" fmla="*/ 2147483646 w 40"/>
                  <a:gd name="T5" fmla="*/ 2147483646 h 45"/>
                  <a:gd name="T6" fmla="*/ 2147483646 w 40"/>
                  <a:gd name="T7" fmla="*/ 2147483646 h 45"/>
                  <a:gd name="T8" fmla="*/ 2147483646 w 40"/>
                  <a:gd name="T9" fmla="*/ 2147483646 h 45"/>
                  <a:gd name="T10" fmla="*/ 2147483646 w 40"/>
                  <a:gd name="T11" fmla="*/ 2147483646 h 45"/>
                  <a:gd name="T12" fmla="*/ 2147483646 w 40"/>
                  <a:gd name="T13" fmla="*/ 2147483646 h 45"/>
                  <a:gd name="T14" fmla="*/ 2147483646 w 40"/>
                  <a:gd name="T15" fmla="*/ 2147483646 h 45"/>
                  <a:gd name="T16" fmla="*/ 2147483646 w 40"/>
                  <a:gd name="T17" fmla="*/ 2147483646 h 45"/>
                  <a:gd name="T18" fmla="*/ 0 w 40"/>
                  <a:gd name="T19" fmla="*/ 2147483646 h 45"/>
                  <a:gd name="T20" fmla="*/ 0 w 40"/>
                  <a:gd name="T21" fmla="*/ 2147483646 h 45"/>
                  <a:gd name="T22" fmla="*/ 0 w 40"/>
                  <a:gd name="T23" fmla="*/ 2147483646 h 45"/>
                  <a:gd name="T24" fmla="*/ 2147483646 w 40"/>
                  <a:gd name="T25" fmla="*/ 0 h 45"/>
                  <a:gd name="T26" fmla="*/ 2147483646 w 40"/>
                  <a:gd name="T27" fmla="*/ 0 h 45"/>
                  <a:gd name="T28" fmla="*/ 2147483646 w 40"/>
                  <a:gd name="T29" fmla="*/ 0 h 45"/>
                  <a:gd name="T30" fmla="*/ 2147483646 w 40"/>
                  <a:gd name="T31" fmla="*/ 0 h 45"/>
                  <a:gd name="T32" fmla="*/ 2147483646 w 40"/>
                  <a:gd name="T33" fmla="*/ 0 h 45"/>
                  <a:gd name="T34" fmla="*/ 2147483646 w 40"/>
                  <a:gd name="T35" fmla="*/ 0 h 45"/>
                  <a:gd name="T36" fmla="*/ 2147483646 w 40"/>
                  <a:gd name="T37" fmla="*/ 2147483646 h 45"/>
                  <a:gd name="T38" fmla="*/ 2147483646 w 40"/>
                  <a:gd name="T39" fmla="*/ 2147483646 h 45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</a:gdLst>
                <a:ahLst/>
                <a:cxnLst>
                  <a:cxn ang="T40">
                    <a:pos x="T0" y="T1"/>
                  </a:cxn>
                  <a:cxn ang="T41">
                    <a:pos x="T2" y="T3"/>
                  </a:cxn>
                  <a:cxn ang="T42">
                    <a:pos x="T4" y="T5"/>
                  </a:cxn>
                  <a:cxn ang="T43">
                    <a:pos x="T6" y="T7"/>
                  </a:cxn>
                  <a:cxn ang="T44">
                    <a:pos x="T8" y="T9"/>
                  </a:cxn>
                  <a:cxn ang="T45">
                    <a:pos x="T10" y="T11"/>
                  </a:cxn>
                  <a:cxn ang="T46">
                    <a:pos x="T12" y="T13"/>
                  </a:cxn>
                  <a:cxn ang="T47">
                    <a:pos x="T14" y="T15"/>
                  </a:cxn>
                  <a:cxn ang="T48">
                    <a:pos x="T16" y="T17"/>
                  </a:cxn>
                  <a:cxn ang="T49">
                    <a:pos x="T18" y="T19"/>
                  </a:cxn>
                  <a:cxn ang="T50">
                    <a:pos x="T20" y="T21"/>
                  </a:cxn>
                  <a:cxn ang="T51">
                    <a:pos x="T22" y="T23"/>
                  </a:cxn>
                  <a:cxn ang="T52">
                    <a:pos x="T24" y="T25"/>
                  </a:cxn>
                  <a:cxn ang="T53">
                    <a:pos x="T26" y="T27"/>
                  </a:cxn>
                  <a:cxn ang="T54">
                    <a:pos x="T28" y="T29"/>
                  </a:cxn>
                  <a:cxn ang="T55">
                    <a:pos x="T30" y="T31"/>
                  </a:cxn>
                  <a:cxn ang="T56">
                    <a:pos x="T32" y="T33"/>
                  </a:cxn>
                  <a:cxn ang="T57">
                    <a:pos x="T34" y="T35"/>
                  </a:cxn>
                  <a:cxn ang="T58">
                    <a:pos x="T36" y="T37"/>
                  </a:cxn>
                  <a:cxn ang="T59">
                    <a:pos x="T38" y="T39"/>
                  </a:cxn>
                </a:cxnLst>
                <a:rect l="0" t="0" r="r" b="b"/>
                <a:pathLst>
                  <a:path w="40" h="45">
                    <a:moveTo>
                      <a:pt x="35" y="10"/>
                    </a:moveTo>
                    <a:cubicBezTo>
                      <a:pt x="35" y="10"/>
                      <a:pt x="35" y="10"/>
                      <a:pt x="35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33" y="10"/>
                      <a:pt x="33" y="10"/>
                      <a:pt x="33" y="10"/>
                    </a:cubicBezTo>
                    <a:cubicBezTo>
                      <a:pt x="20" y="10"/>
                      <a:pt x="20" y="10"/>
                      <a:pt x="20" y="10"/>
                    </a:cubicBezTo>
                    <a:cubicBezTo>
                      <a:pt x="15" y="10"/>
                      <a:pt x="10" y="14"/>
                      <a:pt x="10" y="2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0"/>
                      <a:pt x="10" y="40"/>
                      <a:pt x="10" y="40"/>
                    </a:cubicBezTo>
                    <a:cubicBezTo>
                      <a:pt x="10" y="43"/>
                      <a:pt x="8" y="45"/>
                      <a:pt x="5" y="45"/>
                    </a:cubicBezTo>
                    <a:cubicBezTo>
                      <a:pt x="2" y="45"/>
                      <a:pt x="0" y="43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15"/>
                      <a:pt x="0" y="15"/>
                      <a:pt x="0" y="15"/>
                    </a:cubicBezTo>
                    <a:cubicBezTo>
                      <a:pt x="0" y="6"/>
                      <a:pt x="7" y="0"/>
                      <a:pt x="15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19" y="0"/>
                      <a:pt x="19" y="0"/>
                      <a:pt x="19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5" y="0"/>
                      <a:pt x="35" y="0"/>
                      <a:pt x="35" y="0"/>
                    </a:cubicBezTo>
                    <a:cubicBezTo>
                      <a:pt x="38" y="0"/>
                      <a:pt x="40" y="2"/>
                      <a:pt x="40" y="5"/>
                    </a:cubicBezTo>
                    <a:cubicBezTo>
                      <a:pt x="40" y="7"/>
                      <a:pt x="38" y="10"/>
                      <a:pt x="35" y="10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5" name="Rectangle 573"/>
              <p:cNvSpPr>
                <a:spLocks noChangeArrowheads="1"/>
              </p:cNvSpPr>
              <p:nvPr/>
            </p:nvSpPr>
            <p:spPr bwMode="auto">
              <a:xfrm>
                <a:off x="1793875" y="5764213"/>
                <a:ext cx="23813" cy="173037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6" name="Rectangle 574"/>
              <p:cNvSpPr>
                <a:spLocks noChangeArrowheads="1"/>
              </p:cNvSpPr>
              <p:nvPr/>
            </p:nvSpPr>
            <p:spPr bwMode="auto">
              <a:xfrm>
                <a:off x="1793875" y="5937250"/>
                <a:ext cx="23813" cy="1143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7" name="Freeform 575"/>
              <p:cNvSpPr/>
              <p:nvPr/>
            </p:nvSpPr>
            <p:spPr bwMode="auto">
              <a:xfrm>
                <a:off x="1725613" y="6051550"/>
                <a:ext cx="92075" cy="106363"/>
              </a:xfrm>
              <a:custGeom>
                <a:avLst/>
                <a:gdLst>
                  <a:gd name="T0" fmla="*/ 0 w 40"/>
                  <a:gd name="T1" fmla="*/ 2147483646 h 46"/>
                  <a:gd name="T2" fmla="*/ 2147483646 w 40"/>
                  <a:gd name="T3" fmla="*/ 0 h 46"/>
                  <a:gd name="T4" fmla="*/ 2147483646 w 40"/>
                  <a:gd name="T5" fmla="*/ 2147483646 h 46"/>
                  <a:gd name="T6" fmla="*/ 2147483646 w 40"/>
                  <a:gd name="T7" fmla="*/ 2147483646 h 46"/>
                  <a:gd name="T8" fmla="*/ 2147483646 w 40"/>
                  <a:gd name="T9" fmla="*/ 2147483646 h 46"/>
                  <a:gd name="T10" fmla="*/ 2147483646 w 40"/>
                  <a:gd name="T11" fmla="*/ 2147483646 h 46"/>
                  <a:gd name="T12" fmla="*/ 2147483646 w 40"/>
                  <a:gd name="T13" fmla="*/ 2147483646 h 46"/>
                  <a:gd name="T14" fmla="*/ 2147483646 w 40"/>
                  <a:gd name="T15" fmla="*/ 2147483646 h 46"/>
                  <a:gd name="T16" fmla="*/ 2147483646 w 40"/>
                  <a:gd name="T17" fmla="*/ 2147483646 h 46"/>
                  <a:gd name="T18" fmla="*/ 2147483646 w 40"/>
                  <a:gd name="T19" fmla="*/ 2147483646 h 46"/>
                  <a:gd name="T20" fmla="*/ 2147483646 w 40"/>
                  <a:gd name="T21" fmla="*/ 2147483646 h 46"/>
                  <a:gd name="T22" fmla="*/ 2147483646 w 40"/>
                  <a:gd name="T23" fmla="*/ 2147483646 h 46"/>
                  <a:gd name="T24" fmla="*/ 2147483646 w 40"/>
                  <a:gd name="T25" fmla="*/ 2147483646 h 46"/>
                  <a:gd name="T26" fmla="*/ 2147483646 w 40"/>
                  <a:gd name="T27" fmla="*/ 2147483646 h 46"/>
                  <a:gd name="T28" fmla="*/ 2147483646 w 40"/>
                  <a:gd name="T29" fmla="*/ 2147483646 h 46"/>
                  <a:gd name="T30" fmla="*/ 2147483646 w 40"/>
                  <a:gd name="T31" fmla="*/ 2147483646 h 46"/>
                  <a:gd name="T32" fmla="*/ 0 w 40"/>
                  <a:gd name="T33" fmla="*/ 2147483646 h 46"/>
                  <a:gd name="T34" fmla="*/ 0 w 40"/>
                  <a:gd name="T35" fmla="*/ 2147483646 h 46"/>
                  <a:gd name="T36" fmla="*/ 0 w 40"/>
                  <a:gd name="T37" fmla="*/ 2147483646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46">
                    <a:moveTo>
                      <a:pt x="0" y="5"/>
                    </a:moveTo>
                    <a:cubicBezTo>
                      <a:pt x="0" y="3"/>
                      <a:pt x="2" y="0"/>
                      <a:pt x="5" y="0"/>
                    </a:cubicBezTo>
                    <a:cubicBezTo>
                      <a:pt x="8" y="0"/>
                      <a:pt x="10" y="3"/>
                      <a:pt x="10" y="5"/>
                    </a:cubicBezTo>
                    <a:cubicBezTo>
                      <a:pt x="10" y="5"/>
                      <a:pt x="10" y="5"/>
                      <a:pt x="10" y="6"/>
                    </a:cubicBezTo>
                    <a:cubicBezTo>
                      <a:pt x="10" y="25"/>
                      <a:pt x="10" y="25"/>
                      <a:pt x="10" y="25"/>
                    </a:cubicBezTo>
                    <a:cubicBezTo>
                      <a:pt x="10" y="31"/>
                      <a:pt x="14" y="35"/>
                      <a:pt x="19" y="35"/>
                    </a:cubicBezTo>
                    <a:cubicBezTo>
                      <a:pt x="19" y="35"/>
                      <a:pt x="19" y="35"/>
                      <a:pt x="19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5" y="35"/>
                      <a:pt x="35" y="35"/>
                      <a:pt x="35" y="35"/>
                    </a:cubicBezTo>
                    <a:cubicBezTo>
                      <a:pt x="38" y="35"/>
                      <a:pt x="40" y="38"/>
                      <a:pt x="40" y="40"/>
                    </a:cubicBezTo>
                    <a:cubicBezTo>
                      <a:pt x="40" y="43"/>
                      <a:pt x="38" y="45"/>
                      <a:pt x="35" y="45"/>
                    </a:cubicBezTo>
                    <a:cubicBezTo>
                      <a:pt x="35" y="45"/>
                      <a:pt x="35" y="45"/>
                      <a:pt x="35" y="45"/>
                    </a:cubicBezTo>
                    <a:cubicBezTo>
                      <a:pt x="33" y="45"/>
                      <a:pt x="33" y="45"/>
                      <a:pt x="33" y="45"/>
                    </a:cubicBezTo>
                    <a:cubicBezTo>
                      <a:pt x="33" y="46"/>
                      <a:pt x="33" y="46"/>
                      <a:pt x="33" y="46"/>
                    </a:cubicBezTo>
                    <a:cubicBezTo>
                      <a:pt x="15" y="46"/>
                      <a:pt x="15" y="46"/>
                      <a:pt x="15" y="46"/>
                    </a:cubicBezTo>
                    <a:cubicBezTo>
                      <a:pt x="7" y="46"/>
                      <a:pt x="0" y="39"/>
                      <a:pt x="0" y="30"/>
                    </a:cubicBezTo>
                    <a:cubicBezTo>
                      <a:pt x="0" y="5"/>
                      <a:pt x="0" y="5"/>
                      <a:pt x="0" y="5"/>
                    </a:cubicBezTo>
                    <a:cubicBezTo>
                      <a:pt x="0" y="5"/>
                      <a:pt x="0" y="5"/>
                      <a:pt x="0" y="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8" name="Rectangle 576"/>
              <p:cNvSpPr>
                <a:spLocks noChangeArrowheads="1"/>
              </p:cNvSpPr>
              <p:nvPr/>
            </p:nvSpPr>
            <p:spPr bwMode="auto">
              <a:xfrm>
                <a:off x="1839913" y="5937250"/>
                <a:ext cx="127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59" name="Rectangle 577"/>
              <p:cNvSpPr>
                <a:spLocks noChangeArrowheads="1"/>
              </p:cNvSpPr>
              <p:nvPr/>
            </p:nvSpPr>
            <p:spPr bwMode="auto">
              <a:xfrm>
                <a:off x="1839913" y="6029325"/>
                <a:ext cx="23812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0" name="Rectangle 578"/>
              <p:cNvSpPr>
                <a:spLocks noChangeArrowheads="1"/>
              </p:cNvSpPr>
              <p:nvPr/>
            </p:nvSpPr>
            <p:spPr bwMode="auto">
              <a:xfrm>
                <a:off x="1885950" y="5937250"/>
                <a:ext cx="127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1" name="Rectangle 579"/>
              <p:cNvSpPr>
                <a:spLocks noChangeArrowheads="1"/>
              </p:cNvSpPr>
              <p:nvPr/>
            </p:nvSpPr>
            <p:spPr bwMode="auto">
              <a:xfrm>
                <a:off x="1885950" y="6029325"/>
                <a:ext cx="23813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2" name="Rectangle 580"/>
              <p:cNvSpPr>
                <a:spLocks noChangeArrowheads="1"/>
              </p:cNvSpPr>
              <p:nvPr/>
            </p:nvSpPr>
            <p:spPr bwMode="auto">
              <a:xfrm>
                <a:off x="1920875" y="5937250"/>
                <a:ext cx="381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3" name="Rectangle 581"/>
              <p:cNvSpPr>
                <a:spLocks noChangeArrowheads="1"/>
              </p:cNvSpPr>
              <p:nvPr/>
            </p:nvSpPr>
            <p:spPr bwMode="auto">
              <a:xfrm>
                <a:off x="1933575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4" name="Rectangle 582"/>
              <p:cNvSpPr>
                <a:spLocks noChangeArrowheads="1"/>
              </p:cNvSpPr>
              <p:nvPr/>
            </p:nvSpPr>
            <p:spPr bwMode="auto">
              <a:xfrm>
                <a:off x="2001838" y="5937250"/>
                <a:ext cx="25400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5" name="Rectangle 583"/>
              <p:cNvSpPr>
                <a:spLocks noChangeArrowheads="1"/>
              </p:cNvSpPr>
              <p:nvPr/>
            </p:nvSpPr>
            <p:spPr bwMode="auto">
              <a:xfrm>
                <a:off x="1979613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6" name="Rectangle 584"/>
              <p:cNvSpPr>
                <a:spLocks noChangeArrowheads="1"/>
              </p:cNvSpPr>
              <p:nvPr/>
            </p:nvSpPr>
            <p:spPr bwMode="auto">
              <a:xfrm>
                <a:off x="2051050" y="5937250"/>
                <a:ext cx="11113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7" name="Rectangle 585"/>
              <p:cNvSpPr>
                <a:spLocks noChangeArrowheads="1"/>
              </p:cNvSpPr>
              <p:nvPr/>
            </p:nvSpPr>
            <p:spPr bwMode="auto">
              <a:xfrm>
                <a:off x="2038350" y="6029325"/>
                <a:ext cx="23813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8" name="Rectangle 586"/>
              <p:cNvSpPr>
                <a:spLocks noChangeArrowheads="1"/>
              </p:cNvSpPr>
              <p:nvPr/>
            </p:nvSpPr>
            <p:spPr bwMode="auto">
              <a:xfrm>
                <a:off x="2097088" y="5937250"/>
                <a:ext cx="11112" cy="68263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69" name="Rectangle 587"/>
              <p:cNvSpPr>
                <a:spLocks noChangeArrowheads="1"/>
              </p:cNvSpPr>
              <p:nvPr/>
            </p:nvSpPr>
            <p:spPr bwMode="auto">
              <a:xfrm>
                <a:off x="2085975" y="6029325"/>
                <a:ext cx="22225" cy="22225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0" name="Rectangle 588"/>
              <p:cNvSpPr>
                <a:spLocks noChangeArrowheads="1"/>
              </p:cNvSpPr>
              <p:nvPr/>
            </p:nvSpPr>
            <p:spPr bwMode="auto">
              <a:xfrm>
                <a:off x="2132013" y="5937250"/>
                <a:ext cx="22225" cy="114300"/>
              </a:xfrm>
              <a:prstGeom prst="rect">
                <a:avLst/>
              </a:prstGeom>
              <a:grpFill/>
              <a:ln w="9525">
                <a:solidFill>
                  <a:schemeClr val="bg1"/>
                </a:solidFill>
                <a:miter lim="800000"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1" name="Freeform 589"/>
              <p:cNvSpPr/>
              <p:nvPr/>
            </p:nvSpPr>
            <p:spPr bwMode="auto">
              <a:xfrm>
                <a:off x="2132013" y="6051550"/>
                <a:ext cx="92075" cy="106363"/>
              </a:xfrm>
              <a:custGeom>
                <a:avLst/>
                <a:gdLst>
                  <a:gd name="T0" fmla="*/ 2147483646 w 40"/>
                  <a:gd name="T1" fmla="*/ 2147483646 h 46"/>
                  <a:gd name="T2" fmla="*/ 2147483646 w 40"/>
                  <a:gd name="T3" fmla="*/ 2147483646 h 46"/>
                  <a:gd name="T4" fmla="*/ 2147483646 w 40"/>
                  <a:gd name="T5" fmla="*/ 2147483646 h 46"/>
                  <a:gd name="T6" fmla="*/ 2147483646 w 40"/>
                  <a:gd name="T7" fmla="*/ 2147483646 h 46"/>
                  <a:gd name="T8" fmla="*/ 2147483646 w 40"/>
                  <a:gd name="T9" fmla="*/ 2147483646 h 46"/>
                  <a:gd name="T10" fmla="*/ 2147483646 w 40"/>
                  <a:gd name="T11" fmla="*/ 2147483646 h 46"/>
                  <a:gd name="T12" fmla="*/ 2147483646 w 40"/>
                  <a:gd name="T13" fmla="*/ 2147483646 h 46"/>
                  <a:gd name="T14" fmla="*/ 2147483646 w 40"/>
                  <a:gd name="T15" fmla="*/ 2147483646 h 46"/>
                  <a:gd name="T16" fmla="*/ 2147483646 w 40"/>
                  <a:gd name="T17" fmla="*/ 0 h 46"/>
                  <a:gd name="T18" fmla="*/ 2147483646 w 40"/>
                  <a:gd name="T19" fmla="*/ 2147483646 h 46"/>
                  <a:gd name="T20" fmla="*/ 2147483646 w 40"/>
                  <a:gd name="T21" fmla="*/ 2147483646 h 46"/>
                  <a:gd name="T22" fmla="*/ 2147483646 w 40"/>
                  <a:gd name="T23" fmla="*/ 2147483646 h 46"/>
                  <a:gd name="T24" fmla="*/ 2147483646 w 40"/>
                  <a:gd name="T25" fmla="*/ 2147483646 h 46"/>
                  <a:gd name="T26" fmla="*/ 2147483646 w 40"/>
                  <a:gd name="T27" fmla="*/ 2147483646 h 46"/>
                  <a:gd name="T28" fmla="*/ 2147483646 w 40"/>
                  <a:gd name="T29" fmla="*/ 2147483646 h 46"/>
                  <a:gd name="T30" fmla="*/ 2147483646 w 40"/>
                  <a:gd name="T31" fmla="*/ 2147483646 h 46"/>
                  <a:gd name="T32" fmla="*/ 2147483646 w 40"/>
                  <a:gd name="T33" fmla="*/ 2147483646 h 46"/>
                  <a:gd name="T34" fmla="*/ 0 w 40"/>
                  <a:gd name="T35" fmla="*/ 2147483646 h 46"/>
                  <a:gd name="T36" fmla="*/ 2147483646 w 40"/>
                  <a:gd name="T37" fmla="*/ 2147483646 h 4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  <a:gd name="T48" fmla="*/ 0 60000 65536"/>
                  <a:gd name="T49" fmla="*/ 0 60000 65536"/>
                  <a:gd name="T50" fmla="*/ 0 60000 65536"/>
                  <a:gd name="T51" fmla="*/ 0 60000 65536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</a:gdLst>
                <a:ahLst/>
                <a:cxnLst>
                  <a:cxn ang="T38">
                    <a:pos x="T0" y="T1"/>
                  </a:cxn>
                  <a:cxn ang="T39">
                    <a:pos x="T2" y="T3"/>
                  </a:cxn>
                  <a:cxn ang="T40">
                    <a:pos x="T4" y="T5"/>
                  </a:cxn>
                  <a:cxn ang="T41">
                    <a:pos x="T6" y="T7"/>
                  </a:cxn>
                  <a:cxn ang="T42">
                    <a:pos x="T8" y="T9"/>
                  </a:cxn>
                  <a:cxn ang="T43">
                    <a:pos x="T10" y="T11"/>
                  </a:cxn>
                  <a:cxn ang="T44">
                    <a:pos x="T12" y="T13"/>
                  </a:cxn>
                  <a:cxn ang="T45">
                    <a:pos x="T14" y="T15"/>
                  </a:cxn>
                  <a:cxn ang="T46">
                    <a:pos x="T16" y="T17"/>
                  </a:cxn>
                  <a:cxn ang="T47">
                    <a:pos x="T18" y="T19"/>
                  </a:cxn>
                  <a:cxn ang="T48">
                    <a:pos x="T20" y="T21"/>
                  </a:cxn>
                  <a:cxn ang="T49">
                    <a:pos x="T22" y="T23"/>
                  </a:cxn>
                  <a:cxn ang="T50">
                    <a:pos x="T24" y="T25"/>
                  </a:cxn>
                  <a:cxn ang="T51">
                    <a:pos x="T26" y="T27"/>
                  </a:cxn>
                  <a:cxn ang="T52">
                    <a:pos x="T28" y="T29"/>
                  </a:cxn>
                  <a:cxn ang="T53">
                    <a:pos x="T30" y="T31"/>
                  </a:cxn>
                  <a:cxn ang="T54">
                    <a:pos x="T32" y="T33"/>
                  </a:cxn>
                  <a:cxn ang="T55">
                    <a:pos x="T34" y="T35"/>
                  </a:cxn>
                  <a:cxn ang="T56">
                    <a:pos x="T36" y="T37"/>
                  </a:cxn>
                </a:cxnLst>
                <a:rect l="0" t="0" r="r" b="b"/>
                <a:pathLst>
                  <a:path w="40" h="46">
                    <a:moveTo>
                      <a:pt x="5" y="35"/>
                    </a:moveTo>
                    <a:cubicBezTo>
                      <a:pt x="5" y="35"/>
                      <a:pt x="5" y="35"/>
                      <a:pt x="5" y="35"/>
                    </a:cubicBezTo>
                    <a:cubicBezTo>
                      <a:pt x="5" y="35"/>
                      <a:pt x="5" y="35"/>
                      <a:pt x="5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2" y="35"/>
                      <a:pt x="22" y="35"/>
                      <a:pt x="22" y="35"/>
                    </a:cubicBezTo>
                    <a:cubicBezTo>
                      <a:pt x="26" y="35"/>
                      <a:pt x="30" y="30"/>
                      <a:pt x="30" y="25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5"/>
                      <a:pt x="30" y="5"/>
                      <a:pt x="30" y="5"/>
                    </a:cubicBezTo>
                    <a:cubicBezTo>
                      <a:pt x="30" y="3"/>
                      <a:pt x="32" y="0"/>
                      <a:pt x="35" y="0"/>
                    </a:cubicBezTo>
                    <a:cubicBezTo>
                      <a:pt x="38" y="0"/>
                      <a:pt x="40" y="3"/>
                      <a:pt x="40" y="5"/>
                    </a:cubicBezTo>
                    <a:cubicBezTo>
                      <a:pt x="40" y="5"/>
                      <a:pt x="40" y="5"/>
                      <a:pt x="40" y="5"/>
                    </a:cubicBezTo>
                    <a:cubicBezTo>
                      <a:pt x="40" y="30"/>
                      <a:pt x="40" y="30"/>
                      <a:pt x="40" y="30"/>
                    </a:cubicBezTo>
                    <a:cubicBezTo>
                      <a:pt x="40" y="39"/>
                      <a:pt x="33" y="46"/>
                      <a:pt x="25" y="46"/>
                    </a:cubicBezTo>
                    <a:cubicBezTo>
                      <a:pt x="12" y="46"/>
                      <a:pt x="12" y="46"/>
                      <a:pt x="12" y="46"/>
                    </a:cubicBezTo>
                    <a:cubicBezTo>
                      <a:pt x="12" y="45"/>
                      <a:pt x="12" y="45"/>
                      <a:pt x="12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5" y="45"/>
                      <a:pt x="5" y="45"/>
                      <a:pt x="5" y="45"/>
                    </a:cubicBezTo>
                    <a:cubicBezTo>
                      <a:pt x="2" y="45"/>
                      <a:pt x="0" y="43"/>
                      <a:pt x="0" y="40"/>
                    </a:cubicBezTo>
                    <a:cubicBezTo>
                      <a:pt x="0" y="38"/>
                      <a:pt x="2" y="35"/>
                      <a:pt x="5" y="35"/>
                    </a:cubicBezTo>
                    <a:close/>
                  </a:path>
                </a:pathLst>
              </a:custGeom>
              <a:grpFill/>
              <a:ln w="9525">
                <a:solidFill>
                  <a:schemeClr val="bg1"/>
                </a:solidFill>
                <a:round/>
              </a:ln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2" name="组合 71"/>
          <p:cNvGrpSpPr/>
          <p:nvPr/>
        </p:nvGrpSpPr>
        <p:grpSpPr>
          <a:xfrm>
            <a:off x="2366206" y="3204204"/>
            <a:ext cx="1637654" cy="1637656"/>
            <a:chOff x="2278698" y="3741657"/>
            <a:chExt cx="1500029" cy="1500029"/>
          </a:xfrm>
        </p:grpSpPr>
        <p:sp>
          <p:nvSpPr>
            <p:cNvPr id="73" name="椭圆 72"/>
            <p:cNvSpPr/>
            <p:nvPr/>
          </p:nvSpPr>
          <p:spPr>
            <a:xfrm>
              <a:off x="2278698" y="3741657"/>
              <a:ext cx="1500029" cy="150002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sz="6750" dirty="0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4" name="组合 73"/>
            <p:cNvGrpSpPr/>
            <p:nvPr/>
          </p:nvGrpSpPr>
          <p:grpSpPr>
            <a:xfrm>
              <a:off x="2662538" y="4134603"/>
              <a:ext cx="693436" cy="691515"/>
              <a:chOff x="2722713" y="3648225"/>
              <a:chExt cx="573087" cy="571500"/>
            </a:xfrm>
          </p:grpSpPr>
          <p:sp>
            <p:nvSpPr>
              <p:cNvPr id="75" name="Freeform 178"/>
              <p:cNvSpPr/>
              <p:nvPr/>
            </p:nvSpPr>
            <p:spPr bwMode="auto">
              <a:xfrm>
                <a:off x="2722713" y="3648225"/>
                <a:ext cx="573087" cy="571500"/>
              </a:xfrm>
              <a:custGeom>
                <a:avLst/>
                <a:gdLst>
                  <a:gd name="T0" fmla="*/ 2147483646 w 248"/>
                  <a:gd name="T1" fmla="*/ 0 h 248"/>
                  <a:gd name="T2" fmla="*/ 2147483646 w 248"/>
                  <a:gd name="T3" fmla="*/ 2147483646 h 248"/>
                  <a:gd name="T4" fmla="*/ 2147483646 w 248"/>
                  <a:gd name="T5" fmla="*/ 2147483646 h 248"/>
                  <a:gd name="T6" fmla="*/ 2147483646 w 248"/>
                  <a:gd name="T7" fmla="*/ 2147483646 h 248"/>
                  <a:gd name="T8" fmla="*/ 2147483646 w 248"/>
                  <a:gd name="T9" fmla="*/ 2147483646 h 248"/>
                  <a:gd name="T10" fmla="*/ 2147483646 w 248"/>
                  <a:gd name="T11" fmla="*/ 2147483646 h 248"/>
                  <a:gd name="T12" fmla="*/ 2147483646 w 248"/>
                  <a:gd name="T13" fmla="*/ 2147483646 h 248"/>
                  <a:gd name="T14" fmla="*/ 2147483646 w 248"/>
                  <a:gd name="T15" fmla="*/ 2147483646 h 248"/>
                  <a:gd name="T16" fmla="*/ 0 w 248"/>
                  <a:gd name="T17" fmla="*/ 2147483646 h 248"/>
                  <a:gd name="T18" fmla="*/ 2147483646 w 248"/>
                  <a:gd name="T19" fmla="*/ 2147483646 h 248"/>
                  <a:gd name="T20" fmla="*/ 2147483646 w 248"/>
                  <a:gd name="T21" fmla="*/ 2147483646 h 248"/>
                  <a:gd name="T22" fmla="*/ 2147483646 w 248"/>
                  <a:gd name="T23" fmla="*/ 2147483646 h 248"/>
                  <a:gd name="T24" fmla="*/ 2147483646 w 248"/>
                  <a:gd name="T25" fmla="*/ 2147483646 h 248"/>
                  <a:gd name="T26" fmla="*/ 2147483646 w 248"/>
                  <a:gd name="T27" fmla="*/ 2147483646 h 248"/>
                  <a:gd name="T28" fmla="*/ 2147483646 w 248"/>
                  <a:gd name="T29" fmla="*/ 2147483646 h 248"/>
                  <a:gd name="T30" fmla="*/ 2147483646 w 248"/>
                  <a:gd name="T31" fmla="*/ 2147483646 h 248"/>
                  <a:gd name="T32" fmla="*/ 2147483646 w 248"/>
                  <a:gd name="T33" fmla="*/ 2147483646 h 248"/>
                  <a:gd name="T34" fmla="*/ 2147483646 w 248"/>
                  <a:gd name="T35" fmla="*/ 2147483646 h 248"/>
                  <a:gd name="T36" fmla="*/ 2147483646 w 248"/>
                  <a:gd name="T37" fmla="*/ 2147483646 h 248"/>
                  <a:gd name="T38" fmla="*/ 2147483646 w 248"/>
                  <a:gd name="T39" fmla="*/ 2147483646 h 248"/>
                  <a:gd name="T40" fmla="*/ 2147483646 w 248"/>
                  <a:gd name="T41" fmla="*/ 2147483646 h 248"/>
                  <a:gd name="T42" fmla="*/ 2147483646 w 248"/>
                  <a:gd name="T43" fmla="*/ 2147483646 h 248"/>
                  <a:gd name="T44" fmla="*/ 2147483646 w 248"/>
                  <a:gd name="T45" fmla="*/ 2147483646 h 248"/>
                  <a:gd name="T46" fmla="*/ 2147483646 w 248"/>
                  <a:gd name="T47" fmla="*/ 2147483646 h 248"/>
                  <a:gd name="T48" fmla="*/ 2147483646 w 248"/>
                  <a:gd name="T49" fmla="*/ 2147483646 h 248"/>
                  <a:gd name="T50" fmla="*/ 2147483646 w 248"/>
                  <a:gd name="T51" fmla="*/ 2147483646 h 248"/>
                  <a:gd name="T52" fmla="*/ 2147483646 w 248"/>
                  <a:gd name="T53" fmla="*/ 2147483646 h 248"/>
                  <a:gd name="T54" fmla="*/ 2147483646 w 248"/>
                  <a:gd name="T55" fmla="*/ 2147483646 h 248"/>
                  <a:gd name="T56" fmla="*/ 2147483646 w 248"/>
                  <a:gd name="T57" fmla="*/ 2147483646 h 248"/>
                  <a:gd name="T58" fmla="*/ 2147483646 w 248"/>
                  <a:gd name="T59" fmla="*/ 2147483646 h 248"/>
                  <a:gd name="T60" fmla="*/ 2147483646 w 248"/>
                  <a:gd name="T61" fmla="*/ 2147483646 h 248"/>
                  <a:gd name="T62" fmla="*/ 2147483646 w 248"/>
                  <a:gd name="T63" fmla="*/ 2147483646 h 248"/>
                  <a:gd name="T64" fmla="*/ 2147483646 w 248"/>
                  <a:gd name="T65" fmla="*/ 0 h 248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  <a:gd name="T87" fmla="*/ 0 60000 65536"/>
                  <a:gd name="T88" fmla="*/ 0 60000 65536"/>
                  <a:gd name="T89" fmla="*/ 0 60000 65536"/>
                  <a:gd name="T90" fmla="*/ 0 60000 65536"/>
                  <a:gd name="T91" fmla="*/ 0 60000 65536"/>
                  <a:gd name="T92" fmla="*/ 0 60000 65536"/>
                  <a:gd name="T93" fmla="*/ 0 60000 65536"/>
                  <a:gd name="T94" fmla="*/ 0 60000 65536"/>
                  <a:gd name="T95" fmla="*/ 0 60000 65536"/>
                  <a:gd name="T96" fmla="*/ 0 60000 65536"/>
                  <a:gd name="T97" fmla="*/ 0 60000 65536"/>
                  <a:gd name="T98" fmla="*/ 0 60000 65536"/>
                </a:gdLst>
                <a:ahLst/>
                <a:cxnLst>
                  <a:cxn ang="T66">
                    <a:pos x="T0" y="T1"/>
                  </a:cxn>
                  <a:cxn ang="T67">
                    <a:pos x="T2" y="T3"/>
                  </a:cxn>
                  <a:cxn ang="T68">
                    <a:pos x="T4" y="T5"/>
                  </a:cxn>
                  <a:cxn ang="T69">
                    <a:pos x="T6" y="T7"/>
                  </a:cxn>
                  <a:cxn ang="T70">
                    <a:pos x="T8" y="T9"/>
                  </a:cxn>
                  <a:cxn ang="T71">
                    <a:pos x="T10" y="T11"/>
                  </a:cxn>
                  <a:cxn ang="T72">
                    <a:pos x="T12" y="T13"/>
                  </a:cxn>
                  <a:cxn ang="T73">
                    <a:pos x="T14" y="T15"/>
                  </a:cxn>
                  <a:cxn ang="T74">
                    <a:pos x="T16" y="T17"/>
                  </a:cxn>
                  <a:cxn ang="T75">
                    <a:pos x="T18" y="T19"/>
                  </a:cxn>
                  <a:cxn ang="T76">
                    <a:pos x="T20" y="T21"/>
                  </a:cxn>
                  <a:cxn ang="T77">
                    <a:pos x="T22" y="T23"/>
                  </a:cxn>
                  <a:cxn ang="T78">
                    <a:pos x="T24" y="T25"/>
                  </a:cxn>
                  <a:cxn ang="T79">
                    <a:pos x="T26" y="T27"/>
                  </a:cxn>
                  <a:cxn ang="T80">
                    <a:pos x="T28" y="T29"/>
                  </a:cxn>
                  <a:cxn ang="T81">
                    <a:pos x="T30" y="T31"/>
                  </a:cxn>
                  <a:cxn ang="T82">
                    <a:pos x="T32" y="T33"/>
                  </a:cxn>
                  <a:cxn ang="T83">
                    <a:pos x="T34" y="T35"/>
                  </a:cxn>
                  <a:cxn ang="T84">
                    <a:pos x="T36" y="T37"/>
                  </a:cxn>
                  <a:cxn ang="T85">
                    <a:pos x="T38" y="T39"/>
                  </a:cxn>
                  <a:cxn ang="T86">
                    <a:pos x="T40" y="T41"/>
                  </a:cxn>
                  <a:cxn ang="T87">
                    <a:pos x="T42" y="T43"/>
                  </a:cxn>
                  <a:cxn ang="T88">
                    <a:pos x="T44" y="T45"/>
                  </a:cxn>
                  <a:cxn ang="T89">
                    <a:pos x="T46" y="T47"/>
                  </a:cxn>
                  <a:cxn ang="T90">
                    <a:pos x="T48" y="T49"/>
                  </a:cxn>
                  <a:cxn ang="T91">
                    <a:pos x="T50" y="T51"/>
                  </a:cxn>
                  <a:cxn ang="T92">
                    <a:pos x="T52" y="T53"/>
                  </a:cxn>
                  <a:cxn ang="T93">
                    <a:pos x="T54" y="T55"/>
                  </a:cxn>
                  <a:cxn ang="T94">
                    <a:pos x="T56" y="T57"/>
                  </a:cxn>
                  <a:cxn ang="T95">
                    <a:pos x="T58" y="T59"/>
                  </a:cxn>
                  <a:cxn ang="T96">
                    <a:pos x="T60" y="T61"/>
                  </a:cxn>
                  <a:cxn ang="T97">
                    <a:pos x="T62" y="T63"/>
                  </a:cxn>
                  <a:cxn ang="T98">
                    <a:pos x="T64" y="T65"/>
                  </a:cxn>
                </a:cxnLst>
                <a:rect l="0" t="0" r="r" b="b"/>
                <a:pathLst>
                  <a:path w="248" h="248">
                    <a:moveTo>
                      <a:pt x="124" y="0"/>
                    </a:moveTo>
                    <a:cubicBezTo>
                      <a:pt x="112" y="0"/>
                      <a:pt x="112" y="0"/>
                      <a:pt x="112" y="0"/>
                    </a:cubicBezTo>
                    <a:cubicBezTo>
                      <a:pt x="105" y="0"/>
                      <a:pt x="100" y="5"/>
                      <a:pt x="100" y="12"/>
                    </a:cubicBezTo>
                    <a:cubicBezTo>
                      <a:pt x="100" y="27"/>
                      <a:pt x="100" y="27"/>
                      <a:pt x="100" y="27"/>
                    </a:cubicBezTo>
                    <a:cubicBezTo>
                      <a:pt x="100" y="33"/>
                      <a:pt x="97" y="37"/>
                      <a:pt x="92" y="39"/>
                    </a:cubicBezTo>
                    <a:cubicBezTo>
                      <a:pt x="83" y="42"/>
                      <a:pt x="83" y="42"/>
                      <a:pt x="83" y="42"/>
                    </a:cubicBezTo>
                    <a:cubicBezTo>
                      <a:pt x="79" y="43"/>
                      <a:pt x="74" y="42"/>
                      <a:pt x="71" y="39"/>
                    </a:cubicBezTo>
                    <a:cubicBezTo>
                      <a:pt x="60" y="28"/>
                      <a:pt x="60" y="28"/>
                      <a:pt x="60" y="28"/>
                    </a:cubicBezTo>
                    <a:cubicBezTo>
                      <a:pt x="56" y="24"/>
                      <a:pt x="48" y="24"/>
                      <a:pt x="44" y="28"/>
                    </a:cubicBezTo>
                    <a:cubicBezTo>
                      <a:pt x="28" y="44"/>
                      <a:pt x="28" y="44"/>
                      <a:pt x="28" y="44"/>
                    </a:cubicBezTo>
                    <a:cubicBezTo>
                      <a:pt x="24" y="48"/>
                      <a:pt x="24" y="56"/>
                      <a:pt x="28" y="60"/>
                    </a:cubicBezTo>
                    <a:cubicBezTo>
                      <a:pt x="39" y="71"/>
                      <a:pt x="39" y="71"/>
                      <a:pt x="39" y="71"/>
                    </a:cubicBezTo>
                    <a:cubicBezTo>
                      <a:pt x="42" y="74"/>
                      <a:pt x="43" y="79"/>
                      <a:pt x="42" y="83"/>
                    </a:cubicBezTo>
                    <a:cubicBezTo>
                      <a:pt x="39" y="92"/>
                      <a:pt x="39" y="92"/>
                      <a:pt x="39" y="92"/>
                    </a:cubicBezTo>
                    <a:cubicBezTo>
                      <a:pt x="37" y="97"/>
                      <a:pt x="33" y="100"/>
                      <a:pt x="27" y="100"/>
                    </a:cubicBezTo>
                    <a:cubicBezTo>
                      <a:pt x="12" y="100"/>
                      <a:pt x="12" y="100"/>
                      <a:pt x="12" y="100"/>
                    </a:cubicBezTo>
                    <a:cubicBezTo>
                      <a:pt x="5" y="100"/>
                      <a:pt x="0" y="105"/>
                      <a:pt x="0" y="112"/>
                    </a:cubicBezTo>
                    <a:cubicBezTo>
                      <a:pt x="0" y="136"/>
                      <a:pt x="0" y="136"/>
                      <a:pt x="0" y="136"/>
                    </a:cubicBezTo>
                    <a:cubicBezTo>
                      <a:pt x="0" y="143"/>
                      <a:pt x="5" y="148"/>
                      <a:pt x="12" y="148"/>
                    </a:cubicBezTo>
                    <a:cubicBezTo>
                      <a:pt x="27" y="148"/>
                      <a:pt x="27" y="148"/>
                      <a:pt x="27" y="148"/>
                    </a:cubicBezTo>
                    <a:cubicBezTo>
                      <a:pt x="33" y="148"/>
                      <a:pt x="37" y="151"/>
                      <a:pt x="39" y="156"/>
                    </a:cubicBezTo>
                    <a:cubicBezTo>
                      <a:pt x="42" y="165"/>
                      <a:pt x="42" y="165"/>
                      <a:pt x="42" y="165"/>
                    </a:cubicBezTo>
                    <a:cubicBezTo>
                      <a:pt x="43" y="169"/>
                      <a:pt x="42" y="174"/>
                      <a:pt x="39" y="177"/>
                    </a:cubicBezTo>
                    <a:cubicBezTo>
                      <a:pt x="28" y="188"/>
                      <a:pt x="28" y="188"/>
                      <a:pt x="28" y="188"/>
                    </a:cubicBezTo>
                    <a:cubicBezTo>
                      <a:pt x="24" y="192"/>
                      <a:pt x="24" y="200"/>
                      <a:pt x="28" y="204"/>
                    </a:cubicBezTo>
                    <a:cubicBezTo>
                      <a:pt x="44" y="220"/>
                      <a:pt x="44" y="220"/>
                      <a:pt x="44" y="220"/>
                    </a:cubicBezTo>
                    <a:cubicBezTo>
                      <a:pt x="48" y="224"/>
                      <a:pt x="56" y="224"/>
                      <a:pt x="60" y="220"/>
                    </a:cubicBezTo>
                    <a:cubicBezTo>
                      <a:pt x="71" y="209"/>
                      <a:pt x="71" y="209"/>
                      <a:pt x="71" y="209"/>
                    </a:cubicBezTo>
                    <a:cubicBezTo>
                      <a:pt x="74" y="206"/>
                      <a:pt x="79" y="205"/>
                      <a:pt x="83" y="206"/>
                    </a:cubicBezTo>
                    <a:cubicBezTo>
                      <a:pt x="92" y="209"/>
                      <a:pt x="92" y="209"/>
                      <a:pt x="92" y="209"/>
                    </a:cubicBezTo>
                    <a:cubicBezTo>
                      <a:pt x="97" y="211"/>
                      <a:pt x="100" y="215"/>
                      <a:pt x="100" y="221"/>
                    </a:cubicBezTo>
                    <a:cubicBezTo>
                      <a:pt x="100" y="236"/>
                      <a:pt x="100" y="236"/>
                      <a:pt x="100" y="236"/>
                    </a:cubicBezTo>
                    <a:cubicBezTo>
                      <a:pt x="100" y="243"/>
                      <a:pt x="105" y="248"/>
                      <a:pt x="112" y="248"/>
                    </a:cubicBezTo>
                    <a:cubicBezTo>
                      <a:pt x="124" y="248"/>
                      <a:pt x="124" y="248"/>
                      <a:pt x="124" y="248"/>
                    </a:cubicBezTo>
                    <a:cubicBezTo>
                      <a:pt x="136" y="248"/>
                      <a:pt x="136" y="248"/>
                      <a:pt x="136" y="248"/>
                    </a:cubicBezTo>
                    <a:cubicBezTo>
                      <a:pt x="143" y="248"/>
                      <a:pt x="148" y="243"/>
                      <a:pt x="148" y="236"/>
                    </a:cubicBezTo>
                    <a:cubicBezTo>
                      <a:pt x="148" y="221"/>
                      <a:pt x="148" y="221"/>
                      <a:pt x="148" y="221"/>
                    </a:cubicBezTo>
                    <a:cubicBezTo>
                      <a:pt x="148" y="215"/>
                      <a:pt x="151" y="211"/>
                      <a:pt x="156" y="209"/>
                    </a:cubicBezTo>
                    <a:cubicBezTo>
                      <a:pt x="165" y="206"/>
                      <a:pt x="165" y="206"/>
                      <a:pt x="165" y="206"/>
                    </a:cubicBezTo>
                    <a:cubicBezTo>
                      <a:pt x="169" y="205"/>
                      <a:pt x="174" y="206"/>
                      <a:pt x="177" y="209"/>
                    </a:cubicBezTo>
                    <a:cubicBezTo>
                      <a:pt x="188" y="220"/>
                      <a:pt x="188" y="220"/>
                      <a:pt x="188" y="220"/>
                    </a:cubicBezTo>
                    <a:cubicBezTo>
                      <a:pt x="192" y="224"/>
                      <a:pt x="200" y="224"/>
                      <a:pt x="204" y="220"/>
                    </a:cubicBezTo>
                    <a:cubicBezTo>
                      <a:pt x="220" y="204"/>
                      <a:pt x="220" y="204"/>
                      <a:pt x="220" y="204"/>
                    </a:cubicBezTo>
                    <a:cubicBezTo>
                      <a:pt x="224" y="200"/>
                      <a:pt x="224" y="192"/>
                      <a:pt x="220" y="188"/>
                    </a:cubicBezTo>
                    <a:cubicBezTo>
                      <a:pt x="209" y="177"/>
                      <a:pt x="209" y="177"/>
                      <a:pt x="209" y="177"/>
                    </a:cubicBezTo>
                    <a:cubicBezTo>
                      <a:pt x="206" y="174"/>
                      <a:pt x="205" y="169"/>
                      <a:pt x="206" y="165"/>
                    </a:cubicBezTo>
                    <a:cubicBezTo>
                      <a:pt x="209" y="156"/>
                      <a:pt x="209" y="156"/>
                      <a:pt x="209" y="156"/>
                    </a:cubicBezTo>
                    <a:cubicBezTo>
                      <a:pt x="211" y="151"/>
                      <a:pt x="215" y="148"/>
                      <a:pt x="221" y="148"/>
                    </a:cubicBezTo>
                    <a:cubicBezTo>
                      <a:pt x="236" y="148"/>
                      <a:pt x="236" y="148"/>
                      <a:pt x="236" y="148"/>
                    </a:cubicBezTo>
                    <a:cubicBezTo>
                      <a:pt x="243" y="148"/>
                      <a:pt x="248" y="143"/>
                      <a:pt x="248" y="136"/>
                    </a:cubicBezTo>
                    <a:cubicBezTo>
                      <a:pt x="248" y="112"/>
                      <a:pt x="248" y="112"/>
                      <a:pt x="248" y="112"/>
                    </a:cubicBezTo>
                    <a:cubicBezTo>
                      <a:pt x="248" y="105"/>
                      <a:pt x="243" y="100"/>
                      <a:pt x="236" y="100"/>
                    </a:cubicBezTo>
                    <a:cubicBezTo>
                      <a:pt x="221" y="100"/>
                      <a:pt x="221" y="100"/>
                      <a:pt x="221" y="100"/>
                    </a:cubicBezTo>
                    <a:cubicBezTo>
                      <a:pt x="215" y="100"/>
                      <a:pt x="211" y="97"/>
                      <a:pt x="209" y="92"/>
                    </a:cubicBezTo>
                    <a:cubicBezTo>
                      <a:pt x="206" y="83"/>
                      <a:pt x="206" y="83"/>
                      <a:pt x="206" y="83"/>
                    </a:cubicBezTo>
                    <a:cubicBezTo>
                      <a:pt x="205" y="79"/>
                      <a:pt x="206" y="74"/>
                      <a:pt x="209" y="71"/>
                    </a:cubicBezTo>
                    <a:cubicBezTo>
                      <a:pt x="220" y="60"/>
                      <a:pt x="220" y="60"/>
                      <a:pt x="220" y="60"/>
                    </a:cubicBezTo>
                    <a:cubicBezTo>
                      <a:pt x="224" y="56"/>
                      <a:pt x="224" y="48"/>
                      <a:pt x="220" y="44"/>
                    </a:cubicBezTo>
                    <a:cubicBezTo>
                      <a:pt x="204" y="28"/>
                      <a:pt x="204" y="28"/>
                      <a:pt x="204" y="28"/>
                    </a:cubicBezTo>
                    <a:cubicBezTo>
                      <a:pt x="200" y="24"/>
                      <a:pt x="192" y="24"/>
                      <a:pt x="188" y="28"/>
                    </a:cubicBezTo>
                    <a:cubicBezTo>
                      <a:pt x="177" y="39"/>
                      <a:pt x="177" y="39"/>
                      <a:pt x="177" y="39"/>
                    </a:cubicBezTo>
                    <a:cubicBezTo>
                      <a:pt x="174" y="42"/>
                      <a:pt x="169" y="43"/>
                      <a:pt x="165" y="42"/>
                    </a:cubicBezTo>
                    <a:cubicBezTo>
                      <a:pt x="156" y="39"/>
                      <a:pt x="156" y="39"/>
                      <a:pt x="156" y="39"/>
                    </a:cubicBezTo>
                    <a:cubicBezTo>
                      <a:pt x="151" y="37"/>
                      <a:pt x="148" y="33"/>
                      <a:pt x="148" y="27"/>
                    </a:cubicBezTo>
                    <a:cubicBezTo>
                      <a:pt x="148" y="12"/>
                      <a:pt x="148" y="12"/>
                      <a:pt x="148" y="12"/>
                    </a:cubicBezTo>
                    <a:cubicBezTo>
                      <a:pt x="148" y="5"/>
                      <a:pt x="143" y="0"/>
                      <a:pt x="136" y="0"/>
                    </a:cubicBezTo>
                    <a:lnTo>
                      <a:pt x="124" y="0"/>
                    </a:ln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76" name="Freeform 179"/>
              <p:cNvSpPr/>
              <p:nvPr/>
            </p:nvSpPr>
            <p:spPr bwMode="auto">
              <a:xfrm>
                <a:off x="2946550" y="3872063"/>
                <a:ext cx="125413" cy="125412"/>
              </a:xfrm>
              <a:custGeom>
                <a:avLst/>
                <a:gdLst>
                  <a:gd name="T0" fmla="*/ 2147483646 w 54"/>
                  <a:gd name="T1" fmla="*/ 2147483646 h 54"/>
                  <a:gd name="T2" fmla="*/ 2147483646 w 54"/>
                  <a:gd name="T3" fmla="*/ 2147483646 h 54"/>
                  <a:gd name="T4" fmla="*/ 2147483646 w 54"/>
                  <a:gd name="T5" fmla="*/ 2147483646 h 54"/>
                  <a:gd name="T6" fmla="*/ 2147483646 w 54"/>
                  <a:gd name="T7" fmla="*/ 2147483646 h 54"/>
                  <a:gd name="T8" fmla="*/ 2147483646 w 54"/>
                  <a:gd name="T9" fmla="*/ 2147483646 h 5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4" h="54">
                    <a:moveTo>
                      <a:pt x="50" y="32"/>
                    </a:moveTo>
                    <a:cubicBezTo>
                      <a:pt x="54" y="15"/>
                      <a:pt x="39" y="0"/>
                      <a:pt x="22" y="4"/>
                    </a:cubicBezTo>
                    <a:cubicBezTo>
                      <a:pt x="13" y="6"/>
                      <a:pt x="6" y="13"/>
                      <a:pt x="4" y="22"/>
                    </a:cubicBezTo>
                    <a:cubicBezTo>
                      <a:pt x="0" y="39"/>
                      <a:pt x="15" y="54"/>
                      <a:pt x="32" y="50"/>
                    </a:cubicBezTo>
                    <a:cubicBezTo>
                      <a:pt x="41" y="48"/>
                      <a:pt x="48" y="41"/>
                      <a:pt x="50" y="32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grpSp>
        <p:nvGrpSpPr>
          <p:cNvPr id="77" name="组合 76"/>
          <p:cNvGrpSpPr/>
          <p:nvPr/>
        </p:nvGrpSpPr>
        <p:grpSpPr>
          <a:xfrm>
            <a:off x="6655756" y="3204204"/>
            <a:ext cx="1637654" cy="1637656"/>
            <a:chOff x="6207761" y="3741657"/>
            <a:chExt cx="1500029" cy="1500029"/>
          </a:xfrm>
        </p:grpSpPr>
        <p:sp>
          <p:nvSpPr>
            <p:cNvPr id="78" name="椭圆 77"/>
            <p:cNvSpPr/>
            <p:nvPr/>
          </p:nvSpPr>
          <p:spPr>
            <a:xfrm>
              <a:off x="6207761" y="3741657"/>
              <a:ext cx="1500029" cy="1500029"/>
            </a:xfrm>
            <a:prstGeom prst="ellipse">
              <a:avLst/>
            </a:prstGeom>
            <a:solidFill>
              <a:schemeClr val="accent2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79" name="组合 78"/>
            <p:cNvGrpSpPr/>
            <p:nvPr/>
          </p:nvGrpSpPr>
          <p:grpSpPr>
            <a:xfrm>
              <a:off x="6652054" y="4156692"/>
              <a:ext cx="647335" cy="647336"/>
              <a:chOff x="1830388" y="2073275"/>
              <a:chExt cx="534987" cy="534988"/>
            </a:xfrm>
          </p:grpSpPr>
          <p:sp>
            <p:nvSpPr>
              <p:cNvPr id="80" name="Freeform 24"/>
              <p:cNvSpPr/>
              <p:nvPr/>
            </p:nvSpPr>
            <p:spPr bwMode="auto">
              <a:xfrm>
                <a:off x="2000250" y="2119313"/>
                <a:ext cx="365125" cy="109537"/>
              </a:xfrm>
              <a:custGeom>
                <a:avLst/>
                <a:gdLst>
                  <a:gd name="T0" fmla="*/ 2147483646 w 158"/>
                  <a:gd name="T1" fmla="*/ 2147483646 h 48"/>
                  <a:gd name="T2" fmla="*/ 2147483646 w 158"/>
                  <a:gd name="T3" fmla="*/ 2147483646 h 48"/>
                  <a:gd name="T4" fmla="*/ 0 w 158"/>
                  <a:gd name="T5" fmla="*/ 2147483646 h 48"/>
                  <a:gd name="T6" fmla="*/ 0 w 158"/>
                  <a:gd name="T7" fmla="*/ 2147483646 h 48"/>
                  <a:gd name="T8" fmla="*/ 2147483646 w 158"/>
                  <a:gd name="T9" fmla="*/ 0 h 48"/>
                  <a:gd name="T10" fmla="*/ 2147483646 w 158"/>
                  <a:gd name="T11" fmla="*/ 0 h 48"/>
                  <a:gd name="T12" fmla="*/ 2147483646 w 158"/>
                  <a:gd name="T13" fmla="*/ 2147483646 h 48"/>
                  <a:gd name="T14" fmla="*/ 2147483646 w 158"/>
                  <a:gd name="T15" fmla="*/ 2147483646 h 48"/>
                  <a:gd name="T16" fmla="*/ 2147483646 w 158"/>
                  <a:gd name="T17" fmla="*/ 2147483646 h 48"/>
                  <a:gd name="T18" fmla="*/ 2147483646 w 158"/>
                  <a:gd name="T19" fmla="*/ 2147483646 h 48"/>
                  <a:gd name="T20" fmla="*/ 2147483646 w 158"/>
                  <a:gd name="T21" fmla="*/ 2147483646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8" h="48">
                    <a:moveTo>
                      <a:pt x="130" y="48"/>
                    </a:moveTo>
                    <a:cubicBezTo>
                      <a:pt x="9" y="48"/>
                      <a:pt x="9" y="48"/>
                      <a:pt x="9" y="48"/>
                    </a:cubicBezTo>
                    <a:cubicBezTo>
                      <a:pt x="4" y="48"/>
                      <a:pt x="0" y="44"/>
                      <a:pt x="0" y="40"/>
                    </a:cubicBezTo>
                    <a:cubicBezTo>
                      <a:pt x="0" y="8"/>
                      <a:pt x="0" y="8"/>
                      <a:pt x="0" y="8"/>
                    </a:cubicBezTo>
                    <a:cubicBezTo>
                      <a:pt x="0" y="4"/>
                      <a:pt x="4" y="0"/>
                      <a:pt x="9" y="0"/>
                    </a:cubicBezTo>
                    <a:cubicBezTo>
                      <a:pt x="130" y="0"/>
                      <a:pt x="130" y="0"/>
                      <a:pt x="130" y="0"/>
                    </a:cubicBezTo>
                    <a:cubicBezTo>
                      <a:pt x="132" y="0"/>
                      <a:pt x="134" y="1"/>
                      <a:pt x="135" y="2"/>
                    </a:cubicBezTo>
                    <a:cubicBezTo>
                      <a:pt x="154" y="18"/>
                      <a:pt x="154" y="18"/>
                      <a:pt x="154" y="18"/>
                    </a:cubicBezTo>
                    <a:cubicBezTo>
                      <a:pt x="158" y="21"/>
                      <a:pt x="158" y="27"/>
                      <a:pt x="154" y="30"/>
                    </a:cubicBezTo>
                    <a:cubicBezTo>
                      <a:pt x="135" y="46"/>
                      <a:pt x="135" y="46"/>
                      <a:pt x="135" y="46"/>
                    </a:cubicBezTo>
                    <a:cubicBezTo>
                      <a:pt x="134" y="47"/>
                      <a:pt x="132" y="48"/>
                      <a:pt x="130" y="48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1" name="Freeform 25"/>
              <p:cNvSpPr/>
              <p:nvPr/>
            </p:nvSpPr>
            <p:spPr bwMode="auto">
              <a:xfrm>
                <a:off x="1830388" y="2266950"/>
                <a:ext cx="355600" cy="109538"/>
              </a:xfrm>
              <a:custGeom>
                <a:avLst/>
                <a:gdLst>
                  <a:gd name="T0" fmla="*/ 2147483646 w 154"/>
                  <a:gd name="T1" fmla="*/ 0 h 48"/>
                  <a:gd name="T2" fmla="*/ 2147483646 w 154"/>
                  <a:gd name="T3" fmla="*/ 0 h 48"/>
                  <a:gd name="T4" fmla="*/ 2147483646 w 154"/>
                  <a:gd name="T5" fmla="*/ 2147483646 h 48"/>
                  <a:gd name="T6" fmla="*/ 2147483646 w 154"/>
                  <a:gd name="T7" fmla="*/ 2147483646 h 48"/>
                  <a:gd name="T8" fmla="*/ 2147483646 w 154"/>
                  <a:gd name="T9" fmla="*/ 2147483646 h 48"/>
                  <a:gd name="T10" fmla="*/ 2147483646 w 154"/>
                  <a:gd name="T11" fmla="*/ 2147483646 h 48"/>
                  <a:gd name="T12" fmla="*/ 2147483646 w 154"/>
                  <a:gd name="T13" fmla="*/ 2147483646 h 48"/>
                  <a:gd name="T14" fmla="*/ 2147483646 w 154"/>
                  <a:gd name="T15" fmla="*/ 2147483646 h 48"/>
                  <a:gd name="T16" fmla="*/ 2147483646 w 154"/>
                  <a:gd name="T17" fmla="*/ 2147483646 h 48"/>
                  <a:gd name="T18" fmla="*/ 2147483646 w 154"/>
                  <a:gd name="T19" fmla="*/ 2147483646 h 48"/>
                  <a:gd name="T20" fmla="*/ 2147483646 w 154"/>
                  <a:gd name="T21" fmla="*/ 0 h 48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  <a:gd name="T30" fmla="*/ 0 60000 65536"/>
                  <a:gd name="T31" fmla="*/ 0 60000 65536"/>
                  <a:gd name="T32" fmla="*/ 0 60000 65536"/>
                </a:gdLst>
                <a:ahLst/>
                <a:cxnLst>
                  <a:cxn ang="T22">
                    <a:pos x="T0" y="T1"/>
                  </a:cxn>
                  <a:cxn ang="T23">
                    <a:pos x="T2" y="T3"/>
                  </a:cxn>
                  <a:cxn ang="T24">
                    <a:pos x="T4" y="T5"/>
                  </a:cxn>
                  <a:cxn ang="T25">
                    <a:pos x="T6" y="T7"/>
                  </a:cxn>
                  <a:cxn ang="T26">
                    <a:pos x="T8" y="T9"/>
                  </a:cxn>
                  <a:cxn ang="T27">
                    <a:pos x="T10" y="T11"/>
                  </a:cxn>
                  <a:cxn ang="T28">
                    <a:pos x="T12" y="T13"/>
                  </a:cxn>
                  <a:cxn ang="T29">
                    <a:pos x="T14" y="T15"/>
                  </a:cxn>
                  <a:cxn ang="T30">
                    <a:pos x="T16" y="T17"/>
                  </a:cxn>
                  <a:cxn ang="T31">
                    <a:pos x="T18" y="T19"/>
                  </a:cxn>
                  <a:cxn ang="T32">
                    <a:pos x="T20" y="T21"/>
                  </a:cxn>
                </a:cxnLst>
                <a:rect l="0" t="0" r="r" b="b"/>
                <a:pathLst>
                  <a:path w="154" h="48">
                    <a:moveTo>
                      <a:pt x="27" y="0"/>
                    </a:moveTo>
                    <a:cubicBezTo>
                      <a:pt x="144" y="0"/>
                      <a:pt x="144" y="0"/>
                      <a:pt x="144" y="0"/>
                    </a:cubicBezTo>
                    <a:cubicBezTo>
                      <a:pt x="150" y="0"/>
                      <a:pt x="154" y="6"/>
                      <a:pt x="154" y="12"/>
                    </a:cubicBezTo>
                    <a:cubicBezTo>
                      <a:pt x="154" y="36"/>
                      <a:pt x="154" y="36"/>
                      <a:pt x="154" y="36"/>
                    </a:cubicBezTo>
                    <a:cubicBezTo>
                      <a:pt x="154" y="42"/>
                      <a:pt x="150" y="48"/>
                      <a:pt x="144" y="48"/>
                    </a:cubicBezTo>
                    <a:cubicBezTo>
                      <a:pt x="27" y="48"/>
                      <a:pt x="27" y="48"/>
                      <a:pt x="27" y="48"/>
                    </a:cubicBezTo>
                    <a:cubicBezTo>
                      <a:pt x="25" y="48"/>
                      <a:pt x="22" y="47"/>
                      <a:pt x="20" y="45"/>
                    </a:cubicBezTo>
                    <a:cubicBezTo>
                      <a:pt x="5" y="32"/>
                      <a:pt x="5" y="32"/>
                      <a:pt x="5" y="32"/>
                    </a:cubicBezTo>
                    <a:cubicBezTo>
                      <a:pt x="0" y="28"/>
                      <a:pt x="0" y="20"/>
                      <a:pt x="5" y="16"/>
                    </a:cubicBezTo>
                    <a:cubicBezTo>
                      <a:pt x="20" y="3"/>
                      <a:pt x="20" y="3"/>
                      <a:pt x="20" y="3"/>
                    </a:cubicBezTo>
                    <a:cubicBezTo>
                      <a:pt x="22" y="1"/>
                      <a:pt x="25" y="0"/>
                      <a:pt x="27" y="0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82" name="Line 26"/>
              <p:cNvSpPr>
                <a:spLocks noChangeShapeType="1"/>
              </p:cNvSpPr>
              <p:nvPr/>
            </p:nvSpPr>
            <p:spPr bwMode="auto">
              <a:xfrm>
                <a:off x="2093913" y="2376488"/>
                <a:ext cx="0" cy="222250"/>
              </a:xfrm>
              <a:prstGeom prst="line">
                <a:avLst/>
              </a:prstGeom>
              <a:noFill/>
              <a:ln w="17463" cap="rnd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3" name="Line 27"/>
              <p:cNvSpPr>
                <a:spLocks noChangeShapeType="1"/>
              </p:cNvSpPr>
              <p:nvPr/>
            </p:nvSpPr>
            <p:spPr bwMode="auto">
              <a:xfrm flipV="1">
                <a:off x="2093913" y="2228850"/>
                <a:ext cx="0" cy="38100"/>
              </a:xfrm>
              <a:prstGeom prst="line">
                <a:avLst/>
              </a:prstGeom>
              <a:noFill/>
              <a:ln w="17463" cap="rnd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4" name="Line 28"/>
              <p:cNvSpPr>
                <a:spLocks noChangeShapeType="1"/>
              </p:cNvSpPr>
              <p:nvPr/>
            </p:nvSpPr>
            <p:spPr bwMode="auto">
              <a:xfrm flipV="1">
                <a:off x="2093913" y="2073275"/>
                <a:ext cx="0" cy="46038"/>
              </a:xfrm>
              <a:prstGeom prst="line">
                <a:avLst/>
              </a:prstGeom>
              <a:noFill/>
              <a:ln w="17463" cap="rnd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  <p:sp>
            <p:nvSpPr>
              <p:cNvPr id="85" name="Line 29"/>
              <p:cNvSpPr>
                <a:spLocks noChangeShapeType="1"/>
              </p:cNvSpPr>
              <p:nvPr/>
            </p:nvSpPr>
            <p:spPr bwMode="auto">
              <a:xfrm>
                <a:off x="2020888" y="2608263"/>
                <a:ext cx="149225" cy="0"/>
              </a:xfrm>
              <a:prstGeom prst="line">
                <a:avLst/>
              </a:prstGeom>
              <a:noFill/>
              <a:ln w="17463" cap="rnd">
                <a:solidFill>
                  <a:schemeClr val="bg1"/>
                </a:solidFill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</a:endParaRPr>
              </a:p>
            </p:txBody>
          </p:sp>
        </p:grpSp>
      </p:grpSp>
      <p:grpSp>
        <p:nvGrpSpPr>
          <p:cNvPr id="86" name="组合 85"/>
          <p:cNvGrpSpPr/>
          <p:nvPr/>
        </p:nvGrpSpPr>
        <p:grpSpPr>
          <a:xfrm>
            <a:off x="8808156" y="3211830"/>
            <a:ext cx="1637654" cy="1637656"/>
            <a:chOff x="8179277" y="3748642"/>
            <a:chExt cx="1500028" cy="1500029"/>
          </a:xfrm>
        </p:grpSpPr>
        <p:sp>
          <p:nvSpPr>
            <p:cNvPr id="87" name="椭圆 86"/>
            <p:cNvSpPr/>
            <p:nvPr/>
          </p:nvSpPr>
          <p:spPr>
            <a:xfrm>
              <a:off x="8179277" y="3748642"/>
              <a:ext cx="1500028" cy="1500029"/>
            </a:xfrm>
            <a:prstGeom prst="ellipse">
              <a:avLst/>
            </a:prstGeom>
            <a:solidFill>
              <a:schemeClr val="accent1"/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grpSp>
          <p:nvGrpSpPr>
            <p:cNvPr id="88" name="组合 87"/>
            <p:cNvGrpSpPr/>
            <p:nvPr/>
          </p:nvGrpSpPr>
          <p:grpSpPr>
            <a:xfrm>
              <a:off x="8605283" y="4234099"/>
              <a:ext cx="630396" cy="548323"/>
              <a:chOff x="11250613" y="919163"/>
              <a:chExt cx="573087" cy="498475"/>
            </a:xfrm>
          </p:grpSpPr>
          <p:sp>
            <p:nvSpPr>
              <p:cNvPr id="89" name="Freeform 193"/>
              <p:cNvSpPr/>
              <p:nvPr/>
            </p:nvSpPr>
            <p:spPr bwMode="auto">
              <a:xfrm>
                <a:off x="11250613" y="919163"/>
                <a:ext cx="573087" cy="498475"/>
              </a:xfrm>
              <a:custGeom>
                <a:avLst/>
                <a:gdLst>
                  <a:gd name="T0" fmla="*/ 0 w 248"/>
                  <a:gd name="T1" fmla="*/ 2147483646 h 216"/>
                  <a:gd name="T2" fmla="*/ 2147483646 w 248"/>
                  <a:gd name="T3" fmla="*/ 2147483646 h 216"/>
                  <a:gd name="T4" fmla="*/ 2147483646 w 248"/>
                  <a:gd name="T5" fmla="*/ 2147483646 h 216"/>
                  <a:gd name="T6" fmla="*/ 2147483646 w 248"/>
                  <a:gd name="T7" fmla="*/ 0 h 216"/>
                  <a:gd name="T8" fmla="*/ 2147483646 w 248"/>
                  <a:gd name="T9" fmla="*/ 2147483646 h 216"/>
                  <a:gd name="T10" fmla="*/ 2147483646 w 248"/>
                  <a:gd name="T11" fmla="*/ 0 h 216"/>
                  <a:gd name="T12" fmla="*/ 0 w 248"/>
                  <a:gd name="T13" fmla="*/ 2147483646 h 216"/>
                  <a:gd name="T14" fmla="*/ 0 60000 65536"/>
                  <a:gd name="T15" fmla="*/ 0 60000 6553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</a:gdLst>
                <a:ahLst/>
                <a:cxnLst>
                  <a:cxn ang="T14">
                    <a:pos x="T0" y="T1"/>
                  </a:cxn>
                  <a:cxn ang="T15">
                    <a:pos x="T2" y="T3"/>
                  </a:cxn>
                  <a:cxn ang="T16">
                    <a:pos x="T4" y="T5"/>
                  </a:cxn>
                  <a:cxn ang="T17">
                    <a:pos x="T6" y="T7"/>
                  </a:cxn>
                  <a:cxn ang="T18">
                    <a:pos x="T8" y="T9"/>
                  </a:cxn>
                  <a:cxn ang="T19">
                    <a:pos x="T10" y="T11"/>
                  </a:cxn>
                  <a:cxn ang="T20">
                    <a:pos x="T12" y="T13"/>
                  </a:cxn>
                </a:cxnLst>
                <a:rect l="0" t="0" r="r" b="b"/>
                <a:pathLst>
                  <a:path w="248" h="216">
                    <a:moveTo>
                      <a:pt x="0" y="64"/>
                    </a:moveTo>
                    <a:cubicBezTo>
                      <a:pt x="0" y="144"/>
                      <a:pt x="124" y="216"/>
                      <a:pt x="124" y="216"/>
                    </a:cubicBezTo>
                    <a:cubicBezTo>
                      <a:pt x="124" y="216"/>
                      <a:pt x="248" y="144"/>
                      <a:pt x="248" y="64"/>
                    </a:cubicBezTo>
                    <a:cubicBezTo>
                      <a:pt x="248" y="31"/>
                      <a:pt x="224" y="0"/>
                      <a:pt x="188" y="0"/>
                    </a:cubicBezTo>
                    <a:cubicBezTo>
                      <a:pt x="155" y="0"/>
                      <a:pt x="124" y="23"/>
                      <a:pt x="124" y="56"/>
                    </a:cubicBezTo>
                    <a:cubicBezTo>
                      <a:pt x="124" y="23"/>
                      <a:pt x="93" y="0"/>
                      <a:pt x="60" y="0"/>
                    </a:cubicBezTo>
                    <a:cubicBezTo>
                      <a:pt x="24" y="0"/>
                      <a:pt x="0" y="31"/>
                      <a:pt x="0" y="64"/>
                    </a:cubicBezTo>
                    <a:close/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  <p:sp>
            <p:nvSpPr>
              <p:cNvPr id="90" name="Freeform 194"/>
              <p:cNvSpPr/>
              <p:nvPr/>
            </p:nvSpPr>
            <p:spPr bwMode="auto">
              <a:xfrm>
                <a:off x="11676063" y="984250"/>
                <a:ext cx="87312" cy="92075"/>
              </a:xfrm>
              <a:custGeom>
                <a:avLst/>
                <a:gdLst>
                  <a:gd name="T0" fmla="*/ 2147483646 w 38"/>
                  <a:gd name="T1" fmla="*/ 2147483646 h 40"/>
                  <a:gd name="T2" fmla="*/ 0 w 38"/>
                  <a:gd name="T3" fmla="*/ 0 h 40"/>
                  <a:gd name="T4" fmla="*/ 0 60000 65536"/>
                  <a:gd name="T5" fmla="*/ 0 60000 65536"/>
                </a:gdLst>
                <a:ahLst/>
                <a:cxnLst>
                  <a:cxn ang="T4">
                    <a:pos x="T0" y="T1"/>
                  </a:cxn>
                  <a:cxn ang="T5">
                    <a:pos x="T2" y="T3"/>
                  </a:cxn>
                </a:cxnLst>
                <a:rect l="0" t="0" r="r" b="b"/>
                <a:pathLst>
                  <a:path w="38" h="40">
                    <a:moveTo>
                      <a:pt x="38" y="40"/>
                    </a:moveTo>
                    <a:cubicBezTo>
                      <a:pt x="38" y="19"/>
                      <a:pt x="23" y="0"/>
                      <a:pt x="0" y="0"/>
                    </a:cubicBezTo>
                  </a:path>
                </a:pathLst>
              </a:custGeom>
              <a:noFill/>
              <a:ln w="17463" cap="rnd">
                <a:solidFill>
                  <a:schemeClr val="bg1"/>
                </a:solidFill>
                <a:prstDash val="solid"/>
                <a:miter lim="800000"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</a:extLst>
            </p:spPr>
            <p:txBody>
              <a:bodyPr/>
              <a:lstStyle/>
              <a:p>
                <a:endParaRPr lang="zh-CN" altLang="en-US">
                  <a:solidFill>
                    <a:prstClr val="black"/>
                  </a:solidFill>
                  <a:latin typeface="Arial" panose="020B0604020202020204" pitchFamily="34" charset="0"/>
                </a:endParaRPr>
              </a:p>
            </p:txBody>
          </p:sp>
        </p:grpSp>
      </p:grpSp>
      <p:sp>
        <p:nvSpPr>
          <p:cNvPr id="91" name="矩形 90"/>
          <p:cNvSpPr/>
          <p:nvPr/>
        </p:nvSpPr>
        <p:spPr>
          <a:xfrm>
            <a:off x="1767598" y="2283745"/>
            <a:ext cx="2834870" cy="50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5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92" name="矩形 91"/>
          <p:cNvSpPr/>
          <p:nvPr/>
        </p:nvSpPr>
        <p:spPr>
          <a:xfrm>
            <a:off x="4003860" y="5368701"/>
            <a:ext cx="2834870" cy="50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5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93" name="矩形 92"/>
          <p:cNvSpPr/>
          <p:nvPr/>
        </p:nvSpPr>
        <p:spPr>
          <a:xfrm>
            <a:off x="6057148" y="2283745"/>
            <a:ext cx="2834870" cy="50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5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94" name="矩形 93"/>
          <p:cNvSpPr/>
          <p:nvPr/>
        </p:nvSpPr>
        <p:spPr>
          <a:xfrm>
            <a:off x="8209548" y="5368701"/>
            <a:ext cx="2834870" cy="5010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ts val="1685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95" name="文本框 94"/>
          <p:cNvSpPr txBox="1"/>
          <p:nvPr/>
        </p:nvSpPr>
        <p:spPr>
          <a:xfrm>
            <a:off x="532129" y="408940"/>
            <a:ext cx="280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添加标题文字内容</a:t>
            </a:r>
          </a:p>
        </p:txBody>
      </p:sp>
      <p:sp>
        <p:nvSpPr>
          <p:cNvPr id="96" name="矩形 95"/>
          <p:cNvSpPr/>
          <p:nvPr/>
        </p:nvSpPr>
        <p:spPr>
          <a:xfrm>
            <a:off x="251520" y="409228"/>
            <a:ext cx="17951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1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27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28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2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3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7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8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42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43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/>
          <p:bldP spid="92" grpId="0"/>
          <p:bldP spid="93" grpId="0"/>
          <p:bldP spid="94" grpId="0"/>
          <p:bldP spid="9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7" dur="2100"/>
                                            <p:tgtEl>
                                              <p:spTgt spid="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8" presetID="2" presetClass="entr" presetSubtype="1" fill="hold" nodeType="withEffect">
                                      <p:stCondLst>
                                        <p:cond delay="700"/>
                                      </p:stCondLst>
                                      <p:childTnLst>
                                        <p:set>
                                          <p:cBhvr>
                                            <p:cTn id="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0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1" dur="500" fill="hold"/>
                                            <p:tgtEl>
                                              <p:spTgt spid="7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2" presetID="2" presetClass="entr" presetSubtype="4" fill="hold" nodeType="withEffect">
                                      <p:stCondLst>
                                        <p:cond delay="900"/>
                                      </p:stCondLst>
                                      <p:childTnLst>
                                        <p:set>
                                          <p:cBhvr>
                                            <p:cTn id="1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4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4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6" presetID="2" presetClass="entr" presetSubtype="1" fill="hold" nodeType="withEffect">
                                      <p:stCondLst>
                                        <p:cond delay="1100"/>
                                      </p:stCondLst>
                                      <p:childTnLst>
                                        <p:set>
                                          <p:cBhvr>
                                            <p:cTn id="1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8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9" dur="500" fill="hold"/>
                                            <p:tgtEl>
                                              <p:spTgt spid="7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20" presetID="2" presetClass="entr" presetSubtype="4" fill="hold" nodeType="withEffect">
                                      <p:stCondLst>
                                        <p:cond delay="130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500" fill="hold"/>
                                            <p:tgtEl>
                                              <p:spTgt spid="8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00" fill="hold"/>
                                            <p:tgtEl>
                                              <p:spTgt spid="9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3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00" fill="hold"/>
                                            <p:tgtEl>
                                              <p:spTgt spid="9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5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00" fill="hold"/>
                                            <p:tgtEl>
                                              <p:spTgt spid="93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40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00" fill="hold"/>
                                            <p:tgtEl>
                                              <p:spTgt spid="9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91" grpId="0"/>
          <p:bldP spid="92" grpId="0"/>
          <p:bldP spid="93" grpId="0"/>
          <p:bldP spid="94" grpId="0"/>
          <p:bldP spid="95" grpId="0"/>
        </p:bldLst>
      </p:timing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ectangle 6"/>
          <p:cNvSpPr/>
          <p:nvPr/>
        </p:nvSpPr>
        <p:spPr>
          <a:xfrm>
            <a:off x="353" y="2127940"/>
            <a:ext cx="12858044" cy="350247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6435" tIns="48218" rIns="96435" bIns="48218" anchor="ctr"/>
          <a:lstStyle/>
          <a:p>
            <a:pPr algn="ctr" eaLnBrk="1" hangingPunct="1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22" name="Group 7"/>
          <p:cNvGrpSpPr/>
          <p:nvPr/>
        </p:nvGrpSpPr>
        <p:grpSpPr bwMode="auto">
          <a:xfrm>
            <a:off x="-218972" y="1996235"/>
            <a:ext cx="7053509" cy="4594072"/>
            <a:chOff x="2003612" y="1089213"/>
            <a:chExt cx="8001000" cy="5768788"/>
          </a:xfrm>
        </p:grpSpPr>
        <p:pic>
          <p:nvPicPr>
            <p:cNvPr id="23" name="Picture 8"/>
            <p:cNvPicPr>
              <a:picLocks noChangeAspect="1"/>
            </p:cNvPicPr>
            <p:nvPr/>
          </p:nvPicPr>
          <p:blipFill>
            <a:blip r:embed="rId3" cstate="email"/>
            <a:srcRect/>
            <a:stretch>
              <a:fillRect/>
            </a:stretch>
          </p:blipFill>
          <p:spPr bwMode="auto">
            <a:xfrm>
              <a:off x="2003612" y="1089213"/>
              <a:ext cx="8001000" cy="576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4" name="Rectangle 9"/>
            <p:cNvSpPr/>
            <p:nvPr/>
          </p:nvSpPr>
          <p:spPr>
            <a:xfrm>
              <a:off x="3483028" y="2031056"/>
              <a:ext cx="5148519" cy="3805214"/>
            </a:xfrm>
            <a:prstGeom prst="rect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eaLnBrk="1" hangingPunct="1"/>
              <a:endParaRPr lang="zh-CN" altLang="zh-CN">
                <a:solidFill>
                  <a:srgbClr val="FFFFFF"/>
                </a:solidFill>
              </a:endParaRPr>
            </a:p>
          </p:txBody>
        </p:sp>
      </p:grpSp>
      <p:sp>
        <p:nvSpPr>
          <p:cNvPr id="25" name="TextBox 24"/>
          <p:cNvSpPr txBox="1"/>
          <p:nvPr/>
        </p:nvSpPr>
        <p:spPr>
          <a:xfrm>
            <a:off x="6441652" y="2600733"/>
            <a:ext cx="5808492" cy="23639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工作总结就是把一个时间段的工作进行一次全面系统的总检查、 </a:t>
            </a:r>
            <a:endParaRPr lang="en-US" altLang="zh-CN" sz="1405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总评价、总分析、总研究，并分析成绩的不足，从而得出引以</a:t>
            </a:r>
            <a:endParaRPr lang="en-US" altLang="zh-CN" sz="1405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为戒的经验。</a:t>
            </a:r>
            <a:endParaRPr lang="en-US" altLang="zh-CN" sz="1405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150000"/>
              </a:lnSpc>
            </a:pPr>
            <a:endParaRPr lang="en-US" altLang="zh-CN" sz="1405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总结是应用写作的一种，是对已经做过的工作进行理性的思考。</a:t>
            </a:r>
            <a:endParaRPr lang="en-US" altLang="zh-CN" sz="1405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总结与计划是相辅相成的，要以工作计划为依据，订计划总是</a:t>
            </a:r>
            <a:endParaRPr lang="en-US" altLang="zh-CN" sz="1405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  <a:p>
            <a:pPr>
              <a:lnSpc>
                <a:spcPct val="150000"/>
              </a:lnSpc>
            </a:pPr>
            <a:r>
              <a:rPr lang="zh-CN" altLang="en-US" sz="1405" dirty="0">
                <a:solidFill>
                  <a:schemeClr val="bg1"/>
                </a:solidFill>
                <a:latin typeface="方正兰亭黑_GBK" pitchFamily="2" charset="-122"/>
                <a:ea typeface="方正兰亭黑_GBK" pitchFamily="2" charset="-122"/>
              </a:rPr>
              <a:t>在总结经验的基础上进行的。</a:t>
            </a:r>
            <a:endParaRPr lang="en-US" altLang="zh-CN" sz="1405" dirty="0">
              <a:solidFill>
                <a:schemeClr val="bg1"/>
              </a:solidFill>
              <a:latin typeface="方正兰亭黑_GBK" pitchFamily="2" charset="-122"/>
              <a:ea typeface="方正兰亭黑_GBK" pitchFamily="2" charset="-12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385817" y="4977559"/>
            <a:ext cx="5234125" cy="52508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2810" b="1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写出下一季度誓言，再续辉煌！</a:t>
            </a:r>
            <a:endParaRPr lang="en-US" altLang="zh-CN" sz="2810" b="1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532129" y="408940"/>
            <a:ext cx="280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添加标题文字内容</a:t>
            </a:r>
          </a:p>
        </p:txBody>
      </p:sp>
      <p:sp>
        <p:nvSpPr>
          <p:cNvPr id="9" name="矩形 8"/>
          <p:cNvSpPr/>
          <p:nvPr/>
        </p:nvSpPr>
        <p:spPr>
          <a:xfrm>
            <a:off x="251520" y="409228"/>
            <a:ext cx="17951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500"/>
                            </p:stCondLst>
                            <p:childTnLst>
                              <p:par>
                                <p:cTn id="1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" fill="hold"/>
                                        <p:tgtEl>
                                          <p:spTgt spid="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1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100" fill="hold"/>
                                        <p:tgtEl>
                                          <p:spTgt spid="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500"/>
                            </p:stCondLst>
                            <p:childTnLst>
                              <p:par>
                                <p:cTn id="2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1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100" fill="hold"/>
                                        <p:tgtEl>
                                          <p:spTgt spid="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30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1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100" fill="hold"/>
                                        <p:tgtEl>
                                          <p:spTgt spid="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1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100" fill="hold"/>
                                        <p:tgtEl>
                                          <p:spTgt spid="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40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" fill="hold"/>
                                        <p:tgtEl>
                                          <p:spTgt spid="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5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" grpId="0" animBg="1"/>
      <p:bldP spid="25" grpId="0" build="p"/>
      <p:bldP spid="27" grpId="0"/>
      <p:bldP spid="8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六边形 2"/>
          <p:cNvSpPr/>
          <p:nvPr/>
        </p:nvSpPr>
        <p:spPr>
          <a:xfrm>
            <a:off x="885626" y="3479137"/>
            <a:ext cx="1685593" cy="1453097"/>
          </a:xfrm>
          <a:prstGeom prst="hexagon">
            <a:avLst/>
          </a:prstGeom>
          <a:blipFill>
            <a:blip r:embed="rId3" cstate="email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4" name="六边形 3"/>
          <p:cNvSpPr/>
          <p:nvPr/>
        </p:nvSpPr>
        <p:spPr>
          <a:xfrm>
            <a:off x="3733442" y="1902615"/>
            <a:ext cx="1685593" cy="1453097"/>
          </a:xfrm>
          <a:prstGeom prst="hexagon">
            <a:avLst/>
          </a:prstGeom>
          <a:blipFill>
            <a:blip r:embed="rId4" cstate="email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5" name="六边形 4"/>
          <p:cNvSpPr/>
          <p:nvPr/>
        </p:nvSpPr>
        <p:spPr>
          <a:xfrm>
            <a:off x="2309534" y="2687963"/>
            <a:ext cx="1685593" cy="1453097"/>
          </a:xfrm>
          <a:prstGeom prst="hexagon">
            <a:avLst/>
          </a:prstGeom>
          <a:solidFill>
            <a:schemeClr val="accent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沉稳</a:t>
            </a:r>
          </a:p>
        </p:txBody>
      </p:sp>
      <p:sp>
        <p:nvSpPr>
          <p:cNvPr id="6" name="六边形 5"/>
          <p:cNvSpPr/>
          <p:nvPr/>
        </p:nvSpPr>
        <p:spPr>
          <a:xfrm>
            <a:off x="2309534" y="4270312"/>
            <a:ext cx="1685593" cy="1453097"/>
          </a:xfrm>
          <a:prstGeom prst="hexagon">
            <a:avLst/>
          </a:prstGeom>
          <a:blipFill>
            <a:blip r:embed="rId5" cstate="email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7" name="六边形 6"/>
          <p:cNvSpPr/>
          <p:nvPr/>
        </p:nvSpPr>
        <p:spPr>
          <a:xfrm>
            <a:off x="5157351" y="4270312"/>
            <a:ext cx="1685593" cy="1453097"/>
          </a:xfrm>
          <a:prstGeom prst="hexagon">
            <a:avLst/>
          </a:prstGeom>
          <a:blipFill>
            <a:blip r:embed="rId6" cstate="email"/>
            <a:stretch>
              <a:fillRect/>
            </a:stretch>
          </a:blipFill>
          <a:ln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6" name="六边形 15"/>
          <p:cNvSpPr/>
          <p:nvPr/>
        </p:nvSpPr>
        <p:spPr>
          <a:xfrm>
            <a:off x="3733442" y="3473310"/>
            <a:ext cx="1685593" cy="1453097"/>
          </a:xfrm>
          <a:prstGeom prst="hexagon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专业</a:t>
            </a:r>
          </a:p>
        </p:txBody>
      </p:sp>
      <p:sp>
        <p:nvSpPr>
          <p:cNvPr id="17" name="六边形 16"/>
          <p:cNvSpPr/>
          <p:nvPr/>
        </p:nvSpPr>
        <p:spPr>
          <a:xfrm>
            <a:off x="5157351" y="2687963"/>
            <a:ext cx="1685593" cy="1453097"/>
          </a:xfrm>
          <a:prstGeom prst="hexagon">
            <a:avLst/>
          </a:prstGeom>
          <a:solidFill>
            <a:schemeClr val="accent2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效率</a:t>
            </a:r>
          </a:p>
        </p:txBody>
      </p:sp>
      <p:sp>
        <p:nvSpPr>
          <p:cNvPr id="18" name="六边形 17"/>
          <p:cNvSpPr/>
          <p:nvPr/>
        </p:nvSpPr>
        <p:spPr>
          <a:xfrm>
            <a:off x="6581260" y="3479137"/>
            <a:ext cx="1685593" cy="1453097"/>
          </a:xfrm>
          <a:prstGeom prst="hexagon">
            <a:avLst/>
          </a:prstGeom>
          <a:solidFill>
            <a:schemeClr val="accent1"/>
          </a:solidFill>
          <a:ln w="38100">
            <a:noFill/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zh-CN" altLang="en-US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业绩</a:t>
            </a:r>
          </a:p>
        </p:txBody>
      </p:sp>
      <p:sp>
        <p:nvSpPr>
          <p:cNvPr id="19" name="TextBox 20"/>
          <p:cNvSpPr txBox="1"/>
          <p:nvPr/>
        </p:nvSpPr>
        <p:spPr bwMode="auto">
          <a:xfrm>
            <a:off x="8625316" y="2152679"/>
            <a:ext cx="2986972" cy="762636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8625317" y="1620940"/>
            <a:ext cx="2652283" cy="56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1" name="TextBox 20"/>
          <p:cNvSpPr txBox="1"/>
          <p:nvPr/>
        </p:nvSpPr>
        <p:spPr bwMode="auto">
          <a:xfrm>
            <a:off x="8625316" y="3624292"/>
            <a:ext cx="2986972" cy="762636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2" name="TextBox 19"/>
          <p:cNvSpPr txBox="1">
            <a:spLocks noChangeArrowheads="1"/>
          </p:cNvSpPr>
          <p:nvPr/>
        </p:nvSpPr>
        <p:spPr bwMode="auto">
          <a:xfrm>
            <a:off x="8625318" y="3092552"/>
            <a:ext cx="2480327" cy="56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3" name="TextBox 20"/>
          <p:cNvSpPr txBox="1"/>
          <p:nvPr/>
        </p:nvSpPr>
        <p:spPr bwMode="auto">
          <a:xfrm>
            <a:off x="8625316" y="5228185"/>
            <a:ext cx="2986972" cy="762636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4" name="TextBox 19"/>
          <p:cNvSpPr txBox="1">
            <a:spLocks noChangeArrowheads="1"/>
          </p:cNvSpPr>
          <p:nvPr/>
        </p:nvSpPr>
        <p:spPr bwMode="auto">
          <a:xfrm>
            <a:off x="8625318" y="4696445"/>
            <a:ext cx="2480327" cy="563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ea typeface="Segoe UI Emoji" panose="020B0502040204020203" pitchFamily="34" charset="0"/>
              </a:rPr>
              <a:t>YOUR TITLE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25" name="文本框 24"/>
          <p:cNvSpPr txBox="1"/>
          <p:nvPr/>
        </p:nvSpPr>
        <p:spPr>
          <a:xfrm>
            <a:off x="532129" y="408940"/>
            <a:ext cx="280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添加标题文字内容</a:t>
            </a:r>
          </a:p>
        </p:txBody>
      </p:sp>
      <p:sp>
        <p:nvSpPr>
          <p:cNvPr id="26" name="矩形 25"/>
          <p:cNvSpPr/>
          <p:nvPr/>
        </p:nvSpPr>
        <p:spPr>
          <a:xfrm>
            <a:off x="251520" y="409228"/>
            <a:ext cx="17951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" presetID="26" presetClass="emph" presetSubtype="0" fill="hold" grpId="1" nodeType="withEffect">
                                  <p:stCondLst>
                                    <p:cond delay="3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300" tmFilter="0, 0; .2, .5; .8, .5; 1, 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3" dur="150" autoRev="1" fill="hold"/>
                                        <p:tgtEl>
                                          <p:spTgt spid="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4" presetID="23" presetClass="entr" presetSubtype="528" fill="hold" grpId="0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26" presetClass="emph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300" tmFilter="0, 0; .2, .5; .8, .5; 1, 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2" dur="150" autoRev="1" fill="hold"/>
                                        <p:tgtEl>
                                          <p:spTgt spid="5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3" presetID="23" presetClass="entr" presetSubtype="528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3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6" presetClass="emph" presetSubtype="0" fill="hold" grpId="1" nodeType="withEffect">
                                  <p:stCondLst>
                                    <p:cond delay="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300" tmFilter="0, 0; .2, .5; .8, .5; 1, 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31" dur="150" autoRev="1" fill="hold"/>
                                        <p:tgtEl>
                                          <p:spTgt spid="4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32" presetID="23" presetClass="entr" presetSubtype="528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3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26" presetClass="emph" presetSubtype="0" fill="hold" grpId="1" nodeType="withEffect">
                                  <p:stCondLst>
                                    <p:cond delay="6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9" dur="3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0" dur="1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41" presetID="23" presetClass="entr" presetSubtype="528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3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26" presetClass="emph" presetSubtype="0" fill="hold" grpId="1" nodeType="withEffect">
                                  <p:stCondLst>
                                    <p:cond delay="7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8" dur="300" tmFilter="0, 0; .2, .5; .8, .5; 1, 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49" dur="150" autoRev="1" fill="hold"/>
                                        <p:tgtEl>
                                          <p:spTgt spid="18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0" presetID="23" presetClass="entr" presetSubtype="528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3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26" presetClass="emph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7" dur="300" tmFilter="0, 0; .2, .5; .8, .5; 1, 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8" dur="150" autoRev="1" fill="hold"/>
                                        <p:tgtEl>
                                          <p:spTgt spid="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59" presetID="23" presetClass="entr" presetSubtype="528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3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6" presetClass="emph" presetSubtype="0" fill="hold" grpId="1" nodeType="withEffect">
                                  <p:stCondLst>
                                    <p:cond delay="9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300" tmFilter="0, 0; .2, .5; .8, .5; 1, 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7" dur="150" autoRev="1" fill="hold"/>
                                        <p:tgtEl>
                                          <p:spTgt spid="16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68" presetID="23" presetClass="entr" presetSubtype="528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3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6" presetClass="emph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300" tmFilter="0, 0; .2, .5; .8, .5; 1, 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6" dur="150" autoRev="1" fill="hold"/>
                                        <p:tgtEl>
                                          <p:spTgt spid="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3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500"/>
                            </p:stCondLst>
                            <p:childTnLst>
                              <p:par>
                                <p:cTn id="8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2500"/>
                            </p:stCondLst>
                            <p:childTnLst>
                              <p:par>
                                <p:cTn id="10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3" grpId="1" animBg="1"/>
      <p:bldP spid="4" grpId="0" animBg="1"/>
      <p:bldP spid="4" grpId="1" animBg="1"/>
      <p:bldP spid="5" grpId="0" animBg="1"/>
      <p:bldP spid="5" grpId="1" animBg="1"/>
      <p:bldP spid="6" grpId="0" animBg="1"/>
      <p:bldP spid="6" grpId="1" animBg="1"/>
      <p:bldP spid="7" grpId="0" animBg="1"/>
      <p:bldP spid="7" grpId="1" animBg="1"/>
      <p:bldP spid="16" grpId="0" animBg="1"/>
      <p:bldP spid="16" grpId="1" animBg="1"/>
      <p:bldP spid="17" grpId="0" animBg="1"/>
      <p:bldP spid="17" grpId="1" animBg="1"/>
      <p:bldP spid="18" grpId="0" animBg="1"/>
      <p:bldP spid="18" grpId="1" animBg="1"/>
      <p:bldP spid="19" grpId="0"/>
      <p:bldP spid="20" grpId="0"/>
      <p:bldP spid="21" grpId="0"/>
      <p:bldP spid="22" grpId="0"/>
      <p:bldP spid="23" grpId="0"/>
      <p:bldP spid="24" grpId="0"/>
      <p:bldP spid="2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352" y="2647532"/>
            <a:ext cx="12858046" cy="116589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3651626" y="3954514"/>
            <a:ext cx="9206772" cy="63994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>
              <a:lnSpc>
                <a:spcPct val="150000"/>
              </a:lnSpc>
            </a:pPr>
            <a:endParaRPr lang="zh-CN" altLang="en-US" sz="2250" kern="0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椭圆 12"/>
          <p:cNvSpPr/>
          <p:nvPr>
            <p:custDataLst>
              <p:tags r:id="rId4"/>
            </p:custDataLst>
          </p:nvPr>
        </p:nvSpPr>
        <p:spPr>
          <a:xfrm>
            <a:off x="6861423" y="1226910"/>
            <a:ext cx="4978526" cy="4978526"/>
          </a:xfrm>
          <a:prstGeom prst="ellipse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  <a:ln w="571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265335" y="2765088"/>
            <a:ext cx="3821133" cy="95108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lang="zh-CN" altLang="en-US" sz="5060" spc="562" dirty="0">
                <a:solidFill>
                  <a:prstClr val="white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Microsoft New Tai Lue" panose="020B0502040204020203" pitchFamily="34" charset="0"/>
              </a:rPr>
              <a:t>第三部分</a:t>
            </a:r>
          </a:p>
        </p:txBody>
      </p:sp>
      <p:sp>
        <p:nvSpPr>
          <p:cNvPr id="4" name="矩形 3"/>
          <p:cNvSpPr/>
          <p:nvPr/>
        </p:nvSpPr>
        <p:spPr>
          <a:xfrm>
            <a:off x="3652434" y="3990171"/>
            <a:ext cx="3106235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375" spc="422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49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4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79 Forma libre"/>
          <p:cNvSpPr/>
          <p:nvPr/>
        </p:nvSpPr>
        <p:spPr bwMode="auto">
          <a:xfrm>
            <a:off x="4030969" y="2595774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tx1">
                <a:lumMod val="50000"/>
                <a:lumOff val="50000"/>
              </a:schemeClr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6" name="79 Forma libre"/>
          <p:cNvSpPr/>
          <p:nvPr/>
        </p:nvSpPr>
        <p:spPr bwMode="auto">
          <a:xfrm>
            <a:off x="5126361" y="2133806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tx1">
                <a:lumMod val="50000"/>
                <a:lumOff val="50000"/>
              </a:schemeClr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7" name="79 Forma libre"/>
          <p:cNvSpPr/>
          <p:nvPr/>
        </p:nvSpPr>
        <p:spPr bwMode="auto">
          <a:xfrm>
            <a:off x="6221754" y="1736172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tx1">
                <a:lumMod val="50000"/>
                <a:lumOff val="50000"/>
              </a:schemeClr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8" name="79 Forma libre"/>
          <p:cNvSpPr/>
          <p:nvPr/>
        </p:nvSpPr>
        <p:spPr bwMode="auto">
          <a:xfrm>
            <a:off x="7317145" y="1331231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tx1">
                <a:lumMod val="50000"/>
                <a:lumOff val="50000"/>
              </a:schemeClr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29" name="79 Forma libre"/>
          <p:cNvSpPr/>
          <p:nvPr/>
        </p:nvSpPr>
        <p:spPr bwMode="auto">
          <a:xfrm>
            <a:off x="2973295" y="3045107"/>
            <a:ext cx="1057674" cy="655549"/>
          </a:xfrm>
          <a:custGeom>
            <a:avLst/>
            <a:gdLst>
              <a:gd name="connsiteX0" fmla="*/ 1135857 w 1135857"/>
              <a:gd name="connsiteY0" fmla="*/ 514350 h 514350"/>
              <a:gd name="connsiteX1" fmla="*/ 678657 w 1135857"/>
              <a:gd name="connsiteY1" fmla="*/ 2381 h 514350"/>
              <a:gd name="connsiteX2" fmla="*/ 0 w 1135857"/>
              <a:gd name="connsiteY2" fmla="*/ 2381 h 514350"/>
              <a:gd name="connsiteX3" fmla="*/ 0 w 1135857"/>
              <a:gd name="connsiteY3" fmla="*/ 0 h 514350"/>
              <a:gd name="connsiteX0-1" fmla="*/ 1212057 w 1212057"/>
              <a:gd name="connsiteY0-2" fmla="*/ 623888 h 623888"/>
              <a:gd name="connsiteX1-3" fmla="*/ 754857 w 1212057"/>
              <a:gd name="connsiteY1-4" fmla="*/ 111919 h 623888"/>
              <a:gd name="connsiteX2-5" fmla="*/ 76200 w 1212057"/>
              <a:gd name="connsiteY2-6" fmla="*/ 111919 h 623888"/>
              <a:gd name="connsiteX3-7" fmla="*/ 0 w 1212057"/>
              <a:gd name="connsiteY3-8" fmla="*/ 0 h 623888"/>
              <a:gd name="connsiteX0-9" fmla="*/ 1135857 w 1135857"/>
              <a:gd name="connsiteY0-10" fmla="*/ 511969 h 511969"/>
              <a:gd name="connsiteX1-11" fmla="*/ 678657 w 1135857"/>
              <a:gd name="connsiteY1-12" fmla="*/ 0 h 511969"/>
              <a:gd name="connsiteX2-13" fmla="*/ 0 w 1135857"/>
              <a:gd name="connsiteY2-14" fmla="*/ 0 h 511969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</a:cxnLst>
            <a:rect l="l" t="t" r="r" b="b"/>
            <a:pathLst>
              <a:path w="1135857" h="511969">
                <a:moveTo>
                  <a:pt x="1135857" y="511969"/>
                </a:moveTo>
                <a:lnTo>
                  <a:pt x="678657" y="0"/>
                </a:lnTo>
                <a:lnTo>
                  <a:pt x="0" y="0"/>
                </a:lnTo>
              </a:path>
            </a:pathLst>
          </a:custGeom>
          <a:noFill/>
          <a:ln w="9525" cap="rnd">
            <a:solidFill>
              <a:schemeClr val="tx1">
                <a:lumMod val="50000"/>
                <a:lumOff val="50000"/>
              </a:schemeClr>
            </a:solidFill>
            <a:bevel/>
            <a:headEnd w="med" len="sm"/>
            <a:tailEnd type="oval" w="med" len="med"/>
          </a:ln>
        </p:spPr>
        <p:txBody>
          <a:bodyPr lIns="125327" tIns="62631" rIns="125327" bIns="62631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30" name="Textbox 1"/>
          <p:cNvSpPr/>
          <p:nvPr/>
        </p:nvSpPr>
        <p:spPr>
          <a:xfrm>
            <a:off x="2900983" y="2739562"/>
            <a:ext cx="1768951" cy="372707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Textbox 1"/>
          <p:cNvSpPr/>
          <p:nvPr/>
        </p:nvSpPr>
        <p:spPr>
          <a:xfrm>
            <a:off x="3989352" y="2286336"/>
            <a:ext cx="1768951" cy="372707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2" name="Textbox 1"/>
          <p:cNvSpPr/>
          <p:nvPr/>
        </p:nvSpPr>
        <p:spPr>
          <a:xfrm>
            <a:off x="5090303" y="1823671"/>
            <a:ext cx="1768951" cy="372707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Textbox 1"/>
          <p:cNvSpPr/>
          <p:nvPr/>
        </p:nvSpPr>
        <p:spPr>
          <a:xfrm>
            <a:off x="6181895" y="1430674"/>
            <a:ext cx="1768951" cy="372707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4" name="Textbox 1"/>
          <p:cNvSpPr/>
          <p:nvPr/>
        </p:nvSpPr>
        <p:spPr>
          <a:xfrm>
            <a:off x="7287244" y="1023995"/>
            <a:ext cx="1768951" cy="372707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76" name="7 Paralelogramo"/>
          <p:cNvSpPr/>
          <p:nvPr/>
        </p:nvSpPr>
        <p:spPr bwMode="auto">
          <a:xfrm>
            <a:off x="3034367" y="3617287"/>
            <a:ext cx="1541063" cy="1368468"/>
          </a:xfrm>
          <a:custGeom>
            <a:avLst/>
            <a:gdLst/>
            <a:ahLst/>
            <a:cxnLst/>
            <a:rect l="l" t="t" r="r" b="b"/>
            <a:pathLst>
              <a:path w="2922661" h="2595463">
                <a:moveTo>
                  <a:pt x="1556371" y="0"/>
                </a:moveTo>
                <a:lnTo>
                  <a:pt x="2922661" y="247650"/>
                </a:lnTo>
                <a:lnTo>
                  <a:pt x="1520331" y="2595463"/>
                </a:lnTo>
                <a:lnTo>
                  <a:pt x="0" y="2595463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3" name="12 Paralelogramo"/>
          <p:cNvSpPr/>
          <p:nvPr/>
        </p:nvSpPr>
        <p:spPr bwMode="auto">
          <a:xfrm>
            <a:off x="8300424" y="1336460"/>
            <a:ext cx="1867032" cy="3641078"/>
          </a:xfrm>
          <a:custGeom>
            <a:avLst/>
            <a:gdLst/>
            <a:ahLst/>
            <a:cxnLst/>
            <a:rect l="l" t="t" r="r" b="b"/>
            <a:pathLst>
              <a:path w="3540870" h="6905743">
                <a:moveTo>
                  <a:pt x="3207396" y="0"/>
                </a:moveTo>
                <a:lnTo>
                  <a:pt x="3540870" y="1029640"/>
                </a:lnTo>
                <a:lnTo>
                  <a:pt x="1387398" y="6905743"/>
                </a:lnTo>
                <a:lnTo>
                  <a:pt x="0" y="6741437"/>
                </a:lnTo>
                <a:lnTo>
                  <a:pt x="2093940" y="1029640"/>
                </a:lnTo>
                <a:lnTo>
                  <a:pt x="2094023" y="1029640"/>
                </a:lnTo>
                <a:lnTo>
                  <a:pt x="2259018" y="587692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2" name="11 Paralelogramo"/>
          <p:cNvSpPr/>
          <p:nvPr/>
        </p:nvSpPr>
        <p:spPr bwMode="auto">
          <a:xfrm>
            <a:off x="7178752" y="1879231"/>
            <a:ext cx="1809273" cy="3098198"/>
          </a:xfrm>
          <a:custGeom>
            <a:avLst/>
            <a:gdLst>
              <a:gd name="connsiteX0" fmla="*/ 0 w 3600400"/>
              <a:gd name="connsiteY0" fmla="*/ 5876103 h 5876103"/>
              <a:gd name="connsiteX1" fmla="*/ 2084884 w 3600400"/>
              <a:gd name="connsiteY1" fmla="*/ 0 h 5876103"/>
              <a:gd name="connsiteX2" fmla="*/ 3600400 w 3600400"/>
              <a:gd name="connsiteY2" fmla="*/ 0 h 5876103"/>
              <a:gd name="connsiteX3" fmla="*/ 1515516 w 3600400"/>
              <a:gd name="connsiteY3" fmla="*/ 5876103 h 5876103"/>
              <a:gd name="connsiteX4" fmla="*/ 0 w 3600400"/>
              <a:gd name="connsiteY4" fmla="*/ 5876103 h 5876103"/>
              <a:gd name="connsiteX0-1" fmla="*/ 0 w 3519437"/>
              <a:gd name="connsiteY0-2" fmla="*/ 5645122 h 5876103"/>
              <a:gd name="connsiteX1-3" fmla="*/ 2003921 w 3519437"/>
              <a:gd name="connsiteY1-4" fmla="*/ 0 h 5876103"/>
              <a:gd name="connsiteX2-5" fmla="*/ 3519437 w 3519437"/>
              <a:gd name="connsiteY2-6" fmla="*/ 0 h 5876103"/>
              <a:gd name="connsiteX3-7" fmla="*/ 1434553 w 3519437"/>
              <a:gd name="connsiteY3-8" fmla="*/ 5876103 h 5876103"/>
              <a:gd name="connsiteX4-9" fmla="*/ 0 w 3519437"/>
              <a:gd name="connsiteY4-10" fmla="*/ 5645122 h 5876103"/>
              <a:gd name="connsiteX0-11" fmla="*/ 0 w 3431330"/>
              <a:gd name="connsiteY0-12" fmla="*/ 5645122 h 5876103"/>
              <a:gd name="connsiteX1-13" fmla="*/ 2003921 w 3431330"/>
              <a:gd name="connsiteY1-14" fmla="*/ 0 h 5876103"/>
              <a:gd name="connsiteX2-15" fmla="*/ 3431330 w 3431330"/>
              <a:gd name="connsiteY2-16" fmla="*/ 245269 h 5876103"/>
              <a:gd name="connsiteX3-17" fmla="*/ 1434553 w 3431330"/>
              <a:gd name="connsiteY3-18" fmla="*/ 5876103 h 5876103"/>
              <a:gd name="connsiteX4-19" fmla="*/ 0 w 3431330"/>
              <a:gd name="connsiteY4-20" fmla="*/ 5645122 h 5876103"/>
              <a:gd name="connsiteX0-21" fmla="*/ 0 w 3431330"/>
              <a:gd name="connsiteY0-22" fmla="*/ 5645122 h 5876103"/>
              <a:gd name="connsiteX1-23" fmla="*/ 1994396 w 3431330"/>
              <a:gd name="connsiteY1-24" fmla="*/ 0 h 5876103"/>
              <a:gd name="connsiteX2-25" fmla="*/ 3431330 w 3431330"/>
              <a:gd name="connsiteY2-26" fmla="*/ 245269 h 5876103"/>
              <a:gd name="connsiteX3-27" fmla="*/ 1434553 w 3431330"/>
              <a:gd name="connsiteY3-28" fmla="*/ 5876103 h 5876103"/>
              <a:gd name="connsiteX4-29" fmla="*/ 0 w 3431330"/>
              <a:gd name="connsiteY4-30" fmla="*/ 5645122 h 587610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31330" h="5876103">
                <a:moveTo>
                  <a:pt x="0" y="5645122"/>
                </a:moveTo>
                <a:lnTo>
                  <a:pt x="1994396" y="0"/>
                </a:lnTo>
                <a:lnTo>
                  <a:pt x="3431330" y="245269"/>
                </a:lnTo>
                <a:lnTo>
                  <a:pt x="1434553" y="5876103"/>
                </a:lnTo>
                <a:lnTo>
                  <a:pt x="0" y="5645122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10" name="9 Paralelogramo"/>
          <p:cNvSpPr/>
          <p:nvPr/>
        </p:nvSpPr>
        <p:spPr bwMode="auto">
          <a:xfrm>
            <a:off x="6083135" y="2283990"/>
            <a:ext cx="1802996" cy="2693548"/>
          </a:xfrm>
          <a:custGeom>
            <a:avLst/>
            <a:gdLst>
              <a:gd name="connsiteX0" fmla="*/ 0 w 3600400"/>
              <a:gd name="connsiteY0" fmla="*/ 5111018 h 5111018"/>
              <a:gd name="connsiteX1" fmla="*/ 2084884 w 3600400"/>
              <a:gd name="connsiteY1" fmla="*/ 0 h 5111018"/>
              <a:gd name="connsiteX2" fmla="*/ 3600400 w 3600400"/>
              <a:gd name="connsiteY2" fmla="*/ 0 h 5111018"/>
              <a:gd name="connsiteX3" fmla="*/ 1515516 w 3600400"/>
              <a:gd name="connsiteY3" fmla="*/ 5111018 h 5111018"/>
              <a:gd name="connsiteX4" fmla="*/ 0 w 3600400"/>
              <a:gd name="connsiteY4" fmla="*/ 5111018 h 5111018"/>
              <a:gd name="connsiteX0-1" fmla="*/ 0 w 3507531"/>
              <a:gd name="connsiteY0-2" fmla="*/ 5111018 h 5111018"/>
              <a:gd name="connsiteX1-3" fmla="*/ 2084884 w 3507531"/>
              <a:gd name="connsiteY1-4" fmla="*/ 0 h 5111018"/>
              <a:gd name="connsiteX2-5" fmla="*/ 3507531 w 3507531"/>
              <a:gd name="connsiteY2-6" fmla="*/ 228600 h 5111018"/>
              <a:gd name="connsiteX3-7" fmla="*/ 1515516 w 3507531"/>
              <a:gd name="connsiteY3-8" fmla="*/ 5111018 h 5111018"/>
              <a:gd name="connsiteX4-9" fmla="*/ 0 w 3507531"/>
              <a:gd name="connsiteY4-10" fmla="*/ 5111018 h 5111018"/>
              <a:gd name="connsiteX0-11" fmla="*/ 0 w 3507531"/>
              <a:gd name="connsiteY0-12" fmla="*/ 5108637 h 5108637"/>
              <a:gd name="connsiteX1-13" fmla="*/ 2077741 w 3507531"/>
              <a:gd name="connsiteY1-14" fmla="*/ 0 h 5108637"/>
              <a:gd name="connsiteX2-15" fmla="*/ 3507531 w 3507531"/>
              <a:gd name="connsiteY2-16" fmla="*/ 226219 h 5108637"/>
              <a:gd name="connsiteX3-17" fmla="*/ 1515516 w 3507531"/>
              <a:gd name="connsiteY3-18" fmla="*/ 5108637 h 5108637"/>
              <a:gd name="connsiteX4-19" fmla="*/ 0 w 3507531"/>
              <a:gd name="connsiteY4-20" fmla="*/ 5108637 h 5108637"/>
              <a:gd name="connsiteX0-21" fmla="*/ 0 w 3419425"/>
              <a:gd name="connsiteY0-22" fmla="*/ 4891943 h 5108637"/>
              <a:gd name="connsiteX1-23" fmla="*/ 1989635 w 3419425"/>
              <a:gd name="connsiteY1-24" fmla="*/ 0 h 5108637"/>
              <a:gd name="connsiteX2-25" fmla="*/ 3419425 w 3419425"/>
              <a:gd name="connsiteY2-26" fmla="*/ 226219 h 5108637"/>
              <a:gd name="connsiteX3-27" fmla="*/ 1427410 w 3419425"/>
              <a:gd name="connsiteY3-28" fmla="*/ 5108637 h 5108637"/>
              <a:gd name="connsiteX4-29" fmla="*/ 0 w 3419425"/>
              <a:gd name="connsiteY4-30" fmla="*/ 4891943 h 5108637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419425" h="5108637">
                <a:moveTo>
                  <a:pt x="0" y="4891943"/>
                </a:moveTo>
                <a:lnTo>
                  <a:pt x="1989635" y="0"/>
                </a:lnTo>
                <a:lnTo>
                  <a:pt x="3419425" y="226219"/>
                </a:lnTo>
                <a:lnTo>
                  <a:pt x="1427410" y="5108637"/>
                </a:lnTo>
                <a:lnTo>
                  <a:pt x="0" y="4891943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9" name="8 Paralelogramo"/>
          <p:cNvSpPr/>
          <p:nvPr/>
        </p:nvSpPr>
        <p:spPr bwMode="auto">
          <a:xfrm>
            <a:off x="4990022" y="2686018"/>
            <a:ext cx="1787718" cy="2291311"/>
          </a:xfrm>
          <a:custGeom>
            <a:avLst/>
            <a:gdLst>
              <a:gd name="connsiteX0" fmla="*/ 0 w 3600000"/>
              <a:gd name="connsiteY0" fmla="*/ 4345746 h 4345746"/>
              <a:gd name="connsiteX1" fmla="*/ 2103696 w 3600000"/>
              <a:gd name="connsiteY1" fmla="*/ 0 h 4345746"/>
              <a:gd name="connsiteX2" fmla="*/ 3600000 w 3600000"/>
              <a:gd name="connsiteY2" fmla="*/ 0 h 4345746"/>
              <a:gd name="connsiteX3" fmla="*/ 1496304 w 3600000"/>
              <a:gd name="connsiteY3" fmla="*/ 4345746 h 4345746"/>
              <a:gd name="connsiteX4" fmla="*/ 0 w 3600000"/>
              <a:gd name="connsiteY4" fmla="*/ 4345746 h 4345746"/>
              <a:gd name="connsiteX0-1" fmla="*/ 0 w 3490462"/>
              <a:gd name="connsiteY0-2" fmla="*/ 4345746 h 4345746"/>
              <a:gd name="connsiteX1-3" fmla="*/ 2103696 w 3490462"/>
              <a:gd name="connsiteY1-4" fmla="*/ 0 h 4345746"/>
              <a:gd name="connsiteX2-5" fmla="*/ 3490462 w 3490462"/>
              <a:gd name="connsiteY2-6" fmla="*/ 223838 h 4345746"/>
              <a:gd name="connsiteX3-7" fmla="*/ 1496304 w 3490462"/>
              <a:gd name="connsiteY3-8" fmla="*/ 4345746 h 4345746"/>
              <a:gd name="connsiteX4-9" fmla="*/ 0 w 3490462"/>
              <a:gd name="connsiteY4-10" fmla="*/ 4345746 h 4345746"/>
              <a:gd name="connsiteX0-11" fmla="*/ 0 w 3390450"/>
              <a:gd name="connsiteY0-12" fmla="*/ 4138577 h 4345746"/>
              <a:gd name="connsiteX1-13" fmla="*/ 2003684 w 3390450"/>
              <a:gd name="connsiteY1-14" fmla="*/ 0 h 4345746"/>
              <a:gd name="connsiteX2-15" fmla="*/ 3390450 w 3390450"/>
              <a:gd name="connsiteY2-16" fmla="*/ 223838 h 4345746"/>
              <a:gd name="connsiteX3-17" fmla="*/ 1396292 w 3390450"/>
              <a:gd name="connsiteY3-18" fmla="*/ 4345746 h 4345746"/>
              <a:gd name="connsiteX4-19" fmla="*/ 0 w 3390450"/>
              <a:gd name="connsiteY4-20" fmla="*/ 4138577 h 4345746"/>
              <a:gd name="connsiteX0-21" fmla="*/ 0 w 3390450"/>
              <a:gd name="connsiteY0-22" fmla="*/ 4138577 h 4345746"/>
              <a:gd name="connsiteX1-23" fmla="*/ 1984634 w 3390450"/>
              <a:gd name="connsiteY1-24" fmla="*/ 0 h 4345746"/>
              <a:gd name="connsiteX2-25" fmla="*/ 3390450 w 3390450"/>
              <a:gd name="connsiteY2-26" fmla="*/ 223838 h 4345746"/>
              <a:gd name="connsiteX3-27" fmla="*/ 1396292 w 3390450"/>
              <a:gd name="connsiteY3-28" fmla="*/ 4345746 h 4345746"/>
              <a:gd name="connsiteX4-29" fmla="*/ 0 w 3390450"/>
              <a:gd name="connsiteY4-30" fmla="*/ 4138577 h 4345746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90450" h="4345746">
                <a:moveTo>
                  <a:pt x="0" y="4138577"/>
                </a:moveTo>
                <a:lnTo>
                  <a:pt x="1984634" y="0"/>
                </a:lnTo>
                <a:lnTo>
                  <a:pt x="3390450" y="223838"/>
                </a:lnTo>
                <a:lnTo>
                  <a:pt x="1396292" y="4345746"/>
                </a:lnTo>
                <a:lnTo>
                  <a:pt x="0" y="4138577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8" name="7 Paralelogramo"/>
          <p:cNvSpPr/>
          <p:nvPr/>
        </p:nvSpPr>
        <p:spPr bwMode="auto">
          <a:xfrm>
            <a:off x="3918154" y="3143777"/>
            <a:ext cx="1740218" cy="1833654"/>
          </a:xfrm>
          <a:custGeom>
            <a:avLst/>
            <a:gdLst>
              <a:gd name="connsiteX0" fmla="*/ 0 w 3600400"/>
              <a:gd name="connsiteY0" fmla="*/ 3477743 h 3477743"/>
              <a:gd name="connsiteX1" fmla="*/ 2086472 w 3600400"/>
              <a:gd name="connsiteY1" fmla="*/ 0 h 3477743"/>
              <a:gd name="connsiteX2" fmla="*/ 3600400 w 3600400"/>
              <a:gd name="connsiteY2" fmla="*/ 0 h 3477743"/>
              <a:gd name="connsiteX3" fmla="*/ 1513928 w 3600400"/>
              <a:gd name="connsiteY3" fmla="*/ 3477743 h 3477743"/>
              <a:gd name="connsiteX4" fmla="*/ 0 w 3600400"/>
              <a:gd name="connsiteY4" fmla="*/ 3477743 h 3477743"/>
              <a:gd name="connsiteX0-1" fmla="*/ 0 w 3448000"/>
              <a:gd name="connsiteY0-2" fmla="*/ 3225331 h 3477743"/>
              <a:gd name="connsiteX1-3" fmla="*/ 1934072 w 3448000"/>
              <a:gd name="connsiteY1-4" fmla="*/ 0 h 3477743"/>
              <a:gd name="connsiteX2-5" fmla="*/ 3448000 w 3448000"/>
              <a:gd name="connsiteY2-6" fmla="*/ 0 h 3477743"/>
              <a:gd name="connsiteX3-7" fmla="*/ 1361528 w 3448000"/>
              <a:gd name="connsiteY3-8" fmla="*/ 3477743 h 3477743"/>
              <a:gd name="connsiteX4-9" fmla="*/ 0 w 3448000"/>
              <a:gd name="connsiteY4-10" fmla="*/ 3225331 h 3477743"/>
              <a:gd name="connsiteX0-11" fmla="*/ 0 w 3300362"/>
              <a:gd name="connsiteY0-12" fmla="*/ 3225331 h 3477743"/>
              <a:gd name="connsiteX1-13" fmla="*/ 1934072 w 3300362"/>
              <a:gd name="connsiteY1-14" fmla="*/ 0 h 3477743"/>
              <a:gd name="connsiteX2-15" fmla="*/ 3300362 w 3300362"/>
              <a:gd name="connsiteY2-16" fmla="*/ 247650 h 3477743"/>
              <a:gd name="connsiteX3-17" fmla="*/ 1361528 w 3300362"/>
              <a:gd name="connsiteY3-18" fmla="*/ 3477743 h 3477743"/>
              <a:gd name="connsiteX4-19" fmla="*/ 0 w 3300362"/>
              <a:gd name="connsiteY4-20" fmla="*/ 3225331 h 3477743"/>
              <a:gd name="connsiteX0-21" fmla="*/ 0 w 3300362"/>
              <a:gd name="connsiteY0-22" fmla="*/ 3225331 h 3477743"/>
              <a:gd name="connsiteX1-23" fmla="*/ 1934072 w 3300362"/>
              <a:gd name="connsiteY1-24" fmla="*/ 0 h 3477743"/>
              <a:gd name="connsiteX2-25" fmla="*/ 3300362 w 3300362"/>
              <a:gd name="connsiteY2-26" fmla="*/ 247650 h 3477743"/>
              <a:gd name="connsiteX3-27" fmla="*/ 1371053 w 3300362"/>
              <a:gd name="connsiteY3-28" fmla="*/ 3477743 h 3477743"/>
              <a:gd name="connsiteX4-29" fmla="*/ 0 w 3300362"/>
              <a:gd name="connsiteY4-30" fmla="*/ 3225331 h 3477743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  <a:cxn ang="0">
                <a:pos x="connsiteX4-9" y="connsiteY4-10"/>
              </a:cxn>
            </a:cxnLst>
            <a:rect l="l" t="t" r="r" b="b"/>
            <a:pathLst>
              <a:path w="3300362" h="3477743">
                <a:moveTo>
                  <a:pt x="0" y="3225331"/>
                </a:moveTo>
                <a:lnTo>
                  <a:pt x="1934072" y="0"/>
                </a:lnTo>
                <a:lnTo>
                  <a:pt x="3300362" y="247650"/>
                </a:lnTo>
                <a:lnTo>
                  <a:pt x="1371053" y="3477743"/>
                </a:lnTo>
                <a:lnTo>
                  <a:pt x="0" y="3225331"/>
                </a:lnTo>
                <a:close/>
              </a:path>
            </a:pathLst>
          </a:custGeom>
          <a:solidFill>
            <a:srgbClr val="3F3F3F"/>
          </a:solidFill>
          <a:ln>
            <a:noFill/>
          </a:ln>
          <a:effectLst/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" name="3 Redondear rectángulo de esquina diagonal"/>
          <p:cNvSpPr/>
          <p:nvPr/>
        </p:nvSpPr>
        <p:spPr bwMode="auto">
          <a:xfrm flipH="1">
            <a:off x="4935229" y="3143777"/>
            <a:ext cx="806828" cy="1833654"/>
          </a:xfrm>
          <a:prstGeom prst="round2DiagRect">
            <a:avLst>
              <a:gd name="adj1" fmla="val 32602"/>
              <a:gd name="adj2" fmla="val 0"/>
            </a:avLst>
          </a:prstGeom>
          <a:solidFill>
            <a:schemeClr val="accent2"/>
          </a:solidFill>
          <a:ln w="3175" cap="rnd" cmpd="sng">
            <a:noFill/>
            <a:bevel/>
          </a:ln>
          <a:effectLst>
            <a:outerShdw blurRad="1270000" sx="96000" sy="96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855"/>
            <a:r>
              <a:rPr lang="es-MX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  <a:endParaRPr lang="es-SV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5" name="4 Redondear rectángulo de esquina diagonal"/>
          <p:cNvSpPr/>
          <p:nvPr/>
        </p:nvSpPr>
        <p:spPr bwMode="auto">
          <a:xfrm flipH="1">
            <a:off x="6032657" y="2686018"/>
            <a:ext cx="806828" cy="2291409"/>
          </a:xfrm>
          <a:prstGeom prst="round2DiagRect">
            <a:avLst>
              <a:gd name="adj1" fmla="val 32602"/>
              <a:gd name="adj2" fmla="val 0"/>
            </a:avLst>
          </a:prstGeom>
          <a:solidFill>
            <a:schemeClr val="accent1"/>
          </a:solidFill>
          <a:ln w="3175" cap="rnd" cmpd="sng">
            <a:noFill/>
            <a:bevel/>
          </a:ln>
          <a:effectLst>
            <a:outerShdw blurRad="1270000" sx="96000" sy="96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855"/>
            <a:r>
              <a:rPr lang="es-MX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  <a:endParaRPr lang="es-SV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6" name="5 Redondear rectángulo de esquina diagonal"/>
          <p:cNvSpPr/>
          <p:nvPr/>
        </p:nvSpPr>
        <p:spPr bwMode="auto">
          <a:xfrm flipH="1">
            <a:off x="7130088" y="2282623"/>
            <a:ext cx="806828" cy="2694804"/>
          </a:xfrm>
          <a:prstGeom prst="round2DiagRect">
            <a:avLst>
              <a:gd name="adj1" fmla="val 32602"/>
              <a:gd name="adj2" fmla="val 0"/>
            </a:avLst>
          </a:prstGeom>
          <a:solidFill>
            <a:schemeClr val="accent2"/>
          </a:solidFill>
          <a:ln w="3175" cap="rnd" cmpd="sng">
            <a:noFill/>
            <a:bevel/>
          </a:ln>
          <a:effectLst>
            <a:outerShdw blurRad="1270000" sx="96000" sy="96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855"/>
            <a:r>
              <a:rPr lang="es-MX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  <a:endParaRPr lang="es-SV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7" name="6 Redondear rectángulo de esquina diagonal"/>
          <p:cNvSpPr/>
          <p:nvPr/>
        </p:nvSpPr>
        <p:spPr bwMode="auto">
          <a:xfrm flipH="1">
            <a:off x="8227517" y="1879231"/>
            <a:ext cx="806828" cy="3098198"/>
          </a:xfrm>
          <a:prstGeom prst="round2DiagRect">
            <a:avLst>
              <a:gd name="adj1" fmla="val 32602"/>
              <a:gd name="adj2" fmla="val 0"/>
            </a:avLst>
          </a:prstGeom>
          <a:solidFill>
            <a:schemeClr val="accent1"/>
          </a:solidFill>
          <a:ln w="3175" cap="rnd" cmpd="sng">
            <a:noFill/>
            <a:bevel/>
          </a:ln>
          <a:effectLst>
            <a:outerShdw blurRad="1270000" sx="96000" sy="96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855"/>
            <a:r>
              <a:rPr lang="es-MX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05</a:t>
            </a:r>
            <a:endParaRPr lang="es-SV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11" name="10 Redondear rectángulo de esquina diagonal"/>
          <p:cNvSpPr/>
          <p:nvPr/>
        </p:nvSpPr>
        <p:spPr bwMode="auto">
          <a:xfrm flipH="1">
            <a:off x="3837796" y="3601641"/>
            <a:ext cx="806828" cy="1375801"/>
          </a:xfrm>
          <a:prstGeom prst="round2DiagRect">
            <a:avLst>
              <a:gd name="adj1" fmla="val 32602"/>
              <a:gd name="adj2" fmla="val 0"/>
            </a:avLst>
          </a:prstGeom>
          <a:solidFill>
            <a:schemeClr val="accent1"/>
          </a:solidFill>
          <a:ln w="3175" cap="rnd" cmpd="sng">
            <a:noFill/>
            <a:bevel/>
          </a:ln>
          <a:effectLst>
            <a:outerShdw blurRad="1270000" sx="96000" sy="96000" algn="ctr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contourClr>
              <a:srgbClr val="BEC7CC"/>
            </a:contourClr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5478" tIns="17739" rIns="35478" bIns="17739" rtlCol="0" anchor="b"/>
          <a:lstStyle/>
          <a:p>
            <a:pPr algn="ctr" defTabSz="1252855"/>
            <a:r>
              <a:rPr lang="es-MX" sz="2800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  <a:endParaRPr lang="es-SV" sz="2800" dirty="0">
              <a:solidFill>
                <a:srgbClr val="FFFF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anose="020B0604020202020204" pitchFamily="34" charset="0"/>
              <a:ea typeface="Open Sans Extrabold" panose="020B0906030804020204" pitchFamily="34" charset="0"/>
              <a:cs typeface="Open Sans Extrabold" panose="020B0906030804020204" pitchFamily="34" charset="0"/>
            </a:endParaRPr>
          </a:p>
        </p:txBody>
      </p:sp>
      <p:sp>
        <p:nvSpPr>
          <p:cNvPr id="20" name="2 Rectángulo"/>
          <p:cNvSpPr/>
          <p:nvPr/>
        </p:nvSpPr>
        <p:spPr bwMode="auto">
          <a:xfrm>
            <a:off x="1659702" y="4985757"/>
            <a:ext cx="9463390" cy="6312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52855"/>
            <a:endParaRPr lang="es-SV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59" name="矩形 58"/>
          <p:cNvSpPr/>
          <p:nvPr/>
        </p:nvSpPr>
        <p:spPr>
          <a:xfrm>
            <a:off x="1615805" y="5421024"/>
            <a:ext cx="192919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0" name="矩形 59"/>
          <p:cNvSpPr/>
          <p:nvPr/>
        </p:nvSpPr>
        <p:spPr>
          <a:xfrm>
            <a:off x="3539278" y="5421024"/>
            <a:ext cx="192919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4" name="矩形 63"/>
          <p:cNvSpPr/>
          <p:nvPr/>
        </p:nvSpPr>
        <p:spPr>
          <a:xfrm>
            <a:off x="5462751" y="5421024"/>
            <a:ext cx="192919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5" name="矩形 64"/>
          <p:cNvSpPr/>
          <p:nvPr/>
        </p:nvSpPr>
        <p:spPr>
          <a:xfrm>
            <a:off x="7386224" y="5421024"/>
            <a:ext cx="192919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66" name="矩形 65"/>
          <p:cNvSpPr/>
          <p:nvPr/>
        </p:nvSpPr>
        <p:spPr>
          <a:xfrm>
            <a:off x="9309695" y="5421024"/>
            <a:ext cx="1929192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32129" y="408940"/>
            <a:ext cx="280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251520" y="409228"/>
            <a:ext cx="17951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5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6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0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1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6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8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0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1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7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7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0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1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/>
          <p:bldP spid="31" grpId="0"/>
          <p:bldP spid="32" grpId="0"/>
          <p:bldP spid="33" grpId="0"/>
          <p:bldP spid="34" grpId="0"/>
          <p:bldP spid="76" grpId="0" animBg="1"/>
          <p:bldP spid="13" grpId="0" animBg="1"/>
          <p:bldP spid="12" grpId="0" animBg="1"/>
          <p:bldP spid="10" grpId="0" animBg="1"/>
          <p:bldP spid="9" grpId="0" animBg="1"/>
          <p:bldP spid="8" grpId="0" animBg="1"/>
          <p:bldP spid="4" grpId="0" animBg="1"/>
          <p:bldP spid="5" grpId="0" animBg="1"/>
          <p:bldP spid="6" grpId="0" animBg="1"/>
          <p:bldP spid="7" grpId="0" animBg="1"/>
          <p:bldP spid="11" grpId="0" animBg="1"/>
          <p:bldP spid="20" grpId="0" animBg="1"/>
          <p:bldP spid="59" grpId="0"/>
          <p:bldP spid="60" grpId="0"/>
          <p:bldP spid="64" grpId="0"/>
          <p:bldP spid="65" grpId="0"/>
          <p:bldP spid="66" grpId="0"/>
          <p:bldP spid="35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16" presetClass="entr" presetSubtype="37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barn(outVertical)">
                                          <p:cBhvr>
                                            <p:cTn id="7" dur="500"/>
                                            <p:tgtEl>
                                              <p:spTgt spid="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1" dur="250"/>
                                            <p:tgtEl>
                                              <p:spTgt spid="7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3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15" dur="250"/>
                                            <p:tgtEl>
                                              <p:spTgt spid="1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6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17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19" dur="250"/>
                                            <p:tgtEl>
                                              <p:spTgt spid="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0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21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23" dur="250"/>
                                            <p:tgtEl>
                                              <p:spTgt spid="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25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27" dur="250"/>
                                            <p:tgtEl>
                                              <p:spTgt spid="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8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29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1" dur="250"/>
                                            <p:tgtEl>
                                              <p:spTgt spid="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2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33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35" dur="250"/>
                                            <p:tgtEl>
                                              <p:spTgt spid="1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37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39" dur="250"/>
                                            <p:tgtEl>
                                              <p:spTgt spid="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0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41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43" dur="250"/>
                                            <p:tgtEl>
                                              <p:spTgt spid="1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45" presetID="22" presetClass="entr" presetSubtype="1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up)">
                                          <p:cBhvr>
                                            <p:cTn id="47" dur="250"/>
                                            <p:tgtEl>
                                              <p:spTgt spid="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49" presetID="2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down)">
                                          <p:cBhvr>
                                            <p:cTn id="51" dur="250"/>
                                            <p:tgtEl>
                                              <p:spTgt spid="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2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5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5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6" dur="300" fill="hold"/>
                                            <p:tgtEl>
                                              <p:spTgt spid="5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7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5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0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1" dur="300" fill="hold"/>
                                            <p:tgtEl>
                                              <p:spTgt spid="6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2" fill="hold">
                                <p:stCondLst>
                                  <p:cond delay="7000"/>
                                </p:stCondLst>
                                <p:childTnLst>
                                  <p:par>
                                    <p:cTn id="6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5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6" dur="300" fill="hold"/>
                                            <p:tgtEl>
                                              <p:spTgt spid="6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7" fill="hold">
                                <p:stCondLst>
                                  <p:cond delay="7500"/>
                                </p:stCondLst>
                                <p:childTnLst>
                                  <p:par>
                                    <p:cTn id="68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0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1" dur="300" fill="hold"/>
                                            <p:tgtEl>
                                              <p:spTgt spid="6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2" fill="hold">
                                <p:stCondLst>
                                  <p:cond delay="8000"/>
                                </p:stCondLst>
                                <p:childTnLst>
                                  <p:par>
                                    <p:cTn id="73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5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76" dur="30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7" fill="hold">
                                <p:stCondLst>
                                  <p:cond delay="8500"/>
                                </p:stCondLst>
                                <p:childTnLst>
                                  <p:par>
                                    <p:cTn id="78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0" dur="500"/>
                                            <p:tgtEl>
                                              <p:spTgt spid="2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1" fill="hold">
                                <p:stCondLst>
                                  <p:cond delay="9000"/>
                                </p:stCondLst>
                                <p:childTnLst>
                                  <p:par>
                                    <p:cTn id="82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84" dur="500"/>
                                            <p:tgtEl>
                                              <p:spTgt spid="3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5" fill="hold">
                                <p:stCondLst>
                                  <p:cond delay="9500"/>
                                </p:stCondLst>
                                <p:childTnLst>
                                  <p:par>
                                    <p:cTn id="86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88" dur="500"/>
                                            <p:tgtEl>
                                              <p:spTgt spid="2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9" fill="hold">
                                <p:stCondLst>
                                  <p:cond delay="10000"/>
                                </p:stCondLst>
                                <p:childTnLst>
                                  <p:par>
                                    <p:cTn id="90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92" dur="500"/>
                                            <p:tgtEl>
                                              <p:spTgt spid="31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3" fill="hold">
                                <p:stCondLst>
                                  <p:cond delay="10500"/>
                                </p:stCondLst>
                                <p:childTnLst>
                                  <p:par>
                                    <p:cTn id="94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96" dur="500"/>
                                            <p:tgtEl>
                                              <p:spTgt spid="2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7" fill="hold">
                                <p:stCondLst>
                                  <p:cond delay="11000"/>
                                </p:stCondLst>
                                <p:childTnLst>
                                  <p:par>
                                    <p:cTn id="98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9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0" dur="500"/>
                                            <p:tgtEl>
                                              <p:spTgt spid="3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1" fill="hold">
                                <p:stCondLst>
                                  <p:cond delay="11500"/>
                                </p:stCondLst>
                                <p:childTnLst>
                                  <p:par>
                                    <p:cTn id="102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04" dur="500"/>
                                            <p:tgtEl>
                                              <p:spTgt spid="2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5" fill="hold">
                                <p:stCondLst>
                                  <p:cond delay="12000"/>
                                </p:stCondLst>
                                <p:childTnLst>
                                  <p:par>
                                    <p:cTn id="106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0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08" dur="500"/>
                                            <p:tgtEl>
                                              <p:spTgt spid="3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09" fill="hold">
                                <p:stCondLst>
                                  <p:cond delay="12500"/>
                                </p:stCondLst>
                                <p:childTnLst>
                                  <p:par>
                                    <p:cTn id="110" presetID="2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112" dur="500"/>
                                            <p:tgtEl>
                                              <p:spTgt spid="28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13" fill="hold">
                                <p:stCondLst>
                                  <p:cond delay="13000"/>
                                </p:stCondLst>
                                <p:childTnLst>
                                  <p:par>
                                    <p:cTn id="114" presetID="10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3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fade">
                                          <p:cBhvr>
                                            <p:cTn id="116" dur="500"/>
                                            <p:tgtEl>
                                              <p:spTgt spid="3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5" grpId="0" animBg="1"/>
          <p:bldP spid="26" grpId="0" animBg="1"/>
          <p:bldP spid="27" grpId="0" animBg="1"/>
          <p:bldP spid="28" grpId="0" animBg="1"/>
          <p:bldP spid="29" grpId="0" animBg="1"/>
          <p:bldP spid="30" grpId="0"/>
          <p:bldP spid="31" grpId="0"/>
          <p:bldP spid="32" grpId="0"/>
          <p:bldP spid="33" grpId="0"/>
          <p:bldP spid="34" grpId="0"/>
          <p:bldP spid="76" grpId="0" animBg="1"/>
          <p:bldP spid="13" grpId="0" animBg="1"/>
          <p:bldP spid="12" grpId="0" animBg="1"/>
          <p:bldP spid="10" grpId="0" animBg="1"/>
          <p:bldP spid="9" grpId="0" animBg="1"/>
          <p:bldP spid="8" grpId="0" animBg="1"/>
          <p:bldP spid="4" grpId="0" animBg="1"/>
          <p:bldP spid="5" grpId="0" animBg="1"/>
          <p:bldP spid="6" grpId="0" animBg="1"/>
          <p:bldP spid="7" grpId="0" animBg="1"/>
          <p:bldP spid="11" grpId="0" animBg="1"/>
          <p:bldP spid="20" grpId="0" animBg="1"/>
          <p:bldP spid="59" grpId="0"/>
          <p:bldP spid="60" grpId="0"/>
          <p:bldP spid="64" grpId="0"/>
          <p:bldP spid="65" grpId="0"/>
          <p:bldP spid="66" grpId="0"/>
          <p:bldP spid="35" grpId="0"/>
        </p:bldLst>
      </p:timing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25 Rectángulo"/>
          <p:cNvSpPr/>
          <p:nvPr/>
        </p:nvSpPr>
        <p:spPr bwMode="auto">
          <a:xfrm rot="18954276">
            <a:off x="9701723" y="1735893"/>
            <a:ext cx="2144976" cy="21448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7" name="26 Grupo"/>
          <p:cNvGrpSpPr/>
          <p:nvPr/>
        </p:nvGrpSpPr>
        <p:grpSpPr>
          <a:xfrm>
            <a:off x="10985168" y="1465671"/>
            <a:ext cx="962649" cy="3626392"/>
            <a:chOff x="11247602" y="4729594"/>
            <a:chExt cx="1825687" cy="6877886"/>
          </a:xfrm>
        </p:grpSpPr>
        <p:sp>
          <p:nvSpPr>
            <p:cNvPr id="28" name="19 Rectángulo"/>
            <p:cNvSpPr>
              <a:spLocks noChangeAspect="1"/>
            </p:cNvSpPr>
            <p:nvPr/>
          </p:nvSpPr>
          <p:spPr bwMode="auto">
            <a:xfrm rot="10800000" flipH="1">
              <a:off x="11247602" y="4729594"/>
              <a:ext cx="1825687" cy="6877886"/>
            </a:xfrm>
            <a:custGeom>
              <a:avLst/>
              <a:gdLst/>
              <a:ahLst/>
              <a:cxnLst/>
              <a:rect l="l" t="t" r="r" b="b"/>
              <a:pathLst>
                <a:path w="1825687" h="6877886">
                  <a:moveTo>
                    <a:pt x="142971" y="6877845"/>
                  </a:moveTo>
                  <a:cubicBezTo>
                    <a:pt x="210090" y="6879026"/>
                    <a:pt x="296201" y="6855052"/>
                    <a:pt x="399893" y="6770503"/>
                  </a:cubicBezTo>
                  <a:cubicBezTo>
                    <a:pt x="607278" y="6601405"/>
                    <a:pt x="1565131" y="5656843"/>
                    <a:pt x="1568151" y="5532170"/>
                  </a:cubicBezTo>
                  <a:cubicBezTo>
                    <a:pt x="1570653" y="5428935"/>
                    <a:pt x="1568941" y="5086367"/>
                    <a:pt x="1568261" y="4801734"/>
                  </a:cubicBezTo>
                  <a:lnTo>
                    <a:pt x="1569466" y="4801734"/>
                  </a:lnTo>
                  <a:lnTo>
                    <a:pt x="1569466" y="1814977"/>
                  </a:lnTo>
                  <a:lnTo>
                    <a:pt x="1571212" y="1814977"/>
                  </a:lnTo>
                  <a:cubicBezTo>
                    <a:pt x="1572253" y="1625221"/>
                    <a:pt x="1570102" y="1257626"/>
                    <a:pt x="1570058" y="1009784"/>
                  </a:cubicBezTo>
                  <a:lnTo>
                    <a:pt x="1782647" y="1009784"/>
                  </a:lnTo>
                  <a:cubicBezTo>
                    <a:pt x="1795103" y="1009784"/>
                    <a:pt x="1806311" y="1003951"/>
                    <a:pt x="1813843" y="994409"/>
                  </a:cubicBezTo>
                  <a:lnTo>
                    <a:pt x="1814111" y="994409"/>
                  </a:lnTo>
                  <a:lnTo>
                    <a:pt x="1814999" y="993446"/>
                  </a:lnTo>
                  <a:lnTo>
                    <a:pt x="1825687" y="966162"/>
                  </a:lnTo>
                  <a:cubicBezTo>
                    <a:pt x="1825706" y="962870"/>
                    <a:pt x="1825324" y="959573"/>
                    <a:pt x="1824531" y="956352"/>
                  </a:cubicBezTo>
                  <a:cubicBezTo>
                    <a:pt x="1824495" y="954962"/>
                    <a:pt x="1824247" y="953618"/>
                    <a:pt x="1823817" y="952330"/>
                  </a:cubicBezTo>
                  <a:cubicBezTo>
                    <a:pt x="1823840" y="950821"/>
                    <a:pt x="1823377" y="949477"/>
                    <a:pt x="1822654" y="948246"/>
                  </a:cubicBezTo>
                  <a:cubicBezTo>
                    <a:pt x="1819731" y="938516"/>
                    <a:pt x="1813779" y="930307"/>
                    <a:pt x="1805640" y="925474"/>
                  </a:cubicBezTo>
                  <a:lnTo>
                    <a:pt x="969068" y="11980"/>
                  </a:lnTo>
                  <a:cubicBezTo>
                    <a:pt x="961764" y="4008"/>
                    <a:pt x="952186" y="13"/>
                    <a:pt x="942603" y="0"/>
                  </a:cubicBezTo>
                  <a:cubicBezTo>
                    <a:pt x="933020" y="-14"/>
                    <a:pt x="923432" y="3957"/>
                    <a:pt x="916112" y="11911"/>
                  </a:cubicBezTo>
                  <a:lnTo>
                    <a:pt x="72665" y="928434"/>
                  </a:lnTo>
                  <a:cubicBezTo>
                    <a:pt x="67024" y="932825"/>
                    <a:pt x="62836" y="939050"/>
                    <a:pt x="60274" y="946173"/>
                  </a:cubicBezTo>
                  <a:cubicBezTo>
                    <a:pt x="59733" y="947104"/>
                    <a:pt x="59374" y="948117"/>
                    <a:pt x="59392" y="949268"/>
                  </a:cubicBezTo>
                  <a:cubicBezTo>
                    <a:pt x="58184" y="952618"/>
                    <a:pt x="57527" y="956209"/>
                    <a:pt x="57474" y="959939"/>
                  </a:cubicBezTo>
                  <a:cubicBezTo>
                    <a:pt x="57063" y="960952"/>
                    <a:pt x="57044" y="961990"/>
                    <a:pt x="57188" y="963026"/>
                  </a:cubicBezTo>
                  <a:cubicBezTo>
                    <a:pt x="57174" y="963166"/>
                    <a:pt x="57162" y="963306"/>
                    <a:pt x="57149" y="963445"/>
                  </a:cubicBezTo>
                  <a:cubicBezTo>
                    <a:pt x="57149" y="989037"/>
                    <a:pt x="76194" y="1009784"/>
                    <a:pt x="99690" y="1009784"/>
                  </a:cubicBezTo>
                  <a:lnTo>
                    <a:pt x="312735" y="1009784"/>
                  </a:lnTo>
                  <a:cubicBezTo>
                    <a:pt x="312735" y="1009875"/>
                    <a:pt x="312735" y="1009965"/>
                    <a:pt x="312734" y="1010057"/>
                  </a:cubicBezTo>
                  <a:lnTo>
                    <a:pt x="324571" y="1010057"/>
                  </a:lnTo>
                  <a:lnTo>
                    <a:pt x="324571" y="1786399"/>
                  </a:lnTo>
                  <a:lnTo>
                    <a:pt x="322854" y="1786399"/>
                  </a:lnTo>
                  <a:lnTo>
                    <a:pt x="322854" y="4801734"/>
                  </a:lnTo>
                  <a:lnTo>
                    <a:pt x="322508" y="4801734"/>
                  </a:lnTo>
                  <a:lnTo>
                    <a:pt x="322508" y="6509734"/>
                  </a:lnTo>
                  <a:lnTo>
                    <a:pt x="98345" y="6736028"/>
                  </a:lnTo>
                  <a:lnTo>
                    <a:pt x="9548" y="6824825"/>
                  </a:lnTo>
                  <a:lnTo>
                    <a:pt x="9596" y="6824832"/>
                  </a:lnTo>
                  <a:lnTo>
                    <a:pt x="0" y="6834253"/>
                  </a:lnTo>
                  <a:cubicBezTo>
                    <a:pt x="27725" y="6850327"/>
                    <a:pt x="75853" y="6876664"/>
                    <a:pt x="142971" y="68778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69900" dist="304800" dir="6000000" sx="89000" sy="89000" algn="ctr" rotWithShape="0">
                <a:srgbClr val="000000">
                  <a:alpha val="60000"/>
                </a:srgbClr>
              </a:outerShdw>
            </a:effectLst>
          </p:spPr>
          <p:txBody>
            <a:bodyPr vert="horz" wrap="square" lIns="0" tIns="0" rIns="0" bIns="0" rtlCol="0" anchor="ctr">
              <a:scene3d>
                <a:camera prst="orthographicFront">
                  <a:rot lat="0" lon="0" rev="10799999"/>
                </a:camera>
                <a:lightRig rig="threePt" dir="t"/>
              </a:scene3d>
            </a:bodyPr>
            <a:lstStyle/>
            <a:p>
              <a:pPr algn="ctr" defTabSz="1252855"/>
              <a:endParaRPr lang="es-MX" sz="32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9" name="34 Rectángulo redondeado"/>
            <p:cNvSpPr/>
            <p:nvPr/>
          </p:nvSpPr>
          <p:spPr bwMode="auto">
            <a:xfrm rot="5400000">
              <a:off x="11266318" y="4794266"/>
              <a:ext cx="309361" cy="303855"/>
            </a:xfrm>
            <a:custGeom>
              <a:avLst/>
              <a:gdLst/>
              <a:ahLst/>
              <a:cxnLst/>
              <a:rect l="l" t="t" r="r" b="b"/>
              <a:pathLst>
                <a:path w="1699458" h="1682246">
                  <a:moveTo>
                    <a:pt x="1326352" y="0"/>
                  </a:moveTo>
                  <a:lnTo>
                    <a:pt x="1699458" y="0"/>
                  </a:lnTo>
                  <a:lnTo>
                    <a:pt x="17212" y="1682246"/>
                  </a:lnTo>
                  <a:cubicBezTo>
                    <a:pt x="5314" y="1616074"/>
                    <a:pt x="0" y="1548019"/>
                    <a:pt x="0" y="1478723"/>
                  </a:cubicBezTo>
                  <a:lnTo>
                    <a:pt x="0" y="1326353"/>
                  </a:lnTo>
                  <a:cubicBezTo>
                    <a:pt x="0" y="593828"/>
                    <a:pt x="593828" y="0"/>
                    <a:pt x="1326352" y="0"/>
                  </a:cubicBezTo>
                  <a:close/>
                </a:path>
              </a:pathLst>
            </a:custGeom>
            <a:solidFill>
              <a:schemeClr val="accent4">
                <a:lumMod val="50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1252855"/>
              <a:endParaRPr lang="es-SV" sz="985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21" name="20 Rectángulo"/>
          <p:cNvSpPr/>
          <p:nvPr/>
        </p:nvSpPr>
        <p:spPr bwMode="auto">
          <a:xfrm rot="18954276">
            <a:off x="8013139" y="1735893"/>
            <a:ext cx="2144976" cy="21448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22" name="21 Grupo"/>
          <p:cNvGrpSpPr/>
          <p:nvPr/>
        </p:nvGrpSpPr>
        <p:grpSpPr>
          <a:xfrm>
            <a:off x="9297540" y="1465671"/>
            <a:ext cx="962649" cy="3626392"/>
            <a:chOff x="11247602" y="4729594"/>
            <a:chExt cx="1825687" cy="6877886"/>
          </a:xfrm>
        </p:grpSpPr>
        <p:sp>
          <p:nvSpPr>
            <p:cNvPr id="23" name="19 Rectángulo"/>
            <p:cNvSpPr>
              <a:spLocks noChangeAspect="1"/>
            </p:cNvSpPr>
            <p:nvPr/>
          </p:nvSpPr>
          <p:spPr bwMode="auto">
            <a:xfrm rot="10800000" flipH="1">
              <a:off x="11247602" y="4729594"/>
              <a:ext cx="1825687" cy="6877886"/>
            </a:xfrm>
            <a:custGeom>
              <a:avLst/>
              <a:gdLst/>
              <a:ahLst/>
              <a:cxnLst/>
              <a:rect l="l" t="t" r="r" b="b"/>
              <a:pathLst>
                <a:path w="1825687" h="6877886">
                  <a:moveTo>
                    <a:pt x="142971" y="6877845"/>
                  </a:moveTo>
                  <a:cubicBezTo>
                    <a:pt x="210090" y="6879026"/>
                    <a:pt x="296201" y="6855052"/>
                    <a:pt x="399893" y="6770503"/>
                  </a:cubicBezTo>
                  <a:cubicBezTo>
                    <a:pt x="607278" y="6601405"/>
                    <a:pt x="1565131" y="5656843"/>
                    <a:pt x="1568151" y="5532170"/>
                  </a:cubicBezTo>
                  <a:cubicBezTo>
                    <a:pt x="1570653" y="5428935"/>
                    <a:pt x="1568941" y="5086367"/>
                    <a:pt x="1568261" y="4801734"/>
                  </a:cubicBezTo>
                  <a:lnTo>
                    <a:pt x="1569466" y="4801734"/>
                  </a:lnTo>
                  <a:lnTo>
                    <a:pt x="1569466" y="1814977"/>
                  </a:lnTo>
                  <a:lnTo>
                    <a:pt x="1571212" y="1814977"/>
                  </a:lnTo>
                  <a:cubicBezTo>
                    <a:pt x="1572253" y="1625221"/>
                    <a:pt x="1570102" y="1257626"/>
                    <a:pt x="1570058" y="1009784"/>
                  </a:cubicBezTo>
                  <a:lnTo>
                    <a:pt x="1782647" y="1009784"/>
                  </a:lnTo>
                  <a:cubicBezTo>
                    <a:pt x="1795103" y="1009784"/>
                    <a:pt x="1806311" y="1003951"/>
                    <a:pt x="1813843" y="994409"/>
                  </a:cubicBezTo>
                  <a:lnTo>
                    <a:pt x="1814111" y="994409"/>
                  </a:lnTo>
                  <a:lnTo>
                    <a:pt x="1814999" y="993446"/>
                  </a:lnTo>
                  <a:lnTo>
                    <a:pt x="1825687" y="966162"/>
                  </a:lnTo>
                  <a:cubicBezTo>
                    <a:pt x="1825706" y="962870"/>
                    <a:pt x="1825324" y="959573"/>
                    <a:pt x="1824531" y="956352"/>
                  </a:cubicBezTo>
                  <a:cubicBezTo>
                    <a:pt x="1824495" y="954962"/>
                    <a:pt x="1824247" y="953618"/>
                    <a:pt x="1823817" y="952330"/>
                  </a:cubicBezTo>
                  <a:cubicBezTo>
                    <a:pt x="1823840" y="950821"/>
                    <a:pt x="1823377" y="949477"/>
                    <a:pt x="1822654" y="948246"/>
                  </a:cubicBezTo>
                  <a:cubicBezTo>
                    <a:pt x="1819731" y="938516"/>
                    <a:pt x="1813779" y="930307"/>
                    <a:pt x="1805640" y="925474"/>
                  </a:cubicBezTo>
                  <a:lnTo>
                    <a:pt x="969068" y="11980"/>
                  </a:lnTo>
                  <a:cubicBezTo>
                    <a:pt x="961764" y="4008"/>
                    <a:pt x="952186" y="13"/>
                    <a:pt x="942603" y="0"/>
                  </a:cubicBezTo>
                  <a:cubicBezTo>
                    <a:pt x="933020" y="-14"/>
                    <a:pt x="923432" y="3957"/>
                    <a:pt x="916112" y="11911"/>
                  </a:cubicBezTo>
                  <a:lnTo>
                    <a:pt x="72665" y="928434"/>
                  </a:lnTo>
                  <a:cubicBezTo>
                    <a:pt x="67024" y="932825"/>
                    <a:pt x="62836" y="939050"/>
                    <a:pt x="60274" y="946173"/>
                  </a:cubicBezTo>
                  <a:cubicBezTo>
                    <a:pt x="59733" y="947104"/>
                    <a:pt x="59374" y="948117"/>
                    <a:pt x="59392" y="949268"/>
                  </a:cubicBezTo>
                  <a:cubicBezTo>
                    <a:pt x="58184" y="952618"/>
                    <a:pt x="57527" y="956209"/>
                    <a:pt x="57474" y="959939"/>
                  </a:cubicBezTo>
                  <a:cubicBezTo>
                    <a:pt x="57063" y="960952"/>
                    <a:pt x="57044" y="961990"/>
                    <a:pt x="57188" y="963026"/>
                  </a:cubicBezTo>
                  <a:cubicBezTo>
                    <a:pt x="57174" y="963166"/>
                    <a:pt x="57162" y="963306"/>
                    <a:pt x="57149" y="963445"/>
                  </a:cubicBezTo>
                  <a:cubicBezTo>
                    <a:pt x="57149" y="989037"/>
                    <a:pt x="76194" y="1009784"/>
                    <a:pt x="99690" y="1009784"/>
                  </a:cubicBezTo>
                  <a:lnTo>
                    <a:pt x="312735" y="1009784"/>
                  </a:lnTo>
                  <a:cubicBezTo>
                    <a:pt x="312735" y="1009875"/>
                    <a:pt x="312735" y="1009965"/>
                    <a:pt x="312734" y="1010057"/>
                  </a:cubicBezTo>
                  <a:lnTo>
                    <a:pt x="324571" y="1010057"/>
                  </a:lnTo>
                  <a:lnTo>
                    <a:pt x="324571" y="1786399"/>
                  </a:lnTo>
                  <a:lnTo>
                    <a:pt x="322854" y="1786399"/>
                  </a:lnTo>
                  <a:lnTo>
                    <a:pt x="322854" y="4801734"/>
                  </a:lnTo>
                  <a:lnTo>
                    <a:pt x="322508" y="4801734"/>
                  </a:lnTo>
                  <a:lnTo>
                    <a:pt x="322508" y="6509734"/>
                  </a:lnTo>
                  <a:lnTo>
                    <a:pt x="98345" y="6736028"/>
                  </a:lnTo>
                  <a:lnTo>
                    <a:pt x="9548" y="6824825"/>
                  </a:lnTo>
                  <a:lnTo>
                    <a:pt x="9596" y="6824832"/>
                  </a:lnTo>
                  <a:lnTo>
                    <a:pt x="0" y="6834253"/>
                  </a:lnTo>
                  <a:cubicBezTo>
                    <a:pt x="27725" y="6850327"/>
                    <a:pt x="75853" y="6876664"/>
                    <a:pt x="142971" y="68778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69900" dist="304800" dir="6000000" sx="89000" sy="89000" algn="ctr" rotWithShape="0">
                <a:srgbClr val="000000">
                  <a:alpha val="60000"/>
                </a:srgbClr>
              </a:outerShdw>
            </a:effectLst>
          </p:spPr>
          <p:txBody>
            <a:bodyPr vert="horz" wrap="square" lIns="0" tIns="0" rIns="0" bIns="0" rtlCol="0" anchor="ctr">
              <a:scene3d>
                <a:camera prst="orthographicFront">
                  <a:rot lat="0" lon="0" rev="10799999"/>
                </a:camera>
                <a:lightRig rig="threePt" dir="t"/>
              </a:scene3d>
            </a:bodyPr>
            <a:lstStyle/>
            <a:p>
              <a:pPr algn="ctr" defTabSz="1252855"/>
              <a:endParaRPr lang="es-SV" sz="32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4" name="34 Rectángulo redondeado"/>
            <p:cNvSpPr/>
            <p:nvPr/>
          </p:nvSpPr>
          <p:spPr bwMode="auto">
            <a:xfrm rot="5400000">
              <a:off x="11266318" y="4794266"/>
              <a:ext cx="309361" cy="303855"/>
            </a:xfrm>
            <a:custGeom>
              <a:avLst/>
              <a:gdLst/>
              <a:ahLst/>
              <a:cxnLst/>
              <a:rect l="l" t="t" r="r" b="b"/>
              <a:pathLst>
                <a:path w="1699458" h="1682246">
                  <a:moveTo>
                    <a:pt x="1326352" y="0"/>
                  </a:moveTo>
                  <a:lnTo>
                    <a:pt x="1699458" y="0"/>
                  </a:lnTo>
                  <a:lnTo>
                    <a:pt x="17212" y="1682246"/>
                  </a:lnTo>
                  <a:cubicBezTo>
                    <a:pt x="5314" y="1616074"/>
                    <a:pt x="0" y="1548019"/>
                    <a:pt x="0" y="1478723"/>
                  </a:cubicBezTo>
                  <a:lnTo>
                    <a:pt x="0" y="1326353"/>
                  </a:lnTo>
                  <a:cubicBezTo>
                    <a:pt x="0" y="593828"/>
                    <a:pt x="593828" y="0"/>
                    <a:pt x="1326352" y="0"/>
                  </a:cubicBezTo>
                  <a:close/>
                </a:path>
              </a:pathLst>
            </a:custGeom>
            <a:solidFill>
              <a:schemeClr val="accent3">
                <a:lumMod val="50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1252855"/>
              <a:endParaRPr lang="es-SV" sz="985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8" name="7 Rectángulo"/>
          <p:cNvSpPr/>
          <p:nvPr/>
        </p:nvSpPr>
        <p:spPr bwMode="auto">
          <a:xfrm rot="18954276">
            <a:off x="6324552" y="1735893"/>
            <a:ext cx="2144976" cy="21448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7" name="6 Rectángulo"/>
          <p:cNvSpPr/>
          <p:nvPr/>
        </p:nvSpPr>
        <p:spPr bwMode="auto">
          <a:xfrm rot="18954276">
            <a:off x="4635965" y="1735893"/>
            <a:ext cx="2144976" cy="2144868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17" name="16 Grupo"/>
          <p:cNvGrpSpPr/>
          <p:nvPr/>
        </p:nvGrpSpPr>
        <p:grpSpPr>
          <a:xfrm>
            <a:off x="5924176" y="1466926"/>
            <a:ext cx="962649" cy="3626392"/>
            <a:chOff x="11247602" y="4729594"/>
            <a:chExt cx="1825687" cy="6877886"/>
          </a:xfrm>
        </p:grpSpPr>
        <p:sp>
          <p:nvSpPr>
            <p:cNvPr id="12" name="19 Rectángulo"/>
            <p:cNvSpPr>
              <a:spLocks noChangeAspect="1"/>
            </p:cNvSpPr>
            <p:nvPr/>
          </p:nvSpPr>
          <p:spPr bwMode="auto">
            <a:xfrm rot="10800000" flipH="1">
              <a:off x="11247602" y="4729594"/>
              <a:ext cx="1825687" cy="6877886"/>
            </a:xfrm>
            <a:custGeom>
              <a:avLst/>
              <a:gdLst/>
              <a:ahLst/>
              <a:cxnLst/>
              <a:rect l="l" t="t" r="r" b="b"/>
              <a:pathLst>
                <a:path w="1825687" h="6877886">
                  <a:moveTo>
                    <a:pt x="142971" y="6877845"/>
                  </a:moveTo>
                  <a:cubicBezTo>
                    <a:pt x="210090" y="6879026"/>
                    <a:pt x="296201" y="6855052"/>
                    <a:pt x="399893" y="6770503"/>
                  </a:cubicBezTo>
                  <a:cubicBezTo>
                    <a:pt x="607278" y="6601405"/>
                    <a:pt x="1565131" y="5656843"/>
                    <a:pt x="1568151" y="5532170"/>
                  </a:cubicBezTo>
                  <a:cubicBezTo>
                    <a:pt x="1570653" y="5428935"/>
                    <a:pt x="1568941" y="5086367"/>
                    <a:pt x="1568261" y="4801734"/>
                  </a:cubicBezTo>
                  <a:lnTo>
                    <a:pt x="1569466" y="4801734"/>
                  </a:lnTo>
                  <a:lnTo>
                    <a:pt x="1569466" y="1814977"/>
                  </a:lnTo>
                  <a:lnTo>
                    <a:pt x="1571212" y="1814977"/>
                  </a:lnTo>
                  <a:cubicBezTo>
                    <a:pt x="1572253" y="1625221"/>
                    <a:pt x="1570102" y="1257626"/>
                    <a:pt x="1570058" y="1009784"/>
                  </a:cubicBezTo>
                  <a:lnTo>
                    <a:pt x="1782647" y="1009784"/>
                  </a:lnTo>
                  <a:cubicBezTo>
                    <a:pt x="1795103" y="1009784"/>
                    <a:pt x="1806311" y="1003951"/>
                    <a:pt x="1813843" y="994409"/>
                  </a:cubicBezTo>
                  <a:lnTo>
                    <a:pt x="1814111" y="994409"/>
                  </a:lnTo>
                  <a:lnTo>
                    <a:pt x="1814999" y="993446"/>
                  </a:lnTo>
                  <a:lnTo>
                    <a:pt x="1825687" y="966162"/>
                  </a:lnTo>
                  <a:cubicBezTo>
                    <a:pt x="1825706" y="962870"/>
                    <a:pt x="1825324" y="959573"/>
                    <a:pt x="1824531" y="956352"/>
                  </a:cubicBezTo>
                  <a:cubicBezTo>
                    <a:pt x="1824495" y="954962"/>
                    <a:pt x="1824247" y="953618"/>
                    <a:pt x="1823817" y="952330"/>
                  </a:cubicBezTo>
                  <a:cubicBezTo>
                    <a:pt x="1823840" y="950821"/>
                    <a:pt x="1823377" y="949477"/>
                    <a:pt x="1822654" y="948246"/>
                  </a:cubicBezTo>
                  <a:cubicBezTo>
                    <a:pt x="1819731" y="938516"/>
                    <a:pt x="1813779" y="930307"/>
                    <a:pt x="1805640" y="925474"/>
                  </a:cubicBezTo>
                  <a:lnTo>
                    <a:pt x="969068" y="11980"/>
                  </a:lnTo>
                  <a:cubicBezTo>
                    <a:pt x="961764" y="4008"/>
                    <a:pt x="952186" y="13"/>
                    <a:pt x="942603" y="0"/>
                  </a:cubicBezTo>
                  <a:cubicBezTo>
                    <a:pt x="933020" y="-14"/>
                    <a:pt x="923432" y="3957"/>
                    <a:pt x="916112" y="11911"/>
                  </a:cubicBezTo>
                  <a:lnTo>
                    <a:pt x="72665" y="928434"/>
                  </a:lnTo>
                  <a:cubicBezTo>
                    <a:pt x="67024" y="932825"/>
                    <a:pt x="62836" y="939050"/>
                    <a:pt x="60274" y="946173"/>
                  </a:cubicBezTo>
                  <a:cubicBezTo>
                    <a:pt x="59733" y="947104"/>
                    <a:pt x="59374" y="948117"/>
                    <a:pt x="59392" y="949268"/>
                  </a:cubicBezTo>
                  <a:cubicBezTo>
                    <a:pt x="58184" y="952618"/>
                    <a:pt x="57527" y="956209"/>
                    <a:pt x="57474" y="959939"/>
                  </a:cubicBezTo>
                  <a:cubicBezTo>
                    <a:pt x="57063" y="960952"/>
                    <a:pt x="57044" y="961990"/>
                    <a:pt x="57188" y="963026"/>
                  </a:cubicBezTo>
                  <a:cubicBezTo>
                    <a:pt x="57174" y="963166"/>
                    <a:pt x="57162" y="963306"/>
                    <a:pt x="57149" y="963445"/>
                  </a:cubicBezTo>
                  <a:cubicBezTo>
                    <a:pt x="57149" y="989037"/>
                    <a:pt x="76194" y="1009784"/>
                    <a:pt x="99690" y="1009784"/>
                  </a:cubicBezTo>
                  <a:lnTo>
                    <a:pt x="312735" y="1009784"/>
                  </a:lnTo>
                  <a:cubicBezTo>
                    <a:pt x="312735" y="1009875"/>
                    <a:pt x="312735" y="1009965"/>
                    <a:pt x="312734" y="1010057"/>
                  </a:cubicBezTo>
                  <a:lnTo>
                    <a:pt x="324571" y="1010057"/>
                  </a:lnTo>
                  <a:lnTo>
                    <a:pt x="324571" y="1786399"/>
                  </a:lnTo>
                  <a:lnTo>
                    <a:pt x="322854" y="1786399"/>
                  </a:lnTo>
                  <a:lnTo>
                    <a:pt x="322854" y="4801734"/>
                  </a:lnTo>
                  <a:lnTo>
                    <a:pt x="322508" y="4801734"/>
                  </a:lnTo>
                  <a:lnTo>
                    <a:pt x="322508" y="6509734"/>
                  </a:lnTo>
                  <a:lnTo>
                    <a:pt x="98345" y="6736028"/>
                  </a:lnTo>
                  <a:lnTo>
                    <a:pt x="9548" y="6824825"/>
                  </a:lnTo>
                  <a:lnTo>
                    <a:pt x="9596" y="6824832"/>
                  </a:lnTo>
                  <a:lnTo>
                    <a:pt x="0" y="6834253"/>
                  </a:lnTo>
                  <a:cubicBezTo>
                    <a:pt x="27725" y="6850327"/>
                    <a:pt x="75853" y="6876664"/>
                    <a:pt x="142971" y="68778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69900" dist="304800" dir="6000000" sx="89000" sy="89000" algn="ctr" rotWithShape="0">
                <a:srgbClr val="000000">
                  <a:alpha val="60000"/>
                </a:srgbClr>
              </a:outerShdw>
            </a:effectLst>
          </p:spPr>
          <p:txBody>
            <a:bodyPr vert="horz" wrap="square" lIns="0" tIns="0" rIns="0" bIns="0" rtlCol="0" anchor="ctr">
              <a:scene3d>
                <a:camera prst="orthographicFront">
                  <a:rot lat="0" lon="0" rev="10799999"/>
                </a:camera>
                <a:lightRig rig="threePt" dir="t"/>
              </a:scene3d>
            </a:bodyPr>
            <a:lstStyle/>
            <a:p>
              <a:pPr algn="ctr" defTabSz="1252855"/>
              <a:endParaRPr lang="es-SV" sz="309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endParaRPr>
            </a:p>
          </p:txBody>
        </p:sp>
        <p:sp>
          <p:nvSpPr>
            <p:cNvPr id="6" name="34 Rectángulo redondeado"/>
            <p:cNvSpPr/>
            <p:nvPr/>
          </p:nvSpPr>
          <p:spPr bwMode="auto">
            <a:xfrm rot="5400000">
              <a:off x="11266318" y="4796647"/>
              <a:ext cx="309361" cy="303855"/>
            </a:xfrm>
            <a:custGeom>
              <a:avLst/>
              <a:gdLst/>
              <a:ahLst/>
              <a:cxnLst/>
              <a:rect l="l" t="t" r="r" b="b"/>
              <a:pathLst>
                <a:path w="1699458" h="1682246">
                  <a:moveTo>
                    <a:pt x="1326352" y="0"/>
                  </a:moveTo>
                  <a:lnTo>
                    <a:pt x="1699458" y="0"/>
                  </a:lnTo>
                  <a:lnTo>
                    <a:pt x="17212" y="1682246"/>
                  </a:lnTo>
                  <a:cubicBezTo>
                    <a:pt x="5314" y="1616074"/>
                    <a:pt x="0" y="1548019"/>
                    <a:pt x="0" y="1478723"/>
                  </a:cubicBezTo>
                  <a:lnTo>
                    <a:pt x="0" y="1326353"/>
                  </a:lnTo>
                  <a:cubicBezTo>
                    <a:pt x="0" y="593828"/>
                    <a:pt x="593828" y="0"/>
                    <a:pt x="1326352" y="0"/>
                  </a:cubicBez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1252855"/>
              <a:endParaRPr lang="es-SV" sz="985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7609317" y="1465671"/>
            <a:ext cx="962649" cy="3626392"/>
            <a:chOff x="11247602" y="4729594"/>
            <a:chExt cx="1825687" cy="6877886"/>
          </a:xfrm>
        </p:grpSpPr>
        <p:sp>
          <p:nvSpPr>
            <p:cNvPr id="19" name="19 Rectángulo"/>
            <p:cNvSpPr>
              <a:spLocks noChangeAspect="1"/>
            </p:cNvSpPr>
            <p:nvPr/>
          </p:nvSpPr>
          <p:spPr bwMode="auto">
            <a:xfrm rot="10800000" flipH="1">
              <a:off x="11247602" y="4729594"/>
              <a:ext cx="1825687" cy="6877886"/>
            </a:xfrm>
            <a:custGeom>
              <a:avLst/>
              <a:gdLst/>
              <a:ahLst/>
              <a:cxnLst/>
              <a:rect l="l" t="t" r="r" b="b"/>
              <a:pathLst>
                <a:path w="1825687" h="6877886">
                  <a:moveTo>
                    <a:pt x="142971" y="6877845"/>
                  </a:moveTo>
                  <a:cubicBezTo>
                    <a:pt x="210090" y="6879026"/>
                    <a:pt x="296201" y="6855052"/>
                    <a:pt x="399893" y="6770503"/>
                  </a:cubicBezTo>
                  <a:cubicBezTo>
                    <a:pt x="607278" y="6601405"/>
                    <a:pt x="1565131" y="5656843"/>
                    <a:pt x="1568151" y="5532170"/>
                  </a:cubicBezTo>
                  <a:cubicBezTo>
                    <a:pt x="1570653" y="5428935"/>
                    <a:pt x="1568941" y="5086367"/>
                    <a:pt x="1568261" y="4801734"/>
                  </a:cubicBezTo>
                  <a:lnTo>
                    <a:pt x="1569466" y="4801734"/>
                  </a:lnTo>
                  <a:lnTo>
                    <a:pt x="1569466" y="1814977"/>
                  </a:lnTo>
                  <a:lnTo>
                    <a:pt x="1571212" y="1814977"/>
                  </a:lnTo>
                  <a:cubicBezTo>
                    <a:pt x="1572253" y="1625221"/>
                    <a:pt x="1570102" y="1257626"/>
                    <a:pt x="1570058" y="1009784"/>
                  </a:cubicBezTo>
                  <a:lnTo>
                    <a:pt x="1782647" y="1009784"/>
                  </a:lnTo>
                  <a:cubicBezTo>
                    <a:pt x="1795103" y="1009784"/>
                    <a:pt x="1806311" y="1003951"/>
                    <a:pt x="1813843" y="994409"/>
                  </a:cubicBezTo>
                  <a:lnTo>
                    <a:pt x="1814111" y="994409"/>
                  </a:lnTo>
                  <a:lnTo>
                    <a:pt x="1814999" y="993446"/>
                  </a:lnTo>
                  <a:lnTo>
                    <a:pt x="1825687" y="966162"/>
                  </a:lnTo>
                  <a:cubicBezTo>
                    <a:pt x="1825706" y="962870"/>
                    <a:pt x="1825324" y="959573"/>
                    <a:pt x="1824531" y="956352"/>
                  </a:cubicBezTo>
                  <a:cubicBezTo>
                    <a:pt x="1824495" y="954962"/>
                    <a:pt x="1824247" y="953618"/>
                    <a:pt x="1823817" y="952330"/>
                  </a:cubicBezTo>
                  <a:cubicBezTo>
                    <a:pt x="1823840" y="950821"/>
                    <a:pt x="1823377" y="949477"/>
                    <a:pt x="1822654" y="948246"/>
                  </a:cubicBezTo>
                  <a:cubicBezTo>
                    <a:pt x="1819731" y="938516"/>
                    <a:pt x="1813779" y="930307"/>
                    <a:pt x="1805640" y="925474"/>
                  </a:cubicBezTo>
                  <a:lnTo>
                    <a:pt x="969068" y="11980"/>
                  </a:lnTo>
                  <a:cubicBezTo>
                    <a:pt x="961764" y="4008"/>
                    <a:pt x="952186" y="13"/>
                    <a:pt x="942603" y="0"/>
                  </a:cubicBezTo>
                  <a:cubicBezTo>
                    <a:pt x="933020" y="-14"/>
                    <a:pt x="923432" y="3957"/>
                    <a:pt x="916112" y="11911"/>
                  </a:cubicBezTo>
                  <a:lnTo>
                    <a:pt x="72665" y="928434"/>
                  </a:lnTo>
                  <a:cubicBezTo>
                    <a:pt x="67024" y="932825"/>
                    <a:pt x="62836" y="939050"/>
                    <a:pt x="60274" y="946173"/>
                  </a:cubicBezTo>
                  <a:cubicBezTo>
                    <a:pt x="59733" y="947104"/>
                    <a:pt x="59374" y="948117"/>
                    <a:pt x="59392" y="949268"/>
                  </a:cubicBezTo>
                  <a:cubicBezTo>
                    <a:pt x="58184" y="952618"/>
                    <a:pt x="57527" y="956209"/>
                    <a:pt x="57474" y="959939"/>
                  </a:cubicBezTo>
                  <a:cubicBezTo>
                    <a:pt x="57063" y="960952"/>
                    <a:pt x="57044" y="961990"/>
                    <a:pt x="57188" y="963026"/>
                  </a:cubicBezTo>
                  <a:cubicBezTo>
                    <a:pt x="57174" y="963166"/>
                    <a:pt x="57162" y="963306"/>
                    <a:pt x="57149" y="963445"/>
                  </a:cubicBezTo>
                  <a:cubicBezTo>
                    <a:pt x="57149" y="989037"/>
                    <a:pt x="76194" y="1009784"/>
                    <a:pt x="99690" y="1009784"/>
                  </a:cubicBezTo>
                  <a:lnTo>
                    <a:pt x="312735" y="1009784"/>
                  </a:lnTo>
                  <a:cubicBezTo>
                    <a:pt x="312735" y="1009875"/>
                    <a:pt x="312735" y="1009965"/>
                    <a:pt x="312734" y="1010057"/>
                  </a:cubicBezTo>
                  <a:lnTo>
                    <a:pt x="324571" y="1010057"/>
                  </a:lnTo>
                  <a:lnTo>
                    <a:pt x="324571" y="1786399"/>
                  </a:lnTo>
                  <a:lnTo>
                    <a:pt x="322854" y="1786399"/>
                  </a:lnTo>
                  <a:lnTo>
                    <a:pt x="322854" y="4801734"/>
                  </a:lnTo>
                  <a:lnTo>
                    <a:pt x="322508" y="4801734"/>
                  </a:lnTo>
                  <a:lnTo>
                    <a:pt x="322508" y="6509734"/>
                  </a:lnTo>
                  <a:lnTo>
                    <a:pt x="98345" y="6736028"/>
                  </a:lnTo>
                  <a:lnTo>
                    <a:pt x="9548" y="6824825"/>
                  </a:lnTo>
                  <a:lnTo>
                    <a:pt x="9596" y="6824832"/>
                  </a:lnTo>
                  <a:lnTo>
                    <a:pt x="0" y="6834253"/>
                  </a:lnTo>
                  <a:cubicBezTo>
                    <a:pt x="27725" y="6850327"/>
                    <a:pt x="75853" y="6876664"/>
                    <a:pt x="142971" y="68778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  <a:effectLst>
              <a:outerShdw blurRad="469900" dist="304800" dir="6000000" sx="89000" sy="89000" algn="ctr" rotWithShape="0">
                <a:srgbClr val="000000">
                  <a:alpha val="60000"/>
                </a:srgbClr>
              </a:outerShdw>
            </a:effectLst>
          </p:spPr>
          <p:txBody>
            <a:bodyPr vert="horz" wrap="square" lIns="0" tIns="0" rIns="0" bIns="0" rtlCol="0" anchor="ctr">
              <a:scene3d>
                <a:camera prst="orthographicFront">
                  <a:rot lat="0" lon="0" rev="10799999"/>
                </a:camera>
                <a:lightRig rig="threePt" dir="t"/>
              </a:scene3d>
            </a:bodyPr>
            <a:lstStyle/>
            <a:p>
              <a:pPr algn="ctr" defTabSz="1252855"/>
              <a:endParaRPr lang="es-SV" sz="3235" dirty="0">
                <a:solidFill>
                  <a:srgbClr val="FFFF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  <a:cs typeface="Helvetica" panose="020B0604020202020204" pitchFamily="34" charset="0"/>
              </a:endParaRPr>
            </a:p>
          </p:txBody>
        </p:sp>
        <p:sp>
          <p:nvSpPr>
            <p:cNvPr id="20" name="34 Rectángulo redondeado"/>
            <p:cNvSpPr/>
            <p:nvPr/>
          </p:nvSpPr>
          <p:spPr bwMode="auto">
            <a:xfrm rot="5400000">
              <a:off x="11266318" y="4796647"/>
              <a:ext cx="309361" cy="303855"/>
            </a:xfrm>
            <a:custGeom>
              <a:avLst/>
              <a:gdLst/>
              <a:ahLst/>
              <a:cxnLst/>
              <a:rect l="l" t="t" r="r" b="b"/>
              <a:pathLst>
                <a:path w="1699458" h="1682246">
                  <a:moveTo>
                    <a:pt x="1326352" y="0"/>
                  </a:moveTo>
                  <a:lnTo>
                    <a:pt x="1699458" y="0"/>
                  </a:lnTo>
                  <a:lnTo>
                    <a:pt x="17212" y="1682246"/>
                  </a:lnTo>
                  <a:cubicBezTo>
                    <a:pt x="5314" y="1616074"/>
                    <a:pt x="0" y="1548019"/>
                    <a:pt x="0" y="1478723"/>
                  </a:cubicBezTo>
                  <a:lnTo>
                    <a:pt x="0" y="1326353"/>
                  </a:lnTo>
                  <a:cubicBezTo>
                    <a:pt x="0" y="593828"/>
                    <a:pt x="593828" y="0"/>
                    <a:pt x="1326352" y="0"/>
                  </a:cubicBezTo>
                  <a:close/>
                </a:path>
              </a:pathLst>
            </a:custGeom>
            <a:solidFill>
              <a:schemeClr val="accent2">
                <a:lumMod val="50000"/>
              </a:schemeClr>
            </a:solidFill>
            <a:ln>
              <a:noFill/>
            </a:ln>
          </p:spPr>
          <p:txBody>
            <a:bodyPr lIns="0" tIns="0" rIns="0" bIns="0" rtlCol="0" anchor="ctr"/>
            <a:lstStyle/>
            <a:p>
              <a:pPr algn="ctr" defTabSz="1252855"/>
              <a:endParaRPr lang="es-SV" sz="985">
                <a:solidFill>
                  <a:srgbClr val="0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endParaRPr>
            </a:p>
          </p:txBody>
        </p:sp>
      </p:grpSp>
      <p:sp>
        <p:nvSpPr>
          <p:cNvPr id="31" name="Textbox 1"/>
          <p:cNvSpPr/>
          <p:nvPr/>
        </p:nvSpPr>
        <p:spPr>
          <a:xfrm>
            <a:off x="5637287" y="5681632"/>
            <a:ext cx="1562527" cy="957482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2" name="Textbox 1"/>
          <p:cNvSpPr/>
          <p:nvPr/>
        </p:nvSpPr>
        <p:spPr>
          <a:xfrm>
            <a:off x="7321267" y="5681630"/>
            <a:ext cx="1536569" cy="957482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3" name="Textbox 1"/>
          <p:cNvSpPr/>
          <p:nvPr/>
        </p:nvSpPr>
        <p:spPr>
          <a:xfrm>
            <a:off x="8976347" y="5681632"/>
            <a:ext cx="1566244" cy="957482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4" name="Textbox 1"/>
          <p:cNvSpPr/>
          <p:nvPr/>
        </p:nvSpPr>
        <p:spPr>
          <a:xfrm>
            <a:off x="10641196" y="5681632"/>
            <a:ext cx="1667402" cy="957482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grpSp>
        <p:nvGrpSpPr>
          <p:cNvPr id="35" name="Group 4"/>
          <p:cNvGrpSpPr>
            <a:grpSpLocks noChangeAspect="1"/>
          </p:cNvGrpSpPr>
          <p:nvPr/>
        </p:nvGrpSpPr>
        <p:grpSpPr bwMode="auto">
          <a:xfrm>
            <a:off x="8969829" y="2571177"/>
            <a:ext cx="246210" cy="357982"/>
            <a:chOff x="14052" y="2464"/>
            <a:chExt cx="1099" cy="1598"/>
          </a:xfrm>
          <a:solidFill>
            <a:schemeClr val="bg1"/>
          </a:solidFill>
        </p:grpSpPr>
        <p:sp>
          <p:nvSpPr>
            <p:cNvPr id="36" name="Freeform 6"/>
            <p:cNvSpPr>
              <a:spLocks noEditPoints="1"/>
            </p:cNvSpPr>
            <p:nvPr/>
          </p:nvSpPr>
          <p:spPr bwMode="auto">
            <a:xfrm>
              <a:off x="14052" y="2464"/>
              <a:ext cx="1099" cy="1598"/>
            </a:xfrm>
            <a:custGeom>
              <a:avLst/>
              <a:gdLst>
                <a:gd name="T0" fmla="*/ 934 w 2198"/>
                <a:gd name="T1" fmla="*/ 2932 h 3195"/>
                <a:gd name="T2" fmla="*/ 1014 w 2198"/>
                <a:gd name="T3" fmla="*/ 2988 h 3195"/>
                <a:gd name="T4" fmla="*/ 1127 w 2198"/>
                <a:gd name="T5" fmla="*/ 2995 h 3195"/>
                <a:gd name="T6" fmla="*/ 1215 w 2198"/>
                <a:gd name="T7" fmla="*/ 2979 h 3195"/>
                <a:gd name="T8" fmla="*/ 1278 w 2198"/>
                <a:gd name="T9" fmla="*/ 2915 h 3195"/>
                <a:gd name="T10" fmla="*/ 1420 w 2198"/>
                <a:gd name="T11" fmla="*/ 2506 h 3195"/>
                <a:gd name="T12" fmla="*/ 816 w 2198"/>
                <a:gd name="T13" fmla="*/ 2631 h 3195"/>
                <a:gd name="T14" fmla="*/ 862 w 2198"/>
                <a:gd name="T15" fmla="*/ 2775 h 3195"/>
                <a:gd name="T16" fmla="*/ 1394 w 2198"/>
                <a:gd name="T17" fmla="*/ 2594 h 3195"/>
                <a:gd name="T18" fmla="*/ 734 w 2198"/>
                <a:gd name="T19" fmla="*/ 2362 h 3195"/>
                <a:gd name="T20" fmla="*/ 1469 w 2198"/>
                <a:gd name="T21" fmla="*/ 2350 h 3195"/>
                <a:gd name="T22" fmla="*/ 1026 w 2198"/>
                <a:gd name="T23" fmla="*/ 203 h 3195"/>
                <a:gd name="T24" fmla="*/ 749 w 2198"/>
                <a:gd name="T25" fmla="*/ 271 h 3195"/>
                <a:gd name="T26" fmla="*/ 514 w 2198"/>
                <a:gd name="T27" fmla="*/ 417 h 3195"/>
                <a:gd name="T28" fmla="*/ 335 w 2198"/>
                <a:gd name="T29" fmla="*/ 625 h 3195"/>
                <a:gd name="T30" fmla="*/ 226 w 2198"/>
                <a:gd name="T31" fmla="*/ 882 h 3195"/>
                <a:gd name="T32" fmla="*/ 202 w 2198"/>
                <a:gd name="T33" fmla="*/ 1150 h 3195"/>
                <a:gd name="T34" fmla="*/ 261 w 2198"/>
                <a:gd name="T35" fmla="*/ 1368 h 3195"/>
                <a:gd name="T36" fmla="*/ 369 w 2198"/>
                <a:gd name="T37" fmla="*/ 1600 h 3195"/>
                <a:gd name="T38" fmla="*/ 524 w 2198"/>
                <a:gd name="T39" fmla="*/ 1882 h 3195"/>
                <a:gd name="T40" fmla="*/ 1619 w 2198"/>
                <a:gd name="T41" fmla="*/ 1989 h 3195"/>
                <a:gd name="T42" fmla="*/ 1798 w 2198"/>
                <a:gd name="T43" fmla="*/ 1658 h 3195"/>
                <a:gd name="T44" fmla="*/ 1915 w 2198"/>
                <a:gd name="T45" fmla="*/ 1425 h 3195"/>
                <a:gd name="T46" fmla="*/ 1987 w 2198"/>
                <a:gd name="T47" fmla="*/ 1202 h 3195"/>
                <a:gd name="T48" fmla="*/ 1986 w 2198"/>
                <a:gd name="T49" fmla="*/ 953 h 3195"/>
                <a:gd name="T50" fmla="*/ 1898 w 2198"/>
                <a:gd name="T51" fmla="*/ 685 h 3195"/>
                <a:gd name="T52" fmla="*/ 1735 w 2198"/>
                <a:gd name="T53" fmla="*/ 464 h 3195"/>
                <a:gd name="T54" fmla="*/ 1512 w 2198"/>
                <a:gd name="T55" fmla="*/ 300 h 3195"/>
                <a:gd name="T56" fmla="*/ 1245 w 2198"/>
                <a:gd name="T57" fmla="*/ 211 h 3195"/>
                <a:gd name="T58" fmla="*/ 1181 w 2198"/>
                <a:gd name="T59" fmla="*/ 3 h 3195"/>
                <a:gd name="T60" fmla="*/ 1491 w 2198"/>
                <a:gd name="T61" fmla="*/ 72 h 3195"/>
                <a:gd name="T62" fmla="*/ 1761 w 2198"/>
                <a:gd name="T63" fmla="*/ 221 h 3195"/>
                <a:gd name="T64" fmla="*/ 1977 w 2198"/>
                <a:gd name="T65" fmla="*/ 437 h 3195"/>
                <a:gd name="T66" fmla="*/ 2126 w 2198"/>
                <a:gd name="T67" fmla="*/ 707 h 3195"/>
                <a:gd name="T68" fmla="*/ 2195 w 2198"/>
                <a:gd name="T69" fmla="*/ 1016 h 3195"/>
                <a:gd name="T70" fmla="*/ 2170 w 2198"/>
                <a:gd name="T71" fmla="*/ 1300 h 3195"/>
                <a:gd name="T72" fmla="*/ 2066 w 2198"/>
                <a:gd name="T73" fmla="*/ 1574 h 3195"/>
                <a:gd name="T74" fmla="*/ 1923 w 2198"/>
                <a:gd name="T75" fmla="*/ 1846 h 3195"/>
                <a:gd name="T76" fmla="*/ 1779 w 2198"/>
                <a:gd name="T77" fmla="*/ 2112 h 3195"/>
                <a:gd name="T78" fmla="*/ 1673 w 2198"/>
                <a:gd name="T79" fmla="*/ 2370 h 3195"/>
                <a:gd name="T80" fmla="*/ 1597 w 2198"/>
                <a:gd name="T81" fmla="*/ 2611 h 3195"/>
                <a:gd name="T82" fmla="*/ 1536 w 2198"/>
                <a:gd name="T83" fmla="*/ 2815 h 3195"/>
                <a:gd name="T84" fmla="*/ 1472 w 2198"/>
                <a:gd name="T85" fmla="*/ 2977 h 3195"/>
                <a:gd name="T86" fmla="*/ 1390 w 2198"/>
                <a:gd name="T87" fmla="*/ 3096 h 3195"/>
                <a:gd name="T88" fmla="*/ 1271 w 2198"/>
                <a:gd name="T89" fmla="*/ 3170 h 3195"/>
                <a:gd name="T90" fmla="*/ 1099 w 2198"/>
                <a:gd name="T91" fmla="*/ 3195 h 3195"/>
                <a:gd name="T92" fmla="*/ 924 w 2198"/>
                <a:gd name="T93" fmla="*/ 3168 h 3195"/>
                <a:gd name="T94" fmla="*/ 803 w 2198"/>
                <a:gd name="T95" fmla="*/ 3088 h 3195"/>
                <a:gd name="T96" fmla="*/ 719 w 2198"/>
                <a:gd name="T97" fmla="*/ 2958 h 3195"/>
                <a:gd name="T98" fmla="*/ 653 w 2198"/>
                <a:gd name="T99" fmla="*/ 2782 h 3195"/>
                <a:gd name="T100" fmla="*/ 588 w 2198"/>
                <a:gd name="T101" fmla="*/ 2562 h 3195"/>
                <a:gd name="T102" fmla="*/ 503 w 2198"/>
                <a:gd name="T103" fmla="*/ 2302 h 3195"/>
                <a:gd name="T104" fmla="*/ 377 w 2198"/>
                <a:gd name="T105" fmla="*/ 2030 h 3195"/>
                <a:gd name="T106" fmla="*/ 221 w 2198"/>
                <a:gd name="T107" fmla="*/ 1746 h 3195"/>
                <a:gd name="T108" fmla="*/ 81 w 2198"/>
                <a:gd name="T109" fmla="*/ 1457 h 3195"/>
                <a:gd name="T110" fmla="*/ 4 w 2198"/>
                <a:gd name="T111" fmla="*/ 1169 h 3195"/>
                <a:gd name="T112" fmla="*/ 27 w 2198"/>
                <a:gd name="T113" fmla="*/ 858 h 3195"/>
                <a:gd name="T114" fmla="*/ 137 w 2198"/>
                <a:gd name="T115" fmla="*/ 566 h 3195"/>
                <a:gd name="T116" fmla="*/ 322 w 2198"/>
                <a:gd name="T117" fmla="*/ 322 h 3195"/>
                <a:gd name="T118" fmla="*/ 567 w 2198"/>
                <a:gd name="T119" fmla="*/ 137 h 3195"/>
                <a:gd name="T120" fmla="*/ 858 w 2198"/>
                <a:gd name="T121" fmla="*/ 27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2198" h="3195">
                  <a:moveTo>
                    <a:pt x="1323" y="2818"/>
                  </a:moveTo>
                  <a:lnTo>
                    <a:pt x="899" y="2871"/>
                  </a:lnTo>
                  <a:lnTo>
                    <a:pt x="917" y="2904"/>
                  </a:lnTo>
                  <a:lnTo>
                    <a:pt x="934" y="2932"/>
                  </a:lnTo>
                  <a:lnTo>
                    <a:pt x="951" y="2953"/>
                  </a:lnTo>
                  <a:lnTo>
                    <a:pt x="971" y="2970"/>
                  </a:lnTo>
                  <a:lnTo>
                    <a:pt x="991" y="2981"/>
                  </a:lnTo>
                  <a:lnTo>
                    <a:pt x="1014" y="2988"/>
                  </a:lnTo>
                  <a:lnTo>
                    <a:pt x="1039" y="2993"/>
                  </a:lnTo>
                  <a:lnTo>
                    <a:pt x="1067" y="2995"/>
                  </a:lnTo>
                  <a:lnTo>
                    <a:pt x="1099" y="2995"/>
                  </a:lnTo>
                  <a:lnTo>
                    <a:pt x="1127" y="2995"/>
                  </a:lnTo>
                  <a:lnTo>
                    <a:pt x="1153" y="2994"/>
                  </a:lnTo>
                  <a:lnTo>
                    <a:pt x="1175" y="2991"/>
                  </a:lnTo>
                  <a:lnTo>
                    <a:pt x="1196" y="2986"/>
                  </a:lnTo>
                  <a:lnTo>
                    <a:pt x="1215" y="2979"/>
                  </a:lnTo>
                  <a:lnTo>
                    <a:pt x="1232" y="2969"/>
                  </a:lnTo>
                  <a:lnTo>
                    <a:pt x="1249" y="2954"/>
                  </a:lnTo>
                  <a:lnTo>
                    <a:pt x="1264" y="2937"/>
                  </a:lnTo>
                  <a:lnTo>
                    <a:pt x="1278" y="2915"/>
                  </a:lnTo>
                  <a:lnTo>
                    <a:pt x="1294" y="2888"/>
                  </a:lnTo>
                  <a:lnTo>
                    <a:pt x="1308" y="2855"/>
                  </a:lnTo>
                  <a:lnTo>
                    <a:pt x="1323" y="2818"/>
                  </a:lnTo>
                  <a:close/>
                  <a:moveTo>
                    <a:pt x="1420" y="2506"/>
                  </a:moveTo>
                  <a:lnTo>
                    <a:pt x="802" y="2583"/>
                  </a:lnTo>
                  <a:lnTo>
                    <a:pt x="802" y="2585"/>
                  </a:lnTo>
                  <a:lnTo>
                    <a:pt x="803" y="2587"/>
                  </a:lnTo>
                  <a:lnTo>
                    <a:pt x="816" y="2631"/>
                  </a:lnTo>
                  <a:lnTo>
                    <a:pt x="829" y="2672"/>
                  </a:lnTo>
                  <a:lnTo>
                    <a:pt x="841" y="2709"/>
                  </a:lnTo>
                  <a:lnTo>
                    <a:pt x="852" y="2743"/>
                  </a:lnTo>
                  <a:lnTo>
                    <a:pt x="862" y="2775"/>
                  </a:lnTo>
                  <a:lnTo>
                    <a:pt x="1358" y="2713"/>
                  </a:lnTo>
                  <a:lnTo>
                    <a:pt x="1369" y="2677"/>
                  </a:lnTo>
                  <a:lnTo>
                    <a:pt x="1381" y="2637"/>
                  </a:lnTo>
                  <a:lnTo>
                    <a:pt x="1394" y="2594"/>
                  </a:lnTo>
                  <a:lnTo>
                    <a:pt x="1407" y="2551"/>
                  </a:lnTo>
                  <a:lnTo>
                    <a:pt x="1420" y="2506"/>
                  </a:lnTo>
                  <a:close/>
                  <a:moveTo>
                    <a:pt x="711" y="2297"/>
                  </a:moveTo>
                  <a:lnTo>
                    <a:pt x="734" y="2362"/>
                  </a:lnTo>
                  <a:lnTo>
                    <a:pt x="754" y="2425"/>
                  </a:lnTo>
                  <a:lnTo>
                    <a:pt x="772" y="2487"/>
                  </a:lnTo>
                  <a:lnTo>
                    <a:pt x="1452" y="2402"/>
                  </a:lnTo>
                  <a:lnTo>
                    <a:pt x="1469" y="2350"/>
                  </a:lnTo>
                  <a:lnTo>
                    <a:pt x="1488" y="2297"/>
                  </a:lnTo>
                  <a:lnTo>
                    <a:pt x="711" y="2297"/>
                  </a:lnTo>
                  <a:close/>
                  <a:moveTo>
                    <a:pt x="1099" y="200"/>
                  </a:moveTo>
                  <a:lnTo>
                    <a:pt x="1026" y="203"/>
                  </a:lnTo>
                  <a:lnTo>
                    <a:pt x="953" y="211"/>
                  </a:lnTo>
                  <a:lnTo>
                    <a:pt x="883" y="226"/>
                  </a:lnTo>
                  <a:lnTo>
                    <a:pt x="815" y="246"/>
                  </a:lnTo>
                  <a:lnTo>
                    <a:pt x="749" y="271"/>
                  </a:lnTo>
                  <a:lnTo>
                    <a:pt x="686" y="300"/>
                  </a:lnTo>
                  <a:lnTo>
                    <a:pt x="625" y="335"/>
                  </a:lnTo>
                  <a:lnTo>
                    <a:pt x="568" y="374"/>
                  </a:lnTo>
                  <a:lnTo>
                    <a:pt x="514" y="417"/>
                  </a:lnTo>
                  <a:lnTo>
                    <a:pt x="464" y="464"/>
                  </a:lnTo>
                  <a:lnTo>
                    <a:pt x="417" y="514"/>
                  </a:lnTo>
                  <a:lnTo>
                    <a:pt x="374" y="568"/>
                  </a:lnTo>
                  <a:lnTo>
                    <a:pt x="335" y="625"/>
                  </a:lnTo>
                  <a:lnTo>
                    <a:pt x="300" y="685"/>
                  </a:lnTo>
                  <a:lnTo>
                    <a:pt x="271" y="749"/>
                  </a:lnTo>
                  <a:lnTo>
                    <a:pt x="246" y="815"/>
                  </a:lnTo>
                  <a:lnTo>
                    <a:pt x="226" y="882"/>
                  </a:lnTo>
                  <a:lnTo>
                    <a:pt x="212" y="953"/>
                  </a:lnTo>
                  <a:lnTo>
                    <a:pt x="203" y="1024"/>
                  </a:lnTo>
                  <a:lnTo>
                    <a:pt x="200" y="1099"/>
                  </a:lnTo>
                  <a:lnTo>
                    <a:pt x="202" y="1150"/>
                  </a:lnTo>
                  <a:lnTo>
                    <a:pt x="210" y="1203"/>
                  </a:lnTo>
                  <a:lnTo>
                    <a:pt x="223" y="1257"/>
                  </a:lnTo>
                  <a:lnTo>
                    <a:pt x="240" y="1312"/>
                  </a:lnTo>
                  <a:lnTo>
                    <a:pt x="261" y="1368"/>
                  </a:lnTo>
                  <a:lnTo>
                    <a:pt x="284" y="1426"/>
                  </a:lnTo>
                  <a:lnTo>
                    <a:pt x="310" y="1484"/>
                  </a:lnTo>
                  <a:lnTo>
                    <a:pt x="338" y="1541"/>
                  </a:lnTo>
                  <a:lnTo>
                    <a:pt x="369" y="1600"/>
                  </a:lnTo>
                  <a:lnTo>
                    <a:pt x="401" y="1658"/>
                  </a:lnTo>
                  <a:lnTo>
                    <a:pt x="432" y="1718"/>
                  </a:lnTo>
                  <a:lnTo>
                    <a:pt x="465" y="1776"/>
                  </a:lnTo>
                  <a:lnTo>
                    <a:pt x="524" y="1882"/>
                  </a:lnTo>
                  <a:lnTo>
                    <a:pt x="580" y="1989"/>
                  </a:lnTo>
                  <a:lnTo>
                    <a:pt x="634" y="2097"/>
                  </a:lnTo>
                  <a:lnTo>
                    <a:pt x="1566" y="2097"/>
                  </a:lnTo>
                  <a:lnTo>
                    <a:pt x="1619" y="1989"/>
                  </a:lnTo>
                  <a:lnTo>
                    <a:pt x="1675" y="1882"/>
                  </a:lnTo>
                  <a:lnTo>
                    <a:pt x="1733" y="1777"/>
                  </a:lnTo>
                  <a:lnTo>
                    <a:pt x="1766" y="1718"/>
                  </a:lnTo>
                  <a:lnTo>
                    <a:pt x="1798" y="1658"/>
                  </a:lnTo>
                  <a:lnTo>
                    <a:pt x="1829" y="1600"/>
                  </a:lnTo>
                  <a:lnTo>
                    <a:pt x="1860" y="1541"/>
                  </a:lnTo>
                  <a:lnTo>
                    <a:pt x="1888" y="1483"/>
                  </a:lnTo>
                  <a:lnTo>
                    <a:pt x="1915" y="1425"/>
                  </a:lnTo>
                  <a:lnTo>
                    <a:pt x="1938" y="1367"/>
                  </a:lnTo>
                  <a:lnTo>
                    <a:pt x="1959" y="1311"/>
                  </a:lnTo>
                  <a:lnTo>
                    <a:pt x="1975" y="1256"/>
                  </a:lnTo>
                  <a:lnTo>
                    <a:pt x="1987" y="1202"/>
                  </a:lnTo>
                  <a:lnTo>
                    <a:pt x="1996" y="1150"/>
                  </a:lnTo>
                  <a:lnTo>
                    <a:pt x="1999" y="1099"/>
                  </a:lnTo>
                  <a:lnTo>
                    <a:pt x="1996" y="1024"/>
                  </a:lnTo>
                  <a:lnTo>
                    <a:pt x="1986" y="953"/>
                  </a:lnTo>
                  <a:lnTo>
                    <a:pt x="1972" y="882"/>
                  </a:lnTo>
                  <a:lnTo>
                    <a:pt x="1953" y="815"/>
                  </a:lnTo>
                  <a:lnTo>
                    <a:pt x="1927" y="749"/>
                  </a:lnTo>
                  <a:lnTo>
                    <a:pt x="1898" y="685"/>
                  </a:lnTo>
                  <a:lnTo>
                    <a:pt x="1864" y="625"/>
                  </a:lnTo>
                  <a:lnTo>
                    <a:pt x="1825" y="568"/>
                  </a:lnTo>
                  <a:lnTo>
                    <a:pt x="1781" y="514"/>
                  </a:lnTo>
                  <a:lnTo>
                    <a:pt x="1735" y="464"/>
                  </a:lnTo>
                  <a:lnTo>
                    <a:pt x="1684" y="417"/>
                  </a:lnTo>
                  <a:lnTo>
                    <a:pt x="1630" y="374"/>
                  </a:lnTo>
                  <a:lnTo>
                    <a:pt x="1573" y="335"/>
                  </a:lnTo>
                  <a:lnTo>
                    <a:pt x="1512" y="300"/>
                  </a:lnTo>
                  <a:lnTo>
                    <a:pt x="1449" y="271"/>
                  </a:lnTo>
                  <a:lnTo>
                    <a:pt x="1383" y="246"/>
                  </a:lnTo>
                  <a:lnTo>
                    <a:pt x="1315" y="226"/>
                  </a:lnTo>
                  <a:lnTo>
                    <a:pt x="1245" y="211"/>
                  </a:lnTo>
                  <a:lnTo>
                    <a:pt x="1173" y="203"/>
                  </a:lnTo>
                  <a:lnTo>
                    <a:pt x="1099" y="200"/>
                  </a:lnTo>
                  <a:close/>
                  <a:moveTo>
                    <a:pt x="1099" y="0"/>
                  </a:moveTo>
                  <a:lnTo>
                    <a:pt x="1181" y="3"/>
                  </a:lnTo>
                  <a:lnTo>
                    <a:pt x="1262" y="12"/>
                  </a:lnTo>
                  <a:lnTo>
                    <a:pt x="1340" y="27"/>
                  </a:lnTo>
                  <a:lnTo>
                    <a:pt x="1416" y="46"/>
                  </a:lnTo>
                  <a:lnTo>
                    <a:pt x="1491" y="72"/>
                  </a:lnTo>
                  <a:lnTo>
                    <a:pt x="1562" y="102"/>
                  </a:lnTo>
                  <a:lnTo>
                    <a:pt x="1632" y="137"/>
                  </a:lnTo>
                  <a:lnTo>
                    <a:pt x="1697" y="177"/>
                  </a:lnTo>
                  <a:lnTo>
                    <a:pt x="1761" y="221"/>
                  </a:lnTo>
                  <a:lnTo>
                    <a:pt x="1820" y="270"/>
                  </a:lnTo>
                  <a:lnTo>
                    <a:pt x="1876" y="322"/>
                  </a:lnTo>
                  <a:lnTo>
                    <a:pt x="1928" y="378"/>
                  </a:lnTo>
                  <a:lnTo>
                    <a:pt x="1977" y="437"/>
                  </a:lnTo>
                  <a:lnTo>
                    <a:pt x="2021" y="500"/>
                  </a:lnTo>
                  <a:lnTo>
                    <a:pt x="2061" y="566"/>
                  </a:lnTo>
                  <a:lnTo>
                    <a:pt x="2096" y="635"/>
                  </a:lnTo>
                  <a:lnTo>
                    <a:pt x="2126" y="707"/>
                  </a:lnTo>
                  <a:lnTo>
                    <a:pt x="2152" y="781"/>
                  </a:lnTo>
                  <a:lnTo>
                    <a:pt x="2171" y="858"/>
                  </a:lnTo>
                  <a:lnTo>
                    <a:pt x="2187" y="936"/>
                  </a:lnTo>
                  <a:lnTo>
                    <a:pt x="2195" y="1016"/>
                  </a:lnTo>
                  <a:lnTo>
                    <a:pt x="2198" y="1099"/>
                  </a:lnTo>
                  <a:lnTo>
                    <a:pt x="2195" y="1165"/>
                  </a:lnTo>
                  <a:lnTo>
                    <a:pt x="2186" y="1233"/>
                  </a:lnTo>
                  <a:lnTo>
                    <a:pt x="2170" y="1300"/>
                  </a:lnTo>
                  <a:lnTo>
                    <a:pt x="2150" y="1368"/>
                  </a:lnTo>
                  <a:lnTo>
                    <a:pt x="2126" y="1437"/>
                  </a:lnTo>
                  <a:lnTo>
                    <a:pt x="2098" y="1505"/>
                  </a:lnTo>
                  <a:lnTo>
                    <a:pt x="2066" y="1574"/>
                  </a:lnTo>
                  <a:lnTo>
                    <a:pt x="2032" y="1642"/>
                  </a:lnTo>
                  <a:lnTo>
                    <a:pt x="1998" y="1711"/>
                  </a:lnTo>
                  <a:lnTo>
                    <a:pt x="1961" y="1778"/>
                  </a:lnTo>
                  <a:lnTo>
                    <a:pt x="1923" y="1846"/>
                  </a:lnTo>
                  <a:lnTo>
                    <a:pt x="1885" y="1914"/>
                  </a:lnTo>
                  <a:lnTo>
                    <a:pt x="1848" y="1980"/>
                  </a:lnTo>
                  <a:lnTo>
                    <a:pt x="1813" y="2047"/>
                  </a:lnTo>
                  <a:lnTo>
                    <a:pt x="1779" y="2112"/>
                  </a:lnTo>
                  <a:lnTo>
                    <a:pt x="1748" y="2177"/>
                  </a:lnTo>
                  <a:lnTo>
                    <a:pt x="1720" y="2241"/>
                  </a:lnTo>
                  <a:lnTo>
                    <a:pt x="1695" y="2304"/>
                  </a:lnTo>
                  <a:lnTo>
                    <a:pt x="1673" y="2370"/>
                  </a:lnTo>
                  <a:lnTo>
                    <a:pt x="1651" y="2434"/>
                  </a:lnTo>
                  <a:lnTo>
                    <a:pt x="1632" y="2495"/>
                  </a:lnTo>
                  <a:lnTo>
                    <a:pt x="1614" y="2554"/>
                  </a:lnTo>
                  <a:lnTo>
                    <a:pt x="1597" y="2611"/>
                  </a:lnTo>
                  <a:lnTo>
                    <a:pt x="1582" y="2665"/>
                  </a:lnTo>
                  <a:lnTo>
                    <a:pt x="1566" y="2717"/>
                  </a:lnTo>
                  <a:lnTo>
                    <a:pt x="1551" y="2768"/>
                  </a:lnTo>
                  <a:lnTo>
                    <a:pt x="1536" y="2815"/>
                  </a:lnTo>
                  <a:lnTo>
                    <a:pt x="1521" y="2859"/>
                  </a:lnTo>
                  <a:lnTo>
                    <a:pt x="1506" y="2901"/>
                  </a:lnTo>
                  <a:lnTo>
                    <a:pt x="1490" y="2940"/>
                  </a:lnTo>
                  <a:lnTo>
                    <a:pt x="1472" y="2977"/>
                  </a:lnTo>
                  <a:lnTo>
                    <a:pt x="1454" y="3012"/>
                  </a:lnTo>
                  <a:lnTo>
                    <a:pt x="1435" y="3042"/>
                  </a:lnTo>
                  <a:lnTo>
                    <a:pt x="1413" y="3071"/>
                  </a:lnTo>
                  <a:lnTo>
                    <a:pt x="1390" y="3096"/>
                  </a:lnTo>
                  <a:lnTo>
                    <a:pt x="1364" y="3120"/>
                  </a:lnTo>
                  <a:lnTo>
                    <a:pt x="1336" y="3139"/>
                  </a:lnTo>
                  <a:lnTo>
                    <a:pt x="1305" y="3157"/>
                  </a:lnTo>
                  <a:lnTo>
                    <a:pt x="1271" y="3170"/>
                  </a:lnTo>
                  <a:lnTo>
                    <a:pt x="1233" y="3181"/>
                  </a:lnTo>
                  <a:lnTo>
                    <a:pt x="1192" y="3189"/>
                  </a:lnTo>
                  <a:lnTo>
                    <a:pt x="1148" y="3193"/>
                  </a:lnTo>
                  <a:lnTo>
                    <a:pt x="1099" y="3195"/>
                  </a:lnTo>
                  <a:lnTo>
                    <a:pt x="1049" y="3193"/>
                  </a:lnTo>
                  <a:lnTo>
                    <a:pt x="1003" y="3188"/>
                  </a:lnTo>
                  <a:lnTo>
                    <a:pt x="962" y="3180"/>
                  </a:lnTo>
                  <a:lnTo>
                    <a:pt x="924" y="3168"/>
                  </a:lnTo>
                  <a:lnTo>
                    <a:pt x="889" y="3153"/>
                  </a:lnTo>
                  <a:lnTo>
                    <a:pt x="857" y="3134"/>
                  </a:lnTo>
                  <a:lnTo>
                    <a:pt x="829" y="3113"/>
                  </a:lnTo>
                  <a:lnTo>
                    <a:pt x="803" y="3088"/>
                  </a:lnTo>
                  <a:lnTo>
                    <a:pt x="780" y="3061"/>
                  </a:lnTo>
                  <a:lnTo>
                    <a:pt x="757" y="3029"/>
                  </a:lnTo>
                  <a:lnTo>
                    <a:pt x="738" y="2995"/>
                  </a:lnTo>
                  <a:lnTo>
                    <a:pt x="719" y="2958"/>
                  </a:lnTo>
                  <a:lnTo>
                    <a:pt x="702" y="2919"/>
                  </a:lnTo>
                  <a:lnTo>
                    <a:pt x="685" y="2876"/>
                  </a:lnTo>
                  <a:lnTo>
                    <a:pt x="669" y="2831"/>
                  </a:lnTo>
                  <a:lnTo>
                    <a:pt x="653" y="2782"/>
                  </a:lnTo>
                  <a:lnTo>
                    <a:pt x="638" y="2731"/>
                  </a:lnTo>
                  <a:lnTo>
                    <a:pt x="621" y="2678"/>
                  </a:lnTo>
                  <a:lnTo>
                    <a:pt x="605" y="2621"/>
                  </a:lnTo>
                  <a:lnTo>
                    <a:pt x="588" y="2562"/>
                  </a:lnTo>
                  <a:lnTo>
                    <a:pt x="568" y="2501"/>
                  </a:lnTo>
                  <a:lnTo>
                    <a:pt x="549" y="2437"/>
                  </a:lnTo>
                  <a:lnTo>
                    <a:pt x="526" y="2371"/>
                  </a:lnTo>
                  <a:lnTo>
                    <a:pt x="503" y="2302"/>
                  </a:lnTo>
                  <a:lnTo>
                    <a:pt x="476" y="2235"/>
                  </a:lnTo>
                  <a:lnTo>
                    <a:pt x="447" y="2168"/>
                  </a:lnTo>
                  <a:lnTo>
                    <a:pt x="413" y="2100"/>
                  </a:lnTo>
                  <a:lnTo>
                    <a:pt x="377" y="2030"/>
                  </a:lnTo>
                  <a:lnTo>
                    <a:pt x="338" y="1960"/>
                  </a:lnTo>
                  <a:lnTo>
                    <a:pt x="299" y="1889"/>
                  </a:lnTo>
                  <a:lnTo>
                    <a:pt x="260" y="1818"/>
                  </a:lnTo>
                  <a:lnTo>
                    <a:pt x="221" y="1746"/>
                  </a:lnTo>
                  <a:lnTo>
                    <a:pt x="182" y="1675"/>
                  </a:lnTo>
                  <a:lnTo>
                    <a:pt x="145" y="1602"/>
                  </a:lnTo>
                  <a:lnTo>
                    <a:pt x="111" y="1530"/>
                  </a:lnTo>
                  <a:lnTo>
                    <a:pt x="81" y="1457"/>
                  </a:lnTo>
                  <a:lnTo>
                    <a:pt x="53" y="1386"/>
                  </a:lnTo>
                  <a:lnTo>
                    <a:pt x="31" y="1313"/>
                  </a:lnTo>
                  <a:lnTo>
                    <a:pt x="14" y="1241"/>
                  </a:lnTo>
                  <a:lnTo>
                    <a:pt x="4" y="1169"/>
                  </a:lnTo>
                  <a:lnTo>
                    <a:pt x="0" y="1099"/>
                  </a:lnTo>
                  <a:lnTo>
                    <a:pt x="3" y="1016"/>
                  </a:lnTo>
                  <a:lnTo>
                    <a:pt x="12" y="936"/>
                  </a:lnTo>
                  <a:lnTo>
                    <a:pt x="27" y="858"/>
                  </a:lnTo>
                  <a:lnTo>
                    <a:pt x="47" y="781"/>
                  </a:lnTo>
                  <a:lnTo>
                    <a:pt x="72" y="707"/>
                  </a:lnTo>
                  <a:lnTo>
                    <a:pt x="102" y="635"/>
                  </a:lnTo>
                  <a:lnTo>
                    <a:pt x="137" y="566"/>
                  </a:lnTo>
                  <a:lnTo>
                    <a:pt x="177" y="500"/>
                  </a:lnTo>
                  <a:lnTo>
                    <a:pt x="221" y="437"/>
                  </a:lnTo>
                  <a:lnTo>
                    <a:pt x="270" y="378"/>
                  </a:lnTo>
                  <a:lnTo>
                    <a:pt x="322" y="322"/>
                  </a:lnTo>
                  <a:lnTo>
                    <a:pt x="378" y="270"/>
                  </a:lnTo>
                  <a:lnTo>
                    <a:pt x="437" y="221"/>
                  </a:lnTo>
                  <a:lnTo>
                    <a:pt x="501" y="177"/>
                  </a:lnTo>
                  <a:lnTo>
                    <a:pt x="567" y="137"/>
                  </a:lnTo>
                  <a:lnTo>
                    <a:pt x="636" y="102"/>
                  </a:lnTo>
                  <a:lnTo>
                    <a:pt x="707" y="72"/>
                  </a:lnTo>
                  <a:lnTo>
                    <a:pt x="782" y="46"/>
                  </a:lnTo>
                  <a:lnTo>
                    <a:pt x="858" y="27"/>
                  </a:lnTo>
                  <a:lnTo>
                    <a:pt x="937" y="12"/>
                  </a:lnTo>
                  <a:lnTo>
                    <a:pt x="1017" y="3"/>
                  </a:lnTo>
                  <a:lnTo>
                    <a:pt x="10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37" name="Freeform 7"/>
            <p:cNvSpPr/>
            <p:nvPr/>
          </p:nvSpPr>
          <p:spPr bwMode="auto">
            <a:xfrm>
              <a:off x="14302" y="2714"/>
              <a:ext cx="324" cy="324"/>
            </a:xfrm>
            <a:custGeom>
              <a:avLst/>
              <a:gdLst>
                <a:gd name="T0" fmla="*/ 599 w 649"/>
                <a:gd name="T1" fmla="*/ 0 h 649"/>
                <a:gd name="T2" fmla="*/ 615 w 649"/>
                <a:gd name="T3" fmla="*/ 2 h 649"/>
                <a:gd name="T4" fmla="*/ 628 w 649"/>
                <a:gd name="T5" fmla="*/ 10 h 649"/>
                <a:gd name="T6" fmla="*/ 639 w 649"/>
                <a:gd name="T7" fmla="*/ 21 h 649"/>
                <a:gd name="T8" fmla="*/ 646 w 649"/>
                <a:gd name="T9" fmla="*/ 34 h 649"/>
                <a:gd name="T10" fmla="*/ 649 w 649"/>
                <a:gd name="T11" fmla="*/ 49 h 649"/>
                <a:gd name="T12" fmla="*/ 646 w 649"/>
                <a:gd name="T13" fmla="*/ 66 h 649"/>
                <a:gd name="T14" fmla="*/ 639 w 649"/>
                <a:gd name="T15" fmla="*/ 80 h 649"/>
                <a:gd name="T16" fmla="*/ 628 w 649"/>
                <a:gd name="T17" fmla="*/ 90 h 649"/>
                <a:gd name="T18" fmla="*/ 615 w 649"/>
                <a:gd name="T19" fmla="*/ 97 h 649"/>
                <a:gd name="T20" fmla="*/ 599 w 649"/>
                <a:gd name="T21" fmla="*/ 100 h 649"/>
                <a:gd name="T22" fmla="*/ 544 w 649"/>
                <a:gd name="T23" fmla="*/ 104 h 649"/>
                <a:gd name="T24" fmla="*/ 492 w 649"/>
                <a:gd name="T25" fmla="*/ 112 h 649"/>
                <a:gd name="T26" fmla="*/ 441 w 649"/>
                <a:gd name="T27" fmla="*/ 126 h 649"/>
                <a:gd name="T28" fmla="*/ 393 w 649"/>
                <a:gd name="T29" fmla="*/ 144 h 649"/>
                <a:gd name="T30" fmla="*/ 347 w 649"/>
                <a:gd name="T31" fmla="*/ 168 h 649"/>
                <a:gd name="T32" fmla="*/ 304 w 649"/>
                <a:gd name="T33" fmla="*/ 196 h 649"/>
                <a:gd name="T34" fmla="*/ 264 w 649"/>
                <a:gd name="T35" fmla="*/ 229 h 649"/>
                <a:gd name="T36" fmla="*/ 229 w 649"/>
                <a:gd name="T37" fmla="*/ 265 h 649"/>
                <a:gd name="T38" fmla="*/ 196 w 649"/>
                <a:gd name="T39" fmla="*/ 305 h 649"/>
                <a:gd name="T40" fmla="*/ 168 w 649"/>
                <a:gd name="T41" fmla="*/ 348 h 649"/>
                <a:gd name="T42" fmla="*/ 144 w 649"/>
                <a:gd name="T43" fmla="*/ 394 h 649"/>
                <a:gd name="T44" fmla="*/ 125 w 649"/>
                <a:gd name="T45" fmla="*/ 442 h 649"/>
                <a:gd name="T46" fmla="*/ 111 w 649"/>
                <a:gd name="T47" fmla="*/ 493 h 649"/>
                <a:gd name="T48" fmla="*/ 103 w 649"/>
                <a:gd name="T49" fmla="*/ 545 h 649"/>
                <a:gd name="T50" fmla="*/ 100 w 649"/>
                <a:gd name="T51" fmla="*/ 600 h 649"/>
                <a:gd name="T52" fmla="*/ 97 w 649"/>
                <a:gd name="T53" fmla="*/ 615 h 649"/>
                <a:gd name="T54" fmla="*/ 90 w 649"/>
                <a:gd name="T55" fmla="*/ 628 h 649"/>
                <a:gd name="T56" fmla="*/ 79 w 649"/>
                <a:gd name="T57" fmla="*/ 640 h 649"/>
                <a:gd name="T58" fmla="*/ 65 w 649"/>
                <a:gd name="T59" fmla="*/ 647 h 649"/>
                <a:gd name="T60" fmla="*/ 50 w 649"/>
                <a:gd name="T61" fmla="*/ 649 h 649"/>
                <a:gd name="T62" fmla="*/ 33 w 649"/>
                <a:gd name="T63" fmla="*/ 647 h 649"/>
                <a:gd name="T64" fmla="*/ 20 w 649"/>
                <a:gd name="T65" fmla="*/ 640 h 649"/>
                <a:gd name="T66" fmla="*/ 9 w 649"/>
                <a:gd name="T67" fmla="*/ 628 h 649"/>
                <a:gd name="T68" fmla="*/ 2 w 649"/>
                <a:gd name="T69" fmla="*/ 615 h 649"/>
                <a:gd name="T70" fmla="*/ 0 w 649"/>
                <a:gd name="T71" fmla="*/ 600 h 649"/>
                <a:gd name="T72" fmla="*/ 3 w 649"/>
                <a:gd name="T73" fmla="*/ 539 h 649"/>
                <a:gd name="T74" fmla="*/ 12 w 649"/>
                <a:gd name="T75" fmla="*/ 478 h 649"/>
                <a:gd name="T76" fmla="*/ 26 w 649"/>
                <a:gd name="T77" fmla="*/ 421 h 649"/>
                <a:gd name="T78" fmla="*/ 47 w 649"/>
                <a:gd name="T79" fmla="*/ 366 h 649"/>
                <a:gd name="T80" fmla="*/ 72 w 649"/>
                <a:gd name="T81" fmla="*/ 314 h 649"/>
                <a:gd name="T82" fmla="*/ 102 w 649"/>
                <a:gd name="T83" fmla="*/ 265 h 649"/>
                <a:gd name="T84" fmla="*/ 137 w 649"/>
                <a:gd name="T85" fmla="*/ 218 h 649"/>
                <a:gd name="T86" fmla="*/ 175 w 649"/>
                <a:gd name="T87" fmla="*/ 176 h 649"/>
                <a:gd name="T88" fmla="*/ 218 w 649"/>
                <a:gd name="T89" fmla="*/ 137 h 649"/>
                <a:gd name="T90" fmla="*/ 264 w 649"/>
                <a:gd name="T91" fmla="*/ 103 h 649"/>
                <a:gd name="T92" fmla="*/ 313 w 649"/>
                <a:gd name="T93" fmla="*/ 73 h 649"/>
                <a:gd name="T94" fmla="*/ 365 w 649"/>
                <a:gd name="T95" fmla="*/ 47 h 649"/>
                <a:gd name="T96" fmla="*/ 421 w 649"/>
                <a:gd name="T97" fmla="*/ 27 h 649"/>
                <a:gd name="T98" fmla="*/ 479 w 649"/>
                <a:gd name="T99" fmla="*/ 13 h 649"/>
                <a:gd name="T100" fmla="*/ 538 w 649"/>
                <a:gd name="T101" fmla="*/ 3 h 649"/>
                <a:gd name="T102" fmla="*/ 599 w 649"/>
                <a:gd name="T103" fmla="*/ 0 h 6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</a:cxnLst>
              <a:rect l="0" t="0" r="r" b="b"/>
              <a:pathLst>
                <a:path w="649" h="649">
                  <a:moveTo>
                    <a:pt x="599" y="0"/>
                  </a:moveTo>
                  <a:lnTo>
                    <a:pt x="615" y="2"/>
                  </a:lnTo>
                  <a:lnTo>
                    <a:pt x="628" y="10"/>
                  </a:lnTo>
                  <a:lnTo>
                    <a:pt x="639" y="21"/>
                  </a:lnTo>
                  <a:lnTo>
                    <a:pt x="646" y="34"/>
                  </a:lnTo>
                  <a:lnTo>
                    <a:pt x="649" y="49"/>
                  </a:lnTo>
                  <a:lnTo>
                    <a:pt x="646" y="66"/>
                  </a:lnTo>
                  <a:lnTo>
                    <a:pt x="639" y="80"/>
                  </a:lnTo>
                  <a:lnTo>
                    <a:pt x="628" y="90"/>
                  </a:lnTo>
                  <a:lnTo>
                    <a:pt x="615" y="97"/>
                  </a:lnTo>
                  <a:lnTo>
                    <a:pt x="599" y="100"/>
                  </a:lnTo>
                  <a:lnTo>
                    <a:pt x="544" y="104"/>
                  </a:lnTo>
                  <a:lnTo>
                    <a:pt x="492" y="112"/>
                  </a:lnTo>
                  <a:lnTo>
                    <a:pt x="441" y="126"/>
                  </a:lnTo>
                  <a:lnTo>
                    <a:pt x="393" y="144"/>
                  </a:lnTo>
                  <a:lnTo>
                    <a:pt x="347" y="168"/>
                  </a:lnTo>
                  <a:lnTo>
                    <a:pt x="304" y="196"/>
                  </a:lnTo>
                  <a:lnTo>
                    <a:pt x="264" y="229"/>
                  </a:lnTo>
                  <a:lnTo>
                    <a:pt x="229" y="265"/>
                  </a:lnTo>
                  <a:lnTo>
                    <a:pt x="196" y="305"/>
                  </a:lnTo>
                  <a:lnTo>
                    <a:pt x="168" y="348"/>
                  </a:lnTo>
                  <a:lnTo>
                    <a:pt x="144" y="394"/>
                  </a:lnTo>
                  <a:lnTo>
                    <a:pt x="125" y="442"/>
                  </a:lnTo>
                  <a:lnTo>
                    <a:pt x="111" y="493"/>
                  </a:lnTo>
                  <a:lnTo>
                    <a:pt x="103" y="545"/>
                  </a:lnTo>
                  <a:lnTo>
                    <a:pt x="100" y="600"/>
                  </a:lnTo>
                  <a:lnTo>
                    <a:pt x="97" y="615"/>
                  </a:lnTo>
                  <a:lnTo>
                    <a:pt x="90" y="628"/>
                  </a:lnTo>
                  <a:lnTo>
                    <a:pt x="79" y="640"/>
                  </a:lnTo>
                  <a:lnTo>
                    <a:pt x="65" y="647"/>
                  </a:lnTo>
                  <a:lnTo>
                    <a:pt x="50" y="649"/>
                  </a:lnTo>
                  <a:lnTo>
                    <a:pt x="33" y="647"/>
                  </a:lnTo>
                  <a:lnTo>
                    <a:pt x="20" y="640"/>
                  </a:lnTo>
                  <a:lnTo>
                    <a:pt x="9" y="628"/>
                  </a:lnTo>
                  <a:lnTo>
                    <a:pt x="2" y="615"/>
                  </a:lnTo>
                  <a:lnTo>
                    <a:pt x="0" y="600"/>
                  </a:lnTo>
                  <a:lnTo>
                    <a:pt x="3" y="539"/>
                  </a:lnTo>
                  <a:lnTo>
                    <a:pt x="12" y="478"/>
                  </a:lnTo>
                  <a:lnTo>
                    <a:pt x="26" y="421"/>
                  </a:lnTo>
                  <a:lnTo>
                    <a:pt x="47" y="366"/>
                  </a:lnTo>
                  <a:lnTo>
                    <a:pt x="72" y="314"/>
                  </a:lnTo>
                  <a:lnTo>
                    <a:pt x="102" y="265"/>
                  </a:lnTo>
                  <a:lnTo>
                    <a:pt x="137" y="218"/>
                  </a:lnTo>
                  <a:lnTo>
                    <a:pt x="175" y="176"/>
                  </a:lnTo>
                  <a:lnTo>
                    <a:pt x="218" y="137"/>
                  </a:lnTo>
                  <a:lnTo>
                    <a:pt x="264" y="103"/>
                  </a:lnTo>
                  <a:lnTo>
                    <a:pt x="313" y="73"/>
                  </a:lnTo>
                  <a:lnTo>
                    <a:pt x="365" y="47"/>
                  </a:lnTo>
                  <a:lnTo>
                    <a:pt x="421" y="27"/>
                  </a:lnTo>
                  <a:lnTo>
                    <a:pt x="479" y="13"/>
                  </a:lnTo>
                  <a:lnTo>
                    <a:pt x="538" y="3"/>
                  </a:lnTo>
                  <a:lnTo>
                    <a:pt x="599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8" name="Freeform 12"/>
          <p:cNvSpPr>
            <a:spLocks noChangeAspect="1" noEditPoints="1"/>
          </p:cNvSpPr>
          <p:nvPr/>
        </p:nvSpPr>
        <p:spPr bwMode="auto">
          <a:xfrm>
            <a:off x="7244369" y="2571176"/>
            <a:ext cx="361810" cy="357983"/>
          </a:xfrm>
          <a:custGeom>
            <a:avLst/>
            <a:gdLst>
              <a:gd name="T0" fmla="*/ 1210 w 3228"/>
              <a:gd name="T1" fmla="*/ 2995 h 3195"/>
              <a:gd name="T2" fmla="*/ 1118 w 3228"/>
              <a:gd name="T3" fmla="*/ 2762 h 3195"/>
              <a:gd name="T4" fmla="*/ 822 w 3228"/>
              <a:gd name="T5" fmla="*/ 1897 h 3195"/>
              <a:gd name="T6" fmla="*/ 2035 w 3228"/>
              <a:gd name="T7" fmla="*/ 1697 h 3195"/>
              <a:gd name="T8" fmla="*/ 2490 w 3228"/>
              <a:gd name="T9" fmla="*/ 1561 h 3195"/>
              <a:gd name="T10" fmla="*/ 2490 w 3228"/>
              <a:gd name="T11" fmla="*/ 1235 h 3195"/>
              <a:gd name="T12" fmla="*/ 2035 w 3228"/>
              <a:gd name="T13" fmla="*/ 1099 h 3195"/>
              <a:gd name="T14" fmla="*/ 234 w 3228"/>
              <a:gd name="T15" fmla="*/ 1235 h 3195"/>
              <a:gd name="T16" fmla="*/ 234 w 3228"/>
              <a:gd name="T17" fmla="*/ 1561 h 3195"/>
              <a:gd name="T18" fmla="*/ 1111 w 3228"/>
              <a:gd name="T19" fmla="*/ 1697 h 3195"/>
              <a:gd name="T20" fmla="*/ 1011 w 3228"/>
              <a:gd name="T21" fmla="*/ 1347 h 3195"/>
              <a:gd name="T22" fmla="*/ 1859 w 3228"/>
              <a:gd name="T23" fmla="*/ 897 h 3195"/>
              <a:gd name="T24" fmla="*/ 1334 w 3228"/>
              <a:gd name="T25" fmla="*/ 1099 h 3195"/>
              <a:gd name="T26" fmla="*/ 1142 w 3228"/>
              <a:gd name="T27" fmla="*/ 1235 h 3195"/>
              <a:gd name="T28" fmla="*/ 1142 w 3228"/>
              <a:gd name="T29" fmla="*/ 1561 h 3195"/>
              <a:gd name="T30" fmla="*/ 1311 w 3228"/>
              <a:gd name="T31" fmla="*/ 1698 h 3195"/>
              <a:gd name="T32" fmla="*/ 1800 w 3228"/>
              <a:gd name="T33" fmla="*/ 1856 h 3195"/>
              <a:gd name="T34" fmla="*/ 1823 w 3228"/>
              <a:gd name="T35" fmla="*/ 1194 h 3195"/>
              <a:gd name="T36" fmla="*/ 2376 w 3228"/>
              <a:gd name="T37" fmla="*/ 251 h 3195"/>
              <a:gd name="T38" fmla="*/ 2141 w 3228"/>
              <a:gd name="T39" fmla="*/ 616 h 3195"/>
              <a:gd name="T40" fmla="*/ 2449 w 3228"/>
              <a:gd name="T41" fmla="*/ 923 h 3195"/>
              <a:gd name="T42" fmla="*/ 2689 w 3228"/>
              <a:gd name="T43" fmla="*/ 1190 h 3195"/>
              <a:gd name="T44" fmla="*/ 2689 w 3228"/>
              <a:gd name="T45" fmla="*/ 1606 h 3195"/>
              <a:gd name="T46" fmla="*/ 2449 w 3228"/>
              <a:gd name="T47" fmla="*/ 1872 h 3195"/>
              <a:gd name="T48" fmla="*/ 2141 w 3228"/>
              <a:gd name="T49" fmla="*/ 2180 h 3195"/>
              <a:gd name="T50" fmla="*/ 2376 w 3228"/>
              <a:gd name="T51" fmla="*/ 2545 h 3195"/>
              <a:gd name="T52" fmla="*/ 2674 w 3228"/>
              <a:gd name="T53" fmla="*/ 2541 h 3195"/>
              <a:gd name="T54" fmla="*/ 2916 w 3228"/>
              <a:gd name="T55" fmla="*/ 2148 h 3195"/>
              <a:gd name="T56" fmla="*/ 3025 w 3228"/>
              <a:gd name="T57" fmla="*/ 1491 h 3195"/>
              <a:gd name="T58" fmla="*/ 2958 w 3228"/>
              <a:gd name="T59" fmla="*/ 794 h 3195"/>
              <a:gd name="T60" fmla="*/ 2745 w 3228"/>
              <a:gd name="T61" fmla="*/ 322 h 3195"/>
              <a:gd name="T62" fmla="*/ 2573 w 3228"/>
              <a:gd name="T63" fmla="*/ 3 h 3195"/>
              <a:gd name="T64" fmla="*/ 2912 w 3228"/>
              <a:gd name="T65" fmla="*/ 208 h 3195"/>
              <a:gd name="T66" fmla="*/ 3129 w 3228"/>
              <a:gd name="T67" fmla="*/ 659 h 3195"/>
              <a:gd name="T68" fmla="*/ 3224 w 3228"/>
              <a:gd name="T69" fmla="*/ 1244 h 3195"/>
              <a:gd name="T70" fmla="*/ 3193 w 3228"/>
              <a:gd name="T71" fmla="*/ 1855 h 3195"/>
              <a:gd name="T72" fmla="*/ 3035 w 3228"/>
              <a:gd name="T73" fmla="*/ 2386 h 3195"/>
              <a:gd name="T74" fmla="*/ 2757 w 3228"/>
              <a:gd name="T75" fmla="*/ 2728 h 3195"/>
              <a:gd name="T76" fmla="*/ 2375 w 3228"/>
              <a:gd name="T77" fmla="*/ 2771 h 3195"/>
              <a:gd name="T78" fmla="*/ 2067 w 3228"/>
              <a:gd name="T79" fmla="*/ 2491 h 3195"/>
              <a:gd name="T80" fmla="*/ 1773 w 3228"/>
              <a:gd name="T81" fmla="*/ 2088 h 3195"/>
              <a:gd name="T82" fmla="*/ 1382 w 3228"/>
              <a:gd name="T83" fmla="*/ 1906 h 3195"/>
              <a:gd name="T84" fmla="*/ 1343 w 3228"/>
              <a:gd name="T85" fmla="*/ 1926 h 3195"/>
              <a:gd name="T86" fmla="*/ 1311 w 3228"/>
              <a:gd name="T87" fmla="*/ 2696 h 3195"/>
              <a:gd name="T88" fmla="*/ 1394 w 3228"/>
              <a:gd name="T89" fmla="*/ 2825 h 3195"/>
              <a:gd name="T90" fmla="*/ 1373 w 3228"/>
              <a:gd name="T91" fmla="*/ 3114 h 3195"/>
              <a:gd name="T92" fmla="*/ 774 w 3228"/>
              <a:gd name="T93" fmla="*/ 3192 h 3195"/>
              <a:gd name="T94" fmla="*/ 608 w 3228"/>
              <a:gd name="T95" fmla="*/ 3028 h 3195"/>
              <a:gd name="T96" fmla="*/ 506 w 3228"/>
              <a:gd name="T97" fmla="*/ 1925 h 3195"/>
              <a:gd name="T98" fmla="*/ 198 w 3228"/>
              <a:gd name="T99" fmla="*/ 1830 h 3195"/>
              <a:gd name="T100" fmla="*/ 9 w 3228"/>
              <a:gd name="T101" fmla="*/ 1506 h 3195"/>
              <a:gd name="T102" fmla="*/ 77 w 3228"/>
              <a:gd name="T103" fmla="*/ 1101 h 3195"/>
              <a:gd name="T104" fmla="*/ 359 w 3228"/>
              <a:gd name="T105" fmla="*/ 902 h 3195"/>
              <a:gd name="T106" fmla="*/ 1673 w 3228"/>
              <a:gd name="T107" fmla="*/ 788 h 3195"/>
              <a:gd name="T108" fmla="*/ 2034 w 3228"/>
              <a:gd name="T109" fmla="*/ 356 h 3195"/>
              <a:gd name="T110" fmla="*/ 2286 w 3228"/>
              <a:gd name="T111" fmla="*/ 68 h 319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</a:cxnLst>
            <a:rect l="0" t="0" r="r" b="b"/>
            <a:pathLst>
              <a:path w="3228" h="3195">
                <a:moveTo>
                  <a:pt x="752" y="1897"/>
                </a:moveTo>
                <a:lnTo>
                  <a:pt x="771" y="1933"/>
                </a:lnTo>
                <a:lnTo>
                  <a:pt x="786" y="1972"/>
                </a:lnTo>
                <a:lnTo>
                  <a:pt x="798" y="2012"/>
                </a:lnTo>
                <a:lnTo>
                  <a:pt x="804" y="2054"/>
                </a:lnTo>
                <a:lnTo>
                  <a:pt x="807" y="2097"/>
                </a:lnTo>
                <a:lnTo>
                  <a:pt x="807" y="2995"/>
                </a:lnTo>
                <a:lnTo>
                  <a:pt x="1210" y="2995"/>
                </a:lnTo>
                <a:lnTo>
                  <a:pt x="1210" y="2910"/>
                </a:lnTo>
                <a:lnTo>
                  <a:pt x="1196" y="2894"/>
                </a:lnTo>
                <a:lnTo>
                  <a:pt x="1183" y="2879"/>
                </a:lnTo>
                <a:lnTo>
                  <a:pt x="1169" y="2860"/>
                </a:lnTo>
                <a:lnTo>
                  <a:pt x="1155" y="2840"/>
                </a:lnTo>
                <a:lnTo>
                  <a:pt x="1141" y="2817"/>
                </a:lnTo>
                <a:lnTo>
                  <a:pt x="1129" y="2791"/>
                </a:lnTo>
                <a:lnTo>
                  <a:pt x="1118" y="2762"/>
                </a:lnTo>
                <a:lnTo>
                  <a:pt x="1112" y="2731"/>
                </a:lnTo>
                <a:lnTo>
                  <a:pt x="1109" y="2696"/>
                </a:lnTo>
                <a:lnTo>
                  <a:pt x="1109" y="1997"/>
                </a:lnTo>
                <a:lnTo>
                  <a:pt x="1111" y="1963"/>
                </a:lnTo>
                <a:lnTo>
                  <a:pt x="1117" y="1930"/>
                </a:lnTo>
                <a:lnTo>
                  <a:pt x="1127" y="1898"/>
                </a:lnTo>
                <a:lnTo>
                  <a:pt x="822" y="1898"/>
                </a:lnTo>
                <a:lnTo>
                  <a:pt x="822" y="1897"/>
                </a:lnTo>
                <a:lnTo>
                  <a:pt x="752" y="1897"/>
                </a:lnTo>
                <a:close/>
                <a:moveTo>
                  <a:pt x="2035" y="1099"/>
                </a:moveTo>
                <a:lnTo>
                  <a:pt x="2025" y="1196"/>
                </a:lnTo>
                <a:lnTo>
                  <a:pt x="2020" y="1296"/>
                </a:lnTo>
                <a:lnTo>
                  <a:pt x="2018" y="1398"/>
                </a:lnTo>
                <a:lnTo>
                  <a:pt x="2020" y="1500"/>
                </a:lnTo>
                <a:lnTo>
                  <a:pt x="2025" y="1600"/>
                </a:lnTo>
                <a:lnTo>
                  <a:pt x="2035" y="1697"/>
                </a:lnTo>
                <a:lnTo>
                  <a:pt x="2320" y="1697"/>
                </a:lnTo>
                <a:lnTo>
                  <a:pt x="2350" y="1694"/>
                </a:lnTo>
                <a:lnTo>
                  <a:pt x="2378" y="1685"/>
                </a:lnTo>
                <a:lnTo>
                  <a:pt x="2405" y="1670"/>
                </a:lnTo>
                <a:lnTo>
                  <a:pt x="2430" y="1649"/>
                </a:lnTo>
                <a:lnTo>
                  <a:pt x="2453" y="1624"/>
                </a:lnTo>
                <a:lnTo>
                  <a:pt x="2472" y="1594"/>
                </a:lnTo>
                <a:lnTo>
                  <a:pt x="2490" y="1561"/>
                </a:lnTo>
                <a:lnTo>
                  <a:pt x="2503" y="1525"/>
                </a:lnTo>
                <a:lnTo>
                  <a:pt x="2513" y="1485"/>
                </a:lnTo>
                <a:lnTo>
                  <a:pt x="2520" y="1442"/>
                </a:lnTo>
                <a:lnTo>
                  <a:pt x="2523" y="1398"/>
                </a:lnTo>
                <a:lnTo>
                  <a:pt x="2520" y="1353"/>
                </a:lnTo>
                <a:lnTo>
                  <a:pt x="2513" y="1311"/>
                </a:lnTo>
                <a:lnTo>
                  <a:pt x="2503" y="1271"/>
                </a:lnTo>
                <a:lnTo>
                  <a:pt x="2490" y="1235"/>
                </a:lnTo>
                <a:lnTo>
                  <a:pt x="2472" y="1201"/>
                </a:lnTo>
                <a:lnTo>
                  <a:pt x="2453" y="1171"/>
                </a:lnTo>
                <a:lnTo>
                  <a:pt x="2430" y="1147"/>
                </a:lnTo>
                <a:lnTo>
                  <a:pt x="2405" y="1126"/>
                </a:lnTo>
                <a:lnTo>
                  <a:pt x="2378" y="1111"/>
                </a:lnTo>
                <a:lnTo>
                  <a:pt x="2350" y="1102"/>
                </a:lnTo>
                <a:lnTo>
                  <a:pt x="2320" y="1099"/>
                </a:lnTo>
                <a:lnTo>
                  <a:pt x="2035" y="1099"/>
                </a:lnTo>
                <a:close/>
                <a:moveTo>
                  <a:pt x="403" y="1099"/>
                </a:moveTo>
                <a:lnTo>
                  <a:pt x="373" y="1102"/>
                </a:lnTo>
                <a:lnTo>
                  <a:pt x="346" y="1111"/>
                </a:lnTo>
                <a:lnTo>
                  <a:pt x="319" y="1126"/>
                </a:lnTo>
                <a:lnTo>
                  <a:pt x="294" y="1147"/>
                </a:lnTo>
                <a:lnTo>
                  <a:pt x="271" y="1171"/>
                </a:lnTo>
                <a:lnTo>
                  <a:pt x="252" y="1201"/>
                </a:lnTo>
                <a:lnTo>
                  <a:pt x="234" y="1235"/>
                </a:lnTo>
                <a:lnTo>
                  <a:pt x="221" y="1271"/>
                </a:lnTo>
                <a:lnTo>
                  <a:pt x="210" y="1311"/>
                </a:lnTo>
                <a:lnTo>
                  <a:pt x="204" y="1353"/>
                </a:lnTo>
                <a:lnTo>
                  <a:pt x="202" y="1398"/>
                </a:lnTo>
                <a:lnTo>
                  <a:pt x="204" y="1442"/>
                </a:lnTo>
                <a:lnTo>
                  <a:pt x="210" y="1485"/>
                </a:lnTo>
                <a:lnTo>
                  <a:pt x="221" y="1525"/>
                </a:lnTo>
                <a:lnTo>
                  <a:pt x="234" y="1561"/>
                </a:lnTo>
                <a:lnTo>
                  <a:pt x="252" y="1594"/>
                </a:lnTo>
                <a:lnTo>
                  <a:pt x="271" y="1624"/>
                </a:lnTo>
                <a:lnTo>
                  <a:pt x="294" y="1649"/>
                </a:lnTo>
                <a:lnTo>
                  <a:pt x="319" y="1670"/>
                </a:lnTo>
                <a:lnTo>
                  <a:pt x="346" y="1685"/>
                </a:lnTo>
                <a:lnTo>
                  <a:pt x="373" y="1694"/>
                </a:lnTo>
                <a:lnTo>
                  <a:pt x="403" y="1697"/>
                </a:lnTo>
                <a:lnTo>
                  <a:pt x="1111" y="1697"/>
                </a:lnTo>
                <a:lnTo>
                  <a:pt x="1086" y="1665"/>
                </a:lnTo>
                <a:lnTo>
                  <a:pt x="1064" y="1628"/>
                </a:lnTo>
                <a:lnTo>
                  <a:pt x="1045" y="1587"/>
                </a:lnTo>
                <a:lnTo>
                  <a:pt x="1030" y="1544"/>
                </a:lnTo>
                <a:lnTo>
                  <a:pt x="1018" y="1497"/>
                </a:lnTo>
                <a:lnTo>
                  <a:pt x="1011" y="1449"/>
                </a:lnTo>
                <a:lnTo>
                  <a:pt x="1009" y="1398"/>
                </a:lnTo>
                <a:lnTo>
                  <a:pt x="1011" y="1347"/>
                </a:lnTo>
                <a:lnTo>
                  <a:pt x="1018" y="1298"/>
                </a:lnTo>
                <a:lnTo>
                  <a:pt x="1030" y="1252"/>
                </a:lnTo>
                <a:lnTo>
                  <a:pt x="1045" y="1208"/>
                </a:lnTo>
                <a:lnTo>
                  <a:pt x="1064" y="1168"/>
                </a:lnTo>
                <a:lnTo>
                  <a:pt x="1086" y="1132"/>
                </a:lnTo>
                <a:lnTo>
                  <a:pt x="1111" y="1099"/>
                </a:lnTo>
                <a:lnTo>
                  <a:pt x="403" y="1099"/>
                </a:lnTo>
                <a:close/>
                <a:moveTo>
                  <a:pt x="1859" y="897"/>
                </a:moveTo>
                <a:lnTo>
                  <a:pt x="1800" y="943"/>
                </a:lnTo>
                <a:lnTo>
                  <a:pt x="1739" y="982"/>
                </a:lnTo>
                <a:lnTo>
                  <a:pt x="1675" y="1017"/>
                </a:lnTo>
                <a:lnTo>
                  <a:pt x="1610" y="1046"/>
                </a:lnTo>
                <a:lnTo>
                  <a:pt x="1542" y="1068"/>
                </a:lnTo>
                <a:lnTo>
                  <a:pt x="1474" y="1085"/>
                </a:lnTo>
                <a:lnTo>
                  <a:pt x="1405" y="1095"/>
                </a:lnTo>
                <a:lnTo>
                  <a:pt x="1334" y="1099"/>
                </a:lnTo>
                <a:lnTo>
                  <a:pt x="1311" y="1099"/>
                </a:lnTo>
                <a:lnTo>
                  <a:pt x="1281" y="1102"/>
                </a:lnTo>
                <a:lnTo>
                  <a:pt x="1254" y="1111"/>
                </a:lnTo>
                <a:lnTo>
                  <a:pt x="1227" y="1126"/>
                </a:lnTo>
                <a:lnTo>
                  <a:pt x="1202" y="1147"/>
                </a:lnTo>
                <a:lnTo>
                  <a:pt x="1179" y="1171"/>
                </a:lnTo>
                <a:lnTo>
                  <a:pt x="1160" y="1201"/>
                </a:lnTo>
                <a:lnTo>
                  <a:pt x="1142" y="1235"/>
                </a:lnTo>
                <a:lnTo>
                  <a:pt x="1129" y="1271"/>
                </a:lnTo>
                <a:lnTo>
                  <a:pt x="1118" y="1311"/>
                </a:lnTo>
                <a:lnTo>
                  <a:pt x="1112" y="1353"/>
                </a:lnTo>
                <a:lnTo>
                  <a:pt x="1110" y="1398"/>
                </a:lnTo>
                <a:lnTo>
                  <a:pt x="1112" y="1442"/>
                </a:lnTo>
                <a:lnTo>
                  <a:pt x="1118" y="1485"/>
                </a:lnTo>
                <a:lnTo>
                  <a:pt x="1129" y="1525"/>
                </a:lnTo>
                <a:lnTo>
                  <a:pt x="1142" y="1561"/>
                </a:lnTo>
                <a:lnTo>
                  <a:pt x="1160" y="1594"/>
                </a:lnTo>
                <a:lnTo>
                  <a:pt x="1179" y="1624"/>
                </a:lnTo>
                <a:lnTo>
                  <a:pt x="1202" y="1649"/>
                </a:lnTo>
                <a:lnTo>
                  <a:pt x="1227" y="1670"/>
                </a:lnTo>
                <a:lnTo>
                  <a:pt x="1254" y="1685"/>
                </a:lnTo>
                <a:lnTo>
                  <a:pt x="1281" y="1694"/>
                </a:lnTo>
                <a:lnTo>
                  <a:pt x="1311" y="1697"/>
                </a:lnTo>
                <a:lnTo>
                  <a:pt x="1311" y="1698"/>
                </a:lnTo>
                <a:lnTo>
                  <a:pt x="1334" y="1698"/>
                </a:lnTo>
                <a:lnTo>
                  <a:pt x="1405" y="1702"/>
                </a:lnTo>
                <a:lnTo>
                  <a:pt x="1474" y="1713"/>
                </a:lnTo>
                <a:lnTo>
                  <a:pt x="1542" y="1729"/>
                </a:lnTo>
                <a:lnTo>
                  <a:pt x="1610" y="1751"/>
                </a:lnTo>
                <a:lnTo>
                  <a:pt x="1675" y="1780"/>
                </a:lnTo>
                <a:lnTo>
                  <a:pt x="1739" y="1815"/>
                </a:lnTo>
                <a:lnTo>
                  <a:pt x="1800" y="1856"/>
                </a:lnTo>
                <a:lnTo>
                  <a:pt x="1859" y="1901"/>
                </a:lnTo>
                <a:lnTo>
                  <a:pt x="1844" y="1802"/>
                </a:lnTo>
                <a:lnTo>
                  <a:pt x="1831" y="1703"/>
                </a:lnTo>
                <a:lnTo>
                  <a:pt x="1823" y="1602"/>
                </a:lnTo>
                <a:lnTo>
                  <a:pt x="1818" y="1500"/>
                </a:lnTo>
                <a:lnTo>
                  <a:pt x="1816" y="1398"/>
                </a:lnTo>
                <a:lnTo>
                  <a:pt x="1818" y="1296"/>
                </a:lnTo>
                <a:lnTo>
                  <a:pt x="1823" y="1194"/>
                </a:lnTo>
                <a:lnTo>
                  <a:pt x="1831" y="1094"/>
                </a:lnTo>
                <a:lnTo>
                  <a:pt x="1844" y="995"/>
                </a:lnTo>
                <a:lnTo>
                  <a:pt x="1859" y="897"/>
                </a:lnTo>
                <a:close/>
                <a:moveTo>
                  <a:pt x="2523" y="200"/>
                </a:moveTo>
                <a:lnTo>
                  <a:pt x="2485" y="203"/>
                </a:lnTo>
                <a:lnTo>
                  <a:pt x="2447" y="213"/>
                </a:lnTo>
                <a:lnTo>
                  <a:pt x="2411" y="229"/>
                </a:lnTo>
                <a:lnTo>
                  <a:pt x="2376" y="251"/>
                </a:lnTo>
                <a:lnTo>
                  <a:pt x="2342" y="279"/>
                </a:lnTo>
                <a:lnTo>
                  <a:pt x="2309" y="313"/>
                </a:lnTo>
                <a:lnTo>
                  <a:pt x="2277" y="351"/>
                </a:lnTo>
                <a:lnTo>
                  <a:pt x="2247" y="394"/>
                </a:lnTo>
                <a:lnTo>
                  <a:pt x="2218" y="443"/>
                </a:lnTo>
                <a:lnTo>
                  <a:pt x="2190" y="496"/>
                </a:lnTo>
                <a:lnTo>
                  <a:pt x="2165" y="554"/>
                </a:lnTo>
                <a:lnTo>
                  <a:pt x="2141" y="616"/>
                </a:lnTo>
                <a:lnTo>
                  <a:pt x="2118" y="681"/>
                </a:lnTo>
                <a:lnTo>
                  <a:pt x="2099" y="751"/>
                </a:lnTo>
                <a:lnTo>
                  <a:pt x="2080" y="823"/>
                </a:lnTo>
                <a:lnTo>
                  <a:pt x="2065" y="899"/>
                </a:lnTo>
                <a:lnTo>
                  <a:pt x="2320" y="899"/>
                </a:lnTo>
                <a:lnTo>
                  <a:pt x="2365" y="902"/>
                </a:lnTo>
                <a:lnTo>
                  <a:pt x="2408" y="910"/>
                </a:lnTo>
                <a:lnTo>
                  <a:pt x="2449" y="923"/>
                </a:lnTo>
                <a:lnTo>
                  <a:pt x="2489" y="943"/>
                </a:lnTo>
                <a:lnTo>
                  <a:pt x="2526" y="966"/>
                </a:lnTo>
                <a:lnTo>
                  <a:pt x="2560" y="994"/>
                </a:lnTo>
                <a:lnTo>
                  <a:pt x="2592" y="1025"/>
                </a:lnTo>
                <a:lnTo>
                  <a:pt x="2622" y="1061"/>
                </a:lnTo>
                <a:lnTo>
                  <a:pt x="2648" y="1101"/>
                </a:lnTo>
                <a:lnTo>
                  <a:pt x="2670" y="1144"/>
                </a:lnTo>
                <a:lnTo>
                  <a:pt x="2689" y="1190"/>
                </a:lnTo>
                <a:lnTo>
                  <a:pt x="2704" y="1239"/>
                </a:lnTo>
                <a:lnTo>
                  <a:pt x="2715" y="1290"/>
                </a:lnTo>
                <a:lnTo>
                  <a:pt x="2722" y="1343"/>
                </a:lnTo>
                <a:lnTo>
                  <a:pt x="2724" y="1398"/>
                </a:lnTo>
                <a:lnTo>
                  <a:pt x="2722" y="1453"/>
                </a:lnTo>
                <a:lnTo>
                  <a:pt x="2715" y="1506"/>
                </a:lnTo>
                <a:lnTo>
                  <a:pt x="2704" y="1557"/>
                </a:lnTo>
                <a:lnTo>
                  <a:pt x="2689" y="1606"/>
                </a:lnTo>
                <a:lnTo>
                  <a:pt x="2670" y="1651"/>
                </a:lnTo>
                <a:lnTo>
                  <a:pt x="2648" y="1694"/>
                </a:lnTo>
                <a:lnTo>
                  <a:pt x="2622" y="1734"/>
                </a:lnTo>
                <a:lnTo>
                  <a:pt x="2592" y="1770"/>
                </a:lnTo>
                <a:lnTo>
                  <a:pt x="2560" y="1802"/>
                </a:lnTo>
                <a:lnTo>
                  <a:pt x="2526" y="1830"/>
                </a:lnTo>
                <a:lnTo>
                  <a:pt x="2489" y="1854"/>
                </a:lnTo>
                <a:lnTo>
                  <a:pt x="2449" y="1872"/>
                </a:lnTo>
                <a:lnTo>
                  <a:pt x="2408" y="1885"/>
                </a:lnTo>
                <a:lnTo>
                  <a:pt x="2365" y="1894"/>
                </a:lnTo>
                <a:lnTo>
                  <a:pt x="2320" y="1897"/>
                </a:lnTo>
                <a:lnTo>
                  <a:pt x="2065" y="1897"/>
                </a:lnTo>
                <a:lnTo>
                  <a:pt x="2080" y="1973"/>
                </a:lnTo>
                <a:lnTo>
                  <a:pt x="2099" y="2046"/>
                </a:lnTo>
                <a:lnTo>
                  <a:pt x="2118" y="2115"/>
                </a:lnTo>
                <a:lnTo>
                  <a:pt x="2141" y="2180"/>
                </a:lnTo>
                <a:lnTo>
                  <a:pt x="2165" y="2242"/>
                </a:lnTo>
                <a:lnTo>
                  <a:pt x="2190" y="2300"/>
                </a:lnTo>
                <a:lnTo>
                  <a:pt x="2218" y="2353"/>
                </a:lnTo>
                <a:lnTo>
                  <a:pt x="2247" y="2401"/>
                </a:lnTo>
                <a:lnTo>
                  <a:pt x="2277" y="2445"/>
                </a:lnTo>
                <a:lnTo>
                  <a:pt x="2309" y="2484"/>
                </a:lnTo>
                <a:lnTo>
                  <a:pt x="2342" y="2517"/>
                </a:lnTo>
                <a:lnTo>
                  <a:pt x="2376" y="2545"/>
                </a:lnTo>
                <a:lnTo>
                  <a:pt x="2411" y="2567"/>
                </a:lnTo>
                <a:lnTo>
                  <a:pt x="2447" y="2583"/>
                </a:lnTo>
                <a:lnTo>
                  <a:pt x="2485" y="2593"/>
                </a:lnTo>
                <a:lnTo>
                  <a:pt x="2523" y="2596"/>
                </a:lnTo>
                <a:lnTo>
                  <a:pt x="2562" y="2593"/>
                </a:lnTo>
                <a:lnTo>
                  <a:pt x="2600" y="2582"/>
                </a:lnTo>
                <a:lnTo>
                  <a:pt x="2638" y="2564"/>
                </a:lnTo>
                <a:lnTo>
                  <a:pt x="2674" y="2541"/>
                </a:lnTo>
                <a:lnTo>
                  <a:pt x="2710" y="2510"/>
                </a:lnTo>
                <a:lnTo>
                  <a:pt x="2745" y="2474"/>
                </a:lnTo>
                <a:lnTo>
                  <a:pt x="2777" y="2433"/>
                </a:lnTo>
                <a:lnTo>
                  <a:pt x="2809" y="2386"/>
                </a:lnTo>
                <a:lnTo>
                  <a:pt x="2837" y="2332"/>
                </a:lnTo>
                <a:lnTo>
                  <a:pt x="2865" y="2275"/>
                </a:lnTo>
                <a:lnTo>
                  <a:pt x="2892" y="2214"/>
                </a:lnTo>
                <a:lnTo>
                  <a:pt x="2916" y="2148"/>
                </a:lnTo>
                <a:lnTo>
                  <a:pt x="2937" y="2077"/>
                </a:lnTo>
                <a:lnTo>
                  <a:pt x="2958" y="2003"/>
                </a:lnTo>
                <a:lnTo>
                  <a:pt x="2976" y="1925"/>
                </a:lnTo>
                <a:lnTo>
                  <a:pt x="2991" y="1843"/>
                </a:lnTo>
                <a:lnTo>
                  <a:pt x="3004" y="1760"/>
                </a:lnTo>
                <a:lnTo>
                  <a:pt x="3014" y="1673"/>
                </a:lnTo>
                <a:lnTo>
                  <a:pt x="3021" y="1583"/>
                </a:lnTo>
                <a:lnTo>
                  <a:pt x="3025" y="1491"/>
                </a:lnTo>
                <a:lnTo>
                  <a:pt x="3026" y="1398"/>
                </a:lnTo>
                <a:lnTo>
                  <a:pt x="3025" y="1304"/>
                </a:lnTo>
                <a:lnTo>
                  <a:pt x="3021" y="1212"/>
                </a:lnTo>
                <a:lnTo>
                  <a:pt x="3014" y="1123"/>
                </a:lnTo>
                <a:lnTo>
                  <a:pt x="3004" y="1037"/>
                </a:lnTo>
                <a:lnTo>
                  <a:pt x="2991" y="952"/>
                </a:lnTo>
                <a:lnTo>
                  <a:pt x="2976" y="871"/>
                </a:lnTo>
                <a:lnTo>
                  <a:pt x="2958" y="794"/>
                </a:lnTo>
                <a:lnTo>
                  <a:pt x="2937" y="719"/>
                </a:lnTo>
                <a:lnTo>
                  <a:pt x="2916" y="649"/>
                </a:lnTo>
                <a:lnTo>
                  <a:pt x="2892" y="582"/>
                </a:lnTo>
                <a:lnTo>
                  <a:pt x="2865" y="520"/>
                </a:lnTo>
                <a:lnTo>
                  <a:pt x="2837" y="463"/>
                </a:lnTo>
                <a:lnTo>
                  <a:pt x="2809" y="411"/>
                </a:lnTo>
                <a:lnTo>
                  <a:pt x="2777" y="364"/>
                </a:lnTo>
                <a:lnTo>
                  <a:pt x="2745" y="322"/>
                </a:lnTo>
                <a:lnTo>
                  <a:pt x="2710" y="286"/>
                </a:lnTo>
                <a:lnTo>
                  <a:pt x="2674" y="255"/>
                </a:lnTo>
                <a:lnTo>
                  <a:pt x="2638" y="232"/>
                </a:lnTo>
                <a:lnTo>
                  <a:pt x="2600" y="214"/>
                </a:lnTo>
                <a:lnTo>
                  <a:pt x="2562" y="203"/>
                </a:lnTo>
                <a:lnTo>
                  <a:pt x="2523" y="200"/>
                </a:lnTo>
                <a:close/>
                <a:moveTo>
                  <a:pt x="2523" y="0"/>
                </a:moveTo>
                <a:lnTo>
                  <a:pt x="2573" y="3"/>
                </a:lnTo>
                <a:lnTo>
                  <a:pt x="2622" y="11"/>
                </a:lnTo>
                <a:lnTo>
                  <a:pt x="2668" y="25"/>
                </a:lnTo>
                <a:lnTo>
                  <a:pt x="2714" y="44"/>
                </a:lnTo>
                <a:lnTo>
                  <a:pt x="2757" y="67"/>
                </a:lnTo>
                <a:lnTo>
                  <a:pt x="2798" y="96"/>
                </a:lnTo>
                <a:lnTo>
                  <a:pt x="2837" y="130"/>
                </a:lnTo>
                <a:lnTo>
                  <a:pt x="2876" y="166"/>
                </a:lnTo>
                <a:lnTo>
                  <a:pt x="2912" y="208"/>
                </a:lnTo>
                <a:lnTo>
                  <a:pt x="2946" y="253"/>
                </a:lnTo>
                <a:lnTo>
                  <a:pt x="2978" y="302"/>
                </a:lnTo>
                <a:lnTo>
                  <a:pt x="3008" y="354"/>
                </a:lnTo>
                <a:lnTo>
                  <a:pt x="3035" y="410"/>
                </a:lnTo>
                <a:lnTo>
                  <a:pt x="3062" y="468"/>
                </a:lnTo>
                <a:lnTo>
                  <a:pt x="3087" y="529"/>
                </a:lnTo>
                <a:lnTo>
                  <a:pt x="3109" y="592"/>
                </a:lnTo>
                <a:lnTo>
                  <a:pt x="3129" y="659"/>
                </a:lnTo>
                <a:lnTo>
                  <a:pt x="3149" y="726"/>
                </a:lnTo>
                <a:lnTo>
                  <a:pt x="3166" y="797"/>
                </a:lnTo>
                <a:lnTo>
                  <a:pt x="3180" y="868"/>
                </a:lnTo>
                <a:lnTo>
                  <a:pt x="3193" y="942"/>
                </a:lnTo>
                <a:lnTo>
                  <a:pt x="3204" y="1015"/>
                </a:lnTo>
                <a:lnTo>
                  <a:pt x="3213" y="1091"/>
                </a:lnTo>
                <a:lnTo>
                  <a:pt x="3220" y="1167"/>
                </a:lnTo>
                <a:lnTo>
                  <a:pt x="3224" y="1244"/>
                </a:lnTo>
                <a:lnTo>
                  <a:pt x="3227" y="1320"/>
                </a:lnTo>
                <a:lnTo>
                  <a:pt x="3228" y="1398"/>
                </a:lnTo>
                <a:lnTo>
                  <a:pt x="3227" y="1475"/>
                </a:lnTo>
                <a:lnTo>
                  <a:pt x="3224" y="1552"/>
                </a:lnTo>
                <a:lnTo>
                  <a:pt x="3220" y="1629"/>
                </a:lnTo>
                <a:lnTo>
                  <a:pt x="3213" y="1704"/>
                </a:lnTo>
                <a:lnTo>
                  <a:pt x="3204" y="1780"/>
                </a:lnTo>
                <a:lnTo>
                  <a:pt x="3193" y="1855"/>
                </a:lnTo>
                <a:lnTo>
                  <a:pt x="3180" y="1927"/>
                </a:lnTo>
                <a:lnTo>
                  <a:pt x="3166" y="1999"/>
                </a:lnTo>
                <a:lnTo>
                  <a:pt x="3149" y="2069"/>
                </a:lnTo>
                <a:lnTo>
                  <a:pt x="3129" y="2137"/>
                </a:lnTo>
                <a:lnTo>
                  <a:pt x="3109" y="2203"/>
                </a:lnTo>
                <a:lnTo>
                  <a:pt x="3087" y="2266"/>
                </a:lnTo>
                <a:lnTo>
                  <a:pt x="3062" y="2327"/>
                </a:lnTo>
                <a:lnTo>
                  <a:pt x="3035" y="2386"/>
                </a:lnTo>
                <a:lnTo>
                  <a:pt x="3008" y="2442"/>
                </a:lnTo>
                <a:lnTo>
                  <a:pt x="2978" y="2494"/>
                </a:lnTo>
                <a:lnTo>
                  <a:pt x="2946" y="2543"/>
                </a:lnTo>
                <a:lnTo>
                  <a:pt x="2912" y="2588"/>
                </a:lnTo>
                <a:lnTo>
                  <a:pt x="2876" y="2629"/>
                </a:lnTo>
                <a:lnTo>
                  <a:pt x="2837" y="2666"/>
                </a:lnTo>
                <a:lnTo>
                  <a:pt x="2798" y="2699"/>
                </a:lnTo>
                <a:lnTo>
                  <a:pt x="2757" y="2728"/>
                </a:lnTo>
                <a:lnTo>
                  <a:pt x="2714" y="2751"/>
                </a:lnTo>
                <a:lnTo>
                  <a:pt x="2668" y="2771"/>
                </a:lnTo>
                <a:lnTo>
                  <a:pt x="2622" y="2784"/>
                </a:lnTo>
                <a:lnTo>
                  <a:pt x="2573" y="2793"/>
                </a:lnTo>
                <a:lnTo>
                  <a:pt x="2523" y="2795"/>
                </a:lnTo>
                <a:lnTo>
                  <a:pt x="2471" y="2793"/>
                </a:lnTo>
                <a:lnTo>
                  <a:pt x="2423" y="2784"/>
                </a:lnTo>
                <a:lnTo>
                  <a:pt x="2375" y="2771"/>
                </a:lnTo>
                <a:lnTo>
                  <a:pt x="2330" y="2751"/>
                </a:lnTo>
                <a:lnTo>
                  <a:pt x="2286" y="2727"/>
                </a:lnTo>
                <a:lnTo>
                  <a:pt x="2245" y="2698"/>
                </a:lnTo>
                <a:lnTo>
                  <a:pt x="2206" y="2665"/>
                </a:lnTo>
                <a:lnTo>
                  <a:pt x="2168" y="2628"/>
                </a:lnTo>
                <a:lnTo>
                  <a:pt x="2132" y="2586"/>
                </a:lnTo>
                <a:lnTo>
                  <a:pt x="2099" y="2540"/>
                </a:lnTo>
                <a:lnTo>
                  <a:pt x="2067" y="2491"/>
                </a:lnTo>
                <a:lnTo>
                  <a:pt x="2036" y="2439"/>
                </a:lnTo>
                <a:lnTo>
                  <a:pt x="2034" y="2440"/>
                </a:lnTo>
                <a:lnTo>
                  <a:pt x="1995" y="2371"/>
                </a:lnTo>
                <a:lnTo>
                  <a:pt x="1955" y="2306"/>
                </a:lnTo>
                <a:lnTo>
                  <a:pt x="1913" y="2246"/>
                </a:lnTo>
                <a:lnTo>
                  <a:pt x="1869" y="2188"/>
                </a:lnTo>
                <a:lnTo>
                  <a:pt x="1822" y="2136"/>
                </a:lnTo>
                <a:lnTo>
                  <a:pt x="1773" y="2088"/>
                </a:lnTo>
                <a:lnTo>
                  <a:pt x="1723" y="2047"/>
                </a:lnTo>
                <a:lnTo>
                  <a:pt x="1670" y="2009"/>
                </a:lnTo>
                <a:lnTo>
                  <a:pt x="1617" y="1976"/>
                </a:lnTo>
                <a:lnTo>
                  <a:pt x="1562" y="1950"/>
                </a:lnTo>
                <a:lnTo>
                  <a:pt x="1505" y="1928"/>
                </a:lnTo>
                <a:lnTo>
                  <a:pt x="1449" y="1913"/>
                </a:lnTo>
                <a:lnTo>
                  <a:pt x="1390" y="1904"/>
                </a:lnTo>
                <a:lnTo>
                  <a:pt x="1382" y="1906"/>
                </a:lnTo>
                <a:lnTo>
                  <a:pt x="1372" y="1908"/>
                </a:lnTo>
                <a:lnTo>
                  <a:pt x="1363" y="1912"/>
                </a:lnTo>
                <a:lnTo>
                  <a:pt x="1363" y="1912"/>
                </a:lnTo>
                <a:lnTo>
                  <a:pt x="1362" y="1912"/>
                </a:lnTo>
                <a:lnTo>
                  <a:pt x="1362" y="1913"/>
                </a:lnTo>
                <a:lnTo>
                  <a:pt x="1361" y="1913"/>
                </a:lnTo>
                <a:lnTo>
                  <a:pt x="1361" y="1913"/>
                </a:lnTo>
                <a:lnTo>
                  <a:pt x="1343" y="1926"/>
                </a:lnTo>
                <a:lnTo>
                  <a:pt x="1330" y="1942"/>
                </a:lnTo>
                <a:lnTo>
                  <a:pt x="1324" y="1952"/>
                </a:lnTo>
                <a:lnTo>
                  <a:pt x="1317" y="1970"/>
                </a:lnTo>
                <a:lnTo>
                  <a:pt x="1312" y="1990"/>
                </a:lnTo>
                <a:lnTo>
                  <a:pt x="1312" y="1992"/>
                </a:lnTo>
                <a:lnTo>
                  <a:pt x="1311" y="1994"/>
                </a:lnTo>
                <a:lnTo>
                  <a:pt x="1311" y="1997"/>
                </a:lnTo>
                <a:lnTo>
                  <a:pt x="1311" y="2696"/>
                </a:lnTo>
                <a:lnTo>
                  <a:pt x="1313" y="2711"/>
                </a:lnTo>
                <a:lnTo>
                  <a:pt x="1320" y="2726"/>
                </a:lnTo>
                <a:lnTo>
                  <a:pt x="1329" y="2740"/>
                </a:lnTo>
                <a:lnTo>
                  <a:pt x="1341" y="2755"/>
                </a:lnTo>
                <a:lnTo>
                  <a:pt x="1355" y="2771"/>
                </a:lnTo>
                <a:lnTo>
                  <a:pt x="1368" y="2788"/>
                </a:lnTo>
                <a:lnTo>
                  <a:pt x="1382" y="2805"/>
                </a:lnTo>
                <a:lnTo>
                  <a:pt x="1394" y="2825"/>
                </a:lnTo>
                <a:lnTo>
                  <a:pt x="1403" y="2846"/>
                </a:lnTo>
                <a:lnTo>
                  <a:pt x="1409" y="2870"/>
                </a:lnTo>
                <a:lnTo>
                  <a:pt x="1411" y="2895"/>
                </a:lnTo>
                <a:lnTo>
                  <a:pt x="1411" y="2995"/>
                </a:lnTo>
                <a:lnTo>
                  <a:pt x="1409" y="3028"/>
                </a:lnTo>
                <a:lnTo>
                  <a:pt x="1401" y="3059"/>
                </a:lnTo>
                <a:lnTo>
                  <a:pt x="1390" y="3087"/>
                </a:lnTo>
                <a:lnTo>
                  <a:pt x="1373" y="3114"/>
                </a:lnTo>
                <a:lnTo>
                  <a:pt x="1353" y="3137"/>
                </a:lnTo>
                <a:lnTo>
                  <a:pt x="1329" y="3157"/>
                </a:lnTo>
                <a:lnTo>
                  <a:pt x="1303" y="3173"/>
                </a:lnTo>
                <a:lnTo>
                  <a:pt x="1274" y="3185"/>
                </a:lnTo>
                <a:lnTo>
                  <a:pt x="1243" y="3192"/>
                </a:lnTo>
                <a:lnTo>
                  <a:pt x="1210" y="3195"/>
                </a:lnTo>
                <a:lnTo>
                  <a:pt x="807" y="3195"/>
                </a:lnTo>
                <a:lnTo>
                  <a:pt x="774" y="3192"/>
                </a:lnTo>
                <a:lnTo>
                  <a:pt x="743" y="3185"/>
                </a:lnTo>
                <a:lnTo>
                  <a:pt x="714" y="3173"/>
                </a:lnTo>
                <a:lnTo>
                  <a:pt x="687" y="3157"/>
                </a:lnTo>
                <a:lnTo>
                  <a:pt x="664" y="3137"/>
                </a:lnTo>
                <a:lnTo>
                  <a:pt x="644" y="3114"/>
                </a:lnTo>
                <a:lnTo>
                  <a:pt x="627" y="3087"/>
                </a:lnTo>
                <a:lnTo>
                  <a:pt x="615" y="3059"/>
                </a:lnTo>
                <a:lnTo>
                  <a:pt x="608" y="3028"/>
                </a:lnTo>
                <a:lnTo>
                  <a:pt x="605" y="2995"/>
                </a:lnTo>
                <a:lnTo>
                  <a:pt x="605" y="2097"/>
                </a:lnTo>
                <a:lnTo>
                  <a:pt x="602" y="2061"/>
                </a:lnTo>
                <a:lnTo>
                  <a:pt x="592" y="2027"/>
                </a:lnTo>
                <a:lnTo>
                  <a:pt x="578" y="1997"/>
                </a:lnTo>
                <a:lnTo>
                  <a:pt x="557" y="1968"/>
                </a:lnTo>
                <a:lnTo>
                  <a:pt x="533" y="1944"/>
                </a:lnTo>
                <a:lnTo>
                  <a:pt x="506" y="1925"/>
                </a:lnTo>
                <a:lnTo>
                  <a:pt x="474" y="1910"/>
                </a:lnTo>
                <a:lnTo>
                  <a:pt x="440" y="1901"/>
                </a:lnTo>
                <a:lnTo>
                  <a:pt x="403" y="1897"/>
                </a:lnTo>
                <a:lnTo>
                  <a:pt x="359" y="1894"/>
                </a:lnTo>
                <a:lnTo>
                  <a:pt x="316" y="1885"/>
                </a:lnTo>
                <a:lnTo>
                  <a:pt x="274" y="1872"/>
                </a:lnTo>
                <a:lnTo>
                  <a:pt x="235" y="1854"/>
                </a:lnTo>
                <a:lnTo>
                  <a:pt x="198" y="1830"/>
                </a:lnTo>
                <a:lnTo>
                  <a:pt x="164" y="1802"/>
                </a:lnTo>
                <a:lnTo>
                  <a:pt x="132" y="1770"/>
                </a:lnTo>
                <a:lnTo>
                  <a:pt x="103" y="1734"/>
                </a:lnTo>
                <a:lnTo>
                  <a:pt x="77" y="1694"/>
                </a:lnTo>
                <a:lnTo>
                  <a:pt x="55" y="1651"/>
                </a:lnTo>
                <a:lnTo>
                  <a:pt x="35" y="1606"/>
                </a:lnTo>
                <a:lnTo>
                  <a:pt x="21" y="1557"/>
                </a:lnTo>
                <a:lnTo>
                  <a:pt x="9" y="1506"/>
                </a:lnTo>
                <a:lnTo>
                  <a:pt x="2" y="1453"/>
                </a:lnTo>
                <a:lnTo>
                  <a:pt x="0" y="1398"/>
                </a:lnTo>
                <a:lnTo>
                  <a:pt x="2" y="1343"/>
                </a:lnTo>
                <a:lnTo>
                  <a:pt x="9" y="1290"/>
                </a:lnTo>
                <a:lnTo>
                  <a:pt x="21" y="1239"/>
                </a:lnTo>
                <a:lnTo>
                  <a:pt x="35" y="1190"/>
                </a:lnTo>
                <a:lnTo>
                  <a:pt x="55" y="1144"/>
                </a:lnTo>
                <a:lnTo>
                  <a:pt x="77" y="1101"/>
                </a:lnTo>
                <a:lnTo>
                  <a:pt x="103" y="1061"/>
                </a:lnTo>
                <a:lnTo>
                  <a:pt x="132" y="1025"/>
                </a:lnTo>
                <a:lnTo>
                  <a:pt x="164" y="994"/>
                </a:lnTo>
                <a:lnTo>
                  <a:pt x="198" y="966"/>
                </a:lnTo>
                <a:lnTo>
                  <a:pt x="235" y="943"/>
                </a:lnTo>
                <a:lnTo>
                  <a:pt x="274" y="923"/>
                </a:lnTo>
                <a:lnTo>
                  <a:pt x="316" y="910"/>
                </a:lnTo>
                <a:lnTo>
                  <a:pt x="359" y="902"/>
                </a:lnTo>
                <a:lnTo>
                  <a:pt x="403" y="899"/>
                </a:lnTo>
                <a:lnTo>
                  <a:pt x="1334" y="899"/>
                </a:lnTo>
                <a:lnTo>
                  <a:pt x="1393" y="896"/>
                </a:lnTo>
                <a:lnTo>
                  <a:pt x="1452" y="885"/>
                </a:lnTo>
                <a:lnTo>
                  <a:pt x="1508" y="870"/>
                </a:lnTo>
                <a:lnTo>
                  <a:pt x="1564" y="849"/>
                </a:lnTo>
                <a:lnTo>
                  <a:pt x="1619" y="821"/>
                </a:lnTo>
                <a:lnTo>
                  <a:pt x="1673" y="788"/>
                </a:lnTo>
                <a:lnTo>
                  <a:pt x="1724" y="751"/>
                </a:lnTo>
                <a:lnTo>
                  <a:pt x="1774" y="708"/>
                </a:lnTo>
                <a:lnTo>
                  <a:pt x="1822" y="660"/>
                </a:lnTo>
                <a:lnTo>
                  <a:pt x="1869" y="608"/>
                </a:lnTo>
                <a:lnTo>
                  <a:pt x="1914" y="551"/>
                </a:lnTo>
                <a:lnTo>
                  <a:pt x="1956" y="490"/>
                </a:lnTo>
                <a:lnTo>
                  <a:pt x="1995" y="426"/>
                </a:lnTo>
                <a:lnTo>
                  <a:pt x="2034" y="356"/>
                </a:lnTo>
                <a:lnTo>
                  <a:pt x="2036" y="357"/>
                </a:lnTo>
                <a:lnTo>
                  <a:pt x="2066" y="305"/>
                </a:lnTo>
                <a:lnTo>
                  <a:pt x="2098" y="256"/>
                </a:lnTo>
                <a:lnTo>
                  <a:pt x="2132" y="210"/>
                </a:lnTo>
                <a:lnTo>
                  <a:pt x="2168" y="169"/>
                </a:lnTo>
                <a:lnTo>
                  <a:pt x="2205" y="131"/>
                </a:lnTo>
                <a:lnTo>
                  <a:pt x="2245" y="97"/>
                </a:lnTo>
                <a:lnTo>
                  <a:pt x="2286" y="68"/>
                </a:lnTo>
                <a:lnTo>
                  <a:pt x="2330" y="45"/>
                </a:lnTo>
                <a:lnTo>
                  <a:pt x="2375" y="26"/>
                </a:lnTo>
                <a:lnTo>
                  <a:pt x="2423" y="11"/>
                </a:lnTo>
                <a:lnTo>
                  <a:pt x="2471" y="3"/>
                </a:lnTo>
                <a:lnTo>
                  <a:pt x="2523" y="0"/>
                </a:lnTo>
                <a:close/>
              </a:path>
            </a:pathLst>
          </a:custGeom>
          <a:solidFill>
            <a:schemeClr val="bg1"/>
          </a:solidFill>
          <a:ln w="0">
            <a:noFill/>
            <a:prstDash val="solid"/>
            <a:round/>
          </a:ln>
        </p:spPr>
        <p:txBody>
          <a:bodyPr vert="horz" wrap="square" lIns="47441" tIns="23681" rIns="47441" bIns="23681" numCol="1" anchor="t" anchorCtr="0" compatLnSpc="1"/>
          <a:lstStyle/>
          <a:p>
            <a:pPr defTabSz="1252855"/>
            <a:endParaRPr lang="es-ES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grpSp>
        <p:nvGrpSpPr>
          <p:cNvPr id="39" name="Group 15"/>
          <p:cNvGrpSpPr>
            <a:grpSpLocks noChangeAspect="1"/>
          </p:cNvGrpSpPr>
          <p:nvPr/>
        </p:nvGrpSpPr>
        <p:grpSpPr bwMode="auto">
          <a:xfrm>
            <a:off x="5518800" y="2571176"/>
            <a:ext cx="361810" cy="357983"/>
            <a:chOff x="12172" y="2923"/>
            <a:chExt cx="1615" cy="1598"/>
          </a:xfrm>
          <a:solidFill>
            <a:schemeClr val="bg1"/>
          </a:solidFill>
        </p:grpSpPr>
        <p:sp>
          <p:nvSpPr>
            <p:cNvPr id="40" name="Freeform 17"/>
            <p:cNvSpPr>
              <a:spLocks noEditPoints="1"/>
            </p:cNvSpPr>
            <p:nvPr/>
          </p:nvSpPr>
          <p:spPr bwMode="auto">
            <a:xfrm>
              <a:off x="12172" y="2923"/>
              <a:ext cx="1615" cy="1598"/>
            </a:xfrm>
            <a:custGeom>
              <a:avLst/>
              <a:gdLst>
                <a:gd name="T0" fmla="*/ 214 w 3228"/>
                <a:gd name="T1" fmla="*/ 2737 h 3195"/>
                <a:gd name="T2" fmla="*/ 177 w 3228"/>
                <a:gd name="T3" fmla="*/ 2843 h 3195"/>
                <a:gd name="T4" fmla="*/ 220 w 3228"/>
                <a:gd name="T5" fmla="*/ 2956 h 3195"/>
                <a:gd name="T6" fmla="*/ 324 w 3228"/>
                <a:gd name="T7" fmla="*/ 3016 h 3195"/>
                <a:gd name="T8" fmla="*/ 440 w 3228"/>
                <a:gd name="T9" fmla="*/ 2998 h 3195"/>
                <a:gd name="T10" fmla="*/ 1241 w 3228"/>
                <a:gd name="T11" fmla="*/ 2116 h 3195"/>
                <a:gd name="T12" fmla="*/ 1046 w 3228"/>
                <a:gd name="T13" fmla="*/ 1910 h 3195"/>
                <a:gd name="T14" fmla="*/ 1786 w 3228"/>
                <a:gd name="T15" fmla="*/ 226 h 3195"/>
                <a:gd name="T16" fmla="*/ 1508 w 3228"/>
                <a:gd name="T17" fmla="*/ 336 h 3195"/>
                <a:gd name="T18" fmla="*/ 1278 w 3228"/>
                <a:gd name="T19" fmla="*/ 519 h 3195"/>
                <a:gd name="T20" fmla="*/ 1111 w 3228"/>
                <a:gd name="T21" fmla="*/ 759 h 3195"/>
                <a:gd name="T22" fmla="*/ 1021 w 3228"/>
                <a:gd name="T23" fmla="*/ 1044 h 3195"/>
                <a:gd name="T24" fmla="*/ 1021 w 3228"/>
                <a:gd name="T25" fmla="*/ 1353 h 3195"/>
                <a:gd name="T26" fmla="*/ 1111 w 3228"/>
                <a:gd name="T27" fmla="*/ 1637 h 3195"/>
                <a:gd name="T28" fmla="*/ 1278 w 3228"/>
                <a:gd name="T29" fmla="*/ 1878 h 3195"/>
                <a:gd name="T30" fmla="*/ 1508 w 3228"/>
                <a:gd name="T31" fmla="*/ 2061 h 3195"/>
                <a:gd name="T32" fmla="*/ 1786 w 3228"/>
                <a:gd name="T33" fmla="*/ 2170 h 3195"/>
                <a:gd name="T34" fmla="*/ 2097 w 3228"/>
                <a:gd name="T35" fmla="*/ 2194 h 3195"/>
                <a:gd name="T36" fmla="*/ 2393 w 3228"/>
                <a:gd name="T37" fmla="*/ 2125 h 3195"/>
                <a:gd name="T38" fmla="*/ 2649 w 3228"/>
                <a:gd name="T39" fmla="*/ 1977 h 3195"/>
                <a:gd name="T40" fmla="*/ 2849 w 3228"/>
                <a:gd name="T41" fmla="*/ 1764 h 3195"/>
                <a:gd name="T42" fmla="*/ 2980 w 3228"/>
                <a:gd name="T43" fmla="*/ 1499 h 3195"/>
                <a:gd name="T44" fmla="*/ 3026 w 3228"/>
                <a:gd name="T45" fmla="*/ 1198 h 3195"/>
                <a:gd name="T46" fmla="*/ 2980 w 3228"/>
                <a:gd name="T47" fmla="*/ 897 h 3195"/>
                <a:gd name="T48" fmla="*/ 2849 w 3228"/>
                <a:gd name="T49" fmla="*/ 632 h 3195"/>
                <a:gd name="T50" fmla="*/ 2649 w 3228"/>
                <a:gd name="T51" fmla="*/ 419 h 3195"/>
                <a:gd name="T52" fmla="*/ 2393 w 3228"/>
                <a:gd name="T53" fmla="*/ 271 h 3195"/>
                <a:gd name="T54" fmla="*/ 2097 w 3228"/>
                <a:gd name="T55" fmla="*/ 203 h 3195"/>
                <a:gd name="T56" fmla="*/ 2104 w 3228"/>
                <a:gd name="T57" fmla="*/ 3 h 3195"/>
                <a:gd name="T58" fmla="*/ 2432 w 3228"/>
                <a:gd name="T59" fmla="*/ 72 h 3195"/>
                <a:gd name="T60" fmla="*/ 2720 w 3228"/>
                <a:gd name="T61" fmla="*/ 222 h 3195"/>
                <a:gd name="T62" fmla="*/ 2955 w 3228"/>
                <a:gd name="T63" fmla="*/ 440 h 3195"/>
                <a:gd name="T64" fmla="*/ 3125 w 3228"/>
                <a:gd name="T65" fmla="*/ 713 h 3195"/>
                <a:gd name="T66" fmla="*/ 3217 w 3228"/>
                <a:gd name="T67" fmla="*/ 1028 h 3195"/>
                <a:gd name="T68" fmla="*/ 3217 w 3228"/>
                <a:gd name="T69" fmla="*/ 1367 h 3195"/>
                <a:gd name="T70" fmla="*/ 3125 w 3228"/>
                <a:gd name="T71" fmla="*/ 1683 h 3195"/>
                <a:gd name="T72" fmla="*/ 2955 w 3228"/>
                <a:gd name="T73" fmla="*/ 1957 h 3195"/>
                <a:gd name="T74" fmla="*/ 2720 w 3228"/>
                <a:gd name="T75" fmla="*/ 2174 h 3195"/>
                <a:gd name="T76" fmla="*/ 2432 w 3228"/>
                <a:gd name="T77" fmla="*/ 2324 h 3195"/>
                <a:gd name="T78" fmla="*/ 2104 w 3228"/>
                <a:gd name="T79" fmla="*/ 2393 h 3195"/>
                <a:gd name="T80" fmla="*/ 1762 w 3228"/>
                <a:gd name="T81" fmla="*/ 2369 h 3195"/>
                <a:gd name="T82" fmla="*/ 1452 w 3228"/>
                <a:gd name="T83" fmla="*/ 2256 h 3195"/>
                <a:gd name="T84" fmla="*/ 549 w 3228"/>
                <a:gd name="T85" fmla="*/ 3139 h 3195"/>
                <a:gd name="T86" fmla="*/ 398 w 3228"/>
                <a:gd name="T87" fmla="*/ 3193 h 3195"/>
                <a:gd name="T88" fmla="*/ 218 w 3228"/>
                <a:gd name="T89" fmla="*/ 3168 h 3195"/>
                <a:gd name="T90" fmla="*/ 74 w 3228"/>
                <a:gd name="T91" fmla="*/ 3059 h 3195"/>
                <a:gd name="T92" fmla="*/ 3 w 3228"/>
                <a:gd name="T93" fmla="*/ 2891 h 3195"/>
                <a:gd name="T94" fmla="*/ 22 w 3228"/>
                <a:gd name="T95" fmla="*/ 2723 h 3195"/>
                <a:gd name="T96" fmla="*/ 107 w 3228"/>
                <a:gd name="T97" fmla="*/ 2592 h 3195"/>
                <a:gd name="T98" fmla="*/ 881 w 3228"/>
                <a:gd name="T99" fmla="*/ 1609 h 3195"/>
                <a:gd name="T100" fmla="*/ 810 w 3228"/>
                <a:gd name="T101" fmla="*/ 1284 h 3195"/>
                <a:gd name="T102" fmla="*/ 834 w 3228"/>
                <a:gd name="T103" fmla="*/ 947 h 3195"/>
                <a:gd name="T104" fmla="*/ 946 w 3228"/>
                <a:gd name="T105" fmla="*/ 640 h 3195"/>
                <a:gd name="T106" fmla="*/ 1134 w 3228"/>
                <a:gd name="T107" fmla="*/ 380 h 3195"/>
                <a:gd name="T108" fmla="*/ 1384 w 3228"/>
                <a:gd name="T109" fmla="*/ 177 h 3195"/>
                <a:gd name="T110" fmla="*/ 1683 w 3228"/>
                <a:gd name="T111" fmla="*/ 46 h 3195"/>
                <a:gd name="T112" fmla="*/ 2018 w 3228"/>
                <a:gd name="T113" fmla="*/ 0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</a:cxnLst>
              <a:rect l="0" t="0" r="r" b="b"/>
              <a:pathLst>
                <a:path w="3228" h="3195">
                  <a:moveTo>
                    <a:pt x="1046" y="1910"/>
                  </a:moveTo>
                  <a:lnTo>
                    <a:pt x="232" y="2715"/>
                  </a:lnTo>
                  <a:lnTo>
                    <a:pt x="232" y="2716"/>
                  </a:lnTo>
                  <a:lnTo>
                    <a:pt x="214" y="2737"/>
                  </a:lnTo>
                  <a:lnTo>
                    <a:pt x="199" y="2760"/>
                  </a:lnTo>
                  <a:lnTo>
                    <a:pt x="188" y="2786"/>
                  </a:lnTo>
                  <a:lnTo>
                    <a:pt x="181" y="2813"/>
                  </a:lnTo>
                  <a:lnTo>
                    <a:pt x="177" y="2843"/>
                  </a:lnTo>
                  <a:lnTo>
                    <a:pt x="181" y="2875"/>
                  </a:lnTo>
                  <a:lnTo>
                    <a:pt x="189" y="2904"/>
                  </a:lnTo>
                  <a:lnTo>
                    <a:pt x="202" y="2932"/>
                  </a:lnTo>
                  <a:lnTo>
                    <a:pt x="220" y="2956"/>
                  </a:lnTo>
                  <a:lnTo>
                    <a:pt x="241" y="2978"/>
                  </a:lnTo>
                  <a:lnTo>
                    <a:pt x="266" y="2995"/>
                  </a:lnTo>
                  <a:lnTo>
                    <a:pt x="294" y="3008"/>
                  </a:lnTo>
                  <a:lnTo>
                    <a:pt x="324" y="3016"/>
                  </a:lnTo>
                  <a:lnTo>
                    <a:pt x="356" y="3019"/>
                  </a:lnTo>
                  <a:lnTo>
                    <a:pt x="386" y="3017"/>
                  </a:lnTo>
                  <a:lnTo>
                    <a:pt x="414" y="3010"/>
                  </a:lnTo>
                  <a:lnTo>
                    <a:pt x="440" y="2998"/>
                  </a:lnTo>
                  <a:lnTo>
                    <a:pt x="463" y="2983"/>
                  </a:lnTo>
                  <a:lnTo>
                    <a:pt x="484" y="2965"/>
                  </a:lnTo>
                  <a:lnTo>
                    <a:pt x="1297" y="2160"/>
                  </a:lnTo>
                  <a:lnTo>
                    <a:pt x="1241" y="2116"/>
                  </a:lnTo>
                  <a:lnTo>
                    <a:pt x="1188" y="2069"/>
                  </a:lnTo>
                  <a:lnTo>
                    <a:pt x="1137" y="2019"/>
                  </a:lnTo>
                  <a:lnTo>
                    <a:pt x="1091" y="1966"/>
                  </a:lnTo>
                  <a:lnTo>
                    <a:pt x="1046" y="1910"/>
                  </a:lnTo>
                  <a:close/>
                  <a:moveTo>
                    <a:pt x="2018" y="200"/>
                  </a:moveTo>
                  <a:lnTo>
                    <a:pt x="1939" y="203"/>
                  </a:lnTo>
                  <a:lnTo>
                    <a:pt x="1861" y="211"/>
                  </a:lnTo>
                  <a:lnTo>
                    <a:pt x="1786" y="226"/>
                  </a:lnTo>
                  <a:lnTo>
                    <a:pt x="1714" y="246"/>
                  </a:lnTo>
                  <a:lnTo>
                    <a:pt x="1643" y="271"/>
                  </a:lnTo>
                  <a:lnTo>
                    <a:pt x="1574" y="301"/>
                  </a:lnTo>
                  <a:lnTo>
                    <a:pt x="1508" y="336"/>
                  </a:lnTo>
                  <a:lnTo>
                    <a:pt x="1447" y="376"/>
                  </a:lnTo>
                  <a:lnTo>
                    <a:pt x="1387" y="419"/>
                  </a:lnTo>
                  <a:lnTo>
                    <a:pt x="1331" y="467"/>
                  </a:lnTo>
                  <a:lnTo>
                    <a:pt x="1278" y="519"/>
                  </a:lnTo>
                  <a:lnTo>
                    <a:pt x="1231" y="574"/>
                  </a:lnTo>
                  <a:lnTo>
                    <a:pt x="1187" y="632"/>
                  </a:lnTo>
                  <a:lnTo>
                    <a:pt x="1146" y="694"/>
                  </a:lnTo>
                  <a:lnTo>
                    <a:pt x="1111" y="759"/>
                  </a:lnTo>
                  <a:lnTo>
                    <a:pt x="1081" y="827"/>
                  </a:lnTo>
                  <a:lnTo>
                    <a:pt x="1055" y="897"/>
                  </a:lnTo>
                  <a:lnTo>
                    <a:pt x="1036" y="969"/>
                  </a:lnTo>
                  <a:lnTo>
                    <a:pt x="1021" y="1044"/>
                  </a:lnTo>
                  <a:lnTo>
                    <a:pt x="1012" y="1120"/>
                  </a:lnTo>
                  <a:lnTo>
                    <a:pt x="1009" y="1198"/>
                  </a:lnTo>
                  <a:lnTo>
                    <a:pt x="1012" y="1277"/>
                  </a:lnTo>
                  <a:lnTo>
                    <a:pt x="1021" y="1353"/>
                  </a:lnTo>
                  <a:lnTo>
                    <a:pt x="1036" y="1428"/>
                  </a:lnTo>
                  <a:lnTo>
                    <a:pt x="1055" y="1499"/>
                  </a:lnTo>
                  <a:lnTo>
                    <a:pt x="1081" y="1570"/>
                  </a:lnTo>
                  <a:lnTo>
                    <a:pt x="1111" y="1637"/>
                  </a:lnTo>
                  <a:lnTo>
                    <a:pt x="1146" y="1702"/>
                  </a:lnTo>
                  <a:lnTo>
                    <a:pt x="1187" y="1764"/>
                  </a:lnTo>
                  <a:lnTo>
                    <a:pt x="1231" y="1823"/>
                  </a:lnTo>
                  <a:lnTo>
                    <a:pt x="1278" y="1878"/>
                  </a:lnTo>
                  <a:lnTo>
                    <a:pt x="1331" y="1930"/>
                  </a:lnTo>
                  <a:lnTo>
                    <a:pt x="1387" y="1977"/>
                  </a:lnTo>
                  <a:lnTo>
                    <a:pt x="1447" y="2021"/>
                  </a:lnTo>
                  <a:lnTo>
                    <a:pt x="1508" y="2061"/>
                  </a:lnTo>
                  <a:lnTo>
                    <a:pt x="1574" y="2096"/>
                  </a:lnTo>
                  <a:lnTo>
                    <a:pt x="1643" y="2125"/>
                  </a:lnTo>
                  <a:lnTo>
                    <a:pt x="1714" y="2151"/>
                  </a:lnTo>
                  <a:lnTo>
                    <a:pt x="1786" y="2170"/>
                  </a:lnTo>
                  <a:lnTo>
                    <a:pt x="1861" y="2184"/>
                  </a:lnTo>
                  <a:lnTo>
                    <a:pt x="1939" y="2194"/>
                  </a:lnTo>
                  <a:lnTo>
                    <a:pt x="2018" y="2197"/>
                  </a:lnTo>
                  <a:lnTo>
                    <a:pt x="2097" y="2194"/>
                  </a:lnTo>
                  <a:lnTo>
                    <a:pt x="2174" y="2184"/>
                  </a:lnTo>
                  <a:lnTo>
                    <a:pt x="2249" y="2170"/>
                  </a:lnTo>
                  <a:lnTo>
                    <a:pt x="2323" y="2151"/>
                  </a:lnTo>
                  <a:lnTo>
                    <a:pt x="2393" y="2125"/>
                  </a:lnTo>
                  <a:lnTo>
                    <a:pt x="2462" y="2096"/>
                  </a:lnTo>
                  <a:lnTo>
                    <a:pt x="2527" y="2061"/>
                  </a:lnTo>
                  <a:lnTo>
                    <a:pt x="2590" y="2021"/>
                  </a:lnTo>
                  <a:lnTo>
                    <a:pt x="2649" y="1977"/>
                  </a:lnTo>
                  <a:lnTo>
                    <a:pt x="2704" y="1930"/>
                  </a:lnTo>
                  <a:lnTo>
                    <a:pt x="2757" y="1878"/>
                  </a:lnTo>
                  <a:lnTo>
                    <a:pt x="2805" y="1823"/>
                  </a:lnTo>
                  <a:lnTo>
                    <a:pt x="2849" y="1764"/>
                  </a:lnTo>
                  <a:lnTo>
                    <a:pt x="2889" y="1702"/>
                  </a:lnTo>
                  <a:lnTo>
                    <a:pt x="2924" y="1637"/>
                  </a:lnTo>
                  <a:lnTo>
                    <a:pt x="2955" y="1570"/>
                  </a:lnTo>
                  <a:lnTo>
                    <a:pt x="2980" y="1499"/>
                  </a:lnTo>
                  <a:lnTo>
                    <a:pt x="3000" y="1428"/>
                  </a:lnTo>
                  <a:lnTo>
                    <a:pt x="3015" y="1353"/>
                  </a:lnTo>
                  <a:lnTo>
                    <a:pt x="3024" y="1277"/>
                  </a:lnTo>
                  <a:lnTo>
                    <a:pt x="3026" y="1198"/>
                  </a:lnTo>
                  <a:lnTo>
                    <a:pt x="3024" y="1120"/>
                  </a:lnTo>
                  <a:lnTo>
                    <a:pt x="3015" y="1044"/>
                  </a:lnTo>
                  <a:lnTo>
                    <a:pt x="3000" y="969"/>
                  </a:lnTo>
                  <a:lnTo>
                    <a:pt x="2980" y="897"/>
                  </a:lnTo>
                  <a:lnTo>
                    <a:pt x="2955" y="827"/>
                  </a:lnTo>
                  <a:lnTo>
                    <a:pt x="2924" y="759"/>
                  </a:lnTo>
                  <a:lnTo>
                    <a:pt x="2889" y="694"/>
                  </a:lnTo>
                  <a:lnTo>
                    <a:pt x="2849" y="632"/>
                  </a:lnTo>
                  <a:lnTo>
                    <a:pt x="2805" y="574"/>
                  </a:lnTo>
                  <a:lnTo>
                    <a:pt x="2757" y="519"/>
                  </a:lnTo>
                  <a:lnTo>
                    <a:pt x="2704" y="467"/>
                  </a:lnTo>
                  <a:lnTo>
                    <a:pt x="2649" y="419"/>
                  </a:lnTo>
                  <a:lnTo>
                    <a:pt x="2590" y="376"/>
                  </a:lnTo>
                  <a:lnTo>
                    <a:pt x="2527" y="336"/>
                  </a:lnTo>
                  <a:lnTo>
                    <a:pt x="2462" y="301"/>
                  </a:lnTo>
                  <a:lnTo>
                    <a:pt x="2393" y="271"/>
                  </a:lnTo>
                  <a:lnTo>
                    <a:pt x="2323" y="246"/>
                  </a:lnTo>
                  <a:lnTo>
                    <a:pt x="2249" y="226"/>
                  </a:lnTo>
                  <a:lnTo>
                    <a:pt x="2174" y="211"/>
                  </a:lnTo>
                  <a:lnTo>
                    <a:pt x="2097" y="203"/>
                  </a:lnTo>
                  <a:lnTo>
                    <a:pt x="2018" y="200"/>
                  </a:lnTo>
                  <a:close/>
                  <a:moveTo>
                    <a:pt x="2018" y="0"/>
                  </a:moveTo>
                  <a:lnTo>
                    <a:pt x="2018" y="0"/>
                  </a:lnTo>
                  <a:lnTo>
                    <a:pt x="2104" y="3"/>
                  </a:lnTo>
                  <a:lnTo>
                    <a:pt x="2189" y="11"/>
                  </a:lnTo>
                  <a:lnTo>
                    <a:pt x="2272" y="27"/>
                  </a:lnTo>
                  <a:lnTo>
                    <a:pt x="2352" y="46"/>
                  </a:lnTo>
                  <a:lnTo>
                    <a:pt x="2432" y="72"/>
                  </a:lnTo>
                  <a:lnTo>
                    <a:pt x="2508" y="102"/>
                  </a:lnTo>
                  <a:lnTo>
                    <a:pt x="2582" y="137"/>
                  </a:lnTo>
                  <a:lnTo>
                    <a:pt x="2652" y="177"/>
                  </a:lnTo>
                  <a:lnTo>
                    <a:pt x="2720" y="222"/>
                  </a:lnTo>
                  <a:lnTo>
                    <a:pt x="2784" y="271"/>
                  </a:lnTo>
                  <a:lnTo>
                    <a:pt x="2845" y="323"/>
                  </a:lnTo>
                  <a:lnTo>
                    <a:pt x="2902" y="380"/>
                  </a:lnTo>
                  <a:lnTo>
                    <a:pt x="2955" y="440"/>
                  </a:lnTo>
                  <a:lnTo>
                    <a:pt x="3005" y="503"/>
                  </a:lnTo>
                  <a:lnTo>
                    <a:pt x="3049" y="570"/>
                  </a:lnTo>
                  <a:lnTo>
                    <a:pt x="3090" y="640"/>
                  </a:lnTo>
                  <a:lnTo>
                    <a:pt x="3125" y="713"/>
                  </a:lnTo>
                  <a:lnTo>
                    <a:pt x="3156" y="788"/>
                  </a:lnTo>
                  <a:lnTo>
                    <a:pt x="3182" y="866"/>
                  </a:lnTo>
                  <a:lnTo>
                    <a:pt x="3202" y="947"/>
                  </a:lnTo>
                  <a:lnTo>
                    <a:pt x="3217" y="1028"/>
                  </a:lnTo>
                  <a:lnTo>
                    <a:pt x="3225" y="1113"/>
                  </a:lnTo>
                  <a:lnTo>
                    <a:pt x="3228" y="1198"/>
                  </a:lnTo>
                  <a:lnTo>
                    <a:pt x="3225" y="1284"/>
                  </a:lnTo>
                  <a:lnTo>
                    <a:pt x="3217" y="1367"/>
                  </a:lnTo>
                  <a:lnTo>
                    <a:pt x="3202" y="1450"/>
                  </a:lnTo>
                  <a:lnTo>
                    <a:pt x="3182" y="1530"/>
                  </a:lnTo>
                  <a:lnTo>
                    <a:pt x="3156" y="1607"/>
                  </a:lnTo>
                  <a:lnTo>
                    <a:pt x="3125" y="1683"/>
                  </a:lnTo>
                  <a:lnTo>
                    <a:pt x="3090" y="1756"/>
                  </a:lnTo>
                  <a:lnTo>
                    <a:pt x="3049" y="1826"/>
                  </a:lnTo>
                  <a:lnTo>
                    <a:pt x="3005" y="1892"/>
                  </a:lnTo>
                  <a:lnTo>
                    <a:pt x="2955" y="1957"/>
                  </a:lnTo>
                  <a:lnTo>
                    <a:pt x="2902" y="2017"/>
                  </a:lnTo>
                  <a:lnTo>
                    <a:pt x="2845" y="2073"/>
                  </a:lnTo>
                  <a:lnTo>
                    <a:pt x="2784" y="2126"/>
                  </a:lnTo>
                  <a:lnTo>
                    <a:pt x="2720" y="2174"/>
                  </a:lnTo>
                  <a:lnTo>
                    <a:pt x="2652" y="2219"/>
                  </a:lnTo>
                  <a:lnTo>
                    <a:pt x="2582" y="2259"/>
                  </a:lnTo>
                  <a:lnTo>
                    <a:pt x="2508" y="2294"/>
                  </a:lnTo>
                  <a:lnTo>
                    <a:pt x="2432" y="2324"/>
                  </a:lnTo>
                  <a:lnTo>
                    <a:pt x="2352" y="2350"/>
                  </a:lnTo>
                  <a:lnTo>
                    <a:pt x="2272" y="2369"/>
                  </a:lnTo>
                  <a:lnTo>
                    <a:pt x="2189" y="2385"/>
                  </a:lnTo>
                  <a:lnTo>
                    <a:pt x="2104" y="2393"/>
                  </a:lnTo>
                  <a:lnTo>
                    <a:pt x="2018" y="2396"/>
                  </a:lnTo>
                  <a:lnTo>
                    <a:pt x="1930" y="2393"/>
                  </a:lnTo>
                  <a:lnTo>
                    <a:pt x="1846" y="2384"/>
                  </a:lnTo>
                  <a:lnTo>
                    <a:pt x="1762" y="2369"/>
                  </a:lnTo>
                  <a:lnTo>
                    <a:pt x="1681" y="2349"/>
                  </a:lnTo>
                  <a:lnTo>
                    <a:pt x="1601" y="2323"/>
                  </a:lnTo>
                  <a:lnTo>
                    <a:pt x="1525" y="2292"/>
                  </a:lnTo>
                  <a:lnTo>
                    <a:pt x="1452" y="2256"/>
                  </a:lnTo>
                  <a:lnTo>
                    <a:pt x="610" y="3089"/>
                  </a:lnTo>
                  <a:lnTo>
                    <a:pt x="610" y="3089"/>
                  </a:lnTo>
                  <a:lnTo>
                    <a:pt x="581" y="3116"/>
                  </a:lnTo>
                  <a:lnTo>
                    <a:pt x="549" y="3139"/>
                  </a:lnTo>
                  <a:lnTo>
                    <a:pt x="514" y="3159"/>
                  </a:lnTo>
                  <a:lnTo>
                    <a:pt x="478" y="3174"/>
                  </a:lnTo>
                  <a:lnTo>
                    <a:pt x="438" y="3186"/>
                  </a:lnTo>
                  <a:lnTo>
                    <a:pt x="398" y="3193"/>
                  </a:lnTo>
                  <a:lnTo>
                    <a:pt x="356" y="3195"/>
                  </a:lnTo>
                  <a:lnTo>
                    <a:pt x="307" y="3192"/>
                  </a:lnTo>
                  <a:lnTo>
                    <a:pt x="262" y="3183"/>
                  </a:lnTo>
                  <a:lnTo>
                    <a:pt x="218" y="3168"/>
                  </a:lnTo>
                  <a:lnTo>
                    <a:pt x="176" y="3147"/>
                  </a:lnTo>
                  <a:lnTo>
                    <a:pt x="138" y="3122"/>
                  </a:lnTo>
                  <a:lnTo>
                    <a:pt x="104" y="3092"/>
                  </a:lnTo>
                  <a:lnTo>
                    <a:pt x="74" y="3059"/>
                  </a:lnTo>
                  <a:lnTo>
                    <a:pt x="48" y="3021"/>
                  </a:lnTo>
                  <a:lnTo>
                    <a:pt x="28" y="2980"/>
                  </a:lnTo>
                  <a:lnTo>
                    <a:pt x="12" y="2936"/>
                  </a:lnTo>
                  <a:lnTo>
                    <a:pt x="3" y="2891"/>
                  </a:lnTo>
                  <a:lnTo>
                    <a:pt x="0" y="2843"/>
                  </a:lnTo>
                  <a:lnTo>
                    <a:pt x="2" y="2801"/>
                  </a:lnTo>
                  <a:lnTo>
                    <a:pt x="9" y="2761"/>
                  </a:lnTo>
                  <a:lnTo>
                    <a:pt x="22" y="2723"/>
                  </a:lnTo>
                  <a:lnTo>
                    <a:pt x="37" y="2686"/>
                  </a:lnTo>
                  <a:lnTo>
                    <a:pt x="57" y="2652"/>
                  </a:lnTo>
                  <a:lnTo>
                    <a:pt x="80" y="2620"/>
                  </a:lnTo>
                  <a:lnTo>
                    <a:pt x="107" y="2592"/>
                  </a:lnTo>
                  <a:lnTo>
                    <a:pt x="106" y="2591"/>
                  </a:lnTo>
                  <a:lnTo>
                    <a:pt x="948" y="1758"/>
                  </a:lnTo>
                  <a:lnTo>
                    <a:pt x="912" y="1685"/>
                  </a:lnTo>
                  <a:lnTo>
                    <a:pt x="881" y="1609"/>
                  </a:lnTo>
                  <a:lnTo>
                    <a:pt x="854" y="1531"/>
                  </a:lnTo>
                  <a:lnTo>
                    <a:pt x="835" y="1451"/>
                  </a:lnTo>
                  <a:lnTo>
                    <a:pt x="819" y="1368"/>
                  </a:lnTo>
                  <a:lnTo>
                    <a:pt x="810" y="1284"/>
                  </a:lnTo>
                  <a:lnTo>
                    <a:pt x="807" y="1198"/>
                  </a:lnTo>
                  <a:lnTo>
                    <a:pt x="810" y="1113"/>
                  </a:lnTo>
                  <a:lnTo>
                    <a:pt x="819" y="1028"/>
                  </a:lnTo>
                  <a:lnTo>
                    <a:pt x="834" y="947"/>
                  </a:lnTo>
                  <a:lnTo>
                    <a:pt x="854" y="866"/>
                  </a:lnTo>
                  <a:lnTo>
                    <a:pt x="879" y="788"/>
                  </a:lnTo>
                  <a:lnTo>
                    <a:pt x="910" y="713"/>
                  </a:lnTo>
                  <a:lnTo>
                    <a:pt x="946" y="640"/>
                  </a:lnTo>
                  <a:lnTo>
                    <a:pt x="986" y="570"/>
                  </a:lnTo>
                  <a:lnTo>
                    <a:pt x="1031" y="503"/>
                  </a:lnTo>
                  <a:lnTo>
                    <a:pt x="1080" y="440"/>
                  </a:lnTo>
                  <a:lnTo>
                    <a:pt x="1134" y="380"/>
                  </a:lnTo>
                  <a:lnTo>
                    <a:pt x="1191" y="323"/>
                  </a:lnTo>
                  <a:lnTo>
                    <a:pt x="1252" y="271"/>
                  </a:lnTo>
                  <a:lnTo>
                    <a:pt x="1316" y="222"/>
                  </a:lnTo>
                  <a:lnTo>
                    <a:pt x="1384" y="177"/>
                  </a:lnTo>
                  <a:lnTo>
                    <a:pt x="1454" y="137"/>
                  </a:lnTo>
                  <a:lnTo>
                    <a:pt x="1528" y="102"/>
                  </a:lnTo>
                  <a:lnTo>
                    <a:pt x="1604" y="72"/>
                  </a:lnTo>
                  <a:lnTo>
                    <a:pt x="1683" y="46"/>
                  </a:lnTo>
                  <a:lnTo>
                    <a:pt x="1763" y="27"/>
                  </a:lnTo>
                  <a:lnTo>
                    <a:pt x="1847" y="11"/>
                  </a:lnTo>
                  <a:lnTo>
                    <a:pt x="1931" y="3"/>
                  </a:lnTo>
                  <a:lnTo>
                    <a:pt x="2018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1" name="Freeform 18"/>
            <p:cNvSpPr/>
            <p:nvPr/>
          </p:nvSpPr>
          <p:spPr bwMode="auto">
            <a:xfrm>
              <a:off x="12828" y="3173"/>
              <a:ext cx="378" cy="374"/>
            </a:xfrm>
            <a:custGeom>
              <a:avLst/>
              <a:gdLst>
                <a:gd name="T0" fmla="*/ 707 w 757"/>
                <a:gd name="T1" fmla="*/ 0 h 749"/>
                <a:gd name="T2" fmla="*/ 723 w 757"/>
                <a:gd name="T3" fmla="*/ 2 h 749"/>
                <a:gd name="T4" fmla="*/ 736 w 757"/>
                <a:gd name="T5" fmla="*/ 10 h 749"/>
                <a:gd name="T6" fmla="*/ 747 w 757"/>
                <a:gd name="T7" fmla="*/ 21 h 749"/>
                <a:gd name="T8" fmla="*/ 755 w 757"/>
                <a:gd name="T9" fmla="*/ 34 h 749"/>
                <a:gd name="T10" fmla="*/ 757 w 757"/>
                <a:gd name="T11" fmla="*/ 49 h 749"/>
                <a:gd name="T12" fmla="*/ 755 w 757"/>
                <a:gd name="T13" fmla="*/ 66 h 749"/>
                <a:gd name="T14" fmla="*/ 747 w 757"/>
                <a:gd name="T15" fmla="*/ 79 h 749"/>
                <a:gd name="T16" fmla="*/ 736 w 757"/>
                <a:gd name="T17" fmla="*/ 90 h 749"/>
                <a:gd name="T18" fmla="*/ 723 w 757"/>
                <a:gd name="T19" fmla="*/ 97 h 749"/>
                <a:gd name="T20" fmla="*/ 707 w 757"/>
                <a:gd name="T21" fmla="*/ 100 h 749"/>
                <a:gd name="T22" fmla="*/ 645 w 757"/>
                <a:gd name="T23" fmla="*/ 104 h 749"/>
                <a:gd name="T24" fmla="*/ 584 w 757"/>
                <a:gd name="T25" fmla="*/ 112 h 749"/>
                <a:gd name="T26" fmla="*/ 527 w 757"/>
                <a:gd name="T27" fmla="*/ 127 h 749"/>
                <a:gd name="T28" fmla="*/ 471 w 757"/>
                <a:gd name="T29" fmla="*/ 147 h 749"/>
                <a:gd name="T30" fmla="*/ 418 w 757"/>
                <a:gd name="T31" fmla="*/ 172 h 749"/>
                <a:gd name="T32" fmla="*/ 369 w 757"/>
                <a:gd name="T33" fmla="*/ 203 h 749"/>
                <a:gd name="T34" fmla="*/ 321 w 757"/>
                <a:gd name="T35" fmla="*/ 236 h 749"/>
                <a:gd name="T36" fmla="*/ 279 w 757"/>
                <a:gd name="T37" fmla="*/ 275 h 749"/>
                <a:gd name="T38" fmla="*/ 240 w 757"/>
                <a:gd name="T39" fmla="*/ 318 h 749"/>
                <a:gd name="T40" fmla="*/ 205 w 757"/>
                <a:gd name="T41" fmla="*/ 364 h 749"/>
                <a:gd name="T42" fmla="*/ 175 w 757"/>
                <a:gd name="T43" fmla="*/ 414 h 749"/>
                <a:gd name="T44" fmla="*/ 149 w 757"/>
                <a:gd name="T45" fmla="*/ 466 h 749"/>
                <a:gd name="T46" fmla="*/ 128 w 757"/>
                <a:gd name="T47" fmla="*/ 521 h 749"/>
                <a:gd name="T48" fmla="*/ 114 w 757"/>
                <a:gd name="T49" fmla="*/ 578 h 749"/>
                <a:gd name="T50" fmla="*/ 105 w 757"/>
                <a:gd name="T51" fmla="*/ 638 h 749"/>
                <a:gd name="T52" fmla="*/ 101 w 757"/>
                <a:gd name="T53" fmla="*/ 699 h 749"/>
                <a:gd name="T54" fmla="*/ 98 w 757"/>
                <a:gd name="T55" fmla="*/ 715 h 749"/>
                <a:gd name="T56" fmla="*/ 91 w 757"/>
                <a:gd name="T57" fmla="*/ 729 h 749"/>
                <a:gd name="T58" fmla="*/ 81 w 757"/>
                <a:gd name="T59" fmla="*/ 740 h 749"/>
                <a:gd name="T60" fmla="*/ 67 w 757"/>
                <a:gd name="T61" fmla="*/ 746 h 749"/>
                <a:gd name="T62" fmla="*/ 51 w 757"/>
                <a:gd name="T63" fmla="*/ 749 h 749"/>
                <a:gd name="T64" fmla="*/ 35 w 757"/>
                <a:gd name="T65" fmla="*/ 746 h 749"/>
                <a:gd name="T66" fmla="*/ 21 w 757"/>
                <a:gd name="T67" fmla="*/ 740 h 749"/>
                <a:gd name="T68" fmla="*/ 10 w 757"/>
                <a:gd name="T69" fmla="*/ 729 h 749"/>
                <a:gd name="T70" fmla="*/ 2 w 757"/>
                <a:gd name="T71" fmla="*/ 715 h 749"/>
                <a:gd name="T72" fmla="*/ 0 w 757"/>
                <a:gd name="T73" fmla="*/ 699 h 749"/>
                <a:gd name="T74" fmla="*/ 3 w 757"/>
                <a:gd name="T75" fmla="*/ 632 h 749"/>
                <a:gd name="T76" fmla="*/ 13 w 757"/>
                <a:gd name="T77" fmla="*/ 566 h 749"/>
                <a:gd name="T78" fmla="*/ 28 w 757"/>
                <a:gd name="T79" fmla="*/ 503 h 749"/>
                <a:gd name="T80" fmla="*/ 50 w 757"/>
                <a:gd name="T81" fmla="*/ 442 h 749"/>
                <a:gd name="T82" fmla="*/ 77 w 757"/>
                <a:gd name="T83" fmla="*/ 383 h 749"/>
                <a:gd name="T84" fmla="*/ 108 w 757"/>
                <a:gd name="T85" fmla="*/ 328 h 749"/>
                <a:gd name="T86" fmla="*/ 144 w 757"/>
                <a:gd name="T87" fmla="*/ 276 h 749"/>
                <a:gd name="T88" fmla="*/ 185 w 757"/>
                <a:gd name="T89" fmla="*/ 228 h 749"/>
                <a:gd name="T90" fmla="*/ 230 w 757"/>
                <a:gd name="T91" fmla="*/ 183 h 749"/>
                <a:gd name="T92" fmla="*/ 279 w 757"/>
                <a:gd name="T93" fmla="*/ 142 h 749"/>
                <a:gd name="T94" fmla="*/ 332 w 757"/>
                <a:gd name="T95" fmla="*/ 107 h 749"/>
                <a:gd name="T96" fmla="*/ 388 w 757"/>
                <a:gd name="T97" fmla="*/ 75 h 749"/>
                <a:gd name="T98" fmla="*/ 447 w 757"/>
                <a:gd name="T99" fmla="*/ 49 h 749"/>
                <a:gd name="T100" fmla="*/ 508 w 757"/>
                <a:gd name="T101" fmla="*/ 28 h 749"/>
                <a:gd name="T102" fmla="*/ 573 w 757"/>
                <a:gd name="T103" fmla="*/ 13 h 749"/>
                <a:gd name="T104" fmla="*/ 639 w 757"/>
                <a:gd name="T105" fmla="*/ 3 h 749"/>
                <a:gd name="T106" fmla="*/ 707 w 757"/>
                <a:gd name="T107" fmla="*/ 0 h 74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</a:cxnLst>
              <a:rect l="0" t="0" r="r" b="b"/>
              <a:pathLst>
                <a:path w="757" h="749">
                  <a:moveTo>
                    <a:pt x="707" y="0"/>
                  </a:moveTo>
                  <a:lnTo>
                    <a:pt x="723" y="2"/>
                  </a:lnTo>
                  <a:lnTo>
                    <a:pt x="736" y="10"/>
                  </a:lnTo>
                  <a:lnTo>
                    <a:pt x="747" y="21"/>
                  </a:lnTo>
                  <a:lnTo>
                    <a:pt x="755" y="34"/>
                  </a:lnTo>
                  <a:lnTo>
                    <a:pt x="757" y="49"/>
                  </a:lnTo>
                  <a:lnTo>
                    <a:pt x="755" y="66"/>
                  </a:lnTo>
                  <a:lnTo>
                    <a:pt x="747" y="79"/>
                  </a:lnTo>
                  <a:lnTo>
                    <a:pt x="736" y="90"/>
                  </a:lnTo>
                  <a:lnTo>
                    <a:pt x="723" y="97"/>
                  </a:lnTo>
                  <a:lnTo>
                    <a:pt x="707" y="100"/>
                  </a:lnTo>
                  <a:lnTo>
                    <a:pt x="645" y="104"/>
                  </a:lnTo>
                  <a:lnTo>
                    <a:pt x="584" y="112"/>
                  </a:lnTo>
                  <a:lnTo>
                    <a:pt x="527" y="127"/>
                  </a:lnTo>
                  <a:lnTo>
                    <a:pt x="471" y="147"/>
                  </a:lnTo>
                  <a:lnTo>
                    <a:pt x="418" y="172"/>
                  </a:lnTo>
                  <a:lnTo>
                    <a:pt x="369" y="203"/>
                  </a:lnTo>
                  <a:lnTo>
                    <a:pt x="321" y="236"/>
                  </a:lnTo>
                  <a:lnTo>
                    <a:pt x="279" y="275"/>
                  </a:lnTo>
                  <a:lnTo>
                    <a:pt x="240" y="318"/>
                  </a:lnTo>
                  <a:lnTo>
                    <a:pt x="205" y="364"/>
                  </a:lnTo>
                  <a:lnTo>
                    <a:pt x="175" y="414"/>
                  </a:lnTo>
                  <a:lnTo>
                    <a:pt x="149" y="466"/>
                  </a:lnTo>
                  <a:lnTo>
                    <a:pt x="128" y="521"/>
                  </a:lnTo>
                  <a:lnTo>
                    <a:pt x="114" y="578"/>
                  </a:lnTo>
                  <a:lnTo>
                    <a:pt x="105" y="638"/>
                  </a:lnTo>
                  <a:lnTo>
                    <a:pt x="101" y="699"/>
                  </a:lnTo>
                  <a:lnTo>
                    <a:pt x="98" y="715"/>
                  </a:lnTo>
                  <a:lnTo>
                    <a:pt x="91" y="729"/>
                  </a:lnTo>
                  <a:lnTo>
                    <a:pt x="81" y="740"/>
                  </a:lnTo>
                  <a:lnTo>
                    <a:pt x="67" y="746"/>
                  </a:lnTo>
                  <a:lnTo>
                    <a:pt x="51" y="749"/>
                  </a:lnTo>
                  <a:lnTo>
                    <a:pt x="35" y="746"/>
                  </a:lnTo>
                  <a:lnTo>
                    <a:pt x="21" y="740"/>
                  </a:lnTo>
                  <a:lnTo>
                    <a:pt x="10" y="729"/>
                  </a:lnTo>
                  <a:lnTo>
                    <a:pt x="2" y="715"/>
                  </a:lnTo>
                  <a:lnTo>
                    <a:pt x="0" y="699"/>
                  </a:lnTo>
                  <a:lnTo>
                    <a:pt x="3" y="632"/>
                  </a:lnTo>
                  <a:lnTo>
                    <a:pt x="13" y="566"/>
                  </a:lnTo>
                  <a:lnTo>
                    <a:pt x="28" y="503"/>
                  </a:lnTo>
                  <a:lnTo>
                    <a:pt x="50" y="442"/>
                  </a:lnTo>
                  <a:lnTo>
                    <a:pt x="77" y="383"/>
                  </a:lnTo>
                  <a:lnTo>
                    <a:pt x="108" y="328"/>
                  </a:lnTo>
                  <a:lnTo>
                    <a:pt x="144" y="276"/>
                  </a:lnTo>
                  <a:lnTo>
                    <a:pt x="185" y="228"/>
                  </a:lnTo>
                  <a:lnTo>
                    <a:pt x="230" y="183"/>
                  </a:lnTo>
                  <a:lnTo>
                    <a:pt x="279" y="142"/>
                  </a:lnTo>
                  <a:lnTo>
                    <a:pt x="332" y="107"/>
                  </a:lnTo>
                  <a:lnTo>
                    <a:pt x="388" y="75"/>
                  </a:lnTo>
                  <a:lnTo>
                    <a:pt x="447" y="49"/>
                  </a:lnTo>
                  <a:lnTo>
                    <a:pt x="508" y="28"/>
                  </a:lnTo>
                  <a:lnTo>
                    <a:pt x="573" y="13"/>
                  </a:lnTo>
                  <a:lnTo>
                    <a:pt x="639" y="3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42" name="Group 27"/>
          <p:cNvGrpSpPr>
            <a:grpSpLocks noChangeAspect="1"/>
          </p:cNvGrpSpPr>
          <p:nvPr/>
        </p:nvGrpSpPr>
        <p:grpSpPr bwMode="auto">
          <a:xfrm>
            <a:off x="10579906" y="2571176"/>
            <a:ext cx="361588" cy="357983"/>
            <a:chOff x="12867" y="5760"/>
            <a:chExt cx="1614" cy="1598"/>
          </a:xfrm>
          <a:solidFill>
            <a:schemeClr val="bg1"/>
          </a:solidFill>
        </p:grpSpPr>
        <p:sp>
          <p:nvSpPr>
            <p:cNvPr id="43" name="Freeform 29"/>
            <p:cNvSpPr>
              <a:spLocks noEditPoints="1"/>
            </p:cNvSpPr>
            <p:nvPr/>
          </p:nvSpPr>
          <p:spPr bwMode="auto">
            <a:xfrm>
              <a:off x="12867" y="5760"/>
              <a:ext cx="1614" cy="1598"/>
            </a:xfrm>
            <a:custGeom>
              <a:avLst/>
              <a:gdLst>
                <a:gd name="T0" fmla="*/ 1358 w 3226"/>
                <a:gd name="T1" fmla="*/ 609 h 3195"/>
                <a:gd name="T2" fmla="*/ 1146 w 3226"/>
                <a:gd name="T3" fmla="*/ 711 h 3195"/>
                <a:gd name="T4" fmla="*/ 974 w 3226"/>
                <a:gd name="T5" fmla="*/ 686 h 3195"/>
                <a:gd name="T6" fmla="*/ 725 w 3226"/>
                <a:gd name="T7" fmla="*/ 1048 h 3195"/>
                <a:gd name="T8" fmla="*/ 662 w 3226"/>
                <a:gd name="T9" fmla="*/ 1270 h 3195"/>
                <a:gd name="T10" fmla="*/ 540 w 3226"/>
                <a:gd name="T11" fmla="*/ 1393 h 3195"/>
                <a:gd name="T12" fmla="*/ 567 w 3226"/>
                <a:gd name="T13" fmla="*/ 1815 h 3195"/>
                <a:gd name="T14" fmla="*/ 683 w 3226"/>
                <a:gd name="T15" fmla="*/ 1979 h 3195"/>
                <a:gd name="T16" fmla="*/ 719 w 3226"/>
                <a:gd name="T17" fmla="*/ 2176 h 3195"/>
                <a:gd name="T18" fmla="*/ 1001 w 3226"/>
                <a:gd name="T19" fmla="*/ 2494 h 3195"/>
                <a:gd name="T20" fmla="*/ 1174 w 3226"/>
                <a:gd name="T21" fmla="*/ 2495 h 3195"/>
                <a:gd name="T22" fmla="*/ 1378 w 3226"/>
                <a:gd name="T23" fmla="*/ 2609 h 3195"/>
                <a:gd name="T24" fmla="*/ 1813 w 3226"/>
                <a:gd name="T25" fmla="*/ 2690 h 3195"/>
                <a:gd name="T26" fmla="*/ 1916 w 3226"/>
                <a:gd name="T27" fmla="*/ 2552 h 3195"/>
                <a:gd name="T28" fmla="*/ 2140 w 3226"/>
                <a:gd name="T29" fmla="*/ 2475 h 3195"/>
                <a:gd name="T30" fmla="*/ 2708 w 3226"/>
                <a:gd name="T31" fmla="*/ 2490 h 3195"/>
                <a:gd name="T32" fmla="*/ 2502 w 3226"/>
                <a:gd name="T33" fmla="*/ 2089 h 3195"/>
                <a:gd name="T34" fmla="*/ 2592 w 3226"/>
                <a:gd name="T35" fmla="*/ 1872 h 3195"/>
                <a:gd name="T36" fmla="*/ 3024 w 3226"/>
                <a:gd name="T37" fmla="*/ 1733 h 3195"/>
                <a:gd name="T38" fmla="*/ 2612 w 3226"/>
                <a:gd name="T39" fmla="*/ 1345 h 3195"/>
                <a:gd name="T40" fmla="*/ 2509 w 3226"/>
                <a:gd name="T41" fmla="*/ 1135 h 3195"/>
                <a:gd name="T42" fmla="*/ 2534 w 3226"/>
                <a:gd name="T43" fmla="*/ 965 h 3195"/>
                <a:gd name="T44" fmla="*/ 2170 w 3226"/>
                <a:gd name="T45" fmla="*/ 718 h 3195"/>
                <a:gd name="T46" fmla="*/ 1944 w 3226"/>
                <a:gd name="T47" fmla="*/ 656 h 3195"/>
                <a:gd name="T48" fmla="*/ 1820 w 3226"/>
                <a:gd name="T49" fmla="*/ 535 h 3195"/>
                <a:gd name="T50" fmla="*/ 1812 w 3226"/>
                <a:gd name="T51" fmla="*/ 9 h 3195"/>
                <a:gd name="T52" fmla="*/ 1940 w 3226"/>
                <a:gd name="T53" fmla="*/ 131 h 3195"/>
                <a:gd name="T54" fmla="*/ 2428 w 3226"/>
                <a:gd name="T55" fmla="*/ 332 h 3195"/>
                <a:gd name="T56" fmla="*/ 2605 w 3226"/>
                <a:gd name="T57" fmla="*/ 335 h 3195"/>
                <a:gd name="T58" fmla="*/ 2900 w 3226"/>
                <a:gd name="T59" fmla="*/ 641 h 3195"/>
                <a:gd name="T60" fmla="*/ 2876 w 3226"/>
                <a:gd name="T61" fmla="*/ 816 h 3195"/>
                <a:gd name="T62" fmla="*/ 3122 w 3226"/>
                <a:gd name="T63" fmla="*/ 1287 h 3195"/>
                <a:gd name="T64" fmla="*/ 3224 w 3226"/>
                <a:gd name="T65" fmla="*/ 1431 h 3195"/>
                <a:gd name="T66" fmla="*/ 3190 w 3226"/>
                <a:gd name="T67" fmla="*/ 1848 h 3195"/>
                <a:gd name="T68" fmla="*/ 2755 w 3226"/>
                <a:gd name="T69" fmla="*/ 1990 h 3195"/>
                <a:gd name="T70" fmla="*/ 2908 w 3226"/>
                <a:gd name="T71" fmla="*/ 2465 h 3195"/>
                <a:gd name="T72" fmla="*/ 2851 w 3226"/>
                <a:gd name="T73" fmla="*/ 2632 h 3195"/>
                <a:gd name="T74" fmla="*/ 2514 w 3226"/>
                <a:gd name="T75" fmla="*/ 2882 h 3195"/>
                <a:gd name="T76" fmla="*/ 2077 w 3226"/>
                <a:gd name="T77" fmla="*/ 2703 h 3195"/>
                <a:gd name="T78" fmla="*/ 1890 w 3226"/>
                <a:gd name="T79" fmla="*/ 3139 h 3195"/>
                <a:gd name="T80" fmla="*/ 1476 w 3226"/>
                <a:gd name="T81" fmla="*/ 3195 h 3195"/>
                <a:gd name="T82" fmla="*/ 1317 w 3226"/>
                <a:gd name="T83" fmla="*/ 3118 h 3195"/>
                <a:gd name="T84" fmla="*/ 1087 w 3226"/>
                <a:gd name="T85" fmla="*/ 2675 h 3195"/>
                <a:gd name="T86" fmla="*/ 682 w 3226"/>
                <a:gd name="T87" fmla="*/ 2880 h 3195"/>
                <a:gd name="T88" fmla="*/ 355 w 3226"/>
                <a:gd name="T89" fmla="*/ 2607 h 3195"/>
                <a:gd name="T90" fmla="*/ 324 w 3226"/>
                <a:gd name="T91" fmla="*/ 2436 h 3195"/>
                <a:gd name="T92" fmla="*/ 162 w 3226"/>
                <a:gd name="T93" fmla="*/ 1929 h 3195"/>
                <a:gd name="T94" fmla="*/ 22 w 3226"/>
                <a:gd name="T95" fmla="*/ 1822 h 3195"/>
                <a:gd name="T96" fmla="*/ 9 w 3226"/>
                <a:gd name="T97" fmla="*/ 1401 h 3195"/>
                <a:gd name="T98" fmla="*/ 132 w 3226"/>
                <a:gd name="T99" fmla="*/ 1275 h 3195"/>
                <a:gd name="T100" fmla="*/ 335 w 3226"/>
                <a:gd name="T101" fmla="*/ 788 h 3195"/>
                <a:gd name="T102" fmla="*/ 339 w 3226"/>
                <a:gd name="T103" fmla="*/ 614 h 3195"/>
                <a:gd name="T104" fmla="*/ 651 w 3226"/>
                <a:gd name="T105" fmla="*/ 323 h 3195"/>
                <a:gd name="T106" fmla="*/ 824 w 3226"/>
                <a:gd name="T107" fmla="*/ 346 h 3195"/>
                <a:gd name="T108" fmla="*/ 1300 w 3226"/>
                <a:gd name="T109" fmla="*/ 102 h 3195"/>
                <a:gd name="T110" fmla="*/ 1445 w 3226"/>
                <a:gd name="T111" fmla="*/ 2 h 319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</a:cxnLst>
              <a:rect l="0" t="0" r="r" b="b"/>
              <a:pathLst>
                <a:path w="3226" h="3195">
                  <a:moveTo>
                    <a:pt x="1476" y="200"/>
                  </a:moveTo>
                  <a:lnTo>
                    <a:pt x="1414" y="506"/>
                  </a:lnTo>
                  <a:lnTo>
                    <a:pt x="1405" y="535"/>
                  </a:lnTo>
                  <a:lnTo>
                    <a:pt x="1394" y="562"/>
                  </a:lnTo>
                  <a:lnTo>
                    <a:pt x="1378" y="586"/>
                  </a:lnTo>
                  <a:lnTo>
                    <a:pt x="1358" y="609"/>
                  </a:lnTo>
                  <a:lnTo>
                    <a:pt x="1335" y="628"/>
                  </a:lnTo>
                  <a:lnTo>
                    <a:pt x="1311" y="643"/>
                  </a:lnTo>
                  <a:lnTo>
                    <a:pt x="1283" y="656"/>
                  </a:lnTo>
                  <a:lnTo>
                    <a:pt x="1227" y="676"/>
                  </a:lnTo>
                  <a:lnTo>
                    <a:pt x="1174" y="701"/>
                  </a:lnTo>
                  <a:lnTo>
                    <a:pt x="1146" y="711"/>
                  </a:lnTo>
                  <a:lnTo>
                    <a:pt x="1117" y="718"/>
                  </a:lnTo>
                  <a:lnTo>
                    <a:pt x="1087" y="720"/>
                  </a:lnTo>
                  <a:lnTo>
                    <a:pt x="1057" y="718"/>
                  </a:lnTo>
                  <a:lnTo>
                    <a:pt x="1028" y="711"/>
                  </a:lnTo>
                  <a:lnTo>
                    <a:pt x="1001" y="701"/>
                  </a:lnTo>
                  <a:lnTo>
                    <a:pt x="974" y="686"/>
                  </a:lnTo>
                  <a:lnTo>
                    <a:pt x="711" y="513"/>
                  </a:lnTo>
                  <a:lnTo>
                    <a:pt x="518" y="705"/>
                  </a:lnTo>
                  <a:lnTo>
                    <a:pt x="693" y="965"/>
                  </a:lnTo>
                  <a:lnTo>
                    <a:pt x="708" y="992"/>
                  </a:lnTo>
                  <a:lnTo>
                    <a:pt x="719" y="1019"/>
                  </a:lnTo>
                  <a:lnTo>
                    <a:pt x="725" y="1048"/>
                  </a:lnTo>
                  <a:lnTo>
                    <a:pt x="727" y="1077"/>
                  </a:lnTo>
                  <a:lnTo>
                    <a:pt x="725" y="1106"/>
                  </a:lnTo>
                  <a:lnTo>
                    <a:pt x="718" y="1135"/>
                  </a:lnTo>
                  <a:lnTo>
                    <a:pt x="706" y="1163"/>
                  </a:lnTo>
                  <a:lnTo>
                    <a:pt x="683" y="1216"/>
                  </a:lnTo>
                  <a:lnTo>
                    <a:pt x="662" y="1270"/>
                  </a:lnTo>
                  <a:lnTo>
                    <a:pt x="650" y="1298"/>
                  </a:lnTo>
                  <a:lnTo>
                    <a:pt x="634" y="1323"/>
                  </a:lnTo>
                  <a:lnTo>
                    <a:pt x="615" y="1345"/>
                  </a:lnTo>
                  <a:lnTo>
                    <a:pt x="592" y="1364"/>
                  </a:lnTo>
                  <a:lnTo>
                    <a:pt x="567" y="1381"/>
                  </a:lnTo>
                  <a:lnTo>
                    <a:pt x="540" y="1393"/>
                  </a:lnTo>
                  <a:lnTo>
                    <a:pt x="511" y="1401"/>
                  </a:lnTo>
                  <a:lnTo>
                    <a:pt x="202" y="1461"/>
                  </a:lnTo>
                  <a:lnTo>
                    <a:pt x="202" y="1733"/>
                  </a:lnTo>
                  <a:lnTo>
                    <a:pt x="511" y="1794"/>
                  </a:lnTo>
                  <a:lnTo>
                    <a:pt x="540" y="1802"/>
                  </a:lnTo>
                  <a:lnTo>
                    <a:pt x="567" y="1815"/>
                  </a:lnTo>
                  <a:lnTo>
                    <a:pt x="593" y="1831"/>
                  </a:lnTo>
                  <a:lnTo>
                    <a:pt x="615" y="1850"/>
                  </a:lnTo>
                  <a:lnTo>
                    <a:pt x="634" y="1872"/>
                  </a:lnTo>
                  <a:lnTo>
                    <a:pt x="650" y="1897"/>
                  </a:lnTo>
                  <a:lnTo>
                    <a:pt x="662" y="1925"/>
                  </a:lnTo>
                  <a:lnTo>
                    <a:pt x="683" y="1979"/>
                  </a:lnTo>
                  <a:lnTo>
                    <a:pt x="707" y="2032"/>
                  </a:lnTo>
                  <a:lnTo>
                    <a:pt x="718" y="2060"/>
                  </a:lnTo>
                  <a:lnTo>
                    <a:pt x="725" y="2089"/>
                  </a:lnTo>
                  <a:lnTo>
                    <a:pt x="727" y="2118"/>
                  </a:lnTo>
                  <a:lnTo>
                    <a:pt x="725" y="2148"/>
                  </a:lnTo>
                  <a:lnTo>
                    <a:pt x="719" y="2176"/>
                  </a:lnTo>
                  <a:lnTo>
                    <a:pt x="708" y="2204"/>
                  </a:lnTo>
                  <a:lnTo>
                    <a:pt x="693" y="2230"/>
                  </a:lnTo>
                  <a:lnTo>
                    <a:pt x="518" y="2490"/>
                  </a:lnTo>
                  <a:lnTo>
                    <a:pt x="713" y="2682"/>
                  </a:lnTo>
                  <a:lnTo>
                    <a:pt x="974" y="2509"/>
                  </a:lnTo>
                  <a:lnTo>
                    <a:pt x="1001" y="2494"/>
                  </a:lnTo>
                  <a:lnTo>
                    <a:pt x="1028" y="2484"/>
                  </a:lnTo>
                  <a:lnTo>
                    <a:pt x="1057" y="2478"/>
                  </a:lnTo>
                  <a:lnTo>
                    <a:pt x="1087" y="2475"/>
                  </a:lnTo>
                  <a:lnTo>
                    <a:pt x="1117" y="2478"/>
                  </a:lnTo>
                  <a:lnTo>
                    <a:pt x="1146" y="2485"/>
                  </a:lnTo>
                  <a:lnTo>
                    <a:pt x="1174" y="2495"/>
                  </a:lnTo>
                  <a:lnTo>
                    <a:pt x="1228" y="2519"/>
                  </a:lnTo>
                  <a:lnTo>
                    <a:pt x="1283" y="2540"/>
                  </a:lnTo>
                  <a:lnTo>
                    <a:pt x="1311" y="2552"/>
                  </a:lnTo>
                  <a:lnTo>
                    <a:pt x="1336" y="2567"/>
                  </a:lnTo>
                  <a:lnTo>
                    <a:pt x="1359" y="2587"/>
                  </a:lnTo>
                  <a:lnTo>
                    <a:pt x="1378" y="2609"/>
                  </a:lnTo>
                  <a:lnTo>
                    <a:pt x="1394" y="2634"/>
                  </a:lnTo>
                  <a:lnTo>
                    <a:pt x="1406" y="2660"/>
                  </a:lnTo>
                  <a:lnTo>
                    <a:pt x="1415" y="2690"/>
                  </a:lnTo>
                  <a:lnTo>
                    <a:pt x="1476" y="2995"/>
                  </a:lnTo>
                  <a:lnTo>
                    <a:pt x="1750" y="2995"/>
                  </a:lnTo>
                  <a:lnTo>
                    <a:pt x="1813" y="2690"/>
                  </a:lnTo>
                  <a:lnTo>
                    <a:pt x="1821" y="2660"/>
                  </a:lnTo>
                  <a:lnTo>
                    <a:pt x="1832" y="2634"/>
                  </a:lnTo>
                  <a:lnTo>
                    <a:pt x="1849" y="2609"/>
                  </a:lnTo>
                  <a:lnTo>
                    <a:pt x="1868" y="2587"/>
                  </a:lnTo>
                  <a:lnTo>
                    <a:pt x="1891" y="2567"/>
                  </a:lnTo>
                  <a:lnTo>
                    <a:pt x="1916" y="2552"/>
                  </a:lnTo>
                  <a:lnTo>
                    <a:pt x="1944" y="2540"/>
                  </a:lnTo>
                  <a:lnTo>
                    <a:pt x="1998" y="2519"/>
                  </a:lnTo>
                  <a:lnTo>
                    <a:pt x="2052" y="2495"/>
                  </a:lnTo>
                  <a:lnTo>
                    <a:pt x="2081" y="2485"/>
                  </a:lnTo>
                  <a:lnTo>
                    <a:pt x="2110" y="2478"/>
                  </a:lnTo>
                  <a:lnTo>
                    <a:pt x="2140" y="2475"/>
                  </a:lnTo>
                  <a:lnTo>
                    <a:pt x="2170" y="2478"/>
                  </a:lnTo>
                  <a:lnTo>
                    <a:pt x="2198" y="2484"/>
                  </a:lnTo>
                  <a:lnTo>
                    <a:pt x="2226" y="2494"/>
                  </a:lnTo>
                  <a:lnTo>
                    <a:pt x="2252" y="2509"/>
                  </a:lnTo>
                  <a:lnTo>
                    <a:pt x="2514" y="2682"/>
                  </a:lnTo>
                  <a:lnTo>
                    <a:pt x="2708" y="2490"/>
                  </a:lnTo>
                  <a:lnTo>
                    <a:pt x="2534" y="2230"/>
                  </a:lnTo>
                  <a:lnTo>
                    <a:pt x="2518" y="2204"/>
                  </a:lnTo>
                  <a:lnTo>
                    <a:pt x="2508" y="2176"/>
                  </a:lnTo>
                  <a:lnTo>
                    <a:pt x="2502" y="2148"/>
                  </a:lnTo>
                  <a:lnTo>
                    <a:pt x="2500" y="2118"/>
                  </a:lnTo>
                  <a:lnTo>
                    <a:pt x="2502" y="2089"/>
                  </a:lnTo>
                  <a:lnTo>
                    <a:pt x="2509" y="2060"/>
                  </a:lnTo>
                  <a:lnTo>
                    <a:pt x="2520" y="2032"/>
                  </a:lnTo>
                  <a:lnTo>
                    <a:pt x="2544" y="1979"/>
                  </a:lnTo>
                  <a:lnTo>
                    <a:pt x="2565" y="1925"/>
                  </a:lnTo>
                  <a:lnTo>
                    <a:pt x="2577" y="1897"/>
                  </a:lnTo>
                  <a:lnTo>
                    <a:pt x="2592" y="1872"/>
                  </a:lnTo>
                  <a:lnTo>
                    <a:pt x="2612" y="1849"/>
                  </a:lnTo>
                  <a:lnTo>
                    <a:pt x="2635" y="1831"/>
                  </a:lnTo>
                  <a:lnTo>
                    <a:pt x="2659" y="1815"/>
                  </a:lnTo>
                  <a:lnTo>
                    <a:pt x="2686" y="1802"/>
                  </a:lnTo>
                  <a:lnTo>
                    <a:pt x="2716" y="1794"/>
                  </a:lnTo>
                  <a:lnTo>
                    <a:pt x="3024" y="1733"/>
                  </a:lnTo>
                  <a:lnTo>
                    <a:pt x="3024" y="1461"/>
                  </a:lnTo>
                  <a:lnTo>
                    <a:pt x="2716" y="1400"/>
                  </a:lnTo>
                  <a:lnTo>
                    <a:pt x="2686" y="1392"/>
                  </a:lnTo>
                  <a:lnTo>
                    <a:pt x="2659" y="1381"/>
                  </a:lnTo>
                  <a:lnTo>
                    <a:pt x="2635" y="1364"/>
                  </a:lnTo>
                  <a:lnTo>
                    <a:pt x="2612" y="1345"/>
                  </a:lnTo>
                  <a:lnTo>
                    <a:pt x="2592" y="1323"/>
                  </a:lnTo>
                  <a:lnTo>
                    <a:pt x="2577" y="1298"/>
                  </a:lnTo>
                  <a:lnTo>
                    <a:pt x="2564" y="1270"/>
                  </a:lnTo>
                  <a:lnTo>
                    <a:pt x="2544" y="1215"/>
                  </a:lnTo>
                  <a:lnTo>
                    <a:pt x="2520" y="1163"/>
                  </a:lnTo>
                  <a:lnTo>
                    <a:pt x="2509" y="1135"/>
                  </a:lnTo>
                  <a:lnTo>
                    <a:pt x="2502" y="1106"/>
                  </a:lnTo>
                  <a:lnTo>
                    <a:pt x="2500" y="1077"/>
                  </a:lnTo>
                  <a:lnTo>
                    <a:pt x="2502" y="1048"/>
                  </a:lnTo>
                  <a:lnTo>
                    <a:pt x="2508" y="1019"/>
                  </a:lnTo>
                  <a:lnTo>
                    <a:pt x="2519" y="992"/>
                  </a:lnTo>
                  <a:lnTo>
                    <a:pt x="2534" y="965"/>
                  </a:lnTo>
                  <a:lnTo>
                    <a:pt x="2708" y="705"/>
                  </a:lnTo>
                  <a:lnTo>
                    <a:pt x="2514" y="513"/>
                  </a:lnTo>
                  <a:lnTo>
                    <a:pt x="2252" y="686"/>
                  </a:lnTo>
                  <a:lnTo>
                    <a:pt x="2225" y="701"/>
                  </a:lnTo>
                  <a:lnTo>
                    <a:pt x="2197" y="711"/>
                  </a:lnTo>
                  <a:lnTo>
                    <a:pt x="2170" y="718"/>
                  </a:lnTo>
                  <a:lnTo>
                    <a:pt x="2140" y="720"/>
                  </a:lnTo>
                  <a:lnTo>
                    <a:pt x="2110" y="718"/>
                  </a:lnTo>
                  <a:lnTo>
                    <a:pt x="2081" y="711"/>
                  </a:lnTo>
                  <a:lnTo>
                    <a:pt x="2052" y="700"/>
                  </a:lnTo>
                  <a:lnTo>
                    <a:pt x="1998" y="676"/>
                  </a:lnTo>
                  <a:lnTo>
                    <a:pt x="1944" y="656"/>
                  </a:lnTo>
                  <a:lnTo>
                    <a:pt x="1916" y="643"/>
                  </a:lnTo>
                  <a:lnTo>
                    <a:pt x="1890" y="628"/>
                  </a:lnTo>
                  <a:lnTo>
                    <a:pt x="1868" y="609"/>
                  </a:lnTo>
                  <a:lnTo>
                    <a:pt x="1849" y="586"/>
                  </a:lnTo>
                  <a:lnTo>
                    <a:pt x="1832" y="562"/>
                  </a:lnTo>
                  <a:lnTo>
                    <a:pt x="1820" y="535"/>
                  </a:lnTo>
                  <a:lnTo>
                    <a:pt x="1813" y="506"/>
                  </a:lnTo>
                  <a:lnTo>
                    <a:pt x="1750" y="200"/>
                  </a:lnTo>
                  <a:lnTo>
                    <a:pt x="1476" y="200"/>
                  </a:lnTo>
                  <a:close/>
                  <a:moveTo>
                    <a:pt x="1750" y="0"/>
                  </a:moveTo>
                  <a:lnTo>
                    <a:pt x="1782" y="2"/>
                  </a:lnTo>
                  <a:lnTo>
                    <a:pt x="1812" y="9"/>
                  </a:lnTo>
                  <a:lnTo>
                    <a:pt x="1840" y="20"/>
                  </a:lnTo>
                  <a:lnTo>
                    <a:pt x="1866" y="36"/>
                  </a:lnTo>
                  <a:lnTo>
                    <a:pt x="1889" y="55"/>
                  </a:lnTo>
                  <a:lnTo>
                    <a:pt x="1910" y="78"/>
                  </a:lnTo>
                  <a:lnTo>
                    <a:pt x="1927" y="102"/>
                  </a:lnTo>
                  <a:lnTo>
                    <a:pt x="1940" y="131"/>
                  </a:lnTo>
                  <a:lnTo>
                    <a:pt x="1948" y="160"/>
                  </a:lnTo>
                  <a:lnTo>
                    <a:pt x="2010" y="467"/>
                  </a:lnTo>
                  <a:lnTo>
                    <a:pt x="2076" y="491"/>
                  </a:lnTo>
                  <a:lnTo>
                    <a:pt x="2140" y="520"/>
                  </a:lnTo>
                  <a:lnTo>
                    <a:pt x="2403" y="346"/>
                  </a:lnTo>
                  <a:lnTo>
                    <a:pt x="2428" y="332"/>
                  </a:lnTo>
                  <a:lnTo>
                    <a:pt x="2456" y="322"/>
                  </a:lnTo>
                  <a:lnTo>
                    <a:pt x="2485" y="316"/>
                  </a:lnTo>
                  <a:lnTo>
                    <a:pt x="2514" y="314"/>
                  </a:lnTo>
                  <a:lnTo>
                    <a:pt x="2546" y="316"/>
                  </a:lnTo>
                  <a:lnTo>
                    <a:pt x="2576" y="323"/>
                  </a:lnTo>
                  <a:lnTo>
                    <a:pt x="2605" y="335"/>
                  </a:lnTo>
                  <a:lnTo>
                    <a:pt x="2633" y="351"/>
                  </a:lnTo>
                  <a:lnTo>
                    <a:pt x="2657" y="372"/>
                  </a:lnTo>
                  <a:lnTo>
                    <a:pt x="2851" y="564"/>
                  </a:lnTo>
                  <a:lnTo>
                    <a:pt x="2872" y="588"/>
                  </a:lnTo>
                  <a:lnTo>
                    <a:pt x="2887" y="614"/>
                  </a:lnTo>
                  <a:lnTo>
                    <a:pt x="2900" y="641"/>
                  </a:lnTo>
                  <a:lnTo>
                    <a:pt x="2907" y="671"/>
                  </a:lnTo>
                  <a:lnTo>
                    <a:pt x="2910" y="701"/>
                  </a:lnTo>
                  <a:lnTo>
                    <a:pt x="2908" y="730"/>
                  </a:lnTo>
                  <a:lnTo>
                    <a:pt x="2903" y="760"/>
                  </a:lnTo>
                  <a:lnTo>
                    <a:pt x="2891" y="788"/>
                  </a:lnTo>
                  <a:lnTo>
                    <a:pt x="2876" y="816"/>
                  </a:lnTo>
                  <a:lnTo>
                    <a:pt x="2702" y="1076"/>
                  </a:lnTo>
                  <a:lnTo>
                    <a:pt x="2730" y="1140"/>
                  </a:lnTo>
                  <a:lnTo>
                    <a:pt x="2755" y="1205"/>
                  </a:lnTo>
                  <a:lnTo>
                    <a:pt x="3065" y="1265"/>
                  </a:lnTo>
                  <a:lnTo>
                    <a:pt x="3094" y="1275"/>
                  </a:lnTo>
                  <a:lnTo>
                    <a:pt x="3122" y="1287"/>
                  </a:lnTo>
                  <a:lnTo>
                    <a:pt x="3148" y="1304"/>
                  </a:lnTo>
                  <a:lnTo>
                    <a:pt x="3171" y="1324"/>
                  </a:lnTo>
                  <a:lnTo>
                    <a:pt x="3190" y="1347"/>
                  </a:lnTo>
                  <a:lnTo>
                    <a:pt x="3206" y="1373"/>
                  </a:lnTo>
                  <a:lnTo>
                    <a:pt x="3217" y="1401"/>
                  </a:lnTo>
                  <a:lnTo>
                    <a:pt x="3224" y="1431"/>
                  </a:lnTo>
                  <a:lnTo>
                    <a:pt x="3226" y="1461"/>
                  </a:lnTo>
                  <a:lnTo>
                    <a:pt x="3226" y="1733"/>
                  </a:lnTo>
                  <a:lnTo>
                    <a:pt x="3224" y="1765"/>
                  </a:lnTo>
                  <a:lnTo>
                    <a:pt x="3217" y="1794"/>
                  </a:lnTo>
                  <a:lnTo>
                    <a:pt x="3206" y="1822"/>
                  </a:lnTo>
                  <a:lnTo>
                    <a:pt x="3190" y="1848"/>
                  </a:lnTo>
                  <a:lnTo>
                    <a:pt x="3171" y="1871"/>
                  </a:lnTo>
                  <a:lnTo>
                    <a:pt x="3148" y="1891"/>
                  </a:lnTo>
                  <a:lnTo>
                    <a:pt x="3122" y="1908"/>
                  </a:lnTo>
                  <a:lnTo>
                    <a:pt x="3094" y="1921"/>
                  </a:lnTo>
                  <a:lnTo>
                    <a:pt x="3065" y="1929"/>
                  </a:lnTo>
                  <a:lnTo>
                    <a:pt x="2755" y="1990"/>
                  </a:lnTo>
                  <a:lnTo>
                    <a:pt x="2730" y="2056"/>
                  </a:lnTo>
                  <a:lnTo>
                    <a:pt x="2702" y="2119"/>
                  </a:lnTo>
                  <a:lnTo>
                    <a:pt x="2876" y="2379"/>
                  </a:lnTo>
                  <a:lnTo>
                    <a:pt x="2891" y="2406"/>
                  </a:lnTo>
                  <a:lnTo>
                    <a:pt x="2903" y="2436"/>
                  </a:lnTo>
                  <a:lnTo>
                    <a:pt x="2908" y="2465"/>
                  </a:lnTo>
                  <a:lnTo>
                    <a:pt x="2910" y="2495"/>
                  </a:lnTo>
                  <a:lnTo>
                    <a:pt x="2907" y="2524"/>
                  </a:lnTo>
                  <a:lnTo>
                    <a:pt x="2900" y="2554"/>
                  </a:lnTo>
                  <a:lnTo>
                    <a:pt x="2887" y="2582"/>
                  </a:lnTo>
                  <a:lnTo>
                    <a:pt x="2872" y="2607"/>
                  </a:lnTo>
                  <a:lnTo>
                    <a:pt x="2851" y="2632"/>
                  </a:lnTo>
                  <a:lnTo>
                    <a:pt x="2657" y="2824"/>
                  </a:lnTo>
                  <a:lnTo>
                    <a:pt x="2633" y="2844"/>
                  </a:lnTo>
                  <a:lnTo>
                    <a:pt x="2605" y="2860"/>
                  </a:lnTo>
                  <a:lnTo>
                    <a:pt x="2576" y="2873"/>
                  </a:lnTo>
                  <a:lnTo>
                    <a:pt x="2546" y="2880"/>
                  </a:lnTo>
                  <a:lnTo>
                    <a:pt x="2514" y="2882"/>
                  </a:lnTo>
                  <a:lnTo>
                    <a:pt x="2485" y="2880"/>
                  </a:lnTo>
                  <a:lnTo>
                    <a:pt x="2457" y="2874"/>
                  </a:lnTo>
                  <a:lnTo>
                    <a:pt x="2429" y="2864"/>
                  </a:lnTo>
                  <a:lnTo>
                    <a:pt x="2403" y="2848"/>
                  </a:lnTo>
                  <a:lnTo>
                    <a:pt x="2140" y="2675"/>
                  </a:lnTo>
                  <a:lnTo>
                    <a:pt x="2077" y="2703"/>
                  </a:lnTo>
                  <a:lnTo>
                    <a:pt x="2010" y="2729"/>
                  </a:lnTo>
                  <a:lnTo>
                    <a:pt x="1948" y="3034"/>
                  </a:lnTo>
                  <a:lnTo>
                    <a:pt x="1940" y="3065"/>
                  </a:lnTo>
                  <a:lnTo>
                    <a:pt x="1927" y="3092"/>
                  </a:lnTo>
                  <a:lnTo>
                    <a:pt x="1910" y="3118"/>
                  </a:lnTo>
                  <a:lnTo>
                    <a:pt x="1890" y="3139"/>
                  </a:lnTo>
                  <a:lnTo>
                    <a:pt x="1866" y="3159"/>
                  </a:lnTo>
                  <a:lnTo>
                    <a:pt x="1841" y="3174"/>
                  </a:lnTo>
                  <a:lnTo>
                    <a:pt x="1812" y="3185"/>
                  </a:lnTo>
                  <a:lnTo>
                    <a:pt x="1782" y="3192"/>
                  </a:lnTo>
                  <a:lnTo>
                    <a:pt x="1750" y="3195"/>
                  </a:lnTo>
                  <a:lnTo>
                    <a:pt x="1476" y="3195"/>
                  </a:lnTo>
                  <a:lnTo>
                    <a:pt x="1445" y="3192"/>
                  </a:lnTo>
                  <a:lnTo>
                    <a:pt x="1415" y="3185"/>
                  </a:lnTo>
                  <a:lnTo>
                    <a:pt x="1386" y="3174"/>
                  </a:lnTo>
                  <a:lnTo>
                    <a:pt x="1360" y="3159"/>
                  </a:lnTo>
                  <a:lnTo>
                    <a:pt x="1337" y="3140"/>
                  </a:lnTo>
                  <a:lnTo>
                    <a:pt x="1317" y="3118"/>
                  </a:lnTo>
                  <a:lnTo>
                    <a:pt x="1300" y="3092"/>
                  </a:lnTo>
                  <a:lnTo>
                    <a:pt x="1287" y="3065"/>
                  </a:lnTo>
                  <a:lnTo>
                    <a:pt x="1279" y="3034"/>
                  </a:lnTo>
                  <a:lnTo>
                    <a:pt x="1217" y="2729"/>
                  </a:lnTo>
                  <a:lnTo>
                    <a:pt x="1151" y="2703"/>
                  </a:lnTo>
                  <a:lnTo>
                    <a:pt x="1087" y="2675"/>
                  </a:lnTo>
                  <a:lnTo>
                    <a:pt x="824" y="2848"/>
                  </a:lnTo>
                  <a:lnTo>
                    <a:pt x="798" y="2864"/>
                  </a:lnTo>
                  <a:lnTo>
                    <a:pt x="770" y="2874"/>
                  </a:lnTo>
                  <a:lnTo>
                    <a:pt x="741" y="2880"/>
                  </a:lnTo>
                  <a:lnTo>
                    <a:pt x="713" y="2882"/>
                  </a:lnTo>
                  <a:lnTo>
                    <a:pt x="682" y="2880"/>
                  </a:lnTo>
                  <a:lnTo>
                    <a:pt x="651" y="2873"/>
                  </a:lnTo>
                  <a:lnTo>
                    <a:pt x="622" y="2860"/>
                  </a:lnTo>
                  <a:lnTo>
                    <a:pt x="595" y="2844"/>
                  </a:lnTo>
                  <a:lnTo>
                    <a:pt x="570" y="2824"/>
                  </a:lnTo>
                  <a:lnTo>
                    <a:pt x="375" y="2632"/>
                  </a:lnTo>
                  <a:lnTo>
                    <a:pt x="355" y="2607"/>
                  </a:lnTo>
                  <a:lnTo>
                    <a:pt x="339" y="2582"/>
                  </a:lnTo>
                  <a:lnTo>
                    <a:pt x="327" y="2554"/>
                  </a:lnTo>
                  <a:lnTo>
                    <a:pt x="320" y="2524"/>
                  </a:lnTo>
                  <a:lnTo>
                    <a:pt x="317" y="2495"/>
                  </a:lnTo>
                  <a:lnTo>
                    <a:pt x="319" y="2465"/>
                  </a:lnTo>
                  <a:lnTo>
                    <a:pt x="324" y="2436"/>
                  </a:lnTo>
                  <a:lnTo>
                    <a:pt x="335" y="2406"/>
                  </a:lnTo>
                  <a:lnTo>
                    <a:pt x="351" y="2379"/>
                  </a:lnTo>
                  <a:lnTo>
                    <a:pt x="526" y="2119"/>
                  </a:lnTo>
                  <a:lnTo>
                    <a:pt x="497" y="2056"/>
                  </a:lnTo>
                  <a:lnTo>
                    <a:pt x="471" y="1990"/>
                  </a:lnTo>
                  <a:lnTo>
                    <a:pt x="162" y="1929"/>
                  </a:lnTo>
                  <a:lnTo>
                    <a:pt x="132" y="1921"/>
                  </a:lnTo>
                  <a:lnTo>
                    <a:pt x="104" y="1908"/>
                  </a:lnTo>
                  <a:lnTo>
                    <a:pt x="78" y="1891"/>
                  </a:lnTo>
                  <a:lnTo>
                    <a:pt x="56" y="1871"/>
                  </a:lnTo>
                  <a:lnTo>
                    <a:pt x="37" y="1848"/>
                  </a:lnTo>
                  <a:lnTo>
                    <a:pt x="22" y="1822"/>
                  </a:lnTo>
                  <a:lnTo>
                    <a:pt x="9" y="1794"/>
                  </a:lnTo>
                  <a:lnTo>
                    <a:pt x="2" y="1765"/>
                  </a:lnTo>
                  <a:lnTo>
                    <a:pt x="0" y="1733"/>
                  </a:lnTo>
                  <a:lnTo>
                    <a:pt x="0" y="1461"/>
                  </a:lnTo>
                  <a:lnTo>
                    <a:pt x="2" y="1431"/>
                  </a:lnTo>
                  <a:lnTo>
                    <a:pt x="9" y="1401"/>
                  </a:lnTo>
                  <a:lnTo>
                    <a:pt x="22" y="1373"/>
                  </a:lnTo>
                  <a:lnTo>
                    <a:pt x="37" y="1347"/>
                  </a:lnTo>
                  <a:lnTo>
                    <a:pt x="56" y="1324"/>
                  </a:lnTo>
                  <a:lnTo>
                    <a:pt x="78" y="1304"/>
                  </a:lnTo>
                  <a:lnTo>
                    <a:pt x="104" y="1287"/>
                  </a:lnTo>
                  <a:lnTo>
                    <a:pt x="132" y="1275"/>
                  </a:lnTo>
                  <a:lnTo>
                    <a:pt x="162" y="1265"/>
                  </a:lnTo>
                  <a:lnTo>
                    <a:pt x="471" y="1205"/>
                  </a:lnTo>
                  <a:lnTo>
                    <a:pt x="497" y="1140"/>
                  </a:lnTo>
                  <a:lnTo>
                    <a:pt x="526" y="1076"/>
                  </a:lnTo>
                  <a:lnTo>
                    <a:pt x="351" y="816"/>
                  </a:lnTo>
                  <a:lnTo>
                    <a:pt x="335" y="788"/>
                  </a:lnTo>
                  <a:lnTo>
                    <a:pt x="324" y="760"/>
                  </a:lnTo>
                  <a:lnTo>
                    <a:pt x="319" y="730"/>
                  </a:lnTo>
                  <a:lnTo>
                    <a:pt x="317" y="701"/>
                  </a:lnTo>
                  <a:lnTo>
                    <a:pt x="320" y="671"/>
                  </a:lnTo>
                  <a:lnTo>
                    <a:pt x="327" y="641"/>
                  </a:lnTo>
                  <a:lnTo>
                    <a:pt x="339" y="614"/>
                  </a:lnTo>
                  <a:lnTo>
                    <a:pt x="355" y="588"/>
                  </a:lnTo>
                  <a:lnTo>
                    <a:pt x="375" y="564"/>
                  </a:lnTo>
                  <a:lnTo>
                    <a:pt x="570" y="372"/>
                  </a:lnTo>
                  <a:lnTo>
                    <a:pt x="595" y="351"/>
                  </a:lnTo>
                  <a:lnTo>
                    <a:pt x="622" y="335"/>
                  </a:lnTo>
                  <a:lnTo>
                    <a:pt x="651" y="323"/>
                  </a:lnTo>
                  <a:lnTo>
                    <a:pt x="682" y="316"/>
                  </a:lnTo>
                  <a:lnTo>
                    <a:pt x="713" y="314"/>
                  </a:lnTo>
                  <a:lnTo>
                    <a:pt x="741" y="316"/>
                  </a:lnTo>
                  <a:lnTo>
                    <a:pt x="770" y="322"/>
                  </a:lnTo>
                  <a:lnTo>
                    <a:pt x="798" y="332"/>
                  </a:lnTo>
                  <a:lnTo>
                    <a:pt x="824" y="346"/>
                  </a:lnTo>
                  <a:lnTo>
                    <a:pt x="1087" y="520"/>
                  </a:lnTo>
                  <a:lnTo>
                    <a:pt x="1151" y="492"/>
                  </a:lnTo>
                  <a:lnTo>
                    <a:pt x="1217" y="467"/>
                  </a:lnTo>
                  <a:lnTo>
                    <a:pt x="1279" y="160"/>
                  </a:lnTo>
                  <a:lnTo>
                    <a:pt x="1287" y="131"/>
                  </a:lnTo>
                  <a:lnTo>
                    <a:pt x="1300" y="102"/>
                  </a:lnTo>
                  <a:lnTo>
                    <a:pt x="1317" y="78"/>
                  </a:lnTo>
                  <a:lnTo>
                    <a:pt x="1337" y="55"/>
                  </a:lnTo>
                  <a:lnTo>
                    <a:pt x="1360" y="36"/>
                  </a:lnTo>
                  <a:lnTo>
                    <a:pt x="1386" y="20"/>
                  </a:lnTo>
                  <a:lnTo>
                    <a:pt x="1415" y="9"/>
                  </a:lnTo>
                  <a:lnTo>
                    <a:pt x="1445" y="2"/>
                  </a:lnTo>
                  <a:lnTo>
                    <a:pt x="1476" y="0"/>
                  </a:lnTo>
                  <a:lnTo>
                    <a:pt x="1750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4" name="Freeform 30"/>
            <p:cNvSpPr>
              <a:spLocks noEditPoints="1"/>
            </p:cNvSpPr>
            <p:nvPr/>
          </p:nvSpPr>
          <p:spPr bwMode="auto">
            <a:xfrm>
              <a:off x="13321" y="6209"/>
              <a:ext cx="706" cy="699"/>
            </a:xfrm>
            <a:custGeom>
              <a:avLst/>
              <a:gdLst>
                <a:gd name="T0" fmla="*/ 582 w 1412"/>
                <a:gd name="T1" fmla="*/ 100 h 1398"/>
                <a:gd name="T2" fmla="*/ 412 w 1412"/>
                <a:gd name="T3" fmla="*/ 161 h 1398"/>
                <a:gd name="T4" fmla="*/ 270 w 1412"/>
                <a:gd name="T5" fmla="*/ 266 h 1398"/>
                <a:gd name="T6" fmla="*/ 163 w 1412"/>
                <a:gd name="T7" fmla="*/ 407 h 1398"/>
                <a:gd name="T8" fmla="*/ 101 w 1412"/>
                <a:gd name="T9" fmla="*/ 576 h 1398"/>
                <a:gd name="T10" fmla="*/ 92 w 1412"/>
                <a:gd name="T11" fmla="*/ 762 h 1398"/>
                <a:gd name="T12" fmla="*/ 138 w 1412"/>
                <a:gd name="T13" fmla="*/ 936 h 1398"/>
                <a:gd name="T14" fmla="*/ 229 w 1412"/>
                <a:gd name="T15" fmla="*/ 1087 h 1398"/>
                <a:gd name="T16" fmla="*/ 361 w 1412"/>
                <a:gd name="T17" fmla="*/ 1206 h 1398"/>
                <a:gd name="T18" fmla="*/ 523 w 1412"/>
                <a:gd name="T19" fmla="*/ 1282 h 1398"/>
                <a:gd name="T20" fmla="*/ 707 w 1412"/>
                <a:gd name="T21" fmla="*/ 1310 h 1398"/>
                <a:gd name="T22" fmla="*/ 890 w 1412"/>
                <a:gd name="T23" fmla="*/ 1282 h 1398"/>
                <a:gd name="T24" fmla="*/ 1051 w 1412"/>
                <a:gd name="T25" fmla="*/ 1206 h 1398"/>
                <a:gd name="T26" fmla="*/ 1183 w 1412"/>
                <a:gd name="T27" fmla="*/ 1087 h 1398"/>
                <a:gd name="T28" fmla="*/ 1275 w 1412"/>
                <a:gd name="T29" fmla="*/ 936 h 1398"/>
                <a:gd name="T30" fmla="*/ 1320 w 1412"/>
                <a:gd name="T31" fmla="*/ 762 h 1398"/>
                <a:gd name="T32" fmla="*/ 1311 w 1412"/>
                <a:gd name="T33" fmla="*/ 576 h 1398"/>
                <a:gd name="T34" fmla="*/ 1249 w 1412"/>
                <a:gd name="T35" fmla="*/ 407 h 1398"/>
                <a:gd name="T36" fmla="*/ 1143 w 1412"/>
                <a:gd name="T37" fmla="*/ 266 h 1398"/>
                <a:gd name="T38" fmla="*/ 1001 w 1412"/>
                <a:gd name="T39" fmla="*/ 161 h 1398"/>
                <a:gd name="T40" fmla="*/ 830 w 1412"/>
                <a:gd name="T41" fmla="*/ 100 h 1398"/>
                <a:gd name="T42" fmla="*/ 707 w 1412"/>
                <a:gd name="T43" fmla="*/ 0 h 1398"/>
                <a:gd name="T44" fmla="*/ 905 w 1412"/>
                <a:gd name="T45" fmla="*/ 27 h 1398"/>
                <a:gd name="T46" fmla="*/ 1081 w 1412"/>
                <a:gd name="T47" fmla="*/ 106 h 1398"/>
                <a:gd name="T48" fmla="*/ 1227 w 1412"/>
                <a:gd name="T49" fmla="*/ 227 h 1398"/>
                <a:gd name="T50" fmla="*/ 1336 w 1412"/>
                <a:gd name="T51" fmla="*/ 383 h 1398"/>
                <a:gd name="T52" fmla="*/ 1399 w 1412"/>
                <a:gd name="T53" fmla="*/ 565 h 1398"/>
                <a:gd name="T54" fmla="*/ 1409 w 1412"/>
                <a:gd name="T55" fmla="*/ 766 h 1398"/>
                <a:gd name="T56" fmla="*/ 1363 w 1412"/>
                <a:gd name="T57" fmla="*/ 956 h 1398"/>
                <a:gd name="T58" fmla="*/ 1268 w 1412"/>
                <a:gd name="T59" fmla="*/ 1121 h 1398"/>
                <a:gd name="T60" fmla="*/ 1134 w 1412"/>
                <a:gd name="T61" fmla="*/ 1255 h 1398"/>
                <a:gd name="T62" fmla="*/ 966 w 1412"/>
                <a:gd name="T63" fmla="*/ 1349 h 1398"/>
                <a:gd name="T64" fmla="*/ 775 w 1412"/>
                <a:gd name="T65" fmla="*/ 1395 h 1398"/>
                <a:gd name="T66" fmla="*/ 573 w 1412"/>
                <a:gd name="T67" fmla="*/ 1384 h 1398"/>
                <a:gd name="T68" fmla="*/ 388 w 1412"/>
                <a:gd name="T69" fmla="*/ 1322 h 1398"/>
                <a:gd name="T70" fmla="*/ 230 w 1412"/>
                <a:gd name="T71" fmla="*/ 1215 h 1398"/>
                <a:gd name="T72" fmla="*/ 108 w 1412"/>
                <a:gd name="T73" fmla="*/ 1069 h 1398"/>
                <a:gd name="T74" fmla="*/ 28 w 1412"/>
                <a:gd name="T75" fmla="*/ 895 h 1398"/>
                <a:gd name="T76" fmla="*/ 0 w 1412"/>
                <a:gd name="T77" fmla="*/ 699 h 1398"/>
                <a:gd name="T78" fmla="*/ 28 w 1412"/>
                <a:gd name="T79" fmla="*/ 502 h 1398"/>
                <a:gd name="T80" fmla="*/ 108 w 1412"/>
                <a:gd name="T81" fmla="*/ 328 h 1398"/>
                <a:gd name="T82" fmla="*/ 230 w 1412"/>
                <a:gd name="T83" fmla="*/ 183 h 1398"/>
                <a:gd name="T84" fmla="*/ 388 w 1412"/>
                <a:gd name="T85" fmla="*/ 74 h 1398"/>
                <a:gd name="T86" fmla="*/ 573 w 1412"/>
                <a:gd name="T87" fmla="*/ 12 h 13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</a:cxnLst>
              <a:rect l="0" t="0" r="r" b="b"/>
              <a:pathLst>
                <a:path w="1412" h="1398">
                  <a:moveTo>
                    <a:pt x="707" y="87"/>
                  </a:moveTo>
                  <a:lnTo>
                    <a:pt x="643" y="90"/>
                  </a:lnTo>
                  <a:lnTo>
                    <a:pt x="582" y="100"/>
                  </a:lnTo>
                  <a:lnTo>
                    <a:pt x="523" y="114"/>
                  </a:lnTo>
                  <a:lnTo>
                    <a:pt x="465" y="135"/>
                  </a:lnTo>
                  <a:lnTo>
                    <a:pt x="412" y="161"/>
                  </a:lnTo>
                  <a:lnTo>
                    <a:pt x="361" y="192"/>
                  </a:lnTo>
                  <a:lnTo>
                    <a:pt x="314" y="226"/>
                  </a:lnTo>
                  <a:lnTo>
                    <a:pt x="270" y="266"/>
                  </a:lnTo>
                  <a:lnTo>
                    <a:pt x="229" y="309"/>
                  </a:lnTo>
                  <a:lnTo>
                    <a:pt x="194" y="357"/>
                  </a:lnTo>
                  <a:lnTo>
                    <a:pt x="163" y="407"/>
                  </a:lnTo>
                  <a:lnTo>
                    <a:pt x="138" y="460"/>
                  </a:lnTo>
                  <a:lnTo>
                    <a:pt x="116" y="516"/>
                  </a:lnTo>
                  <a:lnTo>
                    <a:pt x="101" y="576"/>
                  </a:lnTo>
                  <a:lnTo>
                    <a:pt x="92" y="636"/>
                  </a:lnTo>
                  <a:lnTo>
                    <a:pt x="88" y="699"/>
                  </a:lnTo>
                  <a:lnTo>
                    <a:pt x="92" y="762"/>
                  </a:lnTo>
                  <a:lnTo>
                    <a:pt x="101" y="822"/>
                  </a:lnTo>
                  <a:lnTo>
                    <a:pt x="116" y="881"/>
                  </a:lnTo>
                  <a:lnTo>
                    <a:pt x="138" y="936"/>
                  </a:lnTo>
                  <a:lnTo>
                    <a:pt x="163" y="990"/>
                  </a:lnTo>
                  <a:lnTo>
                    <a:pt x="194" y="1040"/>
                  </a:lnTo>
                  <a:lnTo>
                    <a:pt x="229" y="1087"/>
                  </a:lnTo>
                  <a:lnTo>
                    <a:pt x="270" y="1131"/>
                  </a:lnTo>
                  <a:lnTo>
                    <a:pt x="314" y="1170"/>
                  </a:lnTo>
                  <a:lnTo>
                    <a:pt x="361" y="1206"/>
                  </a:lnTo>
                  <a:lnTo>
                    <a:pt x="412" y="1236"/>
                  </a:lnTo>
                  <a:lnTo>
                    <a:pt x="465" y="1262"/>
                  </a:lnTo>
                  <a:lnTo>
                    <a:pt x="523" y="1282"/>
                  </a:lnTo>
                  <a:lnTo>
                    <a:pt x="582" y="1298"/>
                  </a:lnTo>
                  <a:lnTo>
                    <a:pt x="643" y="1307"/>
                  </a:lnTo>
                  <a:lnTo>
                    <a:pt x="707" y="1310"/>
                  </a:lnTo>
                  <a:lnTo>
                    <a:pt x="770" y="1307"/>
                  </a:lnTo>
                  <a:lnTo>
                    <a:pt x="830" y="1298"/>
                  </a:lnTo>
                  <a:lnTo>
                    <a:pt x="890" y="1282"/>
                  </a:lnTo>
                  <a:lnTo>
                    <a:pt x="947" y="1262"/>
                  </a:lnTo>
                  <a:lnTo>
                    <a:pt x="1001" y="1236"/>
                  </a:lnTo>
                  <a:lnTo>
                    <a:pt x="1051" y="1206"/>
                  </a:lnTo>
                  <a:lnTo>
                    <a:pt x="1099" y="1170"/>
                  </a:lnTo>
                  <a:lnTo>
                    <a:pt x="1143" y="1131"/>
                  </a:lnTo>
                  <a:lnTo>
                    <a:pt x="1183" y="1087"/>
                  </a:lnTo>
                  <a:lnTo>
                    <a:pt x="1218" y="1040"/>
                  </a:lnTo>
                  <a:lnTo>
                    <a:pt x="1249" y="990"/>
                  </a:lnTo>
                  <a:lnTo>
                    <a:pt x="1275" y="936"/>
                  </a:lnTo>
                  <a:lnTo>
                    <a:pt x="1296" y="881"/>
                  </a:lnTo>
                  <a:lnTo>
                    <a:pt x="1311" y="822"/>
                  </a:lnTo>
                  <a:lnTo>
                    <a:pt x="1320" y="762"/>
                  </a:lnTo>
                  <a:lnTo>
                    <a:pt x="1323" y="699"/>
                  </a:lnTo>
                  <a:lnTo>
                    <a:pt x="1320" y="636"/>
                  </a:lnTo>
                  <a:lnTo>
                    <a:pt x="1311" y="576"/>
                  </a:lnTo>
                  <a:lnTo>
                    <a:pt x="1296" y="516"/>
                  </a:lnTo>
                  <a:lnTo>
                    <a:pt x="1275" y="460"/>
                  </a:lnTo>
                  <a:lnTo>
                    <a:pt x="1249" y="407"/>
                  </a:lnTo>
                  <a:lnTo>
                    <a:pt x="1218" y="357"/>
                  </a:lnTo>
                  <a:lnTo>
                    <a:pt x="1183" y="309"/>
                  </a:lnTo>
                  <a:lnTo>
                    <a:pt x="1143" y="266"/>
                  </a:lnTo>
                  <a:lnTo>
                    <a:pt x="1099" y="226"/>
                  </a:lnTo>
                  <a:lnTo>
                    <a:pt x="1051" y="192"/>
                  </a:lnTo>
                  <a:lnTo>
                    <a:pt x="1001" y="161"/>
                  </a:lnTo>
                  <a:lnTo>
                    <a:pt x="947" y="135"/>
                  </a:lnTo>
                  <a:lnTo>
                    <a:pt x="890" y="114"/>
                  </a:lnTo>
                  <a:lnTo>
                    <a:pt x="830" y="100"/>
                  </a:lnTo>
                  <a:lnTo>
                    <a:pt x="770" y="90"/>
                  </a:lnTo>
                  <a:lnTo>
                    <a:pt x="707" y="87"/>
                  </a:lnTo>
                  <a:close/>
                  <a:moveTo>
                    <a:pt x="707" y="0"/>
                  </a:moveTo>
                  <a:lnTo>
                    <a:pt x="775" y="3"/>
                  </a:lnTo>
                  <a:lnTo>
                    <a:pt x="841" y="12"/>
                  </a:lnTo>
                  <a:lnTo>
                    <a:pt x="905" y="27"/>
                  </a:lnTo>
                  <a:lnTo>
                    <a:pt x="966" y="49"/>
                  </a:lnTo>
                  <a:lnTo>
                    <a:pt x="1024" y="74"/>
                  </a:lnTo>
                  <a:lnTo>
                    <a:pt x="1081" y="106"/>
                  </a:lnTo>
                  <a:lnTo>
                    <a:pt x="1134" y="142"/>
                  </a:lnTo>
                  <a:lnTo>
                    <a:pt x="1182" y="183"/>
                  </a:lnTo>
                  <a:lnTo>
                    <a:pt x="1227" y="227"/>
                  </a:lnTo>
                  <a:lnTo>
                    <a:pt x="1268" y="275"/>
                  </a:lnTo>
                  <a:lnTo>
                    <a:pt x="1305" y="328"/>
                  </a:lnTo>
                  <a:lnTo>
                    <a:pt x="1336" y="383"/>
                  </a:lnTo>
                  <a:lnTo>
                    <a:pt x="1363" y="442"/>
                  </a:lnTo>
                  <a:lnTo>
                    <a:pt x="1383" y="502"/>
                  </a:lnTo>
                  <a:lnTo>
                    <a:pt x="1399" y="565"/>
                  </a:lnTo>
                  <a:lnTo>
                    <a:pt x="1409" y="632"/>
                  </a:lnTo>
                  <a:lnTo>
                    <a:pt x="1412" y="699"/>
                  </a:lnTo>
                  <a:lnTo>
                    <a:pt x="1409" y="766"/>
                  </a:lnTo>
                  <a:lnTo>
                    <a:pt x="1399" y="831"/>
                  </a:lnTo>
                  <a:lnTo>
                    <a:pt x="1383" y="895"/>
                  </a:lnTo>
                  <a:lnTo>
                    <a:pt x="1363" y="956"/>
                  </a:lnTo>
                  <a:lnTo>
                    <a:pt x="1336" y="1014"/>
                  </a:lnTo>
                  <a:lnTo>
                    <a:pt x="1305" y="1069"/>
                  </a:lnTo>
                  <a:lnTo>
                    <a:pt x="1268" y="1121"/>
                  </a:lnTo>
                  <a:lnTo>
                    <a:pt x="1227" y="1170"/>
                  </a:lnTo>
                  <a:lnTo>
                    <a:pt x="1182" y="1215"/>
                  </a:lnTo>
                  <a:lnTo>
                    <a:pt x="1134" y="1255"/>
                  </a:lnTo>
                  <a:lnTo>
                    <a:pt x="1081" y="1291"/>
                  </a:lnTo>
                  <a:lnTo>
                    <a:pt x="1024" y="1322"/>
                  </a:lnTo>
                  <a:lnTo>
                    <a:pt x="966" y="1349"/>
                  </a:lnTo>
                  <a:lnTo>
                    <a:pt x="905" y="1369"/>
                  </a:lnTo>
                  <a:lnTo>
                    <a:pt x="841" y="1384"/>
                  </a:lnTo>
                  <a:lnTo>
                    <a:pt x="775" y="1395"/>
                  </a:lnTo>
                  <a:lnTo>
                    <a:pt x="707" y="1398"/>
                  </a:lnTo>
                  <a:lnTo>
                    <a:pt x="639" y="1395"/>
                  </a:lnTo>
                  <a:lnTo>
                    <a:pt x="573" y="1384"/>
                  </a:lnTo>
                  <a:lnTo>
                    <a:pt x="508" y="1369"/>
                  </a:lnTo>
                  <a:lnTo>
                    <a:pt x="447" y="1349"/>
                  </a:lnTo>
                  <a:lnTo>
                    <a:pt x="388" y="1322"/>
                  </a:lnTo>
                  <a:lnTo>
                    <a:pt x="331" y="1291"/>
                  </a:lnTo>
                  <a:lnTo>
                    <a:pt x="279" y="1255"/>
                  </a:lnTo>
                  <a:lnTo>
                    <a:pt x="230" y="1215"/>
                  </a:lnTo>
                  <a:lnTo>
                    <a:pt x="185" y="1170"/>
                  </a:lnTo>
                  <a:lnTo>
                    <a:pt x="145" y="1121"/>
                  </a:lnTo>
                  <a:lnTo>
                    <a:pt x="108" y="1069"/>
                  </a:lnTo>
                  <a:lnTo>
                    <a:pt x="77" y="1014"/>
                  </a:lnTo>
                  <a:lnTo>
                    <a:pt x="50" y="956"/>
                  </a:lnTo>
                  <a:lnTo>
                    <a:pt x="28" y="895"/>
                  </a:lnTo>
                  <a:lnTo>
                    <a:pt x="13" y="831"/>
                  </a:lnTo>
                  <a:lnTo>
                    <a:pt x="3" y="766"/>
                  </a:lnTo>
                  <a:lnTo>
                    <a:pt x="0" y="699"/>
                  </a:lnTo>
                  <a:lnTo>
                    <a:pt x="3" y="632"/>
                  </a:lnTo>
                  <a:lnTo>
                    <a:pt x="13" y="565"/>
                  </a:lnTo>
                  <a:lnTo>
                    <a:pt x="28" y="502"/>
                  </a:lnTo>
                  <a:lnTo>
                    <a:pt x="50" y="442"/>
                  </a:lnTo>
                  <a:lnTo>
                    <a:pt x="77" y="383"/>
                  </a:lnTo>
                  <a:lnTo>
                    <a:pt x="108" y="328"/>
                  </a:lnTo>
                  <a:lnTo>
                    <a:pt x="145" y="275"/>
                  </a:lnTo>
                  <a:lnTo>
                    <a:pt x="185" y="227"/>
                  </a:lnTo>
                  <a:lnTo>
                    <a:pt x="230" y="183"/>
                  </a:lnTo>
                  <a:lnTo>
                    <a:pt x="279" y="142"/>
                  </a:lnTo>
                  <a:lnTo>
                    <a:pt x="331" y="106"/>
                  </a:lnTo>
                  <a:lnTo>
                    <a:pt x="388" y="74"/>
                  </a:lnTo>
                  <a:lnTo>
                    <a:pt x="447" y="49"/>
                  </a:lnTo>
                  <a:lnTo>
                    <a:pt x="508" y="27"/>
                  </a:lnTo>
                  <a:lnTo>
                    <a:pt x="573" y="12"/>
                  </a:lnTo>
                  <a:lnTo>
                    <a:pt x="639" y="3"/>
                  </a:lnTo>
                  <a:lnTo>
                    <a:pt x="707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45" name="Freeform 31"/>
            <p:cNvSpPr>
              <a:spLocks noEditPoints="1"/>
            </p:cNvSpPr>
            <p:nvPr/>
          </p:nvSpPr>
          <p:spPr bwMode="auto">
            <a:xfrm>
              <a:off x="13473" y="6359"/>
              <a:ext cx="403" cy="400"/>
            </a:xfrm>
            <a:custGeom>
              <a:avLst/>
              <a:gdLst>
                <a:gd name="T0" fmla="*/ 361 w 806"/>
                <a:gd name="T1" fmla="*/ 103 h 800"/>
                <a:gd name="T2" fmla="*/ 285 w 806"/>
                <a:gd name="T3" fmla="*/ 123 h 800"/>
                <a:gd name="T4" fmla="*/ 217 w 806"/>
                <a:gd name="T5" fmla="*/ 162 h 800"/>
                <a:gd name="T6" fmla="*/ 162 w 806"/>
                <a:gd name="T7" fmla="*/ 216 h 800"/>
                <a:gd name="T8" fmla="*/ 123 w 806"/>
                <a:gd name="T9" fmla="*/ 283 h 800"/>
                <a:gd name="T10" fmla="*/ 103 w 806"/>
                <a:gd name="T11" fmla="*/ 359 h 800"/>
                <a:gd name="T12" fmla="*/ 103 w 806"/>
                <a:gd name="T13" fmla="*/ 440 h 800"/>
                <a:gd name="T14" fmla="*/ 123 w 806"/>
                <a:gd name="T15" fmla="*/ 517 h 800"/>
                <a:gd name="T16" fmla="*/ 162 w 806"/>
                <a:gd name="T17" fmla="*/ 583 h 800"/>
                <a:gd name="T18" fmla="*/ 217 w 806"/>
                <a:gd name="T19" fmla="*/ 637 h 800"/>
                <a:gd name="T20" fmla="*/ 285 w 806"/>
                <a:gd name="T21" fmla="*/ 676 h 800"/>
                <a:gd name="T22" fmla="*/ 361 w 806"/>
                <a:gd name="T23" fmla="*/ 696 h 800"/>
                <a:gd name="T24" fmla="*/ 443 w 806"/>
                <a:gd name="T25" fmla="*/ 696 h 800"/>
                <a:gd name="T26" fmla="*/ 520 w 806"/>
                <a:gd name="T27" fmla="*/ 676 h 800"/>
                <a:gd name="T28" fmla="*/ 587 w 806"/>
                <a:gd name="T29" fmla="*/ 637 h 800"/>
                <a:gd name="T30" fmla="*/ 642 w 806"/>
                <a:gd name="T31" fmla="*/ 583 h 800"/>
                <a:gd name="T32" fmla="*/ 681 w 806"/>
                <a:gd name="T33" fmla="*/ 517 h 800"/>
                <a:gd name="T34" fmla="*/ 702 w 806"/>
                <a:gd name="T35" fmla="*/ 440 h 800"/>
                <a:gd name="T36" fmla="*/ 702 w 806"/>
                <a:gd name="T37" fmla="*/ 359 h 800"/>
                <a:gd name="T38" fmla="*/ 681 w 806"/>
                <a:gd name="T39" fmla="*/ 283 h 800"/>
                <a:gd name="T40" fmla="*/ 642 w 806"/>
                <a:gd name="T41" fmla="*/ 216 h 800"/>
                <a:gd name="T42" fmla="*/ 587 w 806"/>
                <a:gd name="T43" fmla="*/ 162 h 800"/>
                <a:gd name="T44" fmla="*/ 520 w 806"/>
                <a:gd name="T45" fmla="*/ 123 h 800"/>
                <a:gd name="T46" fmla="*/ 443 w 806"/>
                <a:gd name="T47" fmla="*/ 103 h 800"/>
                <a:gd name="T48" fmla="*/ 403 w 806"/>
                <a:gd name="T49" fmla="*/ 0 h 800"/>
                <a:gd name="T50" fmla="*/ 502 w 806"/>
                <a:gd name="T51" fmla="*/ 12 h 800"/>
                <a:gd name="T52" fmla="*/ 591 w 806"/>
                <a:gd name="T53" fmla="*/ 47 h 800"/>
                <a:gd name="T54" fmla="*/ 670 w 806"/>
                <a:gd name="T55" fmla="*/ 101 h 800"/>
                <a:gd name="T56" fmla="*/ 734 w 806"/>
                <a:gd name="T57" fmla="*/ 171 h 800"/>
                <a:gd name="T58" fmla="*/ 778 w 806"/>
                <a:gd name="T59" fmla="*/ 255 h 800"/>
                <a:gd name="T60" fmla="*/ 803 w 806"/>
                <a:gd name="T61" fmla="*/ 349 h 800"/>
                <a:gd name="T62" fmla="*/ 803 w 806"/>
                <a:gd name="T63" fmla="*/ 450 h 800"/>
                <a:gd name="T64" fmla="*/ 778 w 806"/>
                <a:gd name="T65" fmla="*/ 544 h 800"/>
                <a:gd name="T66" fmla="*/ 734 w 806"/>
                <a:gd name="T67" fmla="*/ 628 h 800"/>
                <a:gd name="T68" fmla="*/ 670 w 806"/>
                <a:gd name="T69" fmla="*/ 698 h 800"/>
                <a:gd name="T70" fmla="*/ 591 w 806"/>
                <a:gd name="T71" fmla="*/ 753 h 800"/>
                <a:gd name="T72" fmla="*/ 502 w 806"/>
                <a:gd name="T73" fmla="*/ 787 h 800"/>
                <a:gd name="T74" fmla="*/ 403 w 806"/>
                <a:gd name="T75" fmla="*/ 800 h 800"/>
                <a:gd name="T76" fmla="*/ 303 w 806"/>
                <a:gd name="T77" fmla="*/ 787 h 800"/>
                <a:gd name="T78" fmla="*/ 213 w 806"/>
                <a:gd name="T79" fmla="*/ 753 h 800"/>
                <a:gd name="T80" fmla="*/ 135 w 806"/>
                <a:gd name="T81" fmla="*/ 698 h 800"/>
                <a:gd name="T82" fmla="*/ 72 w 806"/>
                <a:gd name="T83" fmla="*/ 628 h 800"/>
                <a:gd name="T84" fmla="*/ 26 w 806"/>
                <a:gd name="T85" fmla="*/ 544 h 800"/>
                <a:gd name="T86" fmla="*/ 3 w 806"/>
                <a:gd name="T87" fmla="*/ 450 h 800"/>
                <a:gd name="T88" fmla="*/ 3 w 806"/>
                <a:gd name="T89" fmla="*/ 349 h 800"/>
                <a:gd name="T90" fmla="*/ 26 w 806"/>
                <a:gd name="T91" fmla="*/ 255 h 800"/>
                <a:gd name="T92" fmla="*/ 72 w 806"/>
                <a:gd name="T93" fmla="*/ 171 h 800"/>
                <a:gd name="T94" fmla="*/ 135 w 806"/>
                <a:gd name="T95" fmla="*/ 101 h 800"/>
                <a:gd name="T96" fmla="*/ 213 w 806"/>
                <a:gd name="T97" fmla="*/ 47 h 800"/>
                <a:gd name="T98" fmla="*/ 303 w 806"/>
                <a:gd name="T99" fmla="*/ 12 h 800"/>
                <a:gd name="T100" fmla="*/ 403 w 806"/>
                <a:gd name="T101" fmla="*/ 0 h 8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</a:cxnLst>
              <a:rect l="0" t="0" r="r" b="b"/>
              <a:pathLst>
                <a:path w="806" h="800">
                  <a:moveTo>
                    <a:pt x="403" y="100"/>
                  </a:moveTo>
                  <a:lnTo>
                    <a:pt x="361" y="103"/>
                  </a:lnTo>
                  <a:lnTo>
                    <a:pt x="322" y="110"/>
                  </a:lnTo>
                  <a:lnTo>
                    <a:pt x="285" y="123"/>
                  </a:lnTo>
                  <a:lnTo>
                    <a:pt x="250" y="141"/>
                  </a:lnTo>
                  <a:lnTo>
                    <a:pt x="217" y="162"/>
                  </a:lnTo>
                  <a:lnTo>
                    <a:pt x="188" y="188"/>
                  </a:lnTo>
                  <a:lnTo>
                    <a:pt x="162" y="216"/>
                  </a:lnTo>
                  <a:lnTo>
                    <a:pt x="141" y="248"/>
                  </a:lnTo>
                  <a:lnTo>
                    <a:pt x="123" y="283"/>
                  </a:lnTo>
                  <a:lnTo>
                    <a:pt x="110" y="321"/>
                  </a:lnTo>
                  <a:lnTo>
                    <a:pt x="103" y="359"/>
                  </a:lnTo>
                  <a:lnTo>
                    <a:pt x="100" y="400"/>
                  </a:lnTo>
                  <a:lnTo>
                    <a:pt x="103" y="440"/>
                  </a:lnTo>
                  <a:lnTo>
                    <a:pt x="110" y="479"/>
                  </a:lnTo>
                  <a:lnTo>
                    <a:pt x="123" y="517"/>
                  </a:lnTo>
                  <a:lnTo>
                    <a:pt x="141" y="550"/>
                  </a:lnTo>
                  <a:lnTo>
                    <a:pt x="162" y="583"/>
                  </a:lnTo>
                  <a:lnTo>
                    <a:pt x="188" y="612"/>
                  </a:lnTo>
                  <a:lnTo>
                    <a:pt x="217" y="637"/>
                  </a:lnTo>
                  <a:lnTo>
                    <a:pt x="250" y="659"/>
                  </a:lnTo>
                  <a:lnTo>
                    <a:pt x="285" y="676"/>
                  </a:lnTo>
                  <a:lnTo>
                    <a:pt x="322" y="688"/>
                  </a:lnTo>
                  <a:lnTo>
                    <a:pt x="361" y="696"/>
                  </a:lnTo>
                  <a:lnTo>
                    <a:pt x="403" y="699"/>
                  </a:lnTo>
                  <a:lnTo>
                    <a:pt x="443" y="696"/>
                  </a:lnTo>
                  <a:lnTo>
                    <a:pt x="483" y="688"/>
                  </a:lnTo>
                  <a:lnTo>
                    <a:pt x="520" y="676"/>
                  </a:lnTo>
                  <a:lnTo>
                    <a:pt x="555" y="659"/>
                  </a:lnTo>
                  <a:lnTo>
                    <a:pt x="587" y="637"/>
                  </a:lnTo>
                  <a:lnTo>
                    <a:pt x="616" y="612"/>
                  </a:lnTo>
                  <a:lnTo>
                    <a:pt x="642" y="583"/>
                  </a:lnTo>
                  <a:lnTo>
                    <a:pt x="664" y="550"/>
                  </a:lnTo>
                  <a:lnTo>
                    <a:pt x="681" y="517"/>
                  </a:lnTo>
                  <a:lnTo>
                    <a:pt x="694" y="479"/>
                  </a:lnTo>
                  <a:lnTo>
                    <a:pt x="702" y="440"/>
                  </a:lnTo>
                  <a:lnTo>
                    <a:pt x="705" y="400"/>
                  </a:lnTo>
                  <a:lnTo>
                    <a:pt x="702" y="359"/>
                  </a:lnTo>
                  <a:lnTo>
                    <a:pt x="694" y="321"/>
                  </a:lnTo>
                  <a:lnTo>
                    <a:pt x="681" y="283"/>
                  </a:lnTo>
                  <a:lnTo>
                    <a:pt x="664" y="248"/>
                  </a:lnTo>
                  <a:lnTo>
                    <a:pt x="642" y="216"/>
                  </a:lnTo>
                  <a:lnTo>
                    <a:pt x="616" y="188"/>
                  </a:lnTo>
                  <a:lnTo>
                    <a:pt x="587" y="162"/>
                  </a:lnTo>
                  <a:lnTo>
                    <a:pt x="555" y="141"/>
                  </a:lnTo>
                  <a:lnTo>
                    <a:pt x="520" y="123"/>
                  </a:lnTo>
                  <a:lnTo>
                    <a:pt x="483" y="110"/>
                  </a:lnTo>
                  <a:lnTo>
                    <a:pt x="443" y="103"/>
                  </a:lnTo>
                  <a:lnTo>
                    <a:pt x="403" y="100"/>
                  </a:lnTo>
                  <a:close/>
                  <a:moveTo>
                    <a:pt x="403" y="0"/>
                  </a:moveTo>
                  <a:lnTo>
                    <a:pt x="453" y="3"/>
                  </a:lnTo>
                  <a:lnTo>
                    <a:pt x="502" y="12"/>
                  </a:lnTo>
                  <a:lnTo>
                    <a:pt x="548" y="26"/>
                  </a:lnTo>
                  <a:lnTo>
                    <a:pt x="591" y="47"/>
                  </a:lnTo>
                  <a:lnTo>
                    <a:pt x="633" y="71"/>
                  </a:lnTo>
                  <a:lnTo>
                    <a:pt x="670" y="101"/>
                  </a:lnTo>
                  <a:lnTo>
                    <a:pt x="704" y="134"/>
                  </a:lnTo>
                  <a:lnTo>
                    <a:pt x="734" y="171"/>
                  </a:lnTo>
                  <a:lnTo>
                    <a:pt x="758" y="211"/>
                  </a:lnTo>
                  <a:lnTo>
                    <a:pt x="778" y="255"/>
                  </a:lnTo>
                  <a:lnTo>
                    <a:pt x="794" y="301"/>
                  </a:lnTo>
                  <a:lnTo>
                    <a:pt x="803" y="349"/>
                  </a:lnTo>
                  <a:lnTo>
                    <a:pt x="806" y="400"/>
                  </a:lnTo>
                  <a:lnTo>
                    <a:pt x="803" y="450"/>
                  </a:lnTo>
                  <a:lnTo>
                    <a:pt x="794" y="498"/>
                  </a:lnTo>
                  <a:lnTo>
                    <a:pt x="778" y="544"/>
                  </a:lnTo>
                  <a:lnTo>
                    <a:pt x="758" y="587"/>
                  </a:lnTo>
                  <a:lnTo>
                    <a:pt x="734" y="628"/>
                  </a:lnTo>
                  <a:lnTo>
                    <a:pt x="704" y="665"/>
                  </a:lnTo>
                  <a:lnTo>
                    <a:pt x="670" y="698"/>
                  </a:lnTo>
                  <a:lnTo>
                    <a:pt x="633" y="727"/>
                  </a:lnTo>
                  <a:lnTo>
                    <a:pt x="591" y="753"/>
                  </a:lnTo>
                  <a:lnTo>
                    <a:pt x="548" y="772"/>
                  </a:lnTo>
                  <a:lnTo>
                    <a:pt x="502" y="787"/>
                  </a:lnTo>
                  <a:lnTo>
                    <a:pt x="453" y="796"/>
                  </a:lnTo>
                  <a:lnTo>
                    <a:pt x="403" y="800"/>
                  </a:lnTo>
                  <a:lnTo>
                    <a:pt x="352" y="796"/>
                  </a:lnTo>
                  <a:lnTo>
                    <a:pt x="303" y="787"/>
                  </a:lnTo>
                  <a:lnTo>
                    <a:pt x="256" y="772"/>
                  </a:lnTo>
                  <a:lnTo>
                    <a:pt x="213" y="753"/>
                  </a:lnTo>
                  <a:lnTo>
                    <a:pt x="172" y="727"/>
                  </a:lnTo>
                  <a:lnTo>
                    <a:pt x="135" y="698"/>
                  </a:lnTo>
                  <a:lnTo>
                    <a:pt x="101" y="665"/>
                  </a:lnTo>
                  <a:lnTo>
                    <a:pt x="72" y="628"/>
                  </a:lnTo>
                  <a:lnTo>
                    <a:pt x="46" y="587"/>
                  </a:lnTo>
                  <a:lnTo>
                    <a:pt x="26" y="544"/>
                  </a:lnTo>
                  <a:lnTo>
                    <a:pt x="12" y="498"/>
                  </a:lnTo>
                  <a:lnTo>
                    <a:pt x="3" y="450"/>
                  </a:lnTo>
                  <a:lnTo>
                    <a:pt x="0" y="400"/>
                  </a:lnTo>
                  <a:lnTo>
                    <a:pt x="3" y="349"/>
                  </a:lnTo>
                  <a:lnTo>
                    <a:pt x="12" y="301"/>
                  </a:lnTo>
                  <a:lnTo>
                    <a:pt x="26" y="255"/>
                  </a:lnTo>
                  <a:lnTo>
                    <a:pt x="46" y="211"/>
                  </a:lnTo>
                  <a:lnTo>
                    <a:pt x="72" y="171"/>
                  </a:lnTo>
                  <a:lnTo>
                    <a:pt x="101" y="134"/>
                  </a:lnTo>
                  <a:lnTo>
                    <a:pt x="135" y="101"/>
                  </a:lnTo>
                  <a:lnTo>
                    <a:pt x="172" y="71"/>
                  </a:lnTo>
                  <a:lnTo>
                    <a:pt x="213" y="47"/>
                  </a:lnTo>
                  <a:lnTo>
                    <a:pt x="256" y="26"/>
                  </a:lnTo>
                  <a:lnTo>
                    <a:pt x="303" y="12"/>
                  </a:lnTo>
                  <a:lnTo>
                    <a:pt x="352" y="3"/>
                  </a:lnTo>
                  <a:lnTo>
                    <a:pt x="403" y="0"/>
                  </a:lnTo>
                  <a:close/>
                </a:path>
              </a:pathLst>
            </a:custGeom>
            <a:grpFill/>
            <a:ln w="0">
              <a:noFill/>
              <a:prstDash val="solid"/>
              <a:round/>
            </a:ln>
          </p:spPr>
          <p:txBody>
            <a:bodyPr vert="horz" wrap="square" lIns="128580" tIns="64292" rIns="128580" bIns="64292" numCol="1" anchor="t" anchorCtr="0" compatLnSpc="1"/>
            <a:lstStyle/>
            <a:p>
              <a:pPr defTabSz="1252855"/>
              <a:endParaRPr lang="es-ES" sz="985">
                <a:solidFill>
                  <a:srgbClr val="000000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46" name="2 Rectángulo"/>
          <p:cNvSpPr/>
          <p:nvPr/>
        </p:nvSpPr>
        <p:spPr bwMode="auto">
          <a:xfrm>
            <a:off x="632374" y="2725698"/>
            <a:ext cx="3679046" cy="11729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lIns="0" tIns="0" rIns="0" bIns="0" rtlCol="0" anchor="ctr"/>
          <a:lstStyle/>
          <a:p>
            <a:pPr algn="ctr" defTabSz="1252855"/>
            <a:endParaRPr lang="es-SV" sz="985">
              <a:solidFill>
                <a:srgbClr val="000000"/>
              </a:solidFill>
              <a:latin typeface="Arial" panose="020B0604020202020204" pitchFamily="34" charset="0"/>
            </a:endParaRPr>
          </a:p>
        </p:txBody>
      </p:sp>
      <p:sp>
        <p:nvSpPr>
          <p:cNvPr id="47" name="Textbox 1"/>
          <p:cNvSpPr/>
          <p:nvPr/>
        </p:nvSpPr>
        <p:spPr>
          <a:xfrm>
            <a:off x="525855" y="2168980"/>
            <a:ext cx="3480089" cy="541984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48" name="Textbox 1"/>
          <p:cNvSpPr/>
          <p:nvPr/>
        </p:nvSpPr>
        <p:spPr>
          <a:xfrm>
            <a:off x="525856" y="3159596"/>
            <a:ext cx="3480089" cy="1165231"/>
          </a:xfrm>
          <a:prstGeom prst="rect">
            <a:avLst/>
          </a:prstGeom>
        </p:spPr>
        <p:txBody>
          <a:bodyPr wrap="square" lIns="125327" tIns="62631" rIns="125327" bIns="62631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请替换文字内容，点击添加相关标题文字，修改文字内容，也可以直接复制你的内容到此。请替换文字内容，点击添加相关标题文字，修改文字内容，也可以直接复制你的内容到此。</a:t>
            </a:r>
          </a:p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52" name="53 Elipse"/>
          <p:cNvSpPr>
            <a:spLocks noChangeAspect="1"/>
          </p:cNvSpPr>
          <p:nvPr/>
        </p:nvSpPr>
        <p:spPr bwMode="auto">
          <a:xfrm>
            <a:off x="6133330" y="5142470"/>
            <a:ext cx="571448" cy="57141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lIns="0" tIns="0" rIns="0" bIns="0" rtlCol="0" anchor="ctr"/>
          <a:lstStyle/>
          <a:p>
            <a:pPr algn="ctr" defTabSz="1252855"/>
            <a:r>
              <a:rPr lang="en-US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01</a:t>
            </a:r>
          </a:p>
        </p:txBody>
      </p:sp>
      <p:sp>
        <p:nvSpPr>
          <p:cNvPr id="53" name="54 Elipse"/>
          <p:cNvSpPr>
            <a:spLocks noChangeAspect="1"/>
          </p:cNvSpPr>
          <p:nvPr/>
        </p:nvSpPr>
        <p:spPr bwMode="auto">
          <a:xfrm>
            <a:off x="7821790" y="5142470"/>
            <a:ext cx="571448" cy="57141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lIns="0" tIns="0" rIns="0" bIns="0" rtlCol="0" anchor="ctr"/>
          <a:lstStyle/>
          <a:p>
            <a:pPr algn="ctr" defTabSz="1252855"/>
            <a:r>
              <a:rPr lang="en-US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02</a:t>
            </a:r>
          </a:p>
        </p:txBody>
      </p:sp>
      <p:sp>
        <p:nvSpPr>
          <p:cNvPr id="54" name="55 Elipse"/>
          <p:cNvSpPr>
            <a:spLocks noChangeAspect="1"/>
          </p:cNvSpPr>
          <p:nvPr/>
        </p:nvSpPr>
        <p:spPr bwMode="auto">
          <a:xfrm>
            <a:off x="9510250" y="5142470"/>
            <a:ext cx="571448" cy="57141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lIns="0" tIns="0" rIns="0" bIns="0" rtlCol="0" anchor="ctr"/>
          <a:lstStyle/>
          <a:p>
            <a:pPr algn="ctr" defTabSz="1252855"/>
            <a:r>
              <a:rPr lang="en-US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03</a:t>
            </a:r>
          </a:p>
        </p:txBody>
      </p:sp>
      <p:sp>
        <p:nvSpPr>
          <p:cNvPr id="55" name="56 Elipse"/>
          <p:cNvSpPr>
            <a:spLocks noChangeAspect="1"/>
          </p:cNvSpPr>
          <p:nvPr/>
        </p:nvSpPr>
        <p:spPr bwMode="auto">
          <a:xfrm>
            <a:off x="11198710" y="5142470"/>
            <a:ext cx="571448" cy="571418"/>
          </a:xfrm>
          <a:prstGeom prst="ellipse">
            <a:avLst/>
          </a:prstGeom>
          <a:noFill/>
          <a:ln w="19050">
            <a:solidFill>
              <a:schemeClr val="accent1"/>
            </a:solidFill>
          </a:ln>
        </p:spPr>
        <p:txBody>
          <a:bodyPr lIns="0" tIns="0" rIns="0" bIns="0" rtlCol="0" anchor="ctr"/>
          <a:lstStyle/>
          <a:p>
            <a:pPr algn="ctr" defTabSz="1252855"/>
            <a:r>
              <a:rPr lang="en-US" sz="225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Open Sans Extrabold" panose="020B0906030804020204" pitchFamily="34" charset="0"/>
                <a:cs typeface="Open Sans Extrabold" panose="020B0906030804020204" pitchFamily="34" charset="0"/>
              </a:rPr>
              <a:t>04</a:t>
            </a:r>
          </a:p>
        </p:txBody>
      </p:sp>
      <p:sp>
        <p:nvSpPr>
          <p:cNvPr id="49" name="文本框 48"/>
          <p:cNvSpPr txBox="1"/>
          <p:nvPr/>
        </p:nvSpPr>
        <p:spPr>
          <a:xfrm>
            <a:off x="532129" y="408940"/>
            <a:ext cx="280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添加标题文字内容</a:t>
            </a:r>
          </a:p>
        </p:txBody>
      </p:sp>
      <p:sp>
        <p:nvSpPr>
          <p:cNvPr id="50" name="矩形 49"/>
          <p:cNvSpPr/>
          <p:nvPr/>
        </p:nvSpPr>
        <p:spPr>
          <a:xfrm>
            <a:off x="251520" y="409228"/>
            <a:ext cx="17951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500"/>
                            </p:stCondLst>
                            <p:childTnLst>
                              <p:par>
                                <p:cTn id="29" presetID="2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25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25" presetClass="entr" presetSubtype="0" fill="hold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2500"/>
                            </p:stCondLst>
                            <p:childTnLst>
                              <p:par>
                                <p:cTn id="70" presetID="2" presetClass="entr" presetSubtype="4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3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2" presetClass="entr" presetSubtype="4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8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0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2" presetClass="entr" presetSubtype="4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5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3000"/>
                            </p:stCondLst>
                            <p:childTnLst>
                              <p:par>
                                <p:cTn id="87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9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0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1" presetID="12" presetClass="entr" presetSubtype="4" fill="hold" grpId="0" nodeType="withEffect">
                                  <p:stCondLst>
                                    <p:cond delay="15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4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9" presetID="12" presetClass="entr" presetSubtype="4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1" dur="500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2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3" presetID="10" presetClass="entr" presetSubtype="0" fill="hold" grpId="0" nodeType="withEffect">
                                  <p:stCondLst>
                                    <p:cond delay="45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6" presetID="10" presetClass="entr" presetSubtype="0" fill="hold" grpId="0" nodeType="withEffect">
                                  <p:stCondLst>
                                    <p:cond delay="55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8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9" presetID="10" presetClass="entr" presetSubtype="0" fill="hold" grpId="0" nodeType="withEffect">
                                  <p:stCondLst>
                                    <p:cond delay="65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2" presetID="10" presetClass="entr" presetSubtype="0" fill="hold" grpId="0" nodeType="withEffect">
                                  <p:stCondLst>
                                    <p:cond delay="750"/>
                                  </p:stCondLst>
                                  <p:childTnLs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 animBg="1"/>
      <p:bldP spid="21" grpId="0" animBg="1"/>
      <p:bldP spid="8" grpId="0" animBg="1"/>
      <p:bldP spid="7" grpId="0" animBg="1"/>
      <p:bldP spid="31" grpId="0"/>
      <p:bldP spid="32" grpId="0"/>
      <p:bldP spid="33" grpId="0"/>
      <p:bldP spid="34" grpId="0"/>
      <p:bldP spid="38" grpId="0" animBg="1"/>
      <p:bldP spid="46" grpId="0" animBg="1"/>
      <p:bldP spid="47" grpId="0"/>
      <p:bldP spid="48" grpId="0"/>
      <p:bldP spid="52" grpId="0" animBg="1"/>
      <p:bldP spid="53" grpId="0" animBg="1"/>
      <p:bldP spid="54" grpId="0" animBg="1"/>
      <p:bldP spid="55" grpId="0" animBg="1"/>
      <p:bldP spid="49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12"/>
          <p:cNvSpPr/>
          <p:nvPr/>
        </p:nvSpPr>
        <p:spPr>
          <a:xfrm>
            <a:off x="2763075" y="2494195"/>
            <a:ext cx="7332600" cy="36505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1" name="Freeform 9"/>
          <p:cNvSpPr/>
          <p:nvPr/>
        </p:nvSpPr>
        <p:spPr>
          <a:xfrm>
            <a:off x="-3475452" y="321677"/>
            <a:ext cx="8371" cy="0"/>
          </a:xfrm>
          <a:custGeom>
            <a:avLst/>
            <a:gdLst>
              <a:gd name="connsiteX0" fmla="*/ 0 w 8068"/>
              <a:gd name="connsiteY0" fmla="*/ 0 h 204"/>
              <a:gd name="connsiteX1" fmla="*/ 8068 w 8068"/>
              <a:gd name="connsiteY1" fmla="*/ 0 h 204"/>
              <a:gd name="connsiteX2" fmla="*/ 0 w 8068"/>
              <a:gd name="connsiteY2" fmla="*/ 204 h 204"/>
              <a:gd name="connsiteX3" fmla="*/ 0 w 8068"/>
              <a:gd name="connsiteY3" fmla="*/ 0 h 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8" h="204">
                <a:moveTo>
                  <a:pt x="0" y="0"/>
                </a:moveTo>
                <a:lnTo>
                  <a:pt x="8068" y="0"/>
                </a:lnTo>
                <a:lnTo>
                  <a:pt x="0" y="2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sp>
        <p:nvSpPr>
          <p:cNvPr id="32" name="Freeform 7"/>
          <p:cNvSpPr/>
          <p:nvPr/>
        </p:nvSpPr>
        <p:spPr>
          <a:xfrm>
            <a:off x="-3475452" y="7554079"/>
            <a:ext cx="8371" cy="0"/>
          </a:xfrm>
          <a:custGeom>
            <a:avLst/>
            <a:gdLst>
              <a:gd name="connsiteX0" fmla="*/ 0 w 8068"/>
              <a:gd name="connsiteY0" fmla="*/ 0 h 204"/>
              <a:gd name="connsiteX1" fmla="*/ 8068 w 8068"/>
              <a:gd name="connsiteY1" fmla="*/ 204 h 204"/>
              <a:gd name="connsiteX2" fmla="*/ 0 w 8068"/>
              <a:gd name="connsiteY2" fmla="*/ 204 h 204"/>
              <a:gd name="connsiteX3" fmla="*/ 0 w 8068"/>
              <a:gd name="connsiteY3" fmla="*/ 0 h 2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068" h="204">
                <a:moveTo>
                  <a:pt x="0" y="0"/>
                </a:moveTo>
                <a:lnTo>
                  <a:pt x="8068" y="204"/>
                </a:lnTo>
                <a:lnTo>
                  <a:pt x="0" y="204"/>
                </a:lnTo>
                <a:lnTo>
                  <a:pt x="0" y="0"/>
                </a:lnTo>
                <a:close/>
              </a:path>
            </a:pathLst>
          </a:cu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endParaRPr lang="zh-CN" altLang="zh-CN">
              <a:solidFill>
                <a:srgbClr val="FFFFFF"/>
              </a:solidFill>
            </a:endParaRPr>
          </a:p>
        </p:txBody>
      </p:sp>
      <p:grpSp>
        <p:nvGrpSpPr>
          <p:cNvPr id="68" name="组合 67"/>
          <p:cNvGrpSpPr/>
          <p:nvPr/>
        </p:nvGrpSpPr>
        <p:grpSpPr>
          <a:xfrm>
            <a:off x="4338413" y="5706812"/>
            <a:ext cx="898996" cy="897323"/>
            <a:chOff x="4113213" y="5411335"/>
            <a:chExt cx="852487" cy="850900"/>
          </a:xfrm>
        </p:grpSpPr>
        <p:sp>
          <p:nvSpPr>
            <p:cNvPr id="36" name="Oval 22"/>
            <p:cNvSpPr/>
            <p:nvPr/>
          </p:nvSpPr>
          <p:spPr>
            <a:xfrm>
              <a:off x="4113213" y="5411335"/>
              <a:ext cx="852487" cy="850900"/>
            </a:xfrm>
            <a:prstGeom prst="ellipse">
              <a:avLst/>
            </a:prstGeom>
            <a:solidFill>
              <a:schemeClr val="bg1"/>
            </a:solidFill>
            <a:ln w="730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sp>
          <p:nvSpPr>
            <p:cNvPr id="39" name="Freeform 5"/>
            <p:cNvSpPr>
              <a:spLocks noEditPoints="1"/>
            </p:cNvSpPr>
            <p:nvPr/>
          </p:nvSpPr>
          <p:spPr bwMode="auto">
            <a:xfrm>
              <a:off x="4295775" y="5689147"/>
              <a:ext cx="490538" cy="371475"/>
            </a:xfrm>
            <a:custGeom>
              <a:avLst/>
              <a:gdLst>
                <a:gd name="T0" fmla="*/ 402394 w 128"/>
                <a:gd name="T1" fmla="*/ 7739 h 96"/>
                <a:gd name="T2" fmla="*/ 107305 w 128"/>
                <a:gd name="T3" fmla="*/ 0 h 96"/>
                <a:gd name="T4" fmla="*/ 7665 w 128"/>
                <a:gd name="T5" fmla="*/ 88999 h 96"/>
                <a:gd name="T6" fmla="*/ 7665 w 128"/>
                <a:gd name="T7" fmla="*/ 131564 h 96"/>
                <a:gd name="T8" fmla="*/ 245269 w 128"/>
                <a:gd name="T9" fmla="*/ 371475 h 96"/>
                <a:gd name="T10" fmla="*/ 482873 w 128"/>
                <a:gd name="T11" fmla="*/ 131564 h 96"/>
                <a:gd name="T12" fmla="*/ 482873 w 128"/>
                <a:gd name="T13" fmla="*/ 88999 h 96"/>
                <a:gd name="T14" fmla="*/ 210778 w 128"/>
                <a:gd name="T15" fmla="*/ 108347 h 96"/>
                <a:gd name="T16" fmla="*/ 279760 w 128"/>
                <a:gd name="T17" fmla="*/ 108347 h 96"/>
                <a:gd name="T18" fmla="*/ 298922 w 128"/>
                <a:gd name="T19" fmla="*/ 34826 h 96"/>
                <a:gd name="T20" fmla="*/ 291257 w 128"/>
                <a:gd name="T21" fmla="*/ 96738 h 96"/>
                <a:gd name="T22" fmla="*/ 199281 w 128"/>
                <a:gd name="T23" fmla="*/ 96738 h 96"/>
                <a:gd name="T24" fmla="*/ 191616 w 128"/>
                <a:gd name="T25" fmla="*/ 34826 h 96"/>
                <a:gd name="T26" fmla="*/ 199281 w 128"/>
                <a:gd name="T27" fmla="*/ 96738 h 96"/>
                <a:gd name="T28" fmla="*/ 245269 w 128"/>
                <a:gd name="T29" fmla="*/ 317302 h 96"/>
                <a:gd name="T30" fmla="*/ 283592 w 128"/>
                <a:gd name="T31" fmla="*/ 123825 h 96"/>
                <a:gd name="T32" fmla="*/ 375568 w 128"/>
                <a:gd name="T33" fmla="*/ 123825 h 96"/>
                <a:gd name="T34" fmla="*/ 298922 w 128"/>
                <a:gd name="T35" fmla="*/ 123825 h 96"/>
                <a:gd name="T36" fmla="*/ 341077 w 128"/>
                <a:gd name="T37" fmla="*/ 77391 h 96"/>
                <a:gd name="T38" fmla="*/ 302754 w 128"/>
                <a:gd name="T39" fmla="*/ 108347 h 96"/>
                <a:gd name="T40" fmla="*/ 371736 w 128"/>
                <a:gd name="T41" fmla="*/ 30956 h 96"/>
                <a:gd name="T42" fmla="*/ 318083 w 128"/>
                <a:gd name="T43" fmla="*/ 30956 h 96"/>
                <a:gd name="T44" fmla="*/ 210778 w 128"/>
                <a:gd name="T45" fmla="*/ 30956 h 96"/>
                <a:gd name="T46" fmla="*/ 245269 w 128"/>
                <a:gd name="T47" fmla="*/ 58043 h 96"/>
                <a:gd name="T48" fmla="*/ 118802 w 128"/>
                <a:gd name="T49" fmla="*/ 30956 h 96"/>
                <a:gd name="T50" fmla="*/ 149461 w 128"/>
                <a:gd name="T51" fmla="*/ 54173 h 96"/>
                <a:gd name="T52" fmla="*/ 187784 w 128"/>
                <a:gd name="T53" fmla="*/ 108347 h 96"/>
                <a:gd name="T54" fmla="*/ 149461 w 128"/>
                <a:gd name="T55" fmla="*/ 77391 h 96"/>
                <a:gd name="T56" fmla="*/ 229940 w 128"/>
                <a:gd name="T57" fmla="*/ 313432 h 96"/>
                <a:gd name="T58" fmla="*/ 191616 w 128"/>
                <a:gd name="T59" fmla="*/ 123825 h 96"/>
                <a:gd name="T60" fmla="*/ 42156 w 128"/>
                <a:gd name="T61" fmla="*/ 123825 h 96"/>
                <a:gd name="T62" fmla="*/ 195449 w 128"/>
                <a:gd name="T63" fmla="*/ 286345 h 96"/>
                <a:gd name="T64" fmla="*/ 448382 w 128"/>
                <a:gd name="T65" fmla="*/ 123825 h 96"/>
                <a:gd name="T66" fmla="*/ 390897 w 128"/>
                <a:gd name="T67" fmla="*/ 123825 h 96"/>
                <a:gd name="T68" fmla="*/ 352574 w 128"/>
                <a:gd name="T69" fmla="*/ 65782 h 96"/>
                <a:gd name="T70" fmla="*/ 459879 w 128"/>
                <a:gd name="T71" fmla="*/ 108347 h 96"/>
                <a:gd name="T72" fmla="*/ 103473 w 128"/>
                <a:gd name="T73" fmla="*/ 38695 h 96"/>
                <a:gd name="T74" fmla="*/ 95808 w 128"/>
                <a:gd name="T75" fmla="*/ 108347 h 96"/>
                <a:gd name="T76" fmla="*/ 103473 w 128"/>
                <a:gd name="T77" fmla="*/ 38695 h 9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28"/>
                <a:gd name="T118" fmla="*/ 0 h 96"/>
                <a:gd name="T119" fmla="*/ 128 w 128"/>
                <a:gd name="T120" fmla="*/ 96 h 96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28" h="96">
                  <a:moveTo>
                    <a:pt x="126" y="23"/>
                  </a:moveTo>
                  <a:cubicBezTo>
                    <a:pt x="105" y="2"/>
                    <a:pt x="105" y="2"/>
                    <a:pt x="105" y="2"/>
                  </a:cubicBezTo>
                  <a:cubicBezTo>
                    <a:pt x="104" y="1"/>
                    <a:pt x="102" y="0"/>
                    <a:pt x="100" y="0"/>
                  </a:cubicBezTo>
                  <a:cubicBezTo>
                    <a:pt x="28" y="0"/>
                    <a:pt x="28" y="0"/>
                    <a:pt x="28" y="0"/>
                  </a:cubicBezTo>
                  <a:cubicBezTo>
                    <a:pt x="26" y="0"/>
                    <a:pt x="24" y="1"/>
                    <a:pt x="23" y="2"/>
                  </a:cubicBezTo>
                  <a:cubicBezTo>
                    <a:pt x="2" y="23"/>
                    <a:pt x="2" y="23"/>
                    <a:pt x="2" y="23"/>
                  </a:cubicBezTo>
                  <a:cubicBezTo>
                    <a:pt x="1" y="24"/>
                    <a:pt x="0" y="26"/>
                    <a:pt x="0" y="28"/>
                  </a:cubicBezTo>
                  <a:cubicBezTo>
                    <a:pt x="0" y="30"/>
                    <a:pt x="1" y="32"/>
                    <a:pt x="2" y="34"/>
                  </a:cubicBezTo>
                  <a:cubicBezTo>
                    <a:pt x="58" y="93"/>
                    <a:pt x="58" y="93"/>
                    <a:pt x="58" y="93"/>
                  </a:cubicBezTo>
                  <a:cubicBezTo>
                    <a:pt x="60" y="95"/>
                    <a:pt x="62" y="96"/>
                    <a:pt x="64" y="96"/>
                  </a:cubicBezTo>
                  <a:cubicBezTo>
                    <a:pt x="66" y="96"/>
                    <a:pt x="68" y="95"/>
                    <a:pt x="70" y="93"/>
                  </a:cubicBezTo>
                  <a:cubicBezTo>
                    <a:pt x="126" y="34"/>
                    <a:pt x="126" y="34"/>
                    <a:pt x="126" y="34"/>
                  </a:cubicBezTo>
                  <a:cubicBezTo>
                    <a:pt x="127" y="32"/>
                    <a:pt x="128" y="30"/>
                    <a:pt x="128" y="28"/>
                  </a:cubicBezTo>
                  <a:cubicBezTo>
                    <a:pt x="128" y="26"/>
                    <a:pt x="127" y="24"/>
                    <a:pt x="126" y="23"/>
                  </a:cubicBezTo>
                  <a:close/>
                  <a:moveTo>
                    <a:pt x="73" y="28"/>
                  </a:moveTo>
                  <a:cubicBezTo>
                    <a:pt x="55" y="28"/>
                    <a:pt x="55" y="28"/>
                    <a:pt x="55" y="28"/>
                  </a:cubicBezTo>
                  <a:cubicBezTo>
                    <a:pt x="64" y="21"/>
                    <a:pt x="64" y="21"/>
                    <a:pt x="64" y="21"/>
                  </a:cubicBezTo>
                  <a:lnTo>
                    <a:pt x="73" y="28"/>
                  </a:lnTo>
                  <a:close/>
                  <a:moveTo>
                    <a:pt x="67" y="18"/>
                  </a:moveTo>
                  <a:cubicBezTo>
                    <a:pt x="78" y="9"/>
                    <a:pt x="78" y="9"/>
                    <a:pt x="78" y="9"/>
                  </a:cubicBezTo>
                  <a:cubicBezTo>
                    <a:pt x="86" y="17"/>
                    <a:pt x="86" y="17"/>
                    <a:pt x="86" y="17"/>
                  </a:cubicBezTo>
                  <a:cubicBezTo>
                    <a:pt x="76" y="25"/>
                    <a:pt x="76" y="25"/>
                    <a:pt x="76" y="25"/>
                  </a:cubicBezTo>
                  <a:lnTo>
                    <a:pt x="67" y="18"/>
                  </a:lnTo>
                  <a:close/>
                  <a:moveTo>
                    <a:pt x="52" y="25"/>
                  </a:moveTo>
                  <a:cubicBezTo>
                    <a:pt x="42" y="17"/>
                    <a:pt x="42" y="17"/>
                    <a:pt x="42" y="17"/>
                  </a:cubicBezTo>
                  <a:cubicBezTo>
                    <a:pt x="50" y="9"/>
                    <a:pt x="50" y="9"/>
                    <a:pt x="50" y="9"/>
                  </a:cubicBezTo>
                  <a:cubicBezTo>
                    <a:pt x="61" y="18"/>
                    <a:pt x="61" y="18"/>
                    <a:pt x="61" y="18"/>
                  </a:cubicBezTo>
                  <a:lnTo>
                    <a:pt x="52" y="25"/>
                  </a:lnTo>
                  <a:close/>
                  <a:moveTo>
                    <a:pt x="74" y="32"/>
                  </a:moveTo>
                  <a:cubicBezTo>
                    <a:pt x="64" y="82"/>
                    <a:pt x="64" y="82"/>
                    <a:pt x="64" y="82"/>
                  </a:cubicBezTo>
                  <a:cubicBezTo>
                    <a:pt x="54" y="32"/>
                    <a:pt x="54" y="32"/>
                    <a:pt x="54" y="32"/>
                  </a:cubicBezTo>
                  <a:lnTo>
                    <a:pt x="74" y="32"/>
                  </a:lnTo>
                  <a:close/>
                  <a:moveTo>
                    <a:pt x="78" y="32"/>
                  </a:moveTo>
                  <a:cubicBezTo>
                    <a:pt x="98" y="32"/>
                    <a:pt x="98" y="32"/>
                    <a:pt x="98" y="32"/>
                  </a:cubicBezTo>
                  <a:cubicBezTo>
                    <a:pt x="68" y="81"/>
                    <a:pt x="68" y="81"/>
                    <a:pt x="68" y="81"/>
                  </a:cubicBezTo>
                  <a:lnTo>
                    <a:pt x="78" y="32"/>
                  </a:lnTo>
                  <a:close/>
                  <a:moveTo>
                    <a:pt x="79" y="28"/>
                  </a:moveTo>
                  <a:cubicBezTo>
                    <a:pt x="89" y="20"/>
                    <a:pt x="89" y="20"/>
                    <a:pt x="89" y="20"/>
                  </a:cubicBezTo>
                  <a:cubicBezTo>
                    <a:pt x="97" y="28"/>
                    <a:pt x="97" y="28"/>
                    <a:pt x="97" y="28"/>
                  </a:cubicBezTo>
                  <a:lnTo>
                    <a:pt x="79" y="28"/>
                  </a:lnTo>
                  <a:close/>
                  <a:moveTo>
                    <a:pt x="83" y="8"/>
                  </a:moveTo>
                  <a:cubicBezTo>
                    <a:pt x="97" y="8"/>
                    <a:pt x="97" y="8"/>
                    <a:pt x="97" y="8"/>
                  </a:cubicBezTo>
                  <a:cubicBezTo>
                    <a:pt x="89" y="14"/>
                    <a:pt x="89" y="14"/>
                    <a:pt x="89" y="14"/>
                  </a:cubicBezTo>
                  <a:lnTo>
                    <a:pt x="83" y="8"/>
                  </a:lnTo>
                  <a:close/>
                  <a:moveTo>
                    <a:pt x="64" y="15"/>
                  </a:moveTo>
                  <a:cubicBezTo>
                    <a:pt x="55" y="8"/>
                    <a:pt x="55" y="8"/>
                    <a:pt x="55" y="8"/>
                  </a:cubicBezTo>
                  <a:cubicBezTo>
                    <a:pt x="73" y="8"/>
                    <a:pt x="73" y="8"/>
                    <a:pt x="73" y="8"/>
                  </a:cubicBezTo>
                  <a:lnTo>
                    <a:pt x="64" y="15"/>
                  </a:lnTo>
                  <a:close/>
                  <a:moveTo>
                    <a:pt x="39" y="14"/>
                  </a:moveTo>
                  <a:cubicBezTo>
                    <a:pt x="31" y="8"/>
                    <a:pt x="31" y="8"/>
                    <a:pt x="31" y="8"/>
                  </a:cubicBezTo>
                  <a:cubicBezTo>
                    <a:pt x="45" y="8"/>
                    <a:pt x="45" y="8"/>
                    <a:pt x="45" y="8"/>
                  </a:cubicBezTo>
                  <a:lnTo>
                    <a:pt x="39" y="14"/>
                  </a:lnTo>
                  <a:close/>
                  <a:moveTo>
                    <a:pt x="39" y="20"/>
                  </a:moveTo>
                  <a:cubicBezTo>
                    <a:pt x="49" y="28"/>
                    <a:pt x="49" y="28"/>
                    <a:pt x="49" y="28"/>
                  </a:cubicBezTo>
                  <a:cubicBezTo>
                    <a:pt x="31" y="28"/>
                    <a:pt x="31" y="28"/>
                    <a:pt x="31" y="28"/>
                  </a:cubicBezTo>
                  <a:lnTo>
                    <a:pt x="39" y="20"/>
                  </a:lnTo>
                  <a:close/>
                  <a:moveTo>
                    <a:pt x="50" y="32"/>
                  </a:moveTo>
                  <a:cubicBezTo>
                    <a:pt x="60" y="81"/>
                    <a:pt x="60" y="81"/>
                    <a:pt x="60" y="81"/>
                  </a:cubicBezTo>
                  <a:cubicBezTo>
                    <a:pt x="30" y="32"/>
                    <a:pt x="30" y="32"/>
                    <a:pt x="30" y="32"/>
                  </a:cubicBezTo>
                  <a:lnTo>
                    <a:pt x="50" y="32"/>
                  </a:lnTo>
                  <a:close/>
                  <a:moveTo>
                    <a:pt x="51" y="74"/>
                  </a:moveTo>
                  <a:cubicBezTo>
                    <a:pt x="11" y="32"/>
                    <a:pt x="11" y="32"/>
                    <a:pt x="11" y="32"/>
                  </a:cubicBezTo>
                  <a:cubicBezTo>
                    <a:pt x="26" y="32"/>
                    <a:pt x="26" y="32"/>
                    <a:pt x="26" y="32"/>
                  </a:cubicBezTo>
                  <a:lnTo>
                    <a:pt x="51" y="74"/>
                  </a:lnTo>
                  <a:close/>
                  <a:moveTo>
                    <a:pt x="102" y="32"/>
                  </a:moveTo>
                  <a:cubicBezTo>
                    <a:pt x="117" y="32"/>
                    <a:pt x="117" y="32"/>
                    <a:pt x="117" y="32"/>
                  </a:cubicBezTo>
                  <a:cubicBezTo>
                    <a:pt x="77" y="74"/>
                    <a:pt x="77" y="74"/>
                    <a:pt x="77" y="74"/>
                  </a:cubicBezTo>
                  <a:lnTo>
                    <a:pt x="102" y="32"/>
                  </a:lnTo>
                  <a:close/>
                  <a:moveTo>
                    <a:pt x="103" y="28"/>
                  </a:moveTo>
                  <a:cubicBezTo>
                    <a:pt x="92" y="17"/>
                    <a:pt x="92" y="17"/>
                    <a:pt x="92" y="17"/>
                  </a:cubicBezTo>
                  <a:cubicBezTo>
                    <a:pt x="101" y="10"/>
                    <a:pt x="101" y="10"/>
                    <a:pt x="101" y="10"/>
                  </a:cubicBezTo>
                  <a:cubicBezTo>
                    <a:pt x="120" y="28"/>
                    <a:pt x="120" y="28"/>
                    <a:pt x="120" y="28"/>
                  </a:cubicBezTo>
                  <a:lnTo>
                    <a:pt x="103" y="28"/>
                  </a:lnTo>
                  <a:close/>
                  <a:moveTo>
                    <a:pt x="27" y="10"/>
                  </a:moveTo>
                  <a:cubicBezTo>
                    <a:pt x="36" y="17"/>
                    <a:pt x="36" y="17"/>
                    <a:pt x="36" y="17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8" y="28"/>
                    <a:pt x="8" y="28"/>
                    <a:pt x="8" y="28"/>
                  </a:cubicBezTo>
                  <a:lnTo>
                    <a:pt x="27" y="1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endParaRPr lang="zh-CN" altLang="zh-CN"/>
            </a:p>
          </p:txBody>
        </p:sp>
      </p:grpSp>
      <p:grpSp>
        <p:nvGrpSpPr>
          <p:cNvPr id="67" name="组合 66"/>
          <p:cNvGrpSpPr/>
          <p:nvPr/>
        </p:nvGrpSpPr>
        <p:grpSpPr>
          <a:xfrm>
            <a:off x="5980715" y="5706812"/>
            <a:ext cx="897323" cy="897323"/>
            <a:chOff x="5670550" y="5411335"/>
            <a:chExt cx="850900" cy="850900"/>
          </a:xfrm>
        </p:grpSpPr>
        <p:sp>
          <p:nvSpPr>
            <p:cNvPr id="37" name="Oval 23"/>
            <p:cNvSpPr/>
            <p:nvPr/>
          </p:nvSpPr>
          <p:spPr>
            <a:xfrm>
              <a:off x="5670550" y="5411335"/>
              <a:ext cx="850900" cy="850900"/>
            </a:xfrm>
            <a:prstGeom prst="ellipse">
              <a:avLst/>
            </a:prstGeom>
            <a:solidFill>
              <a:schemeClr val="bg1"/>
            </a:solidFill>
            <a:ln w="730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40" name="Group 36"/>
            <p:cNvGrpSpPr/>
            <p:nvPr/>
          </p:nvGrpSpPr>
          <p:grpSpPr>
            <a:xfrm>
              <a:off x="5899763" y="5639523"/>
              <a:ext cx="392695" cy="393966"/>
              <a:chOff x="7897813" y="666750"/>
              <a:chExt cx="490537" cy="492125"/>
            </a:xfrm>
            <a:solidFill>
              <a:srgbClr val="F77B08"/>
            </a:solidFill>
          </p:grpSpPr>
          <p:sp>
            <p:nvSpPr>
              <p:cNvPr id="41" name="Freeform 9"/>
              <p:cNvSpPr>
                <a:spLocks noEditPoints="1"/>
              </p:cNvSpPr>
              <p:nvPr/>
            </p:nvSpPr>
            <p:spPr bwMode="auto">
              <a:xfrm>
                <a:off x="7897813" y="666750"/>
                <a:ext cx="490537" cy="492125"/>
              </a:xfrm>
              <a:custGeom>
                <a:avLst/>
                <a:gdLst>
                  <a:gd name="T0" fmla="*/ 88 w 128"/>
                  <a:gd name="T1" fmla="*/ 0 h 128"/>
                  <a:gd name="T2" fmla="*/ 48 w 128"/>
                  <a:gd name="T3" fmla="*/ 40 h 128"/>
                  <a:gd name="T4" fmla="*/ 51 w 128"/>
                  <a:gd name="T5" fmla="*/ 55 h 128"/>
                  <a:gd name="T6" fmla="*/ 2 w 128"/>
                  <a:gd name="T7" fmla="*/ 103 h 128"/>
                  <a:gd name="T8" fmla="*/ 0 w 128"/>
                  <a:gd name="T9" fmla="*/ 108 h 128"/>
                  <a:gd name="T10" fmla="*/ 0 w 128"/>
                  <a:gd name="T11" fmla="*/ 120 h 128"/>
                  <a:gd name="T12" fmla="*/ 8 w 128"/>
                  <a:gd name="T13" fmla="*/ 128 h 128"/>
                  <a:gd name="T14" fmla="*/ 20 w 128"/>
                  <a:gd name="T15" fmla="*/ 128 h 128"/>
                  <a:gd name="T16" fmla="*/ 25 w 128"/>
                  <a:gd name="T17" fmla="*/ 126 h 128"/>
                  <a:gd name="T18" fmla="*/ 31 w 128"/>
                  <a:gd name="T19" fmla="*/ 120 h 128"/>
                  <a:gd name="T20" fmla="*/ 40 w 128"/>
                  <a:gd name="T21" fmla="*/ 120 h 128"/>
                  <a:gd name="T22" fmla="*/ 48 w 128"/>
                  <a:gd name="T23" fmla="*/ 112 h 128"/>
                  <a:gd name="T24" fmla="*/ 48 w 128"/>
                  <a:gd name="T25" fmla="*/ 104 h 128"/>
                  <a:gd name="T26" fmla="*/ 56 w 128"/>
                  <a:gd name="T27" fmla="*/ 104 h 128"/>
                  <a:gd name="T28" fmla="*/ 64 w 128"/>
                  <a:gd name="T29" fmla="*/ 96 h 128"/>
                  <a:gd name="T30" fmla="*/ 64 w 128"/>
                  <a:gd name="T31" fmla="*/ 87 h 128"/>
                  <a:gd name="T32" fmla="*/ 73 w 128"/>
                  <a:gd name="T33" fmla="*/ 77 h 128"/>
                  <a:gd name="T34" fmla="*/ 88 w 128"/>
                  <a:gd name="T35" fmla="*/ 80 h 128"/>
                  <a:gd name="T36" fmla="*/ 128 w 128"/>
                  <a:gd name="T37" fmla="*/ 40 h 128"/>
                  <a:gd name="T38" fmla="*/ 88 w 128"/>
                  <a:gd name="T39" fmla="*/ 0 h 128"/>
                  <a:gd name="T40" fmla="*/ 88 w 128"/>
                  <a:gd name="T41" fmla="*/ 72 h 128"/>
                  <a:gd name="T42" fmla="*/ 72 w 128"/>
                  <a:gd name="T43" fmla="*/ 67 h 128"/>
                  <a:gd name="T44" fmla="*/ 70 w 128"/>
                  <a:gd name="T45" fmla="*/ 69 h 128"/>
                  <a:gd name="T46" fmla="*/ 66 w 128"/>
                  <a:gd name="T47" fmla="*/ 73 h 128"/>
                  <a:gd name="T48" fmla="*/ 58 w 128"/>
                  <a:gd name="T49" fmla="*/ 81 h 128"/>
                  <a:gd name="T50" fmla="*/ 56 w 128"/>
                  <a:gd name="T51" fmla="*/ 87 h 128"/>
                  <a:gd name="T52" fmla="*/ 56 w 128"/>
                  <a:gd name="T53" fmla="*/ 96 h 128"/>
                  <a:gd name="T54" fmla="*/ 48 w 128"/>
                  <a:gd name="T55" fmla="*/ 96 h 128"/>
                  <a:gd name="T56" fmla="*/ 40 w 128"/>
                  <a:gd name="T57" fmla="*/ 104 h 128"/>
                  <a:gd name="T58" fmla="*/ 40 w 128"/>
                  <a:gd name="T59" fmla="*/ 112 h 128"/>
                  <a:gd name="T60" fmla="*/ 31 w 128"/>
                  <a:gd name="T61" fmla="*/ 112 h 128"/>
                  <a:gd name="T62" fmla="*/ 25 w 128"/>
                  <a:gd name="T63" fmla="*/ 114 h 128"/>
                  <a:gd name="T64" fmla="*/ 19 w 128"/>
                  <a:gd name="T65" fmla="*/ 120 h 128"/>
                  <a:gd name="T66" fmla="*/ 8 w 128"/>
                  <a:gd name="T67" fmla="*/ 120 h 128"/>
                  <a:gd name="T68" fmla="*/ 8 w 128"/>
                  <a:gd name="T69" fmla="*/ 109 h 128"/>
                  <a:gd name="T70" fmla="*/ 55 w 128"/>
                  <a:gd name="T71" fmla="*/ 62 h 128"/>
                  <a:gd name="T72" fmla="*/ 55 w 128"/>
                  <a:gd name="T73" fmla="*/ 62 h 128"/>
                  <a:gd name="T74" fmla="*/ 61 w 128"/>
                  <a:gd name="T75" fmla="*/ 56 h 128"/>
                  <a:gd name="T76" fmla="*/ 56 w 128"/>
                  <a:gd name="T77" fmla="*/ 40 h 128"/>
                  <a:gd name="T78" fmla="*/ 88 w 128"/>
                  <a:gd name="T79" fmla="*/ 8 h 128"/>
                  <a:gd name="T80" fmla="*/ 120 w 128"/>
                  <a:gd name="T81" fmla="*/ 40 h 128"/>
                  <a:gd name="T82" fmla="*/ 88 w 128"/>
                  <a:gd name="T83" fmla="*/ 72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</a:cxnLst>
                <a:rect l="0" t="0" r="r" b="b"/>
                <a:pathLst>
                  <a:path w="128" h="128">
                    <a:moveTo>
                      <a:pt x="88" y="0"/>
                    </a:moveTo>
                    <a:cubicBezTo>
                      <a:pt x="66" y="0"/>
                      <a:pt x="48" y="18"/>
                      <a:pt x="48" y="40"/>
                    </a:cubicBezTo>
                    <a:cubicBezTo>
                      <a:pt x="48" y="45"/>
                      <a:pt x="49" y="50"/>
                      <a:pt x="51" y="55"/>
                    </a:cubicBezTo>
                    <a:cubicBezTo>
                      <a:pt x="2" y="103"/>
                      <a:pt x="2" y="103"/>
                      <a:pt x="2" y="103"/>
                    </a:cubicBezTo>
                    <a:cubicBezTo>
                      <a:pt x="1" y="105"/>
                      <a:pt x="0" y="106"/>
                      <a:pt x="0" y="108"/>
                    </a:cubicBezTo>
                    <a:cubicBezTo>
                      <a:pt x="0" y="120"/>
                      <a:pt x="0" y="120"/>
                      <a:pt x="0" y="120"/>
                    </a:cubicBezTo>
                    <a:cubicBezTo>
                      <a:pt x="0" y="124"/>
                      <a:pt x="4" y="128"/>
                      <a:pt x="8" y="128"/>
                    </a:cubicBezTo>
                    <a:cubicBezTo>
                      <a:pt x="20" y="128"/>
                      <a:pt x="20" y="128"/>
                      <a:pt x="20" y="128"/>
                    </a:cubicBezTo>
                    <a:cubicBezTo>
                      <a:pt x="22" y="128"/>
                      <a:pt x="23" y="127"/>
                      <a:pt x="25" y="126"/>
                    </a:cubicBezTo>
                    <a:cubicBezTo>
                      <a:pt x="31" y="120"/>
                      <a:pt x="31" y="120"/>
                      <a:pt x="31" y="120"/>
                    </a:cubicBezTo>
                    <a:cubicBezTo>
                      <a:pt x="40" y="120"/>
                      <a:pt x="40" y="120"/>
                      <a:pt x="40" y="120"/>
                    </a:cubicBezTo>
                    <a:cubicBezTo>
                      <a:pt x="44" y="120"/>
                      <a:pt x="48" y="116"/>
                      <a:pt x="48" y="112"/>
                    </a:cubicBezTo>
                    <a:cubicBezTo>
                      <a:pt x="48" y="104"/>
                      <a:pt x="48" y="104"/>
                      <a:pt x="48" y="104"/>
                    </a:cubicBezTo>
                    <a:cubicBezTo>
                      <a:pt x="56" y="104"/>
                      <a:pt x="56" y="104"/>
                      <a:pt x="56" y="104"/>
                    </a:cubicBezTo>
                    <a:cubicBezTo>
                      <a:pt x="60" y="104"/>
                      <a:pt x="64" y="100"/>
                      <a:pt x="64" y="96"/>
                    </a:cubicBezTo>
                    <a:cubicBezTo>
                      <a:pt x="64" y="87"/>
                      <a:pt x="64" y="87"/>
                      <a:pt x="64" y="87"/>
                    </a:cubicBezTo>
                    <a:cubicBezTo>
                      <a:pt x="73" y="77"/>
                      <a:pt x="73" y="77"/>
                      <a:pt x="73" y="77"/>
                    </a:cubicBezTo>
                    <a:cubicBezTo>
                      <a:pt x="78" y="79"/>
                      <a:pt x="83" y="80"/>
                      <a:pt x="88" y="80"/>
                    </a:cubicBezTo>
                    <a:cubicBezTo>
                      <a:pt x="110" y="80"/>
                      <a:pt x="128" y="62"/>
                      <a:pt x="128" y="40"/>
                    </a:cubicBezTo>
                    <a:cubicBezTo>
                      <a:pt x="128" y="18"/>
                      <a:pt x="110" y="0"/>
                      <a:pt x="88" y="0"/>
                    </a:cubicBezTo>
                    <a:close/>
                    <a:moveTo>
                      <a:pt x="88" y="72"/>
                    </a:moveTo>
                    <a:cubicBezTo>
                      <a:pt x="82" y="72"/>
                      <a:pt x="77" y="70"/>
                      <a:pt x="72" y="67"/>
                    </a:cubicBezTo>
                    <a:cubicBezTo>
                      <a:pt x="70" y="69"/>
                      <a:pt x="70" y="69"/>
                      <a:pt x="70" y="69"/>
                    </a:cubicBezTo>
                    <a:cubicBezTo>
                      <a:pt x="66" y="73"/>
                      <a:pt x="66" y="73"/>
                      <a:pt x="66" y="73"/>
                    </a:cubicBezTo>
                    <a:cubicBezTo>
                      <a:pt x="58" y="81"/>
                      <a:pt x="58" y="81"/>
                      <a:pt x="58" y="81"/>
                    </a:cubicBezTo>
                    <a:cubicBezTo>
                      <a:pt x="57" y="82"/>
                      <a:pt x="56" y="85"/>
                      <a:pt x="56" y="87"/>
                    </a:cubicBezTo>
                    <a:cubicBezTo>
                      <a:pt x="56" y="96"/>
                      <a:pt x="56" y="96"/>
                      <a:pt x="56" y="96"/>
                    </a:cubicBezTo>
                    <a:cubicBezTo>
                      <a:pt x="48" y="96"/>
                      <a:pt x="48" y="96"/>
                      <a:pt x="48" y="96"/>
                    </a:cubicBezTo>
                    <a:cubicBezTo>
                      <a:pt x="44" y="96"/>
                      <a:pt x="40" y="100"/>
                      <a:pt x="40" y="104"/>
                    </a:cubicBezTo>
                    <a:cubicBezTo>
                      <a:pt x="40" y="112"/>
                      <a:pt x="40" y="112"/>
                      <a:pt x="40" y="112"/>
                    </a:cubicBezTo>
                    <a:cubicBezTo>
                      <a:pt x="31" y="112"/>
                      <a:pt x="31" y="112"/>
                      <a:pt x="31" y="112"/>
                    </a:cubicBezTo>
                    <a:cubicBezTo>
                      <a:pt x="29" y="112"/>
                      <a:pt x="26" y="113"/>
                      <a:pt x="25" y="114"/>
                    </a:cubicBezTo>
                    <a:cubicBezTo>
                      <a:pt x="19" y="120"/>
                      <a:pt x="19" y="120"/>
                      <a:pt x="19" y="120"/>
                    </a:cubicBezTo>
                    <a:cubicBezTo>
                      <a:pt x="8" y="120"/>
                      <a:pt x="8" y="120"/>
                      <a:pt x="8" y="120"/>
                    </a:cubicBezTo>
                    <a:cubicBezTo>
                      <a:pt x="8" y="109"/>
                      <a:pt x="8" y="109"/>
                      <a:pt x="8" y="109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55" y="62"/>
                      <a:pt x="55" y="62"/>
                      <a:pt x="55" y="62"/>
                    </a:cubicBezTo>
                    <a:cubicBezTo>
                      <a:pt x="61" y="56"/>
                      <a:pt x="61" y="56"/>
                      <a:pt x="61" y="56"/>
                    </a:cubicBezTo>
                    <a:cubicBezTo>
                      <a:pt x="58" y="51"/>
                      <a:pt x="56" y="46"/>
                      <a:pt x="56" y="40"/>
                    </a:cubicBezTo>
                    <a:cubicBezTo>
                      <a:pt x="56" y="22"/>
                      <a:pt x="70" y="8"/>
                      <a:pt x="88" y="8"/>
                    </a:cubicBezTo>
                    <a:cubicBezTo>
                      <a:pt x="106" y="8"/>
                      <a:pt x="120" y="22"/>
                      <a:pt x="120" y="40"/>
                    </a:cubicBezTo>
                    <a:cubicBezTo>
                      <a:pt x="120" y="58"/>
                      <a:pt x="106" y="72"/>
                      <a:pt x="88" y="72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42" name="Freeform 10"/>
              <p:cNvSpPr>
                <a:spLocks noEditPoints="1"/>
              </p:cNvSpPr>
              <p:nvPr/>
            </p:nvSpPr>
            <p:spPr bwMode="auto">
              <a:xfrm>
                <a:off x="8204200" y="728663"/>
                <a:ext cx="123825" cy="123825"/>
              </a:xfrm>
              <a:custGeom>
                <a:avLst/>
                <a:gdLst>
                  <a:gd name="T0" fmla="*/ 31 w 32"/>
                  <a:gd name="T1" fmla="*/ 17 h 32"/>
                  <a:gd name="T2" fmla="*/ 15 w 32"/>
                  <a:gd name="T3" fmla="*/ 1 h 32"/>
                  <a:gd name="T4" fmla="*/ 12 w 32"/>
                  <a:gd name="T5" fmla="*/ 0 h 32"/>
                  <a:gd name="T6" fmla="*/ 0 w 32"/>
                  <a:gd name="T7" fmla="*/ 12 h 32"/>
                  <a:gd name="T8" fmla="*/ 0 w 32"/>
                  <a:gd name="T9" fmla="*/ 13 h 32"/>
                  <a:gd name="T10" fmla="*/ 1 w 32"/>
                  <a:gd name="T11" fmla="*/ 15 h 32"/>
                  <a:gd name="T12" fmla="*/ 17 w 32"/>
                  <a:gd name="T13" fmla="*/ 31 h 32"/>
                  <a:gd name="T14" fmla="*/ 20 w 32"/>
                  <a:gd name="T15" fmla="*/ 32 h 32"/>
                  <a:gd name="T16" fmla="*/ 32 w 32"/>
                  <a:gd name="T17" fmla="*/ 20 h 32"/>
                  <a:gd name="T18" fmla="*/ 32 w 32"/>
                  <a:gd name="T19" fmla="*/ 19 h 32"/>
                  <a:gd name="T20" fmla="*/ 31 w 32"/>
                  <a:gd name="T21" fmla="*/ 17 h 32"/>
                  <a:gd name="T22" fmla="*/ 19 w 32"/>
                  <a:gd name="T23" fmla="*/ 28 h 32"/>
                  <a:gd name="T24" fmla="*/ 4 w 32"/>
                  <a:gd name="T25" fmla="*/ 13 h 32"/>
                  <a:gd name="T26" fmla="*/ 13 w 32"/>
                  <a:gd name="T27" fmla="*/ 4 h 32"/>
                  <a:gd name="T28" fmla="*/ 28 w 32"/>
                  <a:gd name="T29" fmla="*/ 19 h 32"/>
                  <a:gd name="T30" fmla="*/ 19 w 32"/>
                  <a:gd name="T31" fmla="*/ 28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32" h="32">
                    <a:moveTo>
                      <a:pt x="31" y="17"/>
                    </a:moveTo>
                    <a:cubicBezTo>
                      <a:pt x="27" y="11"/>
                      <a:pt x="21" y="5"/>
                      <a:pt x="15" y="1"/>
                    </a:cubicBezTo>
                    <a:cubicBezTo>
                      <a:pt x="14" y="0"/>
                      <a:pt x="13" y="0"/>
                      <a:pt x="12" y="0"/>
                    </a:cubicBezTo>
                    <a:cubicBezTo>
                      <a:pt x="6" y="2"/>
                      <a:pt x="2" y="6"/>
                      <a:pt x="0" y="12"/>
                    </a:cubicBezTo>
                    <a:cubicBezTo>
                      <a:pt x="0" y="12"/>
                      <a:pt x="0" y="12"/>
                      <a:pt x="0" y="13"/>
                    </a:cubicBezTo>
                    <a:cubicBezTo>
                      <a:pt x="0" y="14"/>
                      <a:pt x="0" y="14"/>
                      <a:pt x="1" y="15"/>
                    </a:cubicBezTo>
                    <a:cubicBezTo>
                      <a:pt x="5" y="21"/>
                      <a:pt x="11" y="27"/>
                      <a:pt x="17" y="31"/>
                    </a:cubicBezTo>
                    <a:cubicBezTo>
                      <a:pt x="18" y="32"/>
                      <a:pt x="19" y="32"/>
                      <a:pt x="20" y="32"/>
                    </a:cubicBezTo>
                    <a:cubicBezTo>
                      <a:pt x="26" y="30"/>
                      <a:pt x="30" y="26"/>
                      <a:pt x="32" y="20"/>
                    </a:cubicBezTo>
                    <a:cubicBezTo>
                      <a:pt x="32" y="20"/>
                      <a:pt x="32" y="20"/>
                      <a:pt x="32" y="19"/>
                    </a:cubicBezTo>
                    <a:cubicBezTo>
                      <a:pt x="32" y="18"/>
                      <a:pt x="32" y="18"/>
                      <a:pt x="31" y="17"/>
                    </a:cubicBezTo>
                    <a:close/>
                    <a:moveTo>
                      <a:pt x="19" y="28"/>
                    </a:moveTo>
                    <a:cubicBezTo>
                      <a:pt x="13" y="24"/>
                      <a:pt x="8" y="19"/>
                      <a:pt x="4" y="13"/>
                    </a:cubicBezTo>
                    <a:cubicBezTo>
                      <a:pt x="6" y="8"/>
                      <a:pt x="8" y="6"/>
                      <a:pt x="13" y="4"/>
                    </a:cubicBezTo>
                    <a:cubicBezTo>
                      <a:pt x="19" y="8"/>
                      <a:pt x="24" y="13"/>
                      <a:pt x="28" y="19"/>
                    </a:cubicBezTo>
                    <a:cubicBezTo>
                      <a:pt x="26" y="24"/>
                      <a:pt x="24" y="26"/>
                      <a:pt x="19" y="28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</p:grpSp>
      </p:grpSp>
      <p:grpSp>
        <p:nvGrpSpPr>
          <p:cNvPr id="66" name="组合 65"/>
          <p:cNvGrpSpPr/>
          <p:nvPr/>
        </p:nvGrpSpPr>
        <p:grpSpPr>
          <a:xfrm>
            <a:off x="7623017" y="5706812"/>
            <a:ext cx="897323" cy="897323"/>
            <a:chOff x="7227888" y="5411335"/>
            <a:chExt cx="850900" cy="850900"/>
          </a:xfrm>
        </p:grpSpPr>
        <p:sp>
          <p:nvSpPr>
            <p:cNvPr id="38" name="Oval 26"/>
            <p:cNvSpPr/>
            <p:nvPr/>
          </p:nvSpPr>
          <p:spPr>
            <a:xfrm>
              <a:off x="7227888" y="5411335"/>
              <a:ext cx="850900" cy="850900"/>
            </a:xfrm>
            <a:prstGeom prst="ellipse">
              <a:avLst/>
            </a:prstGeom>
            <a:solidFill>
              <a:schemeClr val="bg1"/>
            </a:solidFill>
            <a:ln w="73025"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5pPr>
              <a:lvl6pPr marL="25146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6pPr>
              <a:lvl7pPr marL="29718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7pPr>
              <a:lvl8pPr marL="34290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8pPr>
              <a:lvl9pPr marL="3886200" indent="-228600" fontAlgn="base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Calibri" panose="020F0502020204030204" pitchFamily="34" charset="0"/>
                </a:defRPr>
              </a:lvl9pPr>
            </a:lstStyle>
            <a:p>
              <a:pPr algn="ctr"/>
              <a:endParaRPr lang="zh-CN" altLang="zh-CN">
                <a:solidFill>
                  <a:srgbClr val="FFFFFF"/>
                </a:solidFill>
              </a:endParaRPr>
            </a:p>
          </p:txBody>
        </p:sp>
        <p:grpSp>
          <p:nvGrpSpPr>
            <p:cNvPr id="43" name="Group 49"/>
            <p:cNvGrpSpPr/>
            <p:nvPr/>
          </p:nvGrpSpPr>
          <p:grpSpPr>
            <a:xfrm>
              <a:off x="7480842" y="5585125"/>
              <a:ext cx="344471" cy="497388"/>
              <a:chOff x="7584344" y="421173"/>
              <a:chExt cx="339727" cy="490538"/>
            </a:xfrm>
            <a:solidFill>
              <a:srgbClr val="F77B08"/>
            </a:solidFill>
          </p:grpSpPr>
          <p:sp>
            <p:nvSpPr>
              <p:cNvPr id="44" name="Oval 14"/>
              <p:cNvSpPr>
                <a:spLocks noChangeArrowheads="1"/>
              </p:cNvSpPr>
              <p:nvPr/>
            </p:nvSpPr>
            <p:spPr bwMode="auto">
              <a:xfrm>
                <a:off x="7722457" y="559285"/>
                <a:ext cx="31750" cy="301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45" name="Oval 15"/>
              <p:cNvSpPr>
                <a:spLocks noChangeArrowheads="1"/>
              </p:cNvSpPr>
              <p:nvPr/>
            </p:nvSpPr>
            <p:spPr bwMode="auto">
              <a:xfrm>
                <a:off x="7722457" y="743436"/>
                <a:ext cx="31750" cy="301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46" name="Oval 16"/>
              <p:cNvSpPr>
                <a:spLocks noChangeArrowheads="1"/>
              </p:cNvSpPr>
              <p:nvPr/>
            </p:nvSpPr>
            <p:spPr bwMode="auto">
              <a:xfrm>
                <a:off x="7630382" y="651360"/>
                <a:ext cx="30163" cy="301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47" name="Oval 17"/>
              <p:cNvSpPr>
                <a:spLocks noChangeArrowheads="1"/>
              </p:cNvSpPr>
              <p:nvPr/>
            </p:nvSpPr>
            <p:spPr bwMode="auto">
              <a:xfrm>
                <a:off x="7816120" y="651360"/>
                <a:ext cx="30163" cy="30163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48" name="Freeform 18"/>
              <p:cNvSpPr/>
              <p:nvPr/>
            </p:nvSpPr>
            <p:spPr bwMode="auto">
              <a:xfrm>
                <a:off x="7657369" y="716448"/>
                <a:ext cx="30163" cy="30163"/>
              </a:xfrm>
              <a:custGeom>
                <a:avLst/>
                <a:gdLst>
                  <a:gd name="T0" fmla="*/ 1 w 8"/>
                  <a:gd name="T1" fmla="*/ 1 h 8"/>
                  <a:gd name="T2" fmla="*/ 1 w 8"/>
                  <a:gd name="T3" fmla="*/ 7 h 8"/>
                  <a:gd name="T4" fmla="*/ 7 w 8"/>
                  <a:gd name="T5" fmla="*/ 7 h 8"/>
                  <a:gd name="T6" fmla="*/ 7 w 8"/>
                  <a:gd name="T7" fmla="*/ 1 h 8"/>
                  <a:gd name="T8" fmla="*/ 1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1"/>
                    </a:moveTo>
                    <a:cubicBezTo>
                      <a:pt x="0" y="3"/>
                      <a:pt x="0" y="5"/>
                      <a:pt x="1" y="7"/>
                    </a:cubicBezTo>
                    <a:cubicBezTo>
                      <a:pt x="3" y="8"/>
                      <a:pt x="5" y="8"/>
                      <a:pt x="7" y="7"/>
                    </a:cubicBezTo>
                    <a:cubicBezTo>
                      <a:pt x="8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49" name="Freeform 19"/>
              <p:cNvSpPr/>
              <p:nvPr/>
            </p:nvSpPr>
            <p:spPr bwMode="auto">
              <a:xfrm>
                <a:off x="7657369" y="584685"/>
                <a:ext cx="30163" cy="31750"/>
              </a:xfrm>
              <a:custGeom>
                <a:avLst/>
                <a:gdLst>
                  <a:gd name="T0" fmla="*/ 1 w 8"/>
                  <a:gd name="T1" fmla="*/ 1 h 8"/>
                  <a:gd name="T2" fmla="*/ 1 w 8"/>
                  <a:gd name="T3" fmla="*/ 7 h 8"/>
                  <a:gd name="T4" fmla="*/ 7 w 8"/>
                  <a:gd name="T5" fmla="*/ 7 h 8"/>
                  <a:gd name="T6" fmla="*/ 7 w 8"/>
                  <a:gd name="T7" fmla="*/ 1 h 8"/>
                  <a:gd name="T8" fmla="*/ 1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1"/>
                    </a:moveTo>
                    <a:cubicBezTo>
                      <a:pt x="0" y="3"/>
                      <a:pt x="0" y="5"/>
                      <a:pt x="1" y="7"/>
                    </a:cubicBezTo>
                    <a:cubicBezTo>
                      <a:pt x="3" y="8"/>
                      <a:pt x="5" y="8"/>
                      <a:pt x="7" y="7"/>
                    </a:cubicBezTo>
                    <a:cubicBezTo>
                      <a:pt x="8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50" name="Freeform 20"/>
              <p:cNvSpPr/>
              <p:nvPr/>
            </p:nvSpPr>
            <p:spPr bwMode="auto">
              <a:xfrm>
                <a:off x="7789133" y="716448"/>
                <a:ext cx="30163" cy="30163"/>
              </a:xfrm>
              <a:custGeom>
                <a:avLst/>
                <a:gdLst>
                  <a:gd name="T0" fmla="*/ 1 w 8"/>
                  <a:gd name="T1" fmla="*/ 1 h 8"/>
                  <a:gd name="T2" fmla="*/ 1 w 8"/>
                  <a:gd name="T3" fmla="*/ 7 h 8"/>
                  <a:gd name="T4" fmla="*/ 7 w 8"/>
                  <a:gd name="T5" fmla="*/ 7 h 8"/>
                  <a:gd name="T6" fmla="*/ 7 w 8"/>
                  <a:gd name="T7" fmla="*/ 1 h 8"/>
                  <a:gd name="T8" fmla="*/ 1 w 8"/>
                  <a:gd name="T9" fmla="*/ 1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8" h="8">
                    <a:moveTo>
                      <a:pt x="1" y="1"/>
                    </a:moveTo>
                    <a:cubicBezTo>
                      <a:pt x="0" y="3"/>
                      <a:pt x="0" y="5"/>
                      <a:pt x="1" y="7"/>
                    </a:cubicBezTo>
                    <a:cubicBezTo>
                      <a:pt x="3" y="8"/>
                      <a:pt x="5" y="8"/>
                      <a:pt x="7" y="7"/>
                    </a:cubicBezTo>
                    <a:cubicBezTo>
                      <a:pt x="8" y="5"/>
                      <a:pt x="8" y="3"/>
                      <a:pt x="7" y="1"/>
                    </a:cubicBezTo>
                    <a:cubicBezTo>
                      <a:pt x="5" y="0"/>
                      <a:pt x="3" y="0"/>
                      <a:pt x="1" y="1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51" name="Freeform 21"/>
              <p:cNvSpPr>
                <a:spLocks noEditPoints="1"/>
              </p:cNvSpPr>
              <p:nvPr/>
            </p:nvSpPr>
            <p:spPr bwMode="auto">
              <a:xfrm>
                <a:off x="7584344" y="421173"/>
                <a:ext cx="339727" cy="490538"/>
              </a:xfrm>
              <a:custGeom>
                <a:avLst/>
                <a:gdLst>
                  <a:gd name="T0" fmla="*/ 80 w 88"/>
                  <a:gd name="T1" fmla="*/ 56 h 128"/>
                  <a:gd name="T2" fmla="*/ 79 w 88"/>
                  <a:gd name="T3" fmla="*/ 56 h 128"/>
                  <a:gd name="T4" fmla="*/ 70 w 88"/>
                  <a:gd name="T5" fmla="*/ 38 h 128"/>
                  <a:gd name="T6" fmla="*/ 64 w 88"/>
                  <a:gd name="T7" fmla="*/ 7 h 128"/>
                  <a:gd name="T8" fmla="*/ 56 w 88"/>
                  <a:gd name="T9" fmla="*/ 0 h 128"/>
                  <a:gd name="T10" fmla="*/ 24 w 88"/>
                  <a:gd name="T11" fmla="*/ 0 h 128"/>
                  <a:gd name="T12" fmla="*/ 17 w 88"/>
                  <a:gd name="T13" fmla="*/ 7 h 128"/>
                  <a:gd name="T14" fmla="*/ 11 w 88"/>
                  <a:gd name="T15" fmla="*/ 37 h 128"/>
                  <a:gd name="T16" fmla="*/ 0 w 88"/>
                  <a:gd name="T17" fmla="*/ 64 h 128"/>
                  <a:gd name="T18" fmla="*/ 10 w 88"/>
                  <a:gd name="T19" fmla="*/ 91 h 128"/>
                  <a:gd name="T20" fmla="*/ 16 w 88"/>
                  <a:gd name="T21" fmla="*/ 121 h 128"/>
                  <a:gd name="T22" fmla="*/ 24 w 88"/>
                  <a:gd name="T23" fmla="*/ 128 h 128"/>
                  <a:gd name="T24" fmla="*/ 56 w 88"/>
                  <a:gd name="T25" fmla="*/ 128 h 128"/>
                  <a:gd name="T26" fmla="*/ 64 w 88"/>
                  <a:gd name="T27" fmla="*/ 121 h 128"/>
                  <a:gd name="T28" fmla="*/ 70 w 88"/>
                  <a:gd name="T29" fmla="*/ 91 h 128"/>
                  <a:gd name="T30" fmla="*/ 79 w 88"/>
                  <a:gd name="T31" fmla="*/ 72 h 128"/>
                  <a:gd name="T32" fmla="*/ 80 w 88"/>
                  <a:gd name="T33" fmla="*/ 72 h 128"/>
                  <a:gd name="T34" fmla="*/ 88 w 88"/>
                  <a:gd name="T35" fmla="*/ 64 h 128"/>
                  <a:gd name="T36" fmla="*/ 80 w 88"/>
                  <a:gd name="T37" fmla="*/ 56 h 128"/>
                  <a:gd name="T38" fmla="*/ 24 w 88"/>
                  <a:gd name="T39" fmla="*/ 8 h 128"/>
                  <a:gd name="T40" fmla="*/ 56 w 88"/>
                  <a:gd name="T41" fmla="*/ 8 h 128"/>
                  <a:gd name="T42" fmla="*/ 60 w 88"/>
                  <a:gd name="T43" fmla="*/ 30 h 128"/>
                  <a:gd name="T44" fmla="*/ 40 w 88"/>
                  <a:gd name="T45" fmla="*/ 24 h 128"/>
                  <a:gd name="T46" fmla="*/ 20 w 88"/>
                  <a:gd name="T47" fmla="*/ 30 h 128"/>
                  <a:gd name="T48" fmla="*/ 24 w 88"/>
                  <a:gd name="T49" fmla="*/ 8 h 128"/>
                  <a:gd name="T50" fmla="*/ 56 w 88"/>
                  <a:gd name="T51" fmla="*/ 120 h 128"/>
                  <a:gd name="T52" fmla="*/ 24 w 88"/>
                  <a:gd name="T53" fmla="*/ 120 h 128"/>
                  <a:gd name="T54" fmla="*/ 20 w 88"/>
                  <a:gd name="T55" fmla="*/ 98 h 128"/>
                  <a:gd name="T56" fmla="*/ 40 w 88"/>
                  <a:gd name="T57" fmla="*/ 104 h 128"/>
                  <a:gd name="T58" fmla="*/ 60 w 88"/>
                  <a:gd name="T59" fmla="*/ 98 h 128"/>
                  <a:gd name="T60" fmla="*/ 56 w 88"/>
                  <a:gd name="T61" fmla="*/ 120 h 128"/>
                  <a:gd name="T62" fmla="*/ 40 w 88"/>
                  <a:gd name="T63" fmla="*/ 96 h 128"/>
                  <a:gd name="T64" fmla="*/ 8 w 88"/>
                  <a:gd name="T65" fmla="*/ 64 h 128"/>
                  <a:gd name="T66" fmla="*/ 40 w 88"/>
                  <a:gd name="T67" fmla="*/ 32 h 128"/>
                  <a:gd name="T68" fmla="*/ 72 w 88"/>
                  <a:gd name="T69" fmla="*/ 64 h 128"/>
                  <a:gd name="T70" fmla="*/ 40 w 88"/>
                  <a:gd name="T71" fmla="*/ 96 h 12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88" h="128">
                    <a:moveTo>
                      <a:pt x="80" y="56"/>
                    </a:moveTo>
                    <a:cubicBezTo>
                      <a:pt x="80" y="56"/>
                      <a:pt x="79" y="56"/>
                      <a:pt x="79" y="56"/>
                    </a:cubicBezTo>
                    <a:cubicBezTo>
                      <a:pt x="78" y="49"/>
                      <a:pt x="75" y="43"/>
                      <a:pt x="70" y="38"/>
                    </a:cubicBezTo>
                    <a:cubicBezTo>
                      <a:pt x="64" y="7"/>
                      <a:pt x="64" y="7"/>
                      <a:pt x="64" y="7"/>
                    </a:cubicBezTo>
                    <a:cubicBezTo>
                      <a:pt x="64" y="3"/>
                      <a:pt x="60" y="0"/>
                      <a:pt x="56" y="0"/>
                    </a:cubicBezTo>
                    <a:cubicBezTo>
                      <a:pt x="24" y="0"/>
                      <a:pt x="24" y="0"/>
                      <a:pt x="24" y="0"/>
                    </a:cubicBezTo>
                    <a:cubicBezTo>
                      <a:pt x="21" y="0"/>
                      <a:pt x="17" y="3"/>
                      <a:pt x="17" y="7"/>
                    </a:cubicBezTo>
                    <a:cubicBezTo>
                      <a:pt x="11" y="37"/>
                      <a:pt x="11" y="37"/>
                      <a:pt x="11" y="37"/>
                    </a:cubicBezTo>
                    <a:cubicBezTo>
                      <a:pt x="4" y="44"/>
                      <a:pt x="0" y="53"/>
                      <a:pt x="0" y="64"/>
                    </a:cubicBezTo>
                    <a:cubicBezTo>
                      <a:pt x="0" y="74"/>
                      <a:pt x="4" y="84"/>
                      <a:pt x="10" y="91"/>
                    </a:cubicBezTo>
                    <a:cubicBezTo>
                      <a:pt x="16" y="121"/>
                      <a:pt x="16" y="121"/>
                      <a:pt x="16" y="121"/>
                    </a:cubicBezTo>
                    <a:cubicBezTo>
                      <a:pt x="17" y="125"/>
                      <a:pt x="20" y="128"/>
                      <a:pt x="24" y="128"/>
                    </a:cubicBezTo>
                    <a:cubicBezTo>
                      <a:pt x="56" y="128"/>
                      <a:pt x="56" y="128"/>
                      <a:pt x="56" y="128"/>
                    </a:cubicBezTo>
                    <a:cubicBezTo>
                      <a:pt x="60" y="128"/>
                      <a:pt x="63" y="125"/>
                      <a:pt x="64" y="121"/>
                    </a:cubicBezTo>
                    <a:cubicBezTo>
                      <a:pt x="70" y="91"/>
                      <a:pt x="70" y="91"/>
                      <a:pt x="70" y="91"/>
                    </a:cubicBezTo>
                    <a:cubicBezTo>
                      <a:pt x="74" y="85"/>
                      <a:pt x="78" y="79"/>
                      <a:pt x="79" y="72"/>
                    </a:cubicBezTo>
                    <a:cubicBezTo>
                      <a:pt x="79" y="72"/>
                      <a:pt x="80" y="72"/>
                      <a:pt x="80" y="72"/>
                    </a:cubicBezTo>
                    <a:cubicBezTo>
                      <a:pt x="84" y="72"/>
                      <a:pt x="88" y="68"/>
                      <a:pt x="88" y="64"/>
                    </a:cubicBezTo>
                    <a:cubicBezTo>
                      <a:pt x="88" y="60"/>
                      <a:pt x="84" y="56"/>
                      <a:pt x="80" y="56"/>
                    </a:cubicBezTo>
                    <a:close/>
                    <a:moveTo>
                      <a:pt x="24" y="8"/>
                    </a:moveTo>
                    <a:cubicBezTo>
                      <a:pt x="56" y="8"/>
                      <a:pt x="56" y="8"/>
                      <a:pt x="56" y="8"/>
                    </a:cubicBezTo>
                    <a:cubicBezTo>
                      <a:pt x="60" y="30"/>
                      <a:pt x="60" y="30"/>
                      <a:pt x="60" y="30"/>
                    </a:cubicBezTo>
                    <a:cubicBezTo>
                      <a:pt x="55" y="26"/>
                      <a:pt x="48" y="24"/>
                      <a:pt x="40" y="24"/>
                    </a:cubicBezTo>
                    <a:cubicBezTo>
                      <a:pt x="33" y="24"/>
                      <a:pt x="26" y="26"/>
                      <a:pt x="20" y="30"/>
                    </a:cubicBezTo>
                    <a:lnTo>
                      <a:pt x="24" y="8"/>
                    </a:lnTo>
                    <a:close/>
                    <a:moveTo>
                      <a:pt x="56" y="120"/>
                    </a:moveTo>
                    <a:cubicBezTo>
                      <a:pt x="24" y="120"/>
                      <a:pt x="24" y="120"/>
                      <a:pt x="24" y="120"/>
                    </a:cubicBezTo>
                    <a:cubicBezTo>
                      <a:pt x="20" y="98"/>
                      <a:pt x="20" y="98"/>
                      <a:pt x="20" y="98"/>
                    </a:cubicBezTo>
                    <a:cubicBezTo>
                      <a:pt x="26" y="102"/>
                      <a:pt x="33" y="104"/>
                      <a:pt x="40" y="104"/>
                    </a:cubicBezTo>
                    <a:cubicBezTo>
                      <a:pt x="47" y="104"/>
                      <a:pt x="54" y="102"/>
                      <a:pt x="60" y="98"/>
                    </a:cubicBezTo>
                    <a:lnTo>
                      <a:pt x="56" y="120"/>
                    </a:lnTo>
                    <a:close/>
                    <a:moveTo>
                      <a:pt x="40" y="96"/>
                    </a:moveTo>
                    <a:cubicBezTo>
                      <a:pt x="22" y="96"/>
                      <a:pt x="8" y="82"/>
                      <a:pt x="8" y="64"/>
                    </a:cubicBezTo>
                    <a:cubicBezTo>
                      <a:pt x="8" y="46"/>
                      <a:pt x="22" y="32"/>
                      <a:pt x="40" y="32"/>
                    </a:cubicBezTo>
                    <a:cubicBezTo>
                      <a:pt x="58" y="32"/>
                      <a:pt x="72" y="46"/>
                      <a:pt x="72" y="64"/>
                    </a:cubicBezTo>
                    <a:cubicBezTo>
                      <a:pt x="72" y="82"/>
                      <a:pt x="58" y="96"/>
                      <a:pt x="40" y="96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  <p:sp>
            <p:nvSpPr>
              <p:cNvPr id="52" name="Freeform 22"/>
              <p:cNvSpPr/>
              <p:nvPr/>
            </p:nvSpPr>
            <p:spPr bwMode="auto">
              <a:xfrm>
                <a:off x="7722457" y="589448"/>
                <a:ext cx="93663" cy="92075"/>
              </a:xfrm>
              <a:custGeom>
                <a:avLst/>
                <a:gdLst>
                  <a:gd name="T0" fmla="*/ 24 w 24"/>
                  <a:gd name="T1" fmla="*/ 0 h 24"/>
                  <a:gd name="T2" fmla="*/ 22 w 24"/>
                  <a:gd name="T3" fmla="*/ 0 h 24"/>
                  <a:gd name="T4" fmla="*/ 1 w 24"/>
                  <a:gd name="T5" fmla="*/ 17 h 24"/>
                  <a:gd name="T6" fmla="*/ 0 w 24"/>
                  <a:gd name="T7" fmla="*/ 20 h 24"/>
                  <a:gd name="T8" fmla="*/ 1 w 24"/>
                  <a:gd name="T9" fmla="*/ 23 h 24"/>
                  <a:gd name="T10" fmla="*/ 4 w 24"/>
                  <a:gd name="T11" fmla="*/ 24 h 24"/>
                  <a:gd name="T12" fmla="*/ 7 w 24"/>
                  <a:gd name="T13" fmla="*/ 23 h 24"/>
                  <a:gd name="T14" fmla="*/ 14 w 24"/>
                  <a:gd name="T15" fmla="*/ 14 h 24"/>
                  <a:gd name="T16" fmla="*/ 24 w 24"/>
                  <a:gd name="T17" fmla="*/ 2 h 24"/>
                  <a:gd name="T18" fmla="*/ 24 w 24"/>
                  <a:gd name="T19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24" h="24">
                    <a:moveTo>
                      <a:pt x="24" y="0"/>
                    </a:moveTo>
                    <a:cubicBezTo>
                      <a:pt x="23" y="0"/>
                      <a:pt x="23" y="0"/>
                      <a:pt x="22" y="0"/>
                    </a:cubicBezTo>
                    <a:cubicBezTo>
                      <a:pt x="1" y="17"/>
                      <a:pt x="1" y="17"/>
                      <a:pt x="1" y="17"/>
                    </a:cubicBezTo>
                    <a:cubicBezTo>
                      <a:pt x="0" y="18"/>
                      <a:pt x="0" y="19"/>
                      <a:pt x="0" y="20"/>
                    </a:cubicBezTo>
                    <a:cubicBezTo>
                      <a:pt x="0" y="21"/>
                      <a:pt x="0" y="22"/>
                      <a:pt x="1" y="23"/>
                    </a:cubicBezTo>
                    <a:cubicBezTo>
                      <a:pt x="2" y="24"/>
                      <a:pt x="3" y="24"/>
                      <a:pt x="4" y="24"/>
                    </a:cubicBezTo>
                    <a:cubicBezTo>
                      <a:pt x="5" y="24"/>
                      <a:pt x="6" y="24"/>
                      <a:pt x="7" y="23"/>
                    </a:cubicBezTo>
                    <a:cubicBezTo>
                      <a:pt x="14" y="14"/>
                      <a:pt x="14" y="14"/>
                      <a:pt x="14" y="14"/>
                    </a:cubicBezTo>
                    <a:cubicBezTo>
                      <a:pt x="24" y="2"/>
                      <a:pt x="24" y="2"/>
                      <a:pt x="24" y="2"/>
                    </a:cubicBezTo>
                    <a:cubicBezTo>
                      <a:pt x="24" y="1"/>
                      <a:pt x="24" y="1"/>
                      <a:pt x="24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/>
              <a:lstStyle/>
              <a:p>
                <a:pPr fontAlgn="auto">
                  <a:spcBef>
                    <a:spcPts val="0"/>
                  </a:spcBef>
                  <a:spcAft>
                    <a:spcPts val="0"/>
                  </a:spcAft>
                  <a:defRPr/>
                </a:pPr>
                <a:endParaRPr lang="id-ID">
                  <a:latin typeface="+mn-lt"/>
                  <a:cs typeface="+mn-cs"/>
                </a:endParaRPr>
              </a:p>
            </p:txBody>
          </p:sp>
        </p:grpSp>
      </p:grpSp>
      <p:sp>
        <p:nvSpPr>
          <p:cNvPr id="61" name="任意多边形 60"/>
          <p:cNvSpPr/>
          <p:nvPr/>
        </p:nvSpPr>
        <p:spPr>
          <a:xfrm>
            <a:off x="8920449" y="1547125"/>
            <a:ext cx="5521968" cy="5521966"/>
          </a:xfrm>
          <a:custGeom>
            <a:avLst/>
            <a:gdLst>
              <a:gd name="connsiteX0" fmla="*/ 2884844 w 5769688"/>
              <a:gd name="connsiteY0" fmla="*/ 0 h 5769686"/>
              <a:gd name="connsiteX1" fmla="*/ 5769688 w 5769688"/>
              <a:gd name="connsiteY1" fmla="*/ 2884843 h 5769686"/>
              <a:gd name="connsiteX2" fmla="*/ 2884844 w 5769688"/>
              <a:gd name="connsiteY2" fmla="*/ 5769686 h 5769686"/>
              <a:gd name="connsiteX3" fmla="*/ 0 w 5769688"/>
              <a:gd name="connsiteY3" fmla="*/ 2884843 h 5769686"/>
              <a:gd name="connsiteX4" fmla="*/ 2884844 w 5769688"/>
              <a:gd name="connsiteY4" fmla="*/ 0 h 57696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769688" h="5769686">
                <a:moveTo>
                  <a:pt x="2884844" y="0"/>
                </a:moveTo>
                <a:cubicBezTo>
                  <a:pt x="4478099" y="0"/>
                  <a:pt x="5769688" y="1291588"/>
                  <a:pt x="5769688" y="2884843"/>
                </a:cubicBezTo>
                <a:cubicBezTo>
                  <a:pt x="5769688" y="4478098"/>
                  <a:pt x="4478099" y="5769686"/>
                  <a:pt x="2884844" y="5769686"/>
                </a:cubicBezTo>
                <a:cubicBezTo>
                  <a:pt x="1291589" y="5769686"/>
                  <a:pt x="0" y="4478098"/>
                  <a:pt x="0" y="2884843"/>
                </a:cubicBezTo>
                <a:cubicBezTo>
                  <a:pt x="0" y="1291588"/>
                  <a:pt x="1291589" y="0"/>
                  <a:pt x="2884844" y="0"/>
                </a:cubicBez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 w="190500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63" name="任意多边形 62"/>
          <p:cNvSpPr/>
          <p:nvPr/>
        </p:nvSpPr>
        <p:spPr>
          <a:xfrm>
            <a:off x="-1514653" y="1496902"/>
            <a:ext cx="5521968" cy="5521966"/>
          </a:xfrm>
          <a:custGeom>
            <a:avLst/>
            <a:gdLst>
              <a:gd name="connsiteX0" fmla="*/ 2618145 w 5236290"/>
              <a:gd name="connsiteY0" fmla="*/ 0 h 5236288"/>
              <a:gd name="connsiteX1" fmla="*/ 5236290 w 5236290"/>
              <a:gd name="connsiteY1" fmla="*/ 2618144 h 5236288"/>
              <a:gd name="connsiteX2" fmla="*/ 2618145 w 5236290"/>
              <a:gd name="connsiteY2" fmla="*/ 5236288 h 5236288"/>
              <a:gd name="connsiteX3" fmla="*/ 0 w 5236290"/>
              <a:gd name="connsiteY3" fmla="*/ 2618144 h 5236288"/>
              <a:gd name="connsiteX4" fmla="*/ 2618145 w 5236290"/>
              <a:gd name="connsiteY4" fmla="*/ 0 h 5236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236290" h="5236288">
                <a:moveTo>
                  <a:pt x="2618145" y="0"/>
                </a:moveTo>
                <a:cubicBezTo>
                  <a:pt x="4064106" y="0"/>
                  <a:pt x="5236290" y="1172183"/>
                  <a:pt x="5236290" y="2618144"/>
                </a:cubicBezTo>
                <a:cubicBezTo>
                  <a:pt x="5236290" y="4064105"/>
                  <a:pt x="4064106" y="5236288"/>
                  <a:pt x="2618145" y="5236288"/>
                </a:cubicBezTo>
                <a:cubicBezTo>
                  <a:pt x="1172184" y="5236288"/>
                  <a:pt x="0" y="4064105"/>
                  <a:pt x="0" y="2618144"/>
                </a:cubicBezTo>
                <a:cubicBezTo>
                  <a:pt x="0" y="1172183"/>
                  <a:pt x="1172184" y="0"/>
                  <a:pt x="2618145" y="0"/>
                </a:cubicBezTo>
                <a:close/>
              </a:path>
            </a:pathLst>
          </a:custGeom>
          <a:blipFill dpi="0" rotWithShape="1">
            <a:blip r:embed="rId4" cstate="email"/>
            <a:srcRect/>
            <a:stretch>
              <a:fillRect/>
            </a:stretch>
          </a:blipFill>
          <a:ln w="190500" cmpd="thickThin"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zh-CN" altLang="en-US" dirty="0">
              <a:solidFill>
                <a:schemeClr val="tx1"/>
              </a:solidFill>
            </a:endParaRPr>
          </a:p>
        </p:txBody>
      </p:sp>
      <p:sp>
        <p:nvSpPr>
          <p:cNvPr id="65" name="TextBox 4"/>
          <p:cNvSpPr txBox="1"/>
          <p:nvPr/>
        </p:nvSpPr>
        <p:spPr>
          <a:xfrm>
            <a:off x="4174203" y="3246874"/>
            <a:ext cx="4585533" cy="157735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14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点击添加相关标题文字，点击添加相关标题文字，点击添加相关标题文字，点击添加相关标题文字，点击添加相关标题文字。</a:t>
            </a:r>
            <a:endParaRPr lang="en-GB" altLang="zh-CN" sz="1400" dirty="0">
              <a:solidFill>
                <a:schemeClr val="bg1"/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文本框 32"/>
          <p:cNvSpPr txBox="1"/>
          <p:nvPr/>
        </p:nvSpPr>
        <p:spPr>
          <a:xfrm>
            <a:off x="532129" y="408940"/>
            <a:ext cx="280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添加标题文字内容</a:t>
            </a:r>
          </a:p>
        </p:txBody>
      </p:sp>
      <p:sp>
        <p:nvSpPr>
          <p:cNvPr id="34" name="矩形 33"/>
          <p:cNvSpPr/>
          <p:nvPr/>
        </p:nvSpPr>
        <p:spPr>
          <a:xfrm>
            <a:off x="251520" y="409228"/>
            <a:ext cx="17951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6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47" presetClass="entr" presetSubtype="0" fill="hold" nodeType="with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8" presetID="47" presetClass="entr" presetSubtype="0" fill="hold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0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36" presetClass="emph" presetSubtype="0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30000"/>
                                  </p:iterate>
                                  <p:childTnLst>
                                    <p:animScale>
                                      <p:cBhvr>
                                        <p:cTn id="38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</p:cBhvr>
                                      <p:to x="80000" y="100000"/>
                                    </p:animScale>
                                    <p:anim by="(#ppt_w*0.10)" calcmode="lin" valueType="num">
                                      <p:cBhvr>
                                        <p:cTn id="39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by="(-#ppt_w*0.10)" calcmode="lin" valueType="num">
                                      <p:cBhvr>
                                        <p:cTn id="40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-480000">
                                      <p:cBhvr>
                                        <p:cTn id="41" dur="25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61" grpId="0" animBg="1"/>
      <p:bldP spid="63" grpId="0" animBg="1"/>
      <p:bldP spid="65" grpId="0"/>
      <p:bldP spid="65" grpId="1"/>
      <p:bldP spid="33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直接连接符 5"/>
          <p:cNvCxnSpPr/>
          <p:nvPr/>
        </p:nvCxnSpPr>
        <p:spPr>
          <a:xfrm>
            <a:off x="875835" y="4115723"/>
            <a:ext cx="10519632" cy="0"/>
          </a:xfrm>
          <a:prstGeom prst="line">
            <a:avLst/>
          </a:prstGeom>
          <a:ln w="9525"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直接连接符 6"/>
          <p:cNvCxnSpPr/>
          <p:nvPr/>
        </p:nvCxnSpPr>
        <p:spPr>
          <a:xfrm flipV="1">
            <a:off x="860767" y="3226710"/>
            <a:ext cx="452041" cy="889013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椭圆 7"/>
          <p:cNvSpPr/>
          <p:nvPr/>
        </p:nvSpPr>
        <p:spPr>
          <a:xfrm>
            <a:off x="1267604" y="3106165"/>
            <a:ext cx="165749" cy="1657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85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9" name="椭圆 8"/>
          <p:cNvSpPr/>
          <p:nvPr/>
        </p:nvSpPr>
        <p:spPr>
          <a:xfrm>
            <a:off x="1384380" y="2251054"/>
            <a:ext cx="678061" cy="6780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85" dirty="0"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1685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0" name="组合 9"/>
          <p:cNvGrpSpPr/>
          <p:nvPr/>
        </p:nvGrpSpPr>
        <p:grpSpPr>
          <a:xfrm>
            <a:off x="1267603" y="2134277"/>
            <a:ext cx="911616" cy="911616"/>
            <a:chOff x="857250" y="1893093"/>
            <a:chExt cx="864394" cy="864394"/>
          </a:xfrm>
        </p:grpSpPr>
        <p:sp>
          <p:nvSpPr>
            <p:cNvPr id="11" name="弧形 10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3406397"/>
                <a:gd name="adj2" fmla="val 20528884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2" name="弧形 11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7448849"/>
                <a:gd name="adj2" fmla="val 17571339"/>
              </a:avLst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2295995" y="2199846"/>
            <a:ext cx="21891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14" name="直接连接符 13"/>
          <p:cNvCxnSpPr/>
          <p:nvPr/>
        </p:nvCxnSpPr>
        <p:spPr>
          <a:xfrm flipH="1">
            <a:off x="2360035" y="4133334"/>
            <a:ext cx="452041" cy="889013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椭圆 14"/>
          <p:cNvSpPr/>
          <p:nvPr/>
        </p:nvSpPr>
        <p:spPr>
          <a:xfrm flipV="1">
            <a:off x="2277161" y="4960852"/>
            <a:ext cx="165749" cy="1657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85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16" name="椭圆 15"/>
          <p:cNvSpPr/>
          <p:nvPr/>
        </p:nvSpPr>
        <p:spPr>
          <a:xfrm>
            <a:off x="1655596" y="5319942"/>
            <a:ext cx="678061" cy="6780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85" dirty="0"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1685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17" name="组合 16"/>
          <p:cNvGrpSpPr/>
          <p:nvPr/>
        </p:nvGrpSpPr>
        <p:grpSpPr>
          <a:xfrm>
            <a:off x="1538819" y="5203165"/>
            <a:ext cx="911616" cy="911616"/>
            <a:chOff x="857250" y="1893093"/>
            <a:chExt cx="864394" cy="864394"/>
          </a:xfrm>
        </p:grpSpPr>
        <p:sp>
          <p:nvSpPr>
            <p:cNvPr id="18" name="弧形 17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3406397"/>
                <a:gd name="adj2" fmla="val 20528884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19" name="弧形 18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7448849"/>
                <a:gd name="adj2" fmla="val 17571339"/>
              </a:avLst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20" name="文本框 19"/>
          <p:cNvSpPr txBox="1"/>
          <p:nvPr/>
        </p:nvSpPr>
        <p:spPr>
          <a:xfrm>
            <a:off x="2567211" y="5268734"/>
            <a:ext cx="2189164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21" name="直接连接符 20"/>
          <p:cNvCxnSpPr/>
          <p:nvPr/>
        </p:nvCxnSpPr>
        <p:spPr>
          <a:xfrm flipV="1">
            <a:off x="6278540" y="3226710"/>
            <a:ext cx="452041" cy="889013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椭圆 21"/>
          <p:cNvSpPr/>
          <p:nvPr/>
        </p:nvSpPr>
        <p:spPr>
          <a:xfrm>
            <a:off x="6685376" y="3106165"/>
            <a:ext cx="165749" cy="165749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85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23" name="椭圆 22"/>
          <p:cNvSpPr/>
          <p:nvPr/>
        </p:nvSpPr>
        <p:spPr>
          <a:xfrm>
            <a:off x="6802153" y="2251054"/>
            <a:ext cx="678061" cy="678061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85" dirty="0"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1685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24" name="组合 23"/>
          <p:cNvGrpSpPr/>
          <p:nvPr/>
        </p:nvGrpSpPr>
        <p:grpSpPr>
          <a:xfrm>
            <a:off x="6685376" y="2134277"/>
            <a:ext cx="911616" cy="911616"/>
            <a:chOff x="857250" y="1893093"/>
            <a:chExt cx="864394" cy="864394"/>
          </a:xfrm>
        </p:grpSpPr>
        <p:sp>
          <p:nvSpPr>
            <p:cNvPr id="25" name="弧形 24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3406397"/>
                <a:gd name="adj2" fmla="val 20528884"/>
              </a:avLst>
            </a:prstGeom>
            <a:ln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26" name="弧形 25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7448849"/>
                <a:gd name="adj2" fmla="val 17571339"/>
              </a:avLst>
            </a:prstGeom>
            <a:ln w="76200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27" name="文本框 26"/>
          <p:cNvSpPr txBox="1"/>
          <p:nvPr/>
        </p:nvSpPr>
        <p:spPr>
          <a:xfrm>
            <a:off x="7713768" y="2199846"/>
            <a:ext cx="21719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cxnSp>
        <p:nvCxnSpPr>
          <p:cNvPr id="28" name="直接连接符 27"/>
          <p:cNvCxnSpPr/>
          <p:nvPr/>
        </p:nvCxnSpPr>
        <p:spPr>
          <a:xfrm flipH="1">
            <a:off x="7777808" y="4133334"/>
            <a:ext cx="452041" cy="889013"/>
          </a:xfrm>
          <a:prstGeom prst="line">
            <a:avLst/>
          </a:prstGeom>
          <a:ln>
            <a:solidFill>
              <a:srgbClr val="3F3F3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9" name="椭圆 28"/>
          <p:cNvSpPr/>
          <p:nvPr/>
        </p:nvSpPr>
        <p:spPr>
          <a:xfrm flipV="1">
            <a:off x="7694934" y="4960852"/>
            <a:ext cx="165749" cy="16574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 sz="1685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sp>
        <p:nvSpPr>
          <p:cNvPr id="30" name="椭圆 29"/>
          <p:cNvSpPr/>
          <p:nvPr/>
        </p:nvSpPr>
        <p:spPr>
          <a:xfrm>
            <a:off x="7073369" y="5319942"/>
            <a:ext cx="678061" cy="678061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none" lIns="96435" tIns="48218" rIns="96435" bIns="48218" numCol="1" spcCol="0" rtlCol="0" fromWordArt="0" anchor="ctr" anchorCtr="0" forceAA="0" compatLnSpc="1">
            <a:noAutofit/>
          </a:bodyPr>
          <a:lstStyle/>
          <a:p>
            <a:pPr algn="ctr"/>
            <a:r>
              <a:rPr lang="en-US" altLang="zh-CN" sz="1685" dirty="0">
                <a:latin typeface="Arial" panose="020B0604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1685" dirty="0"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grpSp>
        <p:nvGrpSpPr>
          <p:cNvPr id="31" name="组合 30"/>
          <p:cNvGrpSpPr/>
          <p:nvPr/>
        </p:nvGrpSpPr>
        <p:grpSpPr>
          <a:xfrm>
            <a:off x="6956591" y="5203165"/>
            <a:ext cx="911616" cy="911616"/>
            <a:chOff x="857250" y="1893093"/>
            <a:chExt cx="864394" cy="864394"/>
          </a:xfrm>
        </p:grpSpPr>
        <p:sp>
          <p:nvSpPr>
            <p:cNvPr id="32" name="弧形 31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3406397"/>
                <a:gd name="adj2" fmla="val 20528884"/>
              </a:avLst>
            </a:prstGeom>
            <a:ln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</a:endParaRPr>
            </a:p>
          </p:txBody>
        </p:sp>
        <p:sp>
          <p:nvSpPr>
            <p:cNvPr id="33" name="弧形 32"/>
            <p:cNvSpPr/>
            <p:nvPr/>
          </p:nvSpPr>
          <p:spPr>
            <a:xfrm>
              <a:off x="857250" y="1893093"/>
              <a:ext cx="864394" cy="864394"/>
            </a:xfrm>
            <a:prstGeom prst="arc">
              <a:avLst>
                <a:gd name="adj1" fmla="val 7448849"/>
                <a:gd name="adj2" fmla="val 17571339"/>
              </a:avLst>
            </a:prstGeom>
            <a:ln w="76200">
              <a:solidFill>
                <a:schemeClr val="accent2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zh-CN" altLang="en-US">
                <a:latin typeface="Arial" panose="020B0604020202020204" pitchFamily="34" charset="0"/>
              </a:endParaRPr>
            </a:p>
          </p:txBody>
        </p:sp>
      </p:grpSp>
      <p:sp>
        <p:nvSpPr>
          <p:cNvPr id="34" name="文本框 33"/>
          <p:cNvSpPr txBox="1"/>
          <p:nvPr/>
        </p:nvSpPr>
        <p:spPr>
          <a:xfrm>
            <a:off x="7984984" y="5268734"/>
            <a:ext cx="217199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35" name="文本框 34"/>
          <p:cNvSpPr txBox="1"/>
          <p:nvPr/>
        </p:nvSpPr>
        <p:spPr>
          <a:xfrm>
            <a:off x="532129" y="408940"/>
            <a:ext cx="280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添加标题文字内容</a:t>
            </a:r>
          </a:p>
        </p:txBody>
      </p:sp>
      <p:sp>
        <p:nvSpPr>
          <p:cNvPr id="36" name="矩形 35"/>
          <p:cNvSpPr/>
          <p:nvPr/>
        </p:nvSpPr>
        <p:spPr>
          <a:xfrm>
            <a:off x="251520" y="409228"/>
            <a:ext cx="17951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75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4000"/>
                            </p:stCondLst>
                            <p:childTnLst>
                              <p:par>
                                <p:cTn id="2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0"/>
                            </p:stCondLst>
                            <p:childTnLst>
                              <p:par>
                                <p:cTn id="2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1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5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6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75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7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8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9000"/>
                            </p:stCondLst>
                            <p:childTnLst>
                              <p:par>
                                <p:cTn id="4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9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10000"/>
                            </p:stCondLst>
                            <p:childTnLst>
                              <p:par>
                                <p:cTn id="5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75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110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12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13000"/>
                            </p:stCondLst>
                            <p:childTnLst>
                              <p:par>
                                <p:cTn id="69" presetID="2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13500"/>
                            </p:stCondLst>
                            <p:childTnLst>
                              <p:par>
                                <p:cTn id="7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4000"/>
                            </p:stCondLst>
                            <p:childTnLst>
                              <p:par>
                                <p:cTn id="7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75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15000"/>
                            </p:stCondLst>
                            <p:childTnLst>
                              <p:par>
                                <p:cTn id="8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6000"/>
                            </p:stCondLst>
                            <p:childTnLst>
                              <p:par>
                                <p:cTn id="8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7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3" grpId="0"/>
      <p:bldP spid="15" grpId="0" animBg="1"/>
      <p:bldP spid="16" grpId="0" animBg="1"/>
      <p:bldP spid="20" grpId="0"/>
      <p:bldP spid="22" grpId="0" animBg="1"/>
      <p:bldP spid="23" grpId="0" animBg="1"/>
      <p:bldP spid="27" grpId="0"/>
      <p:bldP spid="29" grpId="0" animBg="1"/>
      <p:bldP spid="30" grpId="0" animBg="1"/>
      <p:bldP spid="34" grpId="0"/>
      <p:bldP spid="3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1237208" y="1447357"/>
            <a:ext cx="10064513" cy="3414581"/>
            <a:chOff x="1237208" y="1447357"/>
            <a:chExt cx="10064513" cy="3414581"/>
          </a:xfrm>
        </p:grpSpPr>
        <p:sp>
          <p:nvSpPr>
            <p:cNvPr id="12" name="矩形 11"/>
            <p:cNvSpPr/>
            <p:nvPr/>
          </p:nvSpPr>
          <p:spPr>
            <a:xfrm>
              <a:off x="1237208" y="1447357"/>
              <a:ext cx="4755913" cy="3408844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3" name="矩形 12"/>
            <p:cNvSpPr/>
            <p:nvPr/>
          </p:nvSpPr>
          <p:spPr>
            <a:xfrm>
              <a:off x="6545808" y="1447357"/>
              <a:ext cx="4755913" cy="3408844"/>
            </a:xfrm>
            <a:prstGeom prst="rect">
              <a:avLst/>
            </a:prstGeom>
            <a:blipFill dpi="0" rotWithShape="1">
              <a:blip r:embed="rId4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1237208" y="3949257"/>
              <a:ext cx="4755913" cy="906944"/>
            </a:xfrm>
            <a:prstGeom prst="rect">
              <a:avLst/>
            </a:pr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8" name="矩形 7"/>
            <p:cNvSpPr/>
            <p:nvPr/>
          </p:nvSpPr>
          <p:spPr>
            <a:xfrm>
              <a:off x="6545808" y="3954994"/>
              <a:ext cx="4755913" cy="906944"/>
            </a:xfrm>
            <a:prstGeom prst="rect">
              <a:avLst/>
            </a:pr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2541314" y="4159286"/>
              <a:ext cx="2127505" cy="481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53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zh-CN" altLang="en-US" sz="2530" dirty="0">
                <a:solidFill>
                  <a:schemeClr val="bg1"/>
                </a:solidFill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8028944" y="4159286"/>
              <a:ext cx="2127505" cy="48179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zh-CN" altLang="en-US" sz="2530" dirty="0">
                  <a:solidFill>
                    <a:schemeClr val="bg1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</a:rPr>
                <a:t>此处输入文本</a:t>
              </a:r>
              <a:endParaRPr lang="zh-CN" altLang="en-US" sz="2530" dirty="0">
                <a:solidFill>
                  <a:schemeClr val="bg1"/>
                </a:solidFill>
              </a:endParaRPr>
            </a:p>
          </p:txBody>
        </p:sp>
      </p:grpSp>
      <p:sp>
        <p:nvSpPr>
          <p:cNvPr id="11" name="矩形 10"/>
          <p:cNvSpPr/>
          <p:nvPr/>
        </p:nvSpPr>
        <p:spPr>
          <a:xfrm>
            <a:off x="1237206" y="5290144"/>
            <a:ext cx="10095663" cy="9607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20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20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14" name="文本框 13"/>
          <p:cNvSpPr txBox="1"/>
          <p:nvPr/>
        </p:nvSpPr>
        <p:spPr>
          <a:xfrm>
            <a:off x="532129" y="408940"/>
            <a:ext cx="280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添加标题文字内容</a:t>
            </a:r>
          </a:p>
        </p:txBody>
      </p:sp>
      <p:sp>
        <p:nvSpPr>
          <p:cNvPr id="15" name="矩形 14"/>
          <p:cNvSpPr/>
          <p:nvPr/>
        </p:nvSpPr>
        <p:spPr>
          <a:xfrm>
            <a:off x="251520" y="409228"/>
            <a:ext cx="17951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353" y="578656"/>
            <a:ext cx="8656647" cy="2531392"/>
          </a:xfrm>
          <a:custGeom>
            <a:avLst/>
            <a:gdLst/>
            <a:ahLst/>
            <a:cxnLst/>
            <a:rect l="l" t="t" r="r" b="b"/>
            <a:pathLst>
              <a:path w="6156176" h="1800200">
                <a:moveTo>
                  <a:pt x="0" y="0"/>
                </a:moveTo>
                <a:lnTo>
                  <a:pt x="4355976" y="0"/>
                </a:lnTo>
                <a:lnTo>
                  <a:pt x="6156176" y="1800200"/>
                </a:lnTo>
                <a:lnTo>
                  <a:pt x="4355976" y="1800200"/>
                </a:lnTo>
                <a:lnTo>
                  <a:pt x="0" y="1800200"/>
                </a:lnTo>
                <a:close/>
              </a:path>
            </a:pathLst>
          </a:cu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/>
          </a:p>
        </p:txBody>
      </p:sp>
      <p:sp>
        <p:nvSpPr>
          <p:cNvPr id="5" name="矩形 4"/>
          <p:cNvSpPr/>
          <p:nvPr/>
        </p:nvSpPr>
        <p:spPr>
          <a:xfrm>
            <a:off x="6103438" y="578653"/>
            <a:ext cx="6754959" cy="2531394"/>
          </a:xfrm>
          <a:custGeom>
            <a:avLst/>
            <a:gdLst/>
            <a:ahLst/>
            <a:cxnLst/>
            <a:rect l="l" t="t" r="r" b="b"/>
            <a:pathLst>
              <a:path w="4803790" h="1800201">
                <a:moveTo>
                  <a:pt x="1800200" y="0"/>
                </a:moveTo>
                <a:lnTo>
                  <a:pt x="4803790" y="0"/>
                </a:lnTo>
                <a:lnTo>
                  <a:pt x="4803790" y="1800200"/>
                </a:lnTo>
                <a:lnTo>
                  <a:pt x="1800200" y="1800200"/>
                </a:lnTo>
                <a:lnTo>
                  <a:pt x="1800200" y="1800201"/>
                </a:lnTo>
                <a:lnTo>
                  <a:pt x="0" y="1"/>
                </a:lnTo>
                <a:lnTo>
                  <a:pt x="1800200" y="1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2670"/>
          </a:p>
        </p:txBody>
      </p:sp>
      <p:sp>
        <p:nvSpPr>
          <p:cNvPr id="6" name="TextBox 5"/>
          <p:cNvSpPr txBox="1"/>
          <p:nvPr/>
        </p:nvSpPr>
        <p:spPr>
          <a:xfrm>
            <a:off x="8555745" y="1433290"/>
            <a:ext cx="3897911" cy="78483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zh-CN" altLang="en-US" sz="4500" b="1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目录</a:t>
            </a:r>
            <a:r>
              <a:rPr lang="en-US" altLang="zh-CN" sz="3375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/Contents</a:t>
            </a:r>
            <a:endParaRPr lang="zh-CN" altLang="en-US" sz="3375" dirty="0">
              <a:solidFill>
                <a:schemeClr val="bg1"/>
              </a:solidFill>
              <a:latin typeface="方正尚酷简体" panose="03000509000000000000" pitchFamily="65" charset="-122"/>
              <a:ea typeface="方正尚酷简体" panose="03000509000000000000" pitchFamily="65" charset="-122"/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1164079" y="4690110"/>
            <a:ext cx="1053059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1670549" y="5843950"/>
            <a:ext cx="2126178" cy="503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7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4100685" y="5853803"/>
            <a:ext cx="2126178" cy="503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7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6530822" y="5843950"/>
            <a:ext cx="2126178" cy="503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7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960959" y="5843950"/>
            <a:ext cx="2126178" cy="5030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267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</a:t>
            </a:r>
          </a:p>
        </p:txBody>
      </p:sp>
      <p:grpSp>
        <p:nvGrpSpPr>
          <p:cNvPr id="2" name="组合 1"/>
          <p:cNvGrpSpPr/>
          <p:nvPr/>
        </p:nvGrpSpPr>
        <p:grpSpPr>
          <a:xfrm>
            <a:off x="4303005" y="3829532"/>
            <a:ext cx="1721156" cy="1721156"/>
            <a:chOff x="3059832" y="2723372"/>
            <a:chExt cx="1224000" cy="1224000"/>
          </a:xfrm>
        </p:grpSpPr>
        <p:sp>
          <p:nvSpPr>
            <p:cNvPr id="10" name="矩形 7"/>
            <p:cNvSpPr/>
            <p:nvPr/>
          </p:nvSpPr>
          <p:spPr>
            <a:xfrm>
              <a:off x="3059832" y="2723372"/>
              <a:ext cx="1224000" cy="1224000"/>
            </a:xfrm>
            <a:custGeom>
              <a:avLst/>
              <a:gdLst/>
              <a:ahLst/>
              <a:cxnLst/>
              <a:rect l="l" t="t" r="r" b="b"/>
              <a:pathLst>
                <a:path w="2545868" h="2545868">
                  <a:moveTo>
                    <a:pt x="1272934" y="0"/>
                  </a:moveTo>
                  <a:lnTo>
                    <a:pt x="2545868" y="1272934"/>
                  </a:lnTo>
                  <a:lnTo>
                    <a:pt x="1272934" y="2545868"/>
                  </a:lnTo>
                  <a:lnTo>
                    <a:pt x="0" y="12729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35" dirty="0">
                <a:latin typeface="Impact" panose="020B0806030902050204" pitchFamily="34" charset="0"/>
              </a:endParaRPr>
            </a:p>
          </p:txBody>
        </p:sp>
        <p:sp>
          <p:nvSpPr>
            <p:cNvPr id="26" name="KSO_Shape"/>
            <p:cNvSpPr/>
            <p:nvPr/>
          </p:nvSpPr>
          <p:spPr bwMode="auto">
            <a:xfrm>
              <a:off x="3443535" y="3123835"/>
              <a:ext cx="456593" cy="492183"/>
            </a:xfrm>
            <a:custGeom>
              <a:avLst/>
              <a:gdLst>
                <a:gd name="T0" fmla="*/ 1669374 w 3041"/>
                <a:gd name="T1" fmla="*/ 576347 h 3280"/>
                <a:gd name="T2" fmla="*/ 904679 w 3041"/>
                <a:gd name="T3" fmla="*/ 1072554 h 3280"/>
                <a:gd name="T4" fmla="*/ 904679 w 3041"/>
                <a:gd name="T5" fmla="*/ 1482034 h 3280"/>
                <a:gd name="T6" fmla="*/ 1163237 w 3041"/>
                <a:gd name="T7" fmla="*/ 1165318 h 3280"/>
                <a:gd name="T8" fmla="*/ 1179706 w 3041"/>
                <a:gd name="T9" fmla="*/ 1354689 h 3280"/>
                <a:gd name="T10" fmla="*/ 1018313 w 3041"/>
                <a:gd name="T11" fmla="*/ 1564369 h 3280"/>
                <a:gd name="T12" fmla="*/ 1298280 w 3041"/>
                <a:gd name="T13" fmla="*/ 1800397 h 3280"/>
                <a:gd name="T14" fmla="*/ 360664 w 3041"/>
                <a:gd name="T15" fmla="*/ 1800397 h 3280"/>
                <a:gd name="T16" fmla="*/ 625809 w 3041"/>
                <a:gd name="T17" fmla="*/ 1570956 h 3280"/>
                <a:gd name="T18" fmla="*/ 439713 w 3041"/>
                <a:gd name="T19" fmla="*/ 1245458 h 3280"/>
                <a:gd name="T20" fmla="*/ 516567 w 3041"/>
                <a:gd name="T21" fmla="*/ 1017115 h 3280"/>
                <a:gd name="T22" fmla="*/ 0 w 3041"/>
                <a:gd name="T23" fmla="*/ 575798 h 3280"/>
                <a:gd name="T24" fmla="*/ 1517862 w 3041"/>
                <a:gd name="T25" fmla="*/ 576347 h 3280"/>
                <a:gd name="T26" fmla="*/ 1538174 w 3041"/>
                <a:gd name="T27" fmla="*/ 459431 h 3280"/>
                <a:gd name="T28" fmla="*/ 1117674 w 3041"/>
                <a:gd name="T29" fmla="*/ 91667 h 3280"/>
                <a:gd name="T30" fmla="*/ 851430 w 3041"/>
                <a:gd name="T31" fmla="*/ 175648 h 3280"/>
                <a:gd name="T32" fmla="*/ 698820 w 3041"/>
                <a:gd name="T33" fmla="*/ 394660 h 3280"/>
                <a:gd name="T34" fmla="*/ 402384 w 3041"/>
                <a:gd name="T35" fmla="*/ 413872 h 3280"/>
                <a:gd name="T36" fmla="*/ 542917 w 3041"/>
                <a:gd name="T37" fmla="*/ 152046 h 3280"/>
                <a:gd name="T38" fmla="*/ 794888 w 3041"/>
                <a:gd name="T39" fmla="*/ 98802 h 3280"/>
                <a:gd name="T40" fmla="*/ 1117674 w 3041"/>
                <a:gd name="T41" fmla="*/ 0 h 3280"/>
                <a:gd name="T42" fmla="*/ 1643024 w 3041"/>
                <a:gd name="T43" fmla="*/ 459431 h 3280"/>
                <a:gd name="T44" fmla="*/ 1635339 w 3041"/>
                <a:gd name="T45" fmla="*/ 576347 h 3280"/>
                <a:gd name="T46" fmla="*/ 1669374 w 3041"/>
                <a:gd name="T47" fmla="*/ 576347 h 3280"/>
                <a:gd name="T48" fmla="*/ 760852 w 3041"/>
                <a:gd name="T49" fmla="*/ 1072005 h 3280"/>
                <a:gd name="T50" fmla="*/ 658198 w 3041"/>
                <a:gd name="T51" fmla="*/ 1059380 h 3280"/>
                <a:gd name="T52" fmla="*/ 572012 w 3041"/>
                <a:gd name="T53" fmla="*/ 1245458 h 3280"/>
                <a:gd name="T54" fmla="*/ 760852 w 3041"/>
                <a:gd name="T55" fmla="*/ 1483681 h 3280"/>
                <a:gd name="T56" fmla="*/ 760852 w 3041"/>
                <a:gd name="T57" fmla="*/ 1072005 h 3280"/>
                <a:gd name="T58" fmla="*/ 1645769 w 3041"/>
                <a:gd name="T59" fmla="*/ 616416 h 3280"/>
                <a:gd name="T60" fmla="*/ 1645769 w 3041"/>
                <a:gd name="T61" fmla="*/ 616416 h 3280"/>
                <a:gd name="T62" fmla="*/ 1648514 w 3041"/>
                <a:gd name="T63" fmla="*/ 612574 h 3280"/>
                <a:gd name="T64" fmla="*/ 1645769 w 3041"/>
                <a:gd name="T65" fmla="*/ 616416 h 3280"/>
                <a:gd name="T66" fmla="*/ 1648514 w 3041"/>
                <a:gd name="T67" fmla="*/ 612574 h 3280"/>
                <a:gd name="T68" fmla="*/ 1650161 w 3041"/>
                <a:gd name="T69" fmla="*/ 609281 h 3280"/>
                <a:gd name="T70" fmla="*/ 1648514 w 3041"/>
                <a:gd name="T71" fmla="*/ 612574 h 3280"/>
                <a:gd name="T72" fmla="*/ 1650161 w 3041"/>
                <a:gd name="T73" fmla="*/ 609281 h 3280"/>
                <a:gd name="T74" fmla="*/ 1652356 w 3041"/>
                <a:gd name="T75" fmla="*/ 605438 h 3280"/>
                <a:gd name="T76" fmla="*/ 1650161 w 3041"/>
                <a:gd name="T77" fmla="*/ 609281 h 3280"/>
                <a:gd name="T78" fmla="*/ 1652356 w 3041"/>
                <a:gd name="T79" fmla="*/ 605438 h 3280"/>
                <a:gd name="T80" fmla="*/ 1656748 w 3041"/>
                <a:gd name="T81" fmla="*/ 597754 h 3280"/>
                <a:gd name="T82" fmla="*/ 1652356 w 3041"/>
                <a:gd name="T83" fmla="*/ 605438 h 3280"/>
                <a:gd name="T84" fmla="*/ 1656748 w 3041"/>
                <a:gd name="T85" fmla="*/ 597754 h 3280"/>
                <a:gd name="T86" fmla="*/ 1661689 w 3041"/>
                <a:gd name="T87" fmla="*/ 590069 h 3280"/>
                <a:gd name="T88" fmla="*/ 1656748 w 3041"/>
                <a:gd name="T89" fmla="*/ 597754 h 3280"/>
                <a:gd name="T90" fmla="*/ 1661689 w 3041"/>
                <a:gd name="T91" fmla="*/ 590069 h 3280"/>
                <a:gd name="T92" fmla="*/ 1663335 w 3041"/>
                <a:gd name="T93" fmla="*/ 587325 h 3280"/>
                <a:gd name="T94" fmla="*/ 1661689 w 3041"/>
                <a:gd name="T95" fmla="*/ 590069 h 3280"/>
                <a:gd name="T96" fmla="*/ 1663335 w 3041"/>
                <a:gd name="T97" fmla="*/ 587325 h 3280"/>
                <a:gd name="T98" fmla="*/ 1664982 w 3041"/>
                <a:gd name="T99" fmla="*/ 583482 h 3280"/>
                <a:gd name="T100" fmla="*/ 1663335 w 3041"/>
                <a:gd name="T101" fmla="*/ 587325 h 3280"/>
                <a:gd name="T102" fmla="*/ 1664982 w 3041"/>
                <a:gd name="T103" fmla="*/ 583482 h 3280"/>
                <a:gd name="T104" fmla="*/ 1669374 w 3041"/>
                <a:gd name="T105" fmla="*/ 576347 h 3280"/>
                <a:gd name="T106" fmla="*/ 1664982 w 3041"/>
                <a:gd name="T107" fmla="*/ 583482 h 3280"/>
                <a:gd name="T108" fmla="*/ 1669374 w 3041"/>
                <a:gd name="T109" fmla="*/ 576347 h 3280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</a:gdLst>
              <a:ahLst/>
              <a:cxnLst>
                <a:cxn ang="T110">
                  <a:pos x="T0" y="T1"/>
                </a:cxn>
                <a:cxn ang="T111">
                  <a:pos x="T2" y="T3"/>
                </a:cxn>
                <a:cxn ang="T112">
                  <a:pos x="T4" y="T5"/>
                </a:cxn>
                <a:cxn ang="T113">
                  <a:pos x="T6" y="T7"/>
                </a:cxn>
                <a:cxn ang="T114">
                  <a:pos x="T8" y="T9"/>
                </a:cxn>
                <a:cxn ang="T115">
                  <a:pos x="T10" y="T11"/>
                </a:cxn>
                <a:cxn ang="T116">
                  <a:pos x="T12" y="T13"/>
                </a:cxn>
                <a:cxn ang="T117">
                  <a:pos x="T14" y="T15"/>
                </a:cxn>
                <a:cxn ang="T118">
                  <a:pos x="T16" y="T17"/>
                </a:cxn>
                <a:cxn ang="T119">
                  <a:pos x="T18" y="T19"/>
                </a:cxn>
                <a:cxn ang="T120">
                  <a:pos x="T20" y="T21"/>
                </a:cxn>
                <a:cxn ang="T121">
                  <a:pos x="T22" y="T23"/>
                </a:cxn>
                <a:cxn ang="T122">
                  <a:pos x="T24" y="T25"/>
                </a:cxn>
                <a:cxn ang="T123">
                  <a:pos x="T26" y="T27"/>
                </a:cxn>
                <a:cxn ang="T124">
                  <a:pos x="T28" y="T29"/>
                </a:cxn>
                <a:cxn ang="T125">
                  <a:pos x="T30" y="T31"/>
                </a:cxn>
                <a:cxn ang="T126">
                  <a:pos x="T32" y="T33"/>
                </a:cxn>
                <a:cxn ang="T127">
                  <a:pos x="T34" y="T35"/>
                </a:cxn>
                <a:cxn ang="T128">
                  <a:pos x="T36" y="T37"/>
                </a:cxn>
                <a:cxn ang="T129">
                  <a:pos x="T38" y="T39"/>
                </a:cxn>
                <a:cxn ang="T130">
                  <a:pos x="T40" y="T41"/>
                </a:cxn>
                <a:cxn ang="T131">
                  <a:pos x="T42" y="T43"/>
                </a:cxn>
                <a:cxn ang="T132">
                  <a:pos x="T44" y="T45"/>
                </a:cxn>
                <a:cxn ang="T133">
                  <a:pos x="T46" y="T47"/>
                </a:cxn>
                <a:cxn ang="T134">
                  <a:pos x="T48" y="T49"/>
                </a:cxn>
                <a:cxn ang="T135">
                  <a:pos x="T50" y="T51"/>
                </a:cxn>
                <a:cxn ang="T136">
                  <a:pos x="T52" y="T53"/>
                </a:cxn>
                <a:cxn ang="T137">
                  <a:pos x="T54" y="T55"/>
                </a:cxn>
                <a:cxn ang="T138">
                  <a:pos x="T56" y="T57"/>
                </a:cxn>
                <a:cxn ang="T139">
                  <a:pos x="T58" y="T59"/>
                </a:cxn>
                <a:cxn ang="T140">
                  <a:pos x="T60" y="T61"/>
                </a:cxn>
                <a:cxn ang="T141">
                  <a:pos x="T62" y="T63"/>
                </a:cxn>
                <a:cxn ang="T142">
                  <a:pos x="T64" y="T65"/>
                </a:cxn>
                <a:cxn ang="T143">
                  <a:pos x="T66" y="T67"/>
                </a:cxn>
                <a:cxn ang="T144">
                  <a:pos x="T68" y="T69"/>
                </a:cxn>
                <a:cxn ang="T145">
                  <a:pos x="T70" y="T71"/>
                </a:cxn>
                <a:cxn ang="T146">
                  <a:pos x="T72" y="T73"/>
                </a:cxn>
                <a:cxn ang="T147">
                  <a:pos x="T74" y="T75"/>
                </a:cxn>
                <a:cxn ang="T148">
                  <a:pos x="T76" y="T77"/>
                </a:cxn>
                <a:cxn ang="T149">
                  <a:pos x="T78" y="T79"/>
                </a:cxn>
                <a:cxn ang="T150">
                  <a:pos x="T80" y="T81"/>
                </a:cxn>
                <a:cxn ang="T151">
                  <a:pos x="T82" y="T83"/>
                </a:cxn>
                <a:cxn ang="T152">
                  <a:pos x="T84" y="T85"/>
                </a:cxn>
                <a:cxn ang="T153">
                  <a:pos x="T86" y="T87"/>
                </a:cxn>
                <a:cxn ang="T154">
                  <a:pos x="T88" y="T89"/>
                </a:cxn>
                <a:cxn ang="T155">
                  <a:pos x="T90" y="T91"/>
                </a:cxn>
                <a:cxn ang="T156">
                  <a:pos x="T92" y="T93"/>
                </a:cxn>
                <a:cxn ang="T157">
                  <a:pos x="T94" y="T95"/>
                </a:cxn>
                <a:cxn ang="T158">
                  <a:pos x="T96" y="T97"/>
                </a:cxn>
                <a:cxn ang="T159">
                  <a:pos x="T98" y="T99"/>
                </a:cxn>
                <a:cxn ang="T160">
                  <a:pos x="T100" y="T101"/>
                </a:cxn>
                <a:cxn ang="T161">
                  <a:pos x="T102" y="T103"/>
                </a:cxn>
                <a:cxn ang="T162">
                  <a:pos x="T104" y="T105"/>
                </a:cxn>
                <a:cxn ang="T163">
                  <a:pos x="T106" y="T107"/>
                </a:cxn>
                <a:cxn ang="T164">
                  <a:pos x="T108" y="T109"/>
                </a:cxn>
              </a:cxnLst>
              <a:rect l="0" t="0" r="r" b="b"/>
              <a:pathLst>
                <a:path w="3041" h="3280">
                  <a:moveTo>
                    <a:pt x="3041" y="1050"/>
                  </a:moveTo>
                  <a:cubicBezTo>
                    <a:pt x="2756" y="1538"/>
                    <a:pt x="2243" y="1908"/>
                    <a:pt x="1648" y="1954"/>
                  </a:cubicBezTo>
                  <a:cubicBezTo>
                    <a:pt x="1648" y="2700"/>
                    <a:pt x="1648" y="2700"/>
                    <a:pt x="1648" y="2700"/>
                  </a:cubicBezTo>
                  <a:cubicBezTo>
                    <a:pt x="1847" y="2656"/>
                    <a:pt x="2014" y="2508"/>
                    <a:pt x="2119" y="2123"/>
                  </a:cubicBezTo>
                  <a:cubicBezTo>
                    <a:pt x="2184" y="2253"/>
                    <a:pt x="2149" y="2468"/>
                    <a:pt x="2149" y="2468"/>
                  </a:cubicBezTo>
                  <a:cubicBezTo>
                    <a:pt x="2100" y="2629"/>
                    <a:pt x="1993" y="2763"/>
                    <a:pt x="1855" y="2850"/>
                  </a:cubicBezTo>
                  <a:cubicBezTo>
                    <a:pt x="2070" y="2931"/>
                    <a:pt x="2251" y="3084"/>
                    <a:pt x="2365" y="3280"/>
                  </a:cubicBezTo>
                  <a:cubicBezTo>
                    <a:pt x="657" y="3280"/>
                    <a:pt x="657" y="3280"/>
                    <a:pt x="657" y="3280"/>
                  </a:cubicBezTo>
                  <a:cubicBezTo>
                    <a:pt x="767" y="3092"/>
                    <a:pt x="937" y="2945"/>
                    <a:pt x="1140" y="2862"/>
                  </a:cubicBezTo>
                  <a:cubicBezTo>
                    <a:pt x="937" y="2742"/>
                    <a:pt x="801" y="2522"/>
                    <a:pt x="801" y="2269"/>
                  </a:cubicBezTo>
                  <a:cubicBezTo>
                    <a:pt x="801" y="2113"/>
                    <a:pt x="854" y="1969"/>
                    <a:pt x="941" y="1853"/>
                  </a:cubicBezTo>
                  <a:cubicBezTo>
                    <a:pt x="543" y="1706"/>
                    <a:pt x="210" y="1408"/>
                    <a:pt x="0" y="1049"/>
                  </a:cubicBezTo>
                  <a:cubicBezTo>
                    <a:pt x="2765" y="1050"/>
                    <a:pt x="2765" y="1050"/>
                    <a:pt x="2765" y="1050"/>
                  </a:cubicBezTo>
                  <a:cubicBezTo>
                    <a:pt x="2788" y="985"/>
                    <a:pt x="2802" y="908"/>
                    <a:pt x="2802" y="837"/>
                  </a:cubicBezTo>
                  <a:cubicBezTo>
                    <a:pt x="2802" y="467"/>
                    <a:pt x="2459" y="167"/>
                    <a:pt x="2036" y="167"/>
                  </a:cubicBezTo>
                  <a:cubicBezTo>
                    <a:pt x="1851" y="167"/>
                    <a:pt x="1683" y="225"/>
                    <a:pt x="1551" y="320"/>
                  </a:cubicBezTo>
                  <a:cubicBezTo>
                    <a:pt x="1558" y="442"/>
                    <a:pt x="1451" y="604"/>
                    <a:pt x="1273" y="719"/>
                  </a:cubicBezTo>
                  <a:cubicBezTo>
                    <a:pt x="1053" y="860"/>
                    <a:pt x="812" y="876"/>
                    <a:pt x="733" y="754"/>
                  </a:cubicBezTo>
                  <a:cubicBezTo>
                    <a:pt x="655" y="632"/>
                    <a:pt x="769" y="419"/>
                    <a:pt x="989" y="277"/>
                  </a:cubicBezTo>
                  <a:cubicBezTo>
                    <a:pt x="1157" y="169"/>
                    <a:pt x="1337" y="135"/>
                    <a:pt x="1448" y="180"/>
                  </a:cubicBezTo>
                  <a:cubicBezTo>
                    <a:pt x="1610" y="68"/>
                    <a:pt x="1814" y="0"/>
                    <a:pt x="2036" y="0"/>
                  </a:cubicBezTo>
                  <a:cubicBezTo>
                    <a:pt x="2564" y="0"/>
                    <a:pt x="2993" y="375"/>
                    <a:pt x="2993" y="837"/>
                  </a:cubicBezTo>
                  <a:cubicBezTo>
                    <a:pt x="2993" y="906"/>
                    <a:pt x="2995" y="985"/>
                    <a:pt x="2979" y="1050"/>
                  </a:cubicBezTo>
                  <a:lnTo>
                    <a:pt x="3041" y="1050"/>
                  </a:lnTo>
                  <a:close/>
                  <a:moveTo>
                    <a:pt x="1386" y="1953"/>
                  </a:moveTo>
                  <a:cubicBezTo>
                    <a:pt x="1212" y="1938"/>
                    <a:pt x="1199" y="1930"/>
                    <a:pt x="1199" y="1930"/>
                  </a:cubicBezTo>
                  <a:cubicBezTo>
                    <a:pt x="1104" y="2013"/>
                    <a:pt x="1042" y="2133"/>
                    <a:pt x="1042" y="2269"/>
                  </a:cubicBezTo>
                  <a:cubicBezTo>
                    <a:pt x="1042" y="2480"/>
                    <a:pt x="1189" y="2656"/>
                    <a:pt x="1386" y="2703"/>
                  </a:cubicBezTo>
                  <a:lnTo>
                    <a:pt x="1386" y="1953"/>
                  </a:lnTo>
                  <a:close/>
                  <a:moveTo>
                    <a:pt x="2998" y="1123"/>
                  </a:moveTo>
                  <a:cubicBezTo>
                    <a:pt x="2998" y="1123"/>
                    <a:pt x="2998" y="1123"/>
                    <a:pt x="2998" y="1123"/>
                  </a:cubicBezTo>
                  <a:moveTo>
                    <a:pt x="3003" y="1116"/>
                  </a:moveTo>
                  <a:cubicBezTo>
                    <a:pt x="3001" y="1119"/>
                    <a:pt x="2999" y="1121"/>
                    <a:pt x="2998" y="1123"/>
                  </a:cubicBezTo>
                  <a:cubicBezTo>
                    <a:pt x="2999" y="1121"/>
                    <a:pt x="3001" y="1119"/>
                    <a:pt x="3003" y="1116"/>
                  </a:cubicBezTo>
                  <a:close/>
                  <a:moveTo>
                    <a:pt x="3006" y="1110"/>
                  </a:moveTo>
                  <a:cubicBezTo>
                    <a:pt x="3005" y="1112"/>
                    <a:pt x="3004" y="1114"/>
                    <a:pt x="3003" y="1116"/>
                  </a:cubicBezTo>
                  <a:cubicBezTo>
                    <a:pt x="3004" y="1114"/>
                    <a:pt x="3005" y="1112"/>
                    <a:pt x="3006" y="1110"/>
                  </a:cubicBezTo>
                  <a:close/>
                  <a:moveTo>
                    <a:pt x="3010" y="1103"/>
                  </a:moveTo>
                  <a:cubicBezTo>
                    <a:pt x="3008" y="1106"/>
                    <a:pt x="3007" y="1108"/>
                    <a:pt x="3006" y="1110"/>
                  </a:cubicBezTo>
                  <a:cubicBezTo>
                    <a:pt x="3007" y="1108"/>
                    <a:pt x="3008" y="1106"/>
                    <a:pt x="3010" y="1103"/>
                  </a:cubicBezTo>
                  <a:close/>
                  <a:moveTo>
                    <a:pt x="3018" y="1089"/>
                  </a:moveTo>
                  <a:cubicBezTo>
                    <a:pt x="3015" y="1094"/>
                    <a:pt x="3012" y="1099"/>
                    <a:pt x="3010" y="1103"/>
                  </a:cubicBezTo>
                  <a:cubicBezTo>
                    <a:pt x="3012" y="1099"/>
                    <a:pt x="3015" y="1094"/>
                    <a:pt x="3018" y="1089"/>
                  </a:cubicBezTo>
                  <a:close/>
                  <a:moveTo>
                    <a:pt x="3027" y="1075"/>
                  </a:moveTo>
                  <a:cubicBezTo>
                    <a:pt x="3023" y="1080"/>
                    <a:pt x="3021" y="1084"/>
                    <a:pt x="3018" y="1089"/>
                  </a:cubicBezTo>
                  <a:cubicBezTo>
                    <a:pt x="3021" y="1084"/>
                    <a:pt x="3024" y="1079"/>
                    <a:pt x="3027" y="1075"/>
                  </a:cubicBezTo>
                  <a:close/>
                  <a:moveTo>
                    <a:pt x="3030" y="1070"/>
                  </a:moveTo>
                  <a:cubicBezTo>
                    <a:pt x="3028" y="1071"/>
                    <a:pt x="3027" y="1073"/>
                    <a:pt x="3027" y="1075"/>
                  </a:cubicBezTo>
                  <a:cubicBezTo>
                    <a:pt x="3027" y="1073"/>
                    <a:pt x="3028" y="1071"/>
                    <a:pt x="3030" y="1070"/>
                  </a:cubicBezTo>
                  <a:close/>
                  <a:moveTo>
                    <a:pt x="3033" y="1063"/>
                  </a:moveTo>
                  <a:cubicBezTo>
                    <a:pt x="3032" y="1065"/>
                    <a:pt x="3031" y="1068"/>
                    <a:pt x="3030" y="1070"/>
                  </a:cubicBezTo>
                  <a:cubicBezTo>
                    <a:pt x="3031" y="1067"/>
                    <a:pt x="3032" y="1065"/>
                    <a:pt x="3033" y="1063"/>
                  </a:cubicBezTo>
                  <a:close/>
                  <a:moveTo>
                    <a:pt x="3041" y="1050"/>
                  </a:moveTo>
                  <a:cubicBezTo>
                    <a:pt x="3041" y="1050"/>
                    <a:pt x="3038" y="1055"/>
                    <a:pt x="3033" y="1063"/>
                  </a:cubicBezTo>
                  <a:cubicBezTo>
                    <a:pt x="3036" y="1059"/>
                    <a:pt x="3038" y="1055"/>
                    <a:pt x="3041" y="1050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2670"/>
            </a:p>
          </p:txBody>
        </p:sp>
      </p:grpSp>
      <p:grpSp>
        <p:nvGrpSpPr>
          <p:cNvPr id="4" name="组合 3"/>
          <p:cNvGrpSpPr/>
          <p:nvPr/>
        </p:nvGrpSpPr>
        <p:grpSpPr>
          <a:xfrm>
            <a:off x="1873060" y="3829532"/>
            <a:ext cx="1721156" cy="1721156"/>
            <a:chOff x="1331776" y="2723372"/>
            <a:chExt cx="1224000" cy="1224000"/>
          </a:xfrm>
        </p:grpSpPr>
        <p:sp>
          <p:nvSpPr>
            <p:cNvPr id="9" name="矩形 7"/>
            <p:cNvSpPr/>
            <p:nvPr/>
          </p:nvSpPr>
          <p:spPr>
            <a:xfrm>
              <a:off x="1331776" y="2723372"/>
              <a:ext cx="1224000" cy="1224000"/>
            </a:xfrm>
            <a:custGeom>
              <a:avLst/>
              <a:gdLst/>
              <a:ahLst/>
              <a:cxnLst/>
              <a:rect l="l" t="t" r="r" b="b"/>
              <a:pathLst>
                <a:path w="2545868" h="2545868">
                  <a:moveTo>
                    <a:pt x="1272934" y="0"/>
                  </a:moveTo>
                  <a:lnTo>
                    <a:pt x="2545868" y="1272934"/>
                  </a:lnTo>
                  <a:lnTo>
                    <a:pt x="1272934" y="2545868"/>
                  </a:lnTo>
                  <a:lnTo>
                    <a:pt x="0" y="12729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35" dirty="0">
                <a:latin typeface="Impact" panose="020B0806030902050204" pitchFamily="34" charset="0"/>
              </a:endParaRPr>
            </a:p>
          </p:txBody>
        </p:sp>
        <p:sp>
          <p:nvSpPr>
            <p:cNvPr id="27" name="KSO_Shape"/>
            <p:cNvSpPr/>
            <p:nvPr/>
          </p:nvSpPr>
          <p:spPr bwMode="auto">
            <a:xfrm>
              <a:off x="1745776" y="3083372"/>
              <a:ext cx="396000" cy="504000"/>
            </a:xfrm>
            <a:custGeom>
              <a:avLst/>
              <a:gdLst>
                <a:gd name="T0" fmla="*/ 2147483646 w 5278"/>
                <a:gd name="T1" fmla="*/ 2147483646 h 6863"/>
                <a:gd name="T2" fmla="*/ 2147483646 w 5278"/>
                <a:gd name="T3" fmla="*/ 2147483646 h 6863"/>
                <a:gd name="T4" fmla="*/ 2147483646 w 5278"/>
                <a:gd name="T5" fmla="*/ 2147483646 h 6863"/>
                <a:gd name="T6" fmla="*/ 2147483646 w 5278"/>
                <a:gd name="T7" fmla="*/ 2147483646 h 6863"/>
                <a:gd name="T8" fmla="*/ 2147483646 w 5278"/>
                <a:gd name="T9" fmla="*/ 2147483646 h 6863"/>
                <a:gd name="T10" fmla="*/ 2147483646 w 5278"/>
                <a:gd name="T11" fmla="*/ 2147483646 h 6863"/>
                <a:gd name="T12" fmla="*/ 2147483646 w 5278"/>
                <a:gd name="T13" fmla="*/ 2147483646 h 6863"/>
                <a:gd name="T14" fmla="*/ 2147483646 w 5278"/>
                <a:gd name="T15" fmla="*/ 2147483646 h 6863"/>
                <a:gd name="T16" fmla="*/ 2147483646 w 5278"/>
                <a:gd name="T17" fmla="*/ 2147483646 h 6863"/>
                <a:gd name="T18" fmla="*/ 2147483646 w 5278"/>
                <a:gd name="T19" fmla="*/ 2147483646 h 6863"/>
                <a:gd name="T20" fmla="*/ 2147483646 w 5278"/>
                <a:gd name="T21" fmla="*/ 2147483646 h 6863"/>
                <a:gd name="T22" fmla="*/ 2147483646 w 5278"/>
                <a:gd name="T23" fmla="*/ 2147483646 h 6863"/>
                <a:gd name="T24" fmla="*/ 2147483646 w 5278"/>
                <a:gd name="T25" fmla="*/ 2147483646 h 6863"/>
                <a:gd name="T26" fmla="*/ 2147483646 w 5278"/>
                <a:gd name="T27" fmla="*/ 2147483646 h 6863"/>
                <a:gd name="T28" fmla="*/ 2147483646 w 5278"/>
                <a:gd name="T29" fmla="*/ 2147483646 h 6863"/>
                <a:gd name="T30" fmla="*/ 2147483646 w 5278"/>
                <a:gd name="T31" fmla="*/ 2147483646 h 6863"/>
                <a:gd name="T32" fmla="*/ 2147483646 w 5278"/>
                <a:gd name="T33" fmla="*/ 2147483646 h 6863"/>
                <a:gd name="T34" fmla="*/ 2147483646 w 5278"/>
                <a:gd name="T35" fmla="*/ 2147483646 h 6863"/>
                <a:gd name="T36" fmla="*/ 2147483646 w 5278"/>
                <a:gd name="T37" fmla="*/ 2147483646 h 6863"/>
                <a:gd name="T38" fmla="*/ 2147483646 w 5278"/>
                <a:gd name="T39" fmla="*/ 2147483646 h 6863"/>
                <a:gd name="T40" fmla="*/ 2147483646 w 5278"/>
                <a:gd name="T41" fmla="*/ 2147483646 h 6863"/>
                <a:gd name="T42" fmla="*/ 2147483646 w 5278"/>
                <a:gd name="T43" fmla="*/ 2147483646 h 6863"/>
                <a:gd name="T44" fmla="*/ 2147483646 w 5278"/>
                <a:gd name="T45" fmla="*/ 2147483646 h 6863"/>
                <a:gd name="T46" fmla="*/ 2147483646 w 5278"/>
                <a:gd name="T47" fmla="*/ 2147483646 h 6863"/>
                <a:gd name="T48" fmla="*/ 2147483646 w 5278"/>
                <a:gd name="T49" fmla="*/ 2147483646 h 6863"/>
                <a:gd name="T50" fmla="*/ 2147483646 w 5278"/>
                <a:gd name="T51" fmla="*/ 2147483646 h 6863"/>
                <a:gd name="T52" fmla="*/ 2147483646 w 5278"/>
                <a:gd name="T53" fmla="*/ 2147483646 h 6863"/>
                <a:gd name="T54" fmla="*/ 2147483646 w 5278"/>
                <a:gd name="T55" fmla="*/ 2147483646 h 6863"/>
                <a:gd name="T56" fmla="*/ 2147483646 w 5278"/>
                <a:gd name="T57" fmla="*/ 2147483646 h 6863"/>
                <a:gd name="T58" fmla="*/ 2147483646 w 5278"/>
                <a:gd name="T59" fmla="*/ 2147483646 h 6863"/>
                <a:gd name="T60" fmla="*/ 2147483646 w 5278"/>
                <a:gd name="T61" fmla="*/ 2147483646 h 6863"/>
                <a:gd name="T62" fmla="*/ 2147483646 w 5278"/>
                <a:gd name="T63" fmla="*/ 2147483646 h 6863"/>
                <a:gd name="T64" fmla="*/ 2147483646 w 5278"/>
                <a:gd name="T65" fmla="*/ 2147483646 h 6863"/>
                <a:gd name="T66" fmla="*/ 2147483646 w 5278"/>
                <a:gd name="T67" fmla="*/ 2147483646 h 6863"/>
                <a:gd name="T68" fmla="*/ 2147483646 w 5278"/>
                <a:gd name="T69" fmla="*/ 2147483646 h 6863"/>
                <a:gd name="T70" fmla="*/ 2147483646 w 5278"/>
                <a:gd name="T71" fmla="*/ 2147483646 h 6863"/>
                <a:gd name="T72" fmla="*/ 2147483646 w 5278"/>
                <a:gd name="T73" fmla="*/ 2147483646 h 6863"/>
                <a:gd name="T74" fmla="*/ 2147483646 w 5278"/>
                <a:gd name="T75" fmla="*/ 2147483646 h 6863"/>
                <a:gd name="T76" fmla="*/ 2147483646 w 5278"/>
                <a:gd name="T77" fmla="*/ 2147483646 h 6863"/>
                <a:gd name="T78" fmla="*/ 2147483646 w 5278"/>
                <a:gd name="T79" fmla="*/ 2147483646 h 6863"/>
                <a:gd name="T80" fmla="*/ 2147483646 w 5278"/>
                <a:gd name="T81" fmla="*/ 2147483646 h 6863"/>
                <a:gd name="T82" fmla="*/ 2147483646 w 5278"/>
                <a:gd name="T83" fmla="*/ 2147483646 h 6863"/>
                <a:gd name="T84" fmla="*/ 0 w 5278"/>
                <a:gd name="T85" fmla="*/ 2147483646 h 6863"/>
                <a:gd name="T86" fmla="*/ 2147483646 w 5278"/>
                <a:gd name="T87" fmla="*/ 2147483646 h 6863"/>
                <a:gd name="T88" fmla="*/ 2147483646 w 5278"/>
                <a:gd name="T89" fmla="*/ 2147483646 h 6863"/>
                <a:gd name="T90" fmla="*/ 2147483646 w 5278"/>
                <a:gd name="T91" fmla="*/ 2147483646 h 6863"/>
                <a:gd name="T92" fmla="*/ 2147483646 w 5278"/>
                <a:gd name="T93" fmla="*/ 2147483646 h 6863"/>
                <a:gd name="T94" fmla="*/ 2147483646 w 5278"/>
                <a:gd name="T95" fmla="*/ 2147483646 h 6863"/>
                <a:gd name="T96" fmla="*/ 2147483646 w 5278"/>
                <a:gd name="T97" fmla="*/ 1347340187 h 6863"/>
                <a:gd name="T98" fmla="*/ 2147483646 w 5278"/>
                <a:gd name="T99" fmla="*/ 513294381 h 6863"/>
                <a:gd name="T100" fmla="*/ 2147483646 w 5278"/>
                <a:gd name="T101" fmla="*/ 42761601 h 6863"/>
                <a:gd name="T102" fmla="*/ 2147483646 w 5278"/>
                <a:gd name="T103" fmla="*/ 21419384 h 6863"/>
                <a:gd name="T104" fmla="*/ 2147483646 w 5278"/>
                <a:gd name="T105" fmla="*/ 363589915 h 6863"/>
                <a:gd name="T106" fmla="*/ 2147483646 w 5278"/>
                <a:gd name="T107" fmla="*/ 1133454737 h 6863"/>
                <a:gd name="T108" fmla="*/ 2147483646 w 5278"/>
                <a:gd name="T109" fmla="*/ 2147483646 h 6863"/>
                <a:gd name="T110" fmla="*/ 2147483646 w 5278"/>
                <a:gd name="T111" fmla="*/ 2147483646 h 6863"/>
                <a:gd name="T112" fmla="*/ 2147483646 w 5278"/>
                <a:gd name="T113" fmla="*/ 2147483646 h 6863"/>
                <a:gd name="T114" fmla="*/ 2147483646 w 5278"/>
                <a:gd name="T115" fmla="*/ 2147483646 h 6863"/>
                <a:gd name="T116" fmla="*/ 2147483646 w 5278"/>
                <a:gd name="T117" fmla="*/ 2147483646 h 6863"/>
                <a:gd name="T118" fmla="*/ 2147483646 w 5278"/>
                <a:gd name="T119" fmla="*/ 2147483646 h 686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0" t="0" r="r" b="b"/>
              <a:pathLst>
                <a:path w="5278" h="6863">
                  <a:moveTo>
                    <a:pt x="4046" y="5103"/>
                  </a:moveTo>
                  <a:lnTo>
                    <a:pt x="1054" y="5103"/>
                  </a:lnTo>
                  <a:lnTo>
                    <a:pt x="1054" y="4927"/>
                  </a:lnTo>
                  <a:lnTo>
                    <a:pt x="4046" y="4927"/>
                  </a:lnTo>
                  <a:lnTo>
                    <a:pt x="4046" y="5103"/>
                  </a:lnTo>
                  <a:close/>
                  <a:moveTo>
                    <a:pt x="2814" y="4575"/>
                  </a:moveTo>
                  <a:lnTo>
                    <a:pt x="1054" y="4575"/>
                  </a:lnTo>
                  <a:lnTo>
                    <a:pt x="1054" y="4399"/>
                  </a:lnTo>
                  <a:lnTo>
                    <a:pt x="2814" y="4399"/>
                  </a:lnTo>
                  <a:lnTo>
                    <a:pt x="2814" y="4575"/>
                  </a:lnTo>
                  <a:close/>
                  <a:moveTo>
                    <a:pt x="3342" y="4047"/>
                  </a:moveTo>
                  <a:lnTo>
                    <a:pt x="1054" y="4047"/>
                  </a:lnTo>
                  <a:lnTo>
                    <a:pt x="1054" y="3872"/>
                  </a:lnTo>
                  <a:lnTo>
                    <a:pt x="3342" y="3872"/>
                  </a:lnTo>
                  <a:lnTo>
                    <a:pt x="3342" y="4047"/>
                  </a:lnTo>
                  <a:close/>
                  <a:moveTo>
                    <a:pt x="4222" y="3520"/>
                  </a:moveTo>
                  <a:lnTo>
                    <a:pt x="1054" y="3520"/>
                  </a:lnTo>
                  <a:lnTo>
                    <a:pt x="1054" y="3344"/>
                  </a:lnTo>
                  <a:lnTo>
                    <a:pt x="4222" y="3344"/>
                  </a:lnTo>
                  <a:lnTo>
                    <a:pt x="4222" y="3520"/>
                  </a:lnTo>
                  <a:close/>
                  <a:moveTo>
                    <a:pt x="2814" y="2992"/>
                  </a:moveTo>
                  <a:lnTo>
                    <a:pt x="1054" y="2992"/>
                  </a:lnTo>
                  <a:lnTo>
                    <a:pt x="1054" y="2816"/>
                  </a:lnTo>
                  <a:lnTo>
                    <a:pt x="2814" y="2816"/>
                  </a:lnTo>
                  <a:lnTo>
                    <a:pt x="2814" y="2992"/>
                  </a:lnTo>
                  <a:close/>
                  <a:moveTo>
                    <a:pt x="4750" y="1056"/>
                  </a:moveTo>
                  <a:lnTo>
                    <a:pt x="3518" y="1056"/>
                  </a:lnTo>
                  <a:lnTo>
                    <a:pt x="3620" y="1362"/>
                  </a:lnTo>
                  <a:lnTo>
                    <a:pt x="3664" y="1373"/>
                  </a:lnTo>
                  <a:lnTo>
                    <a:pt x="3707" y="1385"/>
                  </a:lnTo>
                  <a:lnTo>
                    <a:pt x="3747" y="1397"/>
                  </a:lnTo>
                  <a:lnTo>
                    <a:pt x="3785" y="1412"/>
                  </a:lnTo>
                  <a:lnTo>
                    <a:pt x="3822" y="1426"/>
                  </a:lnTo>
                  <a:lnTo>
                    <a:pt x="3856" y="1441"/>
                  </a:lnTo>
                  <a:lnTo>
                    <a:pt x="3888" y="1458"/>
                  </a:lnTo>
                  <a:lnTo>
                    <a:pt x="3919" y="1476"/>
                  </a:lnTo>
                  <a:lnTo>
                    <a:pt x="3948" y="1494"/>
                  </a:lnTo>
                  <a:lnTo>
                    <a:pt x="3976" y="1513"/>
                  </a:lnTo>
                  <a:lnTo>
                    <a:pt x="4001" y="1534"/>
                  </a:lnTo>
                  <a:lnTo>
                    <a:pt x="4025" y="1555"/>
                  </a:lnTo>
                  <a:lnTo>
                    <a:pt x="4046" y="1577"/>
                  </a:lnTo>
                  <a:lnTo>
                    <a:pt x="4067" y="1599"/>
                  </a:lnTo>
                  <a:lnTo>
                    <a:pt x="4086" y="1622"/>
                  </a:lnTo>
                  <a:lnTo>
                    <a:pt x="4104" y="1646"/>
                  </a:lnTo>
                  <a:lnTo>
                    <a:pt x="4119" y="1671"/>
                  </a:lnTo>
                  <a:lnTo>
                    <a:pt x="4134" y="1696"/>
                  </a:lnTo>
                  <a:lnTo>
                    <a:pt x="4148" y="1723"/>
                  </a:lnTo>
                  <a:lnTo>
                    <a:pt x="4160" y="1749"/>
                  </a:lnTo>
                  <a:lnTo>
                    <a:pt x="4171" y="1777"/>
                  </a:lnTo>
                  <a:lnTo>
                    <a:pt x="4180" y="1805"/>
                  </a:lnTo>
                  <a:lnTo>
                    <a:pt x="4189" y="1834"/>
                  </a:lnTo>
                  <a:lnTo>
                    <a:pt x="4196" y="1863"/>
                  </a:lnTo>
                  <a:lnTo>
                    <a:pt x="4203" y="1892"/>
                  </a:lnTo>
                  <a:lnTo>
                    <a:pt x="4208" y="1923"/>
                  </a:lnTo>
                  <a:lnTo>
                    <a:pt x="4213" y="1953"/>
                  </a:lnTo>
                  <a:lnTo>
                    <a:pt x="4216" y="1984"/>
                  </a:lnTo>
                  <a:lnTo>
                    <a:pt x="4219" y="2015"/>
                  </a:lnTo>
                  <a:lnTo>
                    <a:pt x="4221" y="2047"/>
                  </a:lnTo>
                  <a:lnTo>
                    <a:pt x="4222" y="2078"/>
                  </a:lnTo>
                  <a:lnTo>
                    <a:pt x="4222" y="2111"/>
                  </a:lnTo>
                  <a:lnTo>
                    <a:pt x="1054" y="2111"/>
                  </a:lnTo>
                  <a:lnTo>
                    <a:pt x="1056" y="2081"/>
                  </a:lnTo>
                  <a:lnTo>
                    <a:pt x="1057" y="2050"/>
                  </a:lnTo>
                  <a:lnTo>
                    <a:pt x="1058" y="2020"/>
                  </a:lnTo>
                  <a:lnTo>
                    <a:pt x="1062" y="1990"/>
                  </a:lnTo>
                  <a:lnTo>
                    <a:pt x="1065" y="1960"/>
                  </a:lnTo>
                  <a:lnTo>
                    <a:pt x="1070" y="1931"/>
                  </a:lnTo>
                  <a:lnTo>
                    <a:pt x="1076" y="1902"/>
                  </a:lnTo>
                  <a:lnTo>
                    <a:pt x="1083" y="1874"/>
                  </a:lnTo>
                  <a:lnTo>
                    <a:pt x="1092" y="1846"/>
                  </a:lnTo>
                  <a:lnTo>
                    <a:pt x="1101" y="1819"/>
                  </a:lnTo>
                  <a:lnTo>
                    <a:pt x="1111" y="1792"/>
                  </a:lnTo>
                  <a:lnTo>
                    <a:pt x="1123" y="1766"/>
                  </a:lnTo>
                  <a:lnTo>
                    <a:pt x="1135" y="1740"/>
                  </a:lnTo>
                  <a:lnTo>
                    <a:pt x="1149" y="1714"/>
                  </a:lnTo>
                  <a:lnTo>
                    <a:pt x="1165" y="1690"/>
                  </a:lnTo>
                  <a:lnTo>
                    <a:pt x="1180" y="1665"/>
                  </a:lnTo>
                  <a:lnTo>
                    <a:pt x="1198" y="1643"/>
                  </a:lnTo>
                  <a:lnTo>
                    <a:pt x="1217" y="1620"/>
                  </a:lnTo>
                  <a:lnTo>
                    <a:pt x="1239" y="1597"/>
                  </a:lnTo>
                  <a:lnTo>
                    <a:pt x="1260" y="1576"/>
                  </a:lnTo>
                  <a:lnTo>
                    <a:pt x="1284" y="1555"/>
                  </a:lnTo>
                  <a:lnTo>
                    <a:pt x="1309" y="1535"/>
                  </a:lnTo>
                  <a:lnTo>
                    <a:pt x="1336" y="1516"/>
                  </a:lnTo>
                  <a:lnTo>
                    <a:pt x="1363" y="1498"/>
                  </a:lnTo>
                  <a:lnTo>
                    <a:pt x="1393" y="1480"/>
                  </a:lnTo>
                  <a:lnTo>
                    <a:pt x="1426" y="1463"/>
                  </a:lnTo>
                  <a:lnTo>
                    <a:pt x="1458" y="1447"/>
                  </a:lnTo>
                  <a:lnTo>
                    <a:pt x="1493" y="1432"/>
                  </a:lnTo>
                  <a:lnTo>
                    <a:pt x="1530" y="1418"/>
                  </a:lnTo>
                  <a:lnTo>
                    <a:pt x="1568" y="1404"/>
                  </a:lnTo>
                  <a:lnTo>
                    <a:pt x="1609" y="1392"/>
                  </a:lnTo>
                  <a:lnTo>
                    <a:pt x="1651" y="1380"/>
                  </a:lnTo>
                  <a:lnTo>
                    <a:pt x="1758" y="1056"/>
                  </a:lnTo>
                  <a:lnTo>
                    <a:pt x="526" y="1056"/>
                  </a:lnTo>
                  <a:lnTo>
                    <a:pt x="526" y="6335"/>
                  </a:lnTo>
                  <a:lnTo>
                    <a:pt x="4750" y="6335"/>
                  </a:lnTo>
                  <a:lnTo>
                    <a:pt x="4750" y="1056"/>
                  </a:lnTo>
                  <a:close/>
                  <a:moveTo>
                    <a:pt x="2638" y="265"/>
                  </a:moveTo>
                  <a:lnTo>
                    <a:pt x="2638" y="265"/>
                  </a:lnTo>
                  <a:lnTo>
                    <a:pt x="2611" y="266"/>
                  </a:lnTo>
                  <a:lnTo>
                    <a:pt x="2584" y="269"/>
                  </a:lnTo>
                  <a:lnTo>
                    <a:pt x="2559" y="275"/>
                  </a:lnTo>
                  <a:lnTo>
                    <a:pt x="2535" y="285"/>
                  </a:lnTo>
                  <a:lnTo>
                    <a:pt x="2513" y="296"/>
                  </a:lnTo>
                  <a:lnTo>
                    <a:pt x="2491" y="309"/>
                  </a:lnTo>
                  <a:lnTo>
                    <a:pt x="2471" y="324"/>
                  </a:lnTo>
                  <a:lnTo>
                    <a:pt x="2452" y="341"/>
                  </a:lnTo>
                  <a:lnTo>
                    <a:pt x="2435" y="360"/>
                  </a:lnTo>
                  <a:lnTo>
                    <a:pt x="2419" y="381"/>
                  </a:lnTo>
                  <a:lnTo>
                    <a:pt x="2406" y="402"/>
                  </a:lnTo>
                  <a:lnTo>
                    <a:pt x="2395" y="425"/>
                  </a:lnTo>
                  <a:lnTo>
                    <a:pt x="2386" y="449"/>
                  </a:lnTo>
                  <a:lnTo>
                    <a:pt x="2380" y="474"/>
                  </a:lnTo>
                  <a:lnTo>
                    <a:pt x="2375" y="500"/>
                  </a:lnTo>
                  <a:lnTo>
                    <a:pt x="2374" y="528"/>
                  </a:lnTo>
                  <a:lnTo>
                    <a:pt x="2375" y="554"/>
                  </a:lnTo>
                  <a:lnTo>
                    <a:pt x="2380" y="581"/>
                  </a:lnTo>
                  <a:lnTo>
                    <a:pt x="2386" y="606"/>
                  </a:lnTo>
                  <a:lnTo>
                    <a:pt x="2395" y="631"/>
                  </a:lnTo>
                  <a:lnTo>
                    <a:pt x="2406" y="654"/>
                  </a:lnTo>
                  <a:lnTo>
                    <a:pt x="2419" y="675"/>
                  </a:lnTo>
                  <a:lnTo>
                    <a:pt x="2435" y="696"/>
                  </a:lnTo>
                  <a:lnTo>
                    <a:pt x="2452" y="715"/>
                  </a:lnTo>
                  <a:lnTo>
                    <a:pt x="2471" y="732"/>
                  </a:lnTo>
                  <a:lnTo>
                    <a:pt x="2491" y="747"/>
                  </a:lnTo>
                  <a:lnTo>
                    <a:pt x="2513" y="760"/>
                  </a:lnTo>
                  <a:lnTo>
                    <a:pt x="2535" y="771"/>
                  </a:lnTo>
                  <a:lnTo>
                    <a:pt x="2559" y="779"/>
                  </a:lnTo>
                  <a:lnTo>
                    <a:pt x="2584" y="787"/>
                  </a:lnTo>
                  <a:lnTo>
                    <a:pt x="2611" y="790"/>
                  </a:lnTo>
                  <a:lnTo>
                    <a:pt x="2638" y="791"/>
                  </a:lnTo>
                  <a:lnTo>
                    <a:pt x="2665" y="790"/>
                  </a:lnTo>
                  <a:lnTo>
                    <a:pt x="2691" y="787"/>
                  </a:lnTo>
                  <a:lnTo>
                    <a:pt x="2716" y="779"/>
                  </a:lnTo>
                  <a:lnTo>
                    <a:pt x="2741" y="771"/>
                  </a:lnTo>
                  <a:lnTo>
                    <a:pt x="2764" y="760"/>
                  </a:lnTo>
                  <a:lnTo>
                    <a:pt x="2786" y="747"/>
                  </a:lnTo>
                  <a:lnTo>
                    <a:pt x="2806" y="732"/>
                  </a:lnTo>
                  <a:lnTo>
                    <a:pt x="2825" y="715"/>
                  </a:lnTo>
                  <a:lnTo>
                    <a:pt x="2842" y="696"/>
                  </a:lnTo>
                  <a:lnTo>
                    <a:pt x="2857" y="675"/>
                  </a:lnTo>
                  <a:lnTo>
                    <a:pt x="2871" y="654"/>
                  </a:lnTo>
                  <a:lnTo>
                    <a:pt x="2881" y="631"/>
                  </a:lnTo>
                  <a:lnTo>
                    <a:pt x="2890" y="606"/>
                  </a:lnTo>
                  <a:lnTo>
                    <a:pt x="2897" y="581"/>
                  </a:lnTo>
                  <a:lnTo>
                    <a:pt x="2900" y="554"/>
                  </a:lnTo>
                  <a:lnTo>
                    <a:pt x="2902" y="528"/>
                  </a:lnTo>
                  <a:lnTo>
                    <a:pt x="2900" y="500"/>
                  </a:lnTo>
                  <a:lnTo>
                    <a:pt x="2897" y="474"/>
                  </a:lnTo>
                  <a:lnTo>
                    <a:pt x="2890" y="449"/>
                  </a:lnTo>
                  <a:lnTo>
                    <a:pt x="2881" y="425"/>
                  </a:lnTo>
                  <a:lnTo>
                    <a:pt x="2871" y="402"/>
                  </a:lnTo>
                  <a:lnTo>
                    <a:pt x="2857" y="381"/>
                  </a:lnTo>
                  <a:lnTo>
                    <a:pt x="2842" y="360"/>
                  </a:lnTo>
                  <a:lnTo>
                    <a:pt x="2825" y="341"/>
                  </a:lnTo>
                  <a:lnTo>
                    <a:pt x="2806" y="324"/>
                  </a:lnTo>
                  <a:lnTo>
                    <a:pt x="2786" y="309"/>
                  </a:lnTo>
                  <a:lnTo>
                    <a:pt x="2764" y="296"/>
                  </a:lnTo>
                  <a:lnTo>
                    <a:pt x="2741" y="285"/>
                  </a:lnTo>
                  <a:lnTo>
                    <a:pt x="2716" y="275"/>
                  </a:lnTo>
                  <a:lnTo>
                    <a:pt x="2691" y="269"/>
                  </a:lnTo>
                  <a:lnTo>
                    <a:pt x="2665" y="266"/>
                  </a:lnTo>
                  <a:lnTo>
                    <a:pt x="2638" y="265"/>
                  </a:lnTo>
                  <a:close/>
                  <a:moveTo>
                    <a:pt x="0" y="6863"/>
                  </a:moveTo>
                  <a:lnTo>
                    <a:pt x="0" y="528"/>
                  </a:lnTo>
                  <a:lnTo>
                    <a:pt x="2110" y="528"/>
                  </a:lnTo>
                  <a:lnTo>
                    <a:pt x="2110" y="500"/>
                  </a:lnTo>
                  <a:lnTo>
                    <a:pt x="2113" y="474"/>
                  </a:lnTo>
                  <a:lnTo>
                    <a:pt x="2116" y="448"/>
                  </a:lnTo>
                  <a:lnTo>
                    <a:pt x="2121" y="421"/>
                  </a:lnTo>
                  <a:lnTo>
                    <a:pt x="2127" y="396"/>
                  </a:lnTo>
                  <a:lnTo>
                    <a:pt x="2134" y="371"/>
                  </a:lnTo>
                  <a:lnTo>
                    <a:pt x="2143" y="346"/>
                  </a:lnTo>
                  <a:lnTo>
                    <a:pt x="2152" y="322"/>
                  </a:lnTo>
                  <a:lnTo>
                    <a:pt x="2162" y="299"/>
                  </a:lnTo>
                  <a:lnTo>
                    <a:pt x="2174" y="277"/>
                  </a:lnTo>
                  <a:lnTo>
                    <a:pt x="2187" y="254"/>
                  </a:lnTo>
                  <a:lnTo>
                    <a:pt x="2200" y="232"/>
                  </a:lnTo>
                  <a:lnTo>
                    <a:pt x="2216" y="212"/>
                  </a:lnTo>
                  <a:lnTo>
                    <a:pt x="2231" y="192"/>
                  </a:lnTo>
                  <a:lnTo>
                    <a:pt x="2248" y="172"/>
                  </a:lnTo>
                  <a:lnTo>
                    <a:pt x="2265" y="154"/>
                  </a:lnTo>
                  <a:lnTo>
                    <a:pt x="2283" y="136"/>
                  </a:lnTo>
                  <a:lnTo>
                    <a:pt x="2302" y="121"/>
                  </a:lnTo>
                  <a:lnTo>
                    <a:pt x="2322" y="105"/>
                  </a:lnTo>
                  <a:lnTo>
                    <a:pt x="2343" y="90"/>
                  </a:lnTo>
                  <a:lnTo>
                    <a:pt x="2364" y="77"/>
                  </a:lnTo>
                  <a:lnTo>
                    <a:pt x="2387" y="63"/>
                  </a:lnTo>
                  <a:lnTo>
                    <a:pt x="2410" y="53"/>
                  </a:lnTo>
                  <a:lnTo>
                    <a:pt x="2432" y="42"/>
                  </a:lnTo>
                  <a:lnTo>
                    <a:pt x="2456" y="32"/>
                  </a:lnTo>
                  <a:lnTo>
                    <a:pt x="2481" y="24"/>
                  </a:lnTo>
                  <a:lnTo>
                    <a:pt x="2507" y="17"/>
                  </a:lnTo>
                  <a:lnTo>
                    <a:pt x="2532" y="11"/>
                  </a:lnTo>
                  <a:lnTo>
                    <a:pt x="2558" y="6"/>
                  </a:lnTo>
                  <a:lnTo>
                    <a:pt x="2584" y="2"/>
                  </a:lnTo>
                  <a:lnTo>
                    <a:pt x="2611" y="1"/>
                  </a:lnTo>
                  <a:lnTo>
                    <a:pt x="2638" y="0"/>
                  </a:lnTo>
                  <a:lnTo>
                    <a:pt x="2665" y="1"/>
                  </a:lnTo>
                  <a:lnTo>
                    <a:pt x="2692" y="2"/>
                  </a:lnTo>
                  <a:lnTo>
                    <a:pt x="2718" y="6"/>
                  </a:lnTo>
                  <a:lnTo>
                    <a:pt x="2745" y="11"/>
                  </a:lnTo>
                  <a:lnTo>
                    <a:pt x="2770" y="17"/>
                  </a:lnTo>
                  <a:lnTo>
                    <a:pt x="2795" y="24"/>
                  </a:lnTo>
                  <a:lnTo>
                    <a:pt x="2820" y="32"/>
                  </a:lnTo>
                  <a:lnTo>
                    <a:pt x="2844" y="42"/>
                  </a:lnTo>
                  <a:lnTo>
                    <a:pt x="2867" y="53"/>
                  </a:lnTo>
                  <a:lnTo>
                    <a:pt x="2890" y="63"/>
                  </a:lnTo>
                  <a:lnTo>
                    <a:pt x="2912" y="77"/>
                  </a:lnTo>
                  <a:lnTo>
                    <a:pt x="2934" y="90"/>
                  </a:lnTo>
                  <a:lnTo>
                    <a:pt x="2954" y="105"/>
                  </a:lnTo>
                  <a:lnTo>
                    <a:pt x="2975" y="121"/>
                  </a:lnTo>
                  <a:lnTo>
                    <a:pt x="2994" y="136"/>
                  </a:lnTo>
                  <a:lnTo>
                    <a:pt x="3012" y="154"/>
                  </a:lnTo>
                  <a:lnTo>
                    <a:pt x="3030" y="172"/>
                  </a:lnTo>
                  <a:lnTo>
                    <a:pt x="3045" y="192"/>
                  </a:lnTo>
                  <a:lnTo>
                    <a:pt x="3062" y="212"/>
                  </a:lnTo>
                  <a:lnTo>
                    <a:pt x="3076" y="232"/>
                  </a:lnTo>
                  <a:lnTo>
                    <a:pt x="3090" y="254"/>
                  </a:lnTo>
                  <a:lnTo>
                    <a:pt x="3103" y="277"/>
                  </a:lnTo>
                  <a:lnTo>
                    <a:pt x="3115" y="299"/>
                  </a:lnTo>
                  <a:lnTo>
                    <a:pt x="3126" y="322"/>
                  </a:lnTo>
                  <a:lnTo>
                    <a:pt x="3134" y="346"/>
                  </a:lnTo>
                  <a:lnTo>
                    <a:pt x="3142" y="371"/>
                  </a:lnTo>
                  <a:lnTo>
                    <a:pt x="3149" y="396"/>
                  </a:lnTo>
                  <a:lnTo>
                    <a:pt x="3155" y="421"/>
                  </a:lnTo>
                  <a:lnTo>
                    <a:pt x="3160" y="448"/>
                  </a:lnTo>
                  <a:lnTo>
                    <a:pt x="3164" y="474"/>
                  </a:lnTo>
                  <a:lnTo>
                    <a:pt x="3166" y="500"/>
                  </a:lnTo>
                  <a:lnTo>
                    <a:pt x="3166" y="528"/>
                  </a:lnTo>
                  <a:lnTo>
                    <a:pt x="5278" y="528"/>
                  </a:lnTo>
                  <a:lnTo>
                    <a:pt x="5278" y="6863"/>
                  </a:lnTo>
                  <a:lnTo>
                    <a:pt x="0" y="6863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670">
                <a:solidFill>
                  <a:srgbClr val="FFFFFF"/>
                </a:solidFill>
              </a:endParaRPr>
            </a:p>
          </p:txBody>
        </p:sp>
      </p:grpSp>
      <p:grpSp>
        <p:nvGrpSpPr>
          <p:cNvPr id="13" name="组合 12"/>
          <p:cNvGrpSpPr/>
          <p:nvPr/>
        </p:nvGrpSpPr>
        <p:grpSpPr>
          <a:xfrm>
            <a:off x="9163279" y="3829532"/>
            <a:ext cx="1721156" cy="1721156"/>
            <a:chOff x="6516216" y="2723372"/>
            <a:chExt cx="1224000" cy="1224000"/>
          </a:xfrm>
        </p:grpSpPr>
        <p:sp>
          <p:nvSpPr>
            <p:cNvPr id="12" name="矩形 7"/>
            <p:cNvSpPr>
              <a:spLocks noChangeAspect="1"/>
            </p:cNvSpPr>
            <p:nvPr/>
          </p:nvSpPr>
          <p:spPr>
            <a:xfrm>
              <a:off x="6516216" y="2723372"/>
              <a:ext cx="1224000" cy="1224000"/>
            </a:xfrm>
            <a:custGeom>
              <a:avLst/>
              <a:gdLst/>
              <a:ahLst/>
              <a:cxnLst/>
              <a:rect l="l" t="t" r="r" b="b"/>
              <a:pathLst>
                <a:path w="2545868" h="2545868">
                  <a:moveTo>
                    <a:pt x="1272934" y="0"/>
                  </a:moveTo>
                  <a:lnTo>
                    <a:pt x="2545868" y="1272934"/>
                  </a:lnTo>
                  <a:lnTo>
                    <a:pt x="1272934" y="2545868"/>
                  </a:lnTo>
                  <a:lnTo>
                    <a:pt x="0" y="1272934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35" dirty="0">
                <a:latin typeface="Impact" panose="020B0806030902050204" pitchFamily="34" charset="0"/>
              </a:endParaRPr>
            </a:p>
          </p:txBody>
        </p:sp>
        <p:sp>
          <p:nvSpPr>
            <p:cNvPr id="25" name="KSO_Shape"/>
            <p:cNvSpPr>
              <a:spLocks noChangeAspect="1"/>
            </p:cNvSpPr>
            <p:nvPr/>
          </p:nvSpPr>
          <p:spPr bwMode="auto">
            <a:xfrm>
              <a:off x="6899645" y="3119372"/>
              <a:ext cx="457143" cy="432000"/>
            </a:xfrm>
            <a:custGeom>
              <a:avLst/>
              <a:gdLst/>
              <a:ahLst/>
              <a:cxnLst/>
              <a:rect l="0" t="0" r="r" b="b"/>
              <a:pathLst>
                <a:path w="2255837" h="2133600">
                  <a:moveTo>
                    <a:pt x="1677956" y="1314450"/>
                  </a:moveTo>
                  <a:lnTo>
                    <a:pt x="1692211" y="1314450"/>
                  </a:lnTo>
                  <a:lnTo>
                    <a:pt x="1708842" y="1314450"/>
                  </a:lnTo>
                  <a:lnTo>
                    <a:pt x="1724682" y="1316038"/>
                  </a:lnTo>
                  <a:lnTo>
                    <a:pt x="1741313" y="1317625"/>
                  </a:lnTo>
                  <a:lnTo>
                    <a:pt x="1757153" y="1320800"/>
                  </a:lnTo>
                  <a:lnTo>
                    <a:pt x="1773784" y="1324769"/>
                  </a:lnTo>
                  <a:lnTo>
                    <a:pt x="1788832" y="1328738"/>
                  </a:lnTo>
                  <a:lnTo>
                    <a:pt x="1804671" y="1333500"/>
                  </a:lnTo>
                  <a:lnTo>
                    <a:pt x="1818135" y="1339850"/>
                  </a:lnTo>
                  <a:lnTo>
                    <a:pt x="1833182" y="1346200"/>
                  </a:lnTo>
                  <a:lnTo>
                    <a:pt x="1846646" y="1353344"/>
                  </a:lnTo>
                  <a:lnTo>
                    <a:pt x="1860901" y="1361281"/>
                  </a:lnTo>
                  <a:lnTo>
                    <a:pt x="1873573" y="1370013"/>
                  </a:lnTo>
                  <a:lnTo>
                    <a:pt x="1887036" y="1378744"/>
                  </a:lnTo>
                  <a:lnTo>
                    <a:pt x="1898916" y="1389063"/>
                  </a:lnTo>
                  <a:lnTo>
                    <a:pt x="1911588" y="1398588"/>
                  </a:lnTo>
                  <a:lnTo>
                    <a:pt x="1921883" y="1409700"/>
                  </a:lnTo>
                  <a:lnTo>
                    <a:pt x="1932971" y="1420813"/>
                  </a:lnTo>
                  <a:lnTo>
                    <a:pt x="1943267" y="1432719"/>
                  </a:lnTo>
                  <a:lnTo>
                    <a:pt x="1952770" y="1444625"/>
                  </a:lnTo>
                  <a:lnTo>
                    <a:pt x="1962274" y="1457325"/>
                  </a:lnTo>
                  <a:lnTo>
                    <a:pt x="1970194" y="1470819"/>
                  </a:lnTo>
                  <a:lnTo>
                    <a:pt x="1978113" y="1485106"/>
                  </a:lnTo>
                  <a:lnTo>
                    <a:pt x="1985241" y="1498600"/>
                  </a:lnTo>
                  <a:lnTo>
                    <a:pt x="1992369" y="1513681"/>
                  </a:lnTo>
                  <a:lnTo>
                    <a:pt x="1997913" y="1527969"/>
                  </a:lnTo>
                  <a:lnTo>
                    <a:pt x="2003456" y="1543050"/>
                  </a:lnTo>
                  <a:lnTo>
                    <a:pt x="2007416" y="1558925"/>
                  </a:lnTo>
                  <a:lnTo>
                    <a:pt x="2010584" y="1574800"/>
                  </a:lnTo>
                  <a:lnTo>
                    <a:pt x="2013752" y="1590675"/>
                  </a:lnTo>
                  <a:lnTo>
                    <a:pt x="2015336" y="1606550"/>
                  </a:lnTo>
                  <a:lnTo>
                    <a:pt x="2017712" y="1623219"/>
                  </a:lnTo>
                  <a:lnTo>
                    <a:pt x="2017712" y="1639888"/>
                  </a:lnTo>
                  <a:lnTo>
                    <a:pt x="2016128" y="1662906"/>
                  </a:lnTo>
                  <a:lnTo>
                    <a:pt x="2014544" y="1685131"/>
                  </a:lnTo>
                  <a:lnTo>
                    <a:pt x="2010584" y="1707356"/>
                  </a:lnTo>
                  <a:lnTo>
                    <a:pt x="2005832" y="1727994"/>
                  </a:lnTo>
                  <a:lnTo>
                    <a:pt x="1998705" y="1748631"/>
                  </a:lnTo>
                  <a:lnTo>
                    <a:pt x="1991577" y="1769269"/>
                  </a:lnTo>
                  <a:lnTo>
                    <a:pt x="1982073" y="1788319"/>
                  </a:lnTo>
                  <a:lnTo>
                    <a:pt x="1972570" y="1806575"/>
                  </a:lnTo>
                  <a:lnTo>
                    <a:pt x="1960690" y="1824831"/>
                  </a:lnTo>
                  <a:lnTo>
                    <a:pt x="1948018" y="1841500"/>
                  </a:lnTo>
                  <a:lnTo>
                    <a:pt x="1934555" y="1857375"/>
                  </a:lnTo>
                  <a:lnTo>
                    <a:pt x="1919507" y="1872456"/>
                  </a:lnTo>
                  <a:lnTo>
                    <a:pt x="1903668" y="1887538"/>
                  </a:lnTo>
                  <a:lnTo>
                    <a:pt x="1887828" y="1900238"/>
                  </a:lnTo>
                  <a:lnTo>
                    <a:pt x="1870405" y="1912938"/>
                  </a:lnTo>
                  <a:lnTo>
                    <a:pt x="1852190" y="1924050"/>
                  </a:lnTo>
                  <a:lnTo>
                    <a:pt x="1866445" y="1912144"/>
                  </a:lnTo>
                  <a:lnTo>
                    <a:pt x="1879117" y="1898650"/>
                  </a:lnTo>
                  <a:lnTo>
                    <a:pt x="1892580" y="1885156"/>
                  </a:lnTo>
                  <a:lnTo>
                    <a:pt x="1904460" y="1870869"/>
                  </a:lnTo>
                  <a:lnTo>
                    <a:pt x="1915547" y="1855788"/>
                  </a:lnTo>
                  <a:lnTo>
                    <a:pt x="1926635" y="1839913"/>
                  </a:lnTo>
                  <a:lnTo>
                    <a:pt x="1935347" y="1824038"/>
                  </a:lnTo>
                  <a:lnTo>
                    <a:pt x="1944850" y="1807369"/>
                  </a:lnTo>
                  <a:lnTo>
                    <a:pt x="1951978" y="1790700"/>
                  </a:lnTo>
                  <a:lnTo>
                    <a:pt x="1959106" y="1772444"/>
                  </a:lnTo>
                  <a:lnTo>
                    <a:pt x="1964650" y="1754981"/>
                  </a:lnTo>
                  <a:lnTo>
                    <a:pt x="1969402" y="1735138"/>
                  </a:lnTo>
                  <a:lnTo>
                    <a:pt x="1974153" y="1716881"/>
                  </a:lnTo>
                  <a:lnTo>
                    <a:pt x="1976529" y="1697831"/>
                  </a:lnTo>
                  <a:lnTo>
                    <a:pt x="1978113" y="1677988"/>
                  </a:lnTo>
                  <a:lnTo>
                    <a:pt x="1978905" y="1657350"/>
                  </a:lnTo>
                  <a:lnTo>
                    <a:pt x="1978113" y="1640681"/>
                  </a:lnTo>
                  <a:lnTo>
                    <a:pt x="1977321" y="1624013"/>
                  </a:lnTo>
                  <a:lnTo>
                    <a:pt x="1974945" y="1608138"/>
                  </a:lnTo>
                  <a:lnTo>
                    <a:pt x="1972570" y="1591469"/>
                  </a:lnTo>
                  <a:lnTo>
                    <a:pt x="1968610" y="1575594"/>
                  </a:lnTo>
                  <a:lnTo>
                    <a:pt x="1964650" y="1560513"/>
                  </a:lnTo>
                  <a:lnTo>
                    <a:pt x="1959898" y="1545431"/>
                  </a:lnTo>
                  <a:lnTo>
                    <a:pt x="1953562" y="1530350"/>
                  </a:lnTo>
                  <a:lnTo>
                    <a:pt x="1948018" y="1515269"/>
                  </a:lnTo>
                  <a:lnTo>
                    <a:pt x="1941683" y="1500981"/>
                  </a:lnTo>
                  <a:lnTo>
                    <a:pt x="1933763" y="1487488"/>
                  </a:lnTo>
                  <a:lnTo>
                    <a:pt x="1925051" y="1473994"/>
                  </a:lnTo>
                  <a:lnTo>
                    <a:pt x="1917131" y="1460500"/>
                  </a:lnTo>
                  <a:lnTo>
                    <a:pt x="1907628" y="1448594"/>
                  </a:lnTo>
                  <a:lnTo>
                    <a:pt x="1898124" y="1435894"/>
                  </a:lnTo>
                  <a:lnTo>
                    <a:pt x="1887036" y="1423988"/>
                  </a:lnTo>
                  <a:lnTo>
                    <a:pt x="1875949" y="1412875"/>
                  </a:lnTo>
                  <a:lnTo>
                    <a:pt x="1865653" y="1402556"/>
                  </a:lnTo>
                  <a:lnTo>
                    <a:pt x="1853774" y="1392238"/>
                  </a:lnTo>
                  <a:lnTo>
                    <a:pt x="1841102" y="1381919"/>
                  </a:lnTo>
                  <a:lnTo>
                    <a:pt x="1828430" y="1373981"/>
                  </a:lnTo>
                  <a:lnTo>
                    <a:pt x="1814967" y="1364456"/>
                  </a:lnTo>
                  <a:lnTo>
                    <a:pt x="1801503" y="1357313"/>
                  </a:lnTo>
                  <a:lnTo>
                    <a:pt x="1787248" y="1349375"/>
                  </a:lnTo>
                  <a:lnTo>
                    <a:pt x="1773784" y="1343025"/>
                  </a:lnTo>
                  <a:lnTo>
                    <a:pt x="1758737" y="1336675"/>
                  </a:lnTo>
                  <a:lnTo>
                    <a:pt x="1743689" y="1331913"/>
                  </a:lnTo>
                  <a:lnTo>
                    <a:pt x="1728642" y="1327150"/>
                  </a:lnTo>
                  <a:lnTo>
                    <a:pt x="1712802" y="1322388"/>
                  </a:lnTo>
                  <a:lnTo>
                    <a:pt x="1696171" y="1319213"/>
                  </a:lnTo>
                  <a:lnTo>
                    <a:pt x="1680331" y="1316831"/>
                  </a:lnTo>
                  <a:lnTo>
                    <a:pt x="1663700" y="1315244"/>
                  </a:lnTo>
                  <a:lnTo>
                    <a:pt x="1677956" y="1314450"/>
                  </a:lnTo>
                  <a:close/>
                  <a:moveTo>
                    <a:pt x="541337" y="1314450"/>
                  </a:moveTo>
                  <a:lnTo>
                    <a:pt x="558006" y="1314450"/>
                  </a:lnTo>
                  <a:lnTo>
                    <a:pt x="572293" y="1314450"/>
                  </a:lnTo>
                  <a:lnTo>
                    <a:pt x="585787" y="1315244"/>
                  </a:lnTo>
                  <a:lnTo>
                    <a:pt x="569912" y="1316831"/>
                  </a:lnTo>
                  <a:lnTo>
                    <a:pt x="553243" y="1319213"/>
                  </a:lnTo>
                  <a:lnTo>
                    <a:pt x="537368" y="1322388"/>
                  </a:lnTo>
                  <a:lnTo>
                    <a:pt x="522287" y="1327150"/>
                  </a:lnTo>
                  <a:lnTo>
                    <a:pt x="506412" y="1331913"/>
                  </a:lnTo>
                  <a:lnTo>
                    <a:pt x="491331" y="1336675"/>
                  </a:lnTo>
                  <a:lnTo>
                    <a:pt x="477043" y="1343025"/>
                  </a:lnTo>
                  <a:lnTo>
                    <a:pt x="462756" y="1349375"/>
                  </a:lnTo>
                  <a:lnTo>
                    <a:pt x="448468" y="1357313"/>
                  </a:lnTo>
                  <a:lnTo>
                    <a:pt x="434975" y="1364456"/>
                  </a:lnTo>
                  <a:lnTo>
                    <a:pt x="421481" y="1373981"/>
                  </a:lnTo>
                  <a:lnTo>
                    <a:pt x="408781" y="1381919"/>
                  </a:lnTo>
                  <a:lnTo>
                    <a:pt x="396081" y="1392238"/>
                  </a:lnTo>
                  <a:lnTo>
                    <a:pt x="384969" y="1402556"/>
                  </a:lnTo>
                  <a:lnTo>
                    <a:pt x="373062" y="1412875"/>
                  </a:lnTo>
                  <a:lnTo>
                    <a:pt x="361950" y="1423988"/>
                  </a:lnTo>
                  <a:lnTo>
                    <a:pt x="351631" y="1435894"/>
                  </a:lnTo>
                  <a:lnTo>
                    <a:pt x="342106" y="1448594"/>
                  </a:lnTo>
                  <a:lnTo>
                    <a:pt x="332581" y="1460500"/>
                  </a:lnTo>
                  <a:lnTo>
                    <a:pt x="323850" y="1473994"/>
                  </a:lnTo>
                  <a:lnTo>
                    <a:pt x="315912" y="1487488"/>
                  </a:lnTo>
                  <a:lnTo>
                    <a:pt x="308769" y="1500981"/>
                  </a:lnTo>
                  <a:lnTo>
                    <a:pt x="300831" y="1515269"/>
                  </a:lnTo>
                  <a:lnTo>
                    <a:pt x="295275" y="1530350"/>
                  </a:lnTo>
                  <a:lnTo>
                    <a:pt x="288925" y="1545431"/>
                  </a:lnTo>
                  <a:lnTo>
                    <a:pt x="284162" y="1560513"/>
                  </a:lnTo>
                  <a:lnTo>
                    <a:pt x="280194" y="1575594"/>
                  </a:lnTo>
                  <a:lnTo>
                    <a:pt x="277019" y="1591469"/>
                  </a:lnTo>
                  <a:lnTo>
                    <a:pt x="273844" y="1608138"/>
                  </a:lnTo>
                  <a:lnTo>
                    <a:pt x="272256" y="1624013"/>
                  </a:lnTo>
                  <a:lnTo>
                    <a:pt x="270669" y="1640681"/>
                  </a:lnTo>
                  <a:lnTo>
                    <a:pt x="270669" y="1657350"/>
                  </a:lnTo>
                  <a:lnTo>
                    <a:pt x="270669" y="1677988"/>
                  </a:lnTo>
                  <a:lnTo>
                    <a:pt x="272256" y="1697831"/>
                  </a:lnTo>
                  <a:lnTo>
                    <a:pt x="275431" y="1716881"/>
                  </a:lnTo>
                  <a:lnTo>
                    <a:pt x="279400" y="1735138"/>
                  </a:lnTo>
                  <a:lnTo>
                    <a:pt x="284162" y="1754981"/>
                  </a:lnTo>
                  <a:lnTo>
                    <a:pt x="289719" y="1772444"/>
                  </a:lnTo>
                  <a:lnTo>
                    <a:pt x="296862" y="1790700"/>
                  </a:lnTo>
                  <a:lnTo>
                    <a:pt x="304800" y="1807369"/>
                  </a:lnTo>
                  <a:lnTo>
                    <a:pt x="313531" y="1824038"/>
                  </a:lnTo>
                  <a:lnTo>
                    <a:pt x="323850" y="1839913"/>
                  </a:lnTo>
                  <a:lnTo>
                    <a:pt x="333375" y="1855788"/>
                  </a:lnTo>
                  <a:lnTo>
                    <a:pt x="344487" y="1870869"/>
                  </a:lnTo>
                  <a:lnTo>
                    <a:pt x="357187" y="1885156"/>
                  </a:lnTo>
                  <a:lnTo>
                    <a:pt x="369887" y="1898650"/>
                  </a:lnTo>
                  <a:lnTo>
                    <a:pt x="383381" y="1912144"/>
                  </a:lnTo>
                  <a:lnTo>
                    <a:pt x="396875" y="1924050"/>
                  </a:lnTo>
                  <a:lnTo>
                    <a:pt x="378619" y="1912938"/>
                  </a:lnTo>
                  <a:lnTo>
                    <a:pt x="361950" y="1900238"/>
                  </a:lnTo>
                  <a:lnTo>
                    <a:pt x="345281" y="1887538"/>
                  </a:lnTo>
                  <a:lnTo>
                    <a:pt x="329406" y="1872456"/>
                  </a:lnTo>
                  <a:lnTo>
                    <a:pt x="315119" y="1857375"/>
                  </a:lnTo>
                  <a:lnTo>
                    <a:pt x="301625" y="1841500"/>
                  </a:lnTo>
                  <a:lnTo>
                    <a:pt x="288925" y="1824831"/>
                  </a:lnTo>
                  <a:lnTo>
                    <a:pt x="277812" y="1806575"/>
                  </a:lnTo>
                  <a:lnTo>
                    <a:pt x="267494" y="1788319"/>
                  </a:lnTo>
                  <a:lnTo>
                    <a:pt x="257969" y="1769269"/>
                  </a:lnTo>
                  <a:lnTo>
                    <a:pt x="250031" y="1748631"/>
                  </a:lnTo>
                  <a:lnTo>
                    <a:pt x="242887" y="1727994"/>
                  </a:lnTo>
                  <a:lnTo>
                    <a:pt x="238125" y="1707356"/>
                  </a:lnTo>
                  <a:lnTo>
                    <a:pt x="234950" y="1685131"/>
                  </a:lnTo>
                  <a:lnTo>
                    <a:pt x="232569" y="1662906"/>
                  </a:lnTo>
                  <a:lnTo>
                    <a:pt x="231775" y="1639888"/>
                  </a:lnTo>
                  <a:lnTo>
                    <a:pt x="232569" y="1623219"/>
                  </a:lnTo>
                  <a:lnTo>
                    <a:pt x="233362" y="1606550"/>
                  </a:lnTo>
                  <a:lnTo>
                    <a:pt x="235744" y="1590675"/>
                  </a:lnTo>
                  <a:lnTo>
                    <a:pt x="238125" y="1574800"/>
                  </a:lnTo>
                  <a:lnTo>
                    <a:pt x="241300" y="1558925"/>
                  </a:lnTo>
                  <a:lnTo>
                    <a:pt x="246856" y="1543050"/>
                  </a:lnTo>
                  <a:lnTo>
                    <a:pt x="251619" y="1527969"/>
                  </a:lnTo>
                  <a:lnTo>
                    <a:pt x="257175" y="1513681"/>
                  </a:lnTo>
                  <a:lnTo>
                    <a:pt x="264319" y="1498600"/>
                  </a:lnTo>
                  <a:lnTo>
                    <a:pt x="270669" y="1485106"/>
                  </a:lnTo>
                  <a:lnTo>
                    <a:pt x="279400" y="1470819"/>
                  </a:lnTo>
                  <a:lnTo>
                    <a:pt x="287337" y="1457325"/>
                  </a:lnTo>
                  <a:lnTo>
                    <a:pt x="296862" y="1444625"/>
                  </a:lnTo>
                  <a:lnTo>
                    <a:pt x="305594" y="1432719"/>
                  </a:lnTo>
                  <a:lnTo>
                    <a:pt x="315912" y="1420813"/>
                  </a:lnTo>
                  <a:lnTo>
                    <a:pt x="327025" y="1409700"/>
                  </a:lnTo>
                  <a:lnTo>
                    <a:pt x="338931" y="1398588"/>
                  </a:lnTo>
                  <a:lnTo>
                    <a:pt x="350044" y="1389063"/>
                  </a:lnTo>
                  <a:lnTo>
                    <a:pt x="362744" y="1378744"/>
                  </a:lnTo>
                  <a:lnTo>
                    <a:pt x="375444" y="1370013"/>
                  </a:lnTo>
                  <a:lnTo>
                    <a:pt x="388937" y="1361281"/>
                  </a:lnTo>
                  <a:lnTo>
                    <a:pt x="402431" y="1353344"/>
                  </a:lnTo>
                  <a:lnTo>
                    <a:pt x="416718" y="1346200"/>
                  </a:lnTo>
                  <a:lnTo>
                    <a:pt x="431006" y="1339850"/>
                  </a:lnTo>
                  <a:lnTo>
                    <a:pt x="446087" y="1333500"/>
                  </a:lnTo>
                  <a:lnTo>
                    <a:pt x="461168" y="1328738"/>
                  </a:lnTo>
                  <a:lnTo>
                    <a:pt x="476250" y="1324769"/>
                  </a:lnTo>
                  <a:lnTo>
                    <a:pt x="492125" y="1320800"/>
                  </a:lnTo>
                  <a:lnTo>
                    <a:pt x="508000" y="1317625"/>
                  </a:lnTo>
                  <a:lnTo>
                    <a:pt x="524668" y="1316038"/>
                  </a:lnTo>
                  <a:lnTo>
                    <a:pt x="541337" y="1314450"/>
                  </a:lnTo>
                  <a:close/>
                  <a:moveTo>
                    <a:pt x="1732756" y="1250622"/>
                  </a:moveTo>
                  <a:lnTo>
                    <a:pt x="1713706" y="1251416"/>
                  </a:lnTo>
                  <a:lnTo>
                    <a:pt x="1693068" y="1253004"/>
                  </a:lnTo>
                  <a:lnTo>
                    <a:pt x="1674018" y="1255386"/>
                  </a:lnTo>
                  <a:lnTo>
                    <a:pt x="1655762" y="1258562"/>
                  </a:lnTo>
                  <a:lnTo>
                    <a:pt x="1636712" y="1262532"/>
                  </a:lnTo>
                  <a:lnTo>
                    <a:pt x="1618456" y="1268091"/>
                  </a:lnTo>
                  <a:lnTo>
                    <a:pt x="1600200" y="1273649"/>
                  </a:lnTo>
                  <a:lnTo>
                    <a:pt x="1582737" y="1280795"/>
                  </a:lnTo>
                  <a:lnTo>
                    <a:pt x="1566068" y="1288736"/>
                  </a:lnTo>
                  <a:lnTo>
                    <a:pt x="1549400" y="1297470"/>
                  </a:lnTo>
                  <a:lnTo>
                    <a:pt x="1533525" y="1306205"/>
                  </a:lnTo>
                  <a:lnTo>
                    <a:pt x="1517650" y="1316527"/>
                  </a:lnTo>
                  <a:lnTo>
                    <a:pt x="1502568" y="1327644"/>
                  </a:lnTo>
                  <a:lnTo>
                    <a:pt x="1488281" y="1337967"/>
                  </a:lnTo>
                  <a:lnTo>
                    <a:pt x="1473993" y="1350671"/>
                  </a:lnTo>
                  <a:lnTo>
                    <a:pt x="1460500" y="1363376"/>
                  </a:lnTo>
                  <a:lnTo>
                    <a:pt x="1447800" y="1376875"/>
                  </a:lnTo>
                  <a:lnTo>
                    <a:pt x="1435893" y="1390374"/>
                  </a:lnTo>
                  <a:lnTo>
                    <a:pt x="1424781" y="1405461"/>
                  </a:lnTo>
                  <a:lnTo>
                    <a:pt x="1413668" y="1420547"/>
                  </a:lnTo>
                  <a:lnTo>
                    <a:pt x="1403350" y="1435634"/>
                  </a:lnTo>
                  <a:lnTo>
                    <a:pt x="1394618" y="1452309"/>
                  </a:lnTo>
                  <a:lnTo>
                    <a:pt x="1385887" y="1468984"/>
                  </a:lnTo>
                  <a:lnTo>
                    <a:pt x="1378744" y="1485659"/>
                  </a:lnTo>
                  <a:lnTo>
                    <a:pt x="1371600" y="1503128"/>
                  </a:lnTo>
                  <a:lnTo>
                    <a:pt x="1365250" y="1520597"/>
                  </a:lnTo>
                  <a:lnTo>
                    <a:pt x="1359694" y="1539654"/>
                  </a:lnTo>
                  <a:lnTo>
                    <a:pt x="1355725" y="1557917"/>
                  </a:lnTo>
                  <a:lnTo>
                    <a:pt x="1352550" y="1576974"/>
                  </a:lnTo>
                  <a:lnTo>
                    <a:pt x="1350168" y="1596031"/>
                  </a:lnTo>
                  <a:lnTo>
                    <a:pt x="1348581" y="1615883"/>
                  </a:lnTo>
                  <a:lnTo>
                    <a:pt x="1348581" y="1635734"/>
                  </a:lnTo>
                  <a:lnTo>
                    <a:pt x="1348581" y="1654791"/>
                  </a:lnTo>
                  <a:lnTo>
                    <a:pt x="1350168" y="1674642"/>
                  </a:lnTo>
                  <a:lnTo>
                    <a:pt x="1352550" y="1694493"/>
                  </a:lnTo>
                  <a:lnTo>
                    <a:pt x="1355725" y="1712756"/>
                  </a:lnTo>
                  <a:lnTo>
                    <a:pt x="1359694" y="1731813"/>
                  </a:lnTo>
                  <a:lnTo>
                    <a:pt x="1365250" y="1749282"/>
                  </a:lnTo>
                  <a:lnTo>
                    <a:pt x="1371600" y="1768339"/>
                  </a:lnTo>
                  <a:lnTo>
                    <a:pt x="1378744" y="1785808"/>
                  </a:lnTo>
                  <a:lnTo>
                    <a:pt x="1385887" y="1802483"/>
                  </a:lnTo>
                  <a:lnTo>
                    <a:pt x="1394618" y="1819158"/>
                  </a:lnTo>
                  <a:lnTo>
                    <a:pt x="1403350" y="1835039"/>
                  </a:lnTo>
                  <a:lnTo>
                    <a:pt x="1413668" y="1850920"/>
                  </a:lnTo>
                  <a:lnTo>
                    <a:pt x="1424781" y="1866007"/>
                  </a:lnTo>
                  <a:lnTo>
                    <a:pt x="1435893" y="1880300"/>
                  </a:lnTo>
                  <a:lnTo>
                    <a:pt x="1447800" y="1894593"/>
                  </a:lnTo>
                  <a:lnTo>
                    <a:pt x="1460500" y="1908091"/>
                  </a:lnTo>
                  <a:lnTo>
                    <a:pt x="1473993" y="1920002"/>
                  </a:lnTo>
                  <a:lnTo>
                    <a:pt x="1488281" y="1931913"/>
                  </a:lnTo>
                  <a:lnTo>
                    <a:pt x="1502568" y="1943823"/>
                  </a:lnTo>
                  <a:lnTo>
                    <a:pt x="1517650" y="1954940"/>
                  </a:lnTo>
                  <a:lnTo>
                    <a:pt x="1533525" y="1964469"/>
                  </a:lnTo>
                  <a:lnTo>
                    <a:pt x="1549400" y="1973997"/>
                  </a:lnTo>
                  <a:lnTo>
                    <a:pt x="1566068" y="1982732"/>
                  </a:lnTo>
                  <a:lnTo>
                    <a:pt x="1582737" y="1989878"/>
                  </a:lnTo>
                  <a:lnTo>
                    <a:pt x="1600200" y="1996230"/>
                  </a:lnTo>
                  <a:lnTo>
                    <a:pt x="1618456" y="2003377"/>
                  </a:lnTo>
                  <a:lnTo>
                    <a:pt x="1636712" y="2008141"/>
                  </a:lnTo>
                  <a:lnTo>
                    <a:pt x="1655762" y="2012111"/>
                  </a:lnTo>
                  <a:lnTo>
                    <a:pt x="1674018" y="2016081"/>
                  </a:lnTo>
                  <a:lnTo>
                    <a:pt x="1693068" y="2018464"/>
                  </a:lnTo>
                  <a:lnTo>
                    <a:pt x="1713706" y="2020052"/>
                  </a:lnTo>
                  <a:lnTo>
                    <a:pt x="1732756" y="2020052"/>
                  </a:lnTo>
                  <a:lnTo>
                    <a:pt x="1752600" y="2020052"/>
                  </a:lnTo>
                  <a:lnTo>
                    <a:pt x="1771650" y="2018464"/>
                  </a:lnTo>
                  <a:lnTo>
                    <a:pt x="1791493" y="2016081"/>
                  </a:lnTo>
                  <a:lnTo>
                    <a:pt x="1810543" y="2012111"/>
                  </a:lnTo>
                  <a:lnTo>
                    <a:pt x="1828800" y="2008141"/>
                  </a:lnTo>
                  <a:lnTo>
                    <a:pt x="1847056" y="2003377"/>
                  </a:lnTo>
                  <a:lnTo>
                    <a:pt x="1864518" y="1996230"/>
                  </a:lnTo>
                  <a:lnTo>
                    <a:pt x="1882775" y="1989878"/>
                  </a:lnTo>
                  <a:lnTo>
                    <a:pt x="1899443" y="1982732"/>
                  </a:lnTo>
                  <a:lnTo>
                    <a:pt x="1916112" y="1973997"/>
                  </a:lnTo>
                  <a:lnTo>
                    <a:pt x="1931987" y="1964469"/>
                  </a:lnTo>
                  <a:lnTo>
                    <a:pt x="1947862" y="1954940"/>
                  </a:lnTo>
                  <a:lnTo>
                    <a:pt x="1962943" y="1943823"/>
                  </a:lnTo>
                  <a:lnTo>
                    <a:pt x="1978024" y="1931913"/>
                  </a:lnTo>
                  <a:lnTo>
                    <a:pt x="1991518" y="1920002"/>
                  </a:lnTo>
                  <a:lnTo>
                    <a:pt x="2005012" y="1908091"/>
                  </a:lnTo>
                  <a:lnTo>
                    <a:pt x="2016918" y="1894593"/>
                  </a:lnTo>
                  <a:lnTo>
                    <a:pt x="2029618" y="1880300"/>
                  </a:lnTo>
                  <a:lnTo>
                    <a:pt x="2040731" y="1866007"/>
                  </a:lnTo>
                  <a:lnTo>
                    <a:pt x="2051843" y="1850920"/>
                  </a:lnTo>
                  <a:lnTo>
                    <a:pt x="2061368" y="1835039"/>
                  </a:lnTo>
                  <a:lnTo>
                    <a:pt x="2070893" y="1819158"/>
                  </a:lnTo>
                  <a:lnTo>
                    <a:pt x="2079624" y="1802483"/>
                  </a:lnTo>
                  <a:lnTo>
                    <a:pt x="2087562" y="1785808"/>
                  </a:lnTo>
                  <a:lnTo>
                    <a:pt x="2094706" y="1768339"/>
                  </a:lnTo>
                  <a:lnTo>
                    <a:pt x="2100262" y="1749282"/>
                  </a:lnTo>
                  <a:lnTo>
                    <a:pt x="2105024" y="1731813"/>
                  </a:lnTo>
                  <a:lnTo>
                    <a:pt x="2109787" y="1712756"/>
                  </a:lnTo>
                  <a:lnTo>
                    <a:pt x="2112962" y="1694493"/>
                  </a:lnTo>
                  <a:lnTo>
                    <a:pt x="2115343" y="1674642"/>
                  </a:lnTo>
                  <a:lnTo>
                    <a:pt x="2116931" y="1654791"/>
                  </a:lnTo>
                  <a:lnTo>
                    <a:pt x="2117724" y="1635734"/>
                  </a:lnTo>
                  <a:lnTo>
                    <a:pt x="2116931" y="1615883"/>
                  </a:lnTo>
                  <a:lnTo>
                    <a:pt x="2115343" y="1596031"/>
                  </a:lnTo>
                  <a:lnTo>
                    <a:pt x="2112962" y="1576974"/>
                  </a:lnTo>
                  <a:lnTo>
                    <a:pt x="2109787" y="1557917"/>
                  </a:lnTo>
                  <a:lnTo>
                    <a:pt x="2105024" y="1539654"/>
                  </a:lnTo>
                  <a:lnTo>
                    <a:pt x="2100262" y="1520597"/>
                  </a:lnTo>
                  <a:lnTo>
                    <a:pt x="2094706" y="1503128"/>
                  </a:lnTo>
                  <a:lnTo>
                    <a:pt x="2087562" y="1485659"/>
                  </a:lnTo>
                  <a:lnTo>
                    <a:pt x="2079624" y="1468984"/>
                  </a:lnTo>
                  <a:lnTo>
                    <a:pt x="2070893" y="1452309"/>
                  </a:lnTo>
                  <a:lnTo>
                    <a:pt x="2061368" y="1435634"/>
                  </a:lnTo>
                  <a:lnTo>
                    <a:pt x="2051843" y="1420547"/>
                  </a:lnTo>
                  <a:lnTo>
                    <a:pt x="2040731" y="1405461"/>
                  </a:lnTo>
                  <a:lnTo>
                    <a:pt x="2029618" y="1390374"/>
                  </a:lnTo>
                  <a:lnTo>
                    <a:pt x="2016918" y="1376875"/>
                  </a:lnTo>
                  <a:lnTo>
                    <a:pt x="2005012" y="1363376"/>
                  </a:lnTo>
                  <a:lnTo>
                    <a:pt x="1991518" y="1350671"/>
                  </a:lnTo>
                  <a:lnTo>
                    <a:pt x="1978024" y="1337967"/>
                  </a:lnTo>
                  <a:lnTo>
                    <a:pt x="1962943" y="1327644"/>
                  </a:lnTo>
                  <a:lnTo>
                    <a:pt x="1947862" y="1316527"/>
                  </a:lnTo>
                  <a:lnTo>
                    <a:pt x="1931987" y="1306205"/>
                  </a:lnTo>
                  <a:lnTo>
                    <a:pt x="1916112" y="1297470"/>
                  </a:lnTo>
                  <a:lnTo>
                    <a:pt x="1899443" y="1288736"/>
                  </a:lnTo>
                  <a:lnTo>
                    <a:pt x="1882775" y="1280795"/>
                  </a:lnTo>
                  <a:lnTo>
                    <a:pt x="1864518" y="1273649"/>
                  </a:lnTo>
                  <a:lnTo>
                    <a:pt x="1847056" y="1268091"/>
                  </a:lnTo>
                  <a:lnTo>
                    <a:pt x="1828800" y="1262532"/>
                  </a:lnTo>
                  <a:lnTo>
                    <a:pt x="1810543" y="1258562"/>
                  </a:lnTo>
                  <a:lnTo>
                    <a:pt x="1791493" y="1255386"/>
                  </a:lnTo>
                  <a:lnTo>
                    <a:pt x="1771650" y="1253004"/>
                  </a:lnTo>
                  <a:lnTo>
                    <a:pt x="1752600" y="1251416"/>
                  </a:lnTo>
                  <a:lnTo>
                    <a:pt x="1732756" y="1250622"/>
                  </a:lnTo>
                  <a:close/>
                  <a:moveTo>
                    <a:pt x="523875" y="1250622"/>
                  </a:moveTo>
                  <a:lnTo>
                    <a:pt x="503237" y="1251416"/>
                  </a:lnTo>
                  <a:lnTo>
                    <a:pt x="484187" y="1253004"/>
                  </a:lnTo>
                  <a:lnTo>
                    <a:pt x="465137" y="1255386"/>
                  </a:lnTo>
                  <a:lnTo>
                    <a:pt x="446087" y="1258562"/>
                  </a:lnTo>
                  <a:lnTo>
                    <a:pt x="427037" y="1262532"/>
                  </a:lnTo>
                  <a:lnTo>
                    <a:pt x="408781" y="1268091"/>
                  </a:lnTo>
                  <a:lnTo>
                    <a:pt x="391319" y="1273649"/>
                  </a:lnTo>
                  <a:lnTo>
                    <a:pt x="373856" y="1280795"/>
                  </a:lnTo>
                  <a:lnTo>
                    <a:pt x="356394" y="1288736"/>
                  </a:lnTo>
                  <a:lnTo>
                    <a:pt x="340519" y="1297470"/>
                  </a:lnTo>
                  <a:lnTo>
                    <a:pt x="323850" y="1306205"/>
                  </a:lnTo>
                  <a:lnTo>
                    <a:pt x="308769" y="1316527"/>
                  </a:lnTo>
                  <a:lnTo>
                    <a:pt x="293687" y="1327644"/>
                  </a:lnTo>
                  <a:lnTo>
                    <a:pt x="278606" y="1337967"/>
                  </a:lnTo>
                  <a:lnTo>
                    <a:pt x="265112" y="1350671"/>
                  </a:lnTo>
                  <a:lnTo>
                    <a:pt x="251619" y="1363376"/>
                  </a:lnTo>
                  <a:lnTo>
                    <a:pt x="238125" y="1376875"/>
                  </a:lnTo>
                  <a:lnTo>
                    <a:pt x="226219" y="1390374"/>
                  </a:lnTo>
                  <a:lnTo>
                    <a:pt x="214312" y="1405461"/>
                  </a:lnTo>
                  <a:lnTo>
                    <a:pt x="204787" y="1420547"/>
                  </a:lnTo>
                  <a:lnTo>
                    <a:pt x="194469" y="1435634"/>
                  </a:lnTo>
                  <a:lnTo>
                    <a:pt x="184944" y="1452309"/>
                  </a:lnTo>
                  <a:lnTo>
                    <a:pt x="176212" y="1468984"/>
                  </a:lnTo>
                  <a:lnTo>
                    <a:pt x="168275" y="1485659"/>
                  </a:lnTo>
                  <a:lnTo>
                    <a:pt x="161925" y="1503128"/>
                  </a:lnTo>
                  <a:lnTo>
                    <a:pt x="156369" y="1520597"/>
                  </a:lnTo>
                  <a:lnTo>
                    <a:pt x="150812" y="1539654"/>
                  </a:lnTo>
                  <a:lnTo>
                    <a:pt x="146050" y="1557917"/>
                  </a:lnTo>
                  <a:lnTo>
                    <a:pt x="142875" y="1576974"/>
                  </a:lnTo>
                  <a:lnTo>
                    <a:pt x="141287" y="1596031"/>
                  </a:lnTo>
                  <a:lnTo>
                    <a:pt x="138906" y="1615883"/>
                  </a:lnTo>
                  <a:lnTo>
                    <a:pt x="138112" y="1635734"/>
                  </a:lnTo>
                  <a:lnTo>
                    <a:pt x="138906" y="1654791"/>
                  </a:lnTo>
                  <a:lnTo>
                    <a:pt x="141287" y="1674642"/>
                  </a:lnTo>
                  <a:lnTo>
                    <a:pt x="142875" y="1694493"/>
                  </a:lnTo>
                  <a:lnTo>
                    <a:pt x="146050" y="1712756"/>
                  </a:lnTo>
                  <a:lnTo>
                    <a:pt x="150812" y="1731813"/>
                  </a:lnTo>
                  <a:lnTo>
                    <a:pt x="156369" y="1749282"/>
                  </a:lnTo>
                  <a:lnTo>
                    <a:pt x="161925" y="1768339"/>
                  </a:lnTo>
                  <a:lnTo>
                    <a:pt x="168275" y="1785808"/>
                  </a:lnTo>
                  <a:lnTo>
                    <a:pt x="176212" y="1802483"/>
                  </a:lnTo>
                  <a:lnTo>
                    <a:pt x="184944" y="1819158"/>
                  </a:lnTo>
                  <a:lnTo>
                    <a:pt x="194469" y="1835039"/>
                  </a:lnTo>
                  <a:lnTo>
                    <a:pt x="204787" y="1850920"/>
                  </a:lnTo>
                  <a:lnTo>
                    <a:pt x="214312" y="1866007"/>
                  </a:lnTo>
                  <a:lnTo>
                    <a:pt x="226219" y="1880300"/>
                  </a:lnTo>
                  <a:lnTo>
                    <a:pt x="238125" y="1894593"/>
                  </a:lnTo>
                  <a:lnTo>
                    <a:pt x="251619" y="1908091"/>
                  </a:lnTo>
                  <a:lnTo>
                    <a:pt x="265112" y="1920002"/>
                  </a:lnTo>
                  <a:lnTo>
                    <a:pt x="278606" y="1931913"/>
                  </a:lnTo>
                  <a:lnTo>
                    <a:pt x="293687" y="1943823"/>
                  </a:lnTo>
                  <a:lnTo>
                    <a:pt x="308769" y="1954940"/>
                  </a:lnTo>
                  <a:lnTo>
                    <a:pt x="323850" y="1964469"/>
                  </a:lnTo>
                  <a:lnTo>
                    <a:pt x="340519" y="1973997"/>
                  </a:lnTo>
                  <a:lnTo>
                    <a:pt x="356394" y="1982732"/>
                  </a:lnTo>
                  <a:lnTo>
                    <a:pt x="373856" y="1989878"/>
                  </a:lnTo>
                  <a:lnTo>
                    <a:pt x="391319" y="1996230"/>
                  </a:lnTo>
                  <a:lnTo>
                    <a:pt x="408781" y="2003377"/>
                  </a:lnTo>
                  <a:lnTo>
                    <a:pt x="427037" y="2008141"/>
                  </a:lnTo>
                  <a:lnTo>
                    <a:pt x="446087" y="2012111"/>
                  </a:lnTo>
                  <a:lnTo>
                    <a:pt x="465137" y="2016081"/>
                  </a:lnTo>
                  <a:lnTo>
                    <a:pt x="484187" y="2018464"/>
                  </a:lnTo>
                  <a:lnTo>
                    <a:pt x="503237" y="2020052"/>
                  </a:lnTo>
                  <a:lnTo>
                    <a:pt x="523875" y="2020052"/>
                  </a:lnTo>
                  <a:lnTo>
                    <a:pt x="542925" y="2020052"/>
                  </a:lnTo>
                  <a:lnTo>
                    <a:pt x="562769" y="2018464"/>
                  </a:lnTo>
                  <a:lnTo>
                    <a:pt x="581819" y="2016081"/>
                  </a:lnTo>
                  <a:lnTo>
                    <a:pt x="600869" y="2012111"/>
                  </a:lnTo>
                  <a:lnTo>
                    <a:pt x="619125" y="2008141"/>
                  </a:lnTo>
                  <a:lnTo>
                    <a:pt x="637381" y="2003377"/>
                  </a:lnTo>
                  <a:lnTo>
                    <a:pt x="655637" y="1996230"/>
                  </a:lnTo>
                  <a:lnTo>
                    <a:pt x="672306" y="1989878"/>
                  </a:lnTo>
                  <a:lnTo>
                    <a:pt x="690562" y="1982732"/>
                  </a:lnTo>
                  <a:lnTo>
                    <a:pt x="707231" y="1973997"/>
                  </a:lnTo>
                  <a:lnTo>
                    <a:pt x="723106" y="1964469"/>
                  </a:lnTo>
                  <a:lnTo>
                    <a:pt x="738187" y="1954940"/>
                  </a:lnTo>
                  <a:lnTo>
                    <a:pt x="753269" y="1943823"/>
                  </a:lnTo>
                  <a:lnTo>
                    <a:pt x="768350" y="1931913"/>
                  </a:lnTo>
                  <a:lnTo>
                    <a:pt x="782637" y="1920002"/>
                  </a:lnTo>
                  <a:lnTo>
                    <a:pt x="794544" y="1908091"/>
                  </a:lnTo>
                  <a:lnTo>
                    <a:pt x="808037" y="1894593"/>
                  </a:lnTo>
                  <a:lnTo>
                    <a:pt x="819944" y="1880300"/>
                  </a:lnTo>
                  <a:lnTo>
                    <a:pt x="831850" y="1866007"/>
                  </a:lnTo>
                  <a:lnTo>
                    <a:pt x="842962" y="1850920"/>
                  </a:lnTo>
                  <a:lnTo>
                    <a:pt x="852487" y="1835039"/>
                  </a:lnTo>
                  <a:lnTo>
                    <a:pt x="862012" y="1819158"/>
                  </a:lnTo>
                  <a:lnTo>
                    <a:pt x="869950" y="1802483"/>
                  </a:lnTo>
                  <a:lnTo>
                    <a:pt x="877887" y="1785808"/>
                  </a:lnTo>
                  <a:lnTo>
                    <a:pt x="884237" y="1768339"/>
                  </a:lnTo>
                  <a:lnTo>
                    <a:pt x="890587" y="1749282"/>
                  </a:lnTo>
                  <a:lnTo>
                    <a:pt x="896144" y="1731813"/>
                  </a:lnTo>
                  <a:lnTo>
                    <a:pt x="900112" y="1712756"/>
                  </a:lnTo>
                  <a:lnTo>
                    <a:pt x="904081" y="1694493"/>
                  </a:lnTo>
                  <a:lnTo>
                    <a:pt x="906462" y="1674642"/>
                  </a:lnTo>
                  <a:lnTo>
                    <a:pt x="907256" y="1654791"/>
                  </a:lnTo>
                  <a:lnTo>
                    <a:pt x="908050" y="1635734"/>
                  </a:lnTo>
                  <a:lnTo>
                    <a:pt x="907256" y="1615883"/>
                  </a:lnTo>
                  <a:lnTo>
                    <a:pt x="906462" y="1596031"/>
                  </a:lnTo>
                  <a:lnTo>
                    <a:pt x="904081" y="1576974"/>
                  </a:lnTo>
                  <a:lnTo>
                    <a:pt x="900112" y="1557917"/>
                  </a:lnTo>
                  <a:lnTo>
                    <a:pt x="896144" y="1539654"/>
                  </a:lnTo>
                  <a:lnTo>
                    <a:pt x="890587" y="1520597"/>
                  </a:lnTo>
                  <a:lnTo>
                    <a:pt x="884237" y="1503128"/>
                  </a:lnTo>
                  <a:lnTo>
                    <a:pt x="877887" y="1485659"/>
                  </a:lnTo>
                  <a:lnTo>
                    <a:pt x="869950" y="1468984"/>
                  </a:lnTo>
                  <a:lnTo>
                    <a:pt x="862012" y="1452309"/>
                  </a:lnTo>
                  <a:lnTo>
                    <a:pt x="852487" y="1435634"/>
                  </a:lnTo>
                  <a:lnTo>
                    <a:pt x="842962" y="1420547"/>
                  </a:lnTo>
                  <a:lnTo>
                    <a:pt x="831850" y="1405461"/>
                  </a:lnTo>
                  <a:lnTo>
                    <a:pt x="819944" y="1390374"/>
                  </a:lnTo>
                  <a:lnTo>
                    <a:pt x="808037" y="1376875"/>
                  </a:lnTo>
                  <a:lnTo>
                    <a:pt x="794544" y="1363376"/>
                  </a:lnTo>
                  <a:lnTo>
                    <a:pt x="782637" y="1350671"/>
                  </a:lnTo>
                  <a:lnTo>
                    <a:pt x="768350" y="1337967"/>
                  </a:lnTo>
                  <a:lnTo>
                    <a:pt x="753269" y="1327644"/>
                  </a:lnTo>
                  <a:lnTo>
                    <a:pt x="738187" y="1316527"/>
                  </a:lnTo>
                  <a:lnTo>
                    <a:pt x="723106" y="1306205"/>
                  </a:lnTo>
                  <a:lnTo>
                    <a:pt x="707231" y="1297470"/>
                  </a:lnTo>
                  <a:lnTo>
                    <a:pt x="690562" y="1288736"/>
                  </a:lnTo>
                  <a:lnTo>
                    <a:pt x="672306" y="1280795"/>
                  </a:lnTo>
                  <a:lnTo>
                    <a:pt x="655637" y="1273649"/>
                  </a:lnTo>
                  <a:lnTo>
                    <a:pt x="637381" y="1268091"/>
                  </a:lnTo>
                  <a:lnTo>
                    <a:pt x="619125" y="1262532"/>
                  </a:lnTo>
                  <a:lnTo>
                    <a:pt x="600869" y="1258562"/>
                  </a:lnTo>
                  <a:lnTo>
                    <a:pt x="581819" y="1255386"/>
                  </a:lnTo>
                  <a:lnTo>
                    <a:pt x="562769" y="1253004"/>
                  </a:lnTo>
                  <a:lnTo>
                    <a:pt x="542925" y="1251416"/>
                  </a:lnTo>
                  <a:lnTo>
                    <a:pt x="523875" y="1250622"/>
                  </a:lnTo>
                  <a:close/>
                  <a:moveTo>
                    <a:pt x="601662" y="0"/>
                  </a:moveTo>
                  <a:lnTo>
                    <a:pt x="812800" y="0"/>
                  </a:lnTo>
                  <a:lnTo>
                    <a:pt x="821531" y="794"/>
                  </a:lnTo>
                  <a:lnTo>
                    <a:pt x="831056" y="1588"/>
                  </a:lnTo>
                  <a:lnTo>
                    <a:pt x="839787" y="3970"/>
                  </a:lnTo>
                  <a:lnTo>
                    <a:pt x="848519" y="7146"/>
                  </a:lnTo>
                  <a:lnTo>
                    <a:pt x="856456" y="11911"/>
                  </a:lnTo>
                  <a:lnTo>
                    <a:pt x="864394" y="15881"/>
                  </a:lnTo>
                  <a:lnTo>
                    <a:pt x="871537" y="21439"/>
                  </a:lnTo>
                  <a:lnTo>
                    <a:pt x="878681" y="27792"/>
                  </a:lnTo>
                  <a:lnTo>
                    <a:pt x="884237" y="34144"/>
                  </a:lnTo>
                  <a:lnTo>
                    <a:pt x="890587" y="41290"/>
                  </a:lnTo>
                  <a:lnTo>
                    <a:pt x="894556" y="49231"/>
                  </a:lnTo>
                  <a:lnTo>
                    <a:pt x="898525" y="57171"/>
                  </a:lnTo>
                  <a:lnTo>
                    <a:pt x="901700" y="65906"/>
                  </a:lnTo>
                  <a:lnTo>
                    <a:pt x="904081" y="74640"/>
                  </a:lnTo>
                  <a:lnTo>
                    <a:pt x="905669" y="83375"/>
                  </a:lnTo>
                  <a:lnTo>
                    <a:pt x="906462" y="93697"/>
                  </a:lnTo>
                  <a:lnTo>
                    <a:pt x="902494" y="160397"/>
                  </a:lnTo>
                  <a:lnTo>
                    <a:pt x="914400" y="162779"/>
                  </a:lnTo>
                  <a:lnTo>
                    <a:pt x="926306" y="165162"/>
                  </a:lnTo>
                  <a:lnTo>
                    <a:pt x="938212" y="169132"/>
                  </a:lnTo>
                  <a:lnTo>
                    <a:pt x="948531" y="173896"/>
                  </a:lnTo>
                  <a:lnTo>
                    <a:pt x="958850" y="180248"/>
                  </a:lnTo>
                  <a:lnTo>
                    <a:pt x="969169" y="185807"/>
                  </a:lnTo>
                  <a:lnTo>
                    <a:pt x="977106" y="193747"/>
                  </a:lnTo>
                  <a:lnTo>
                    <a:pt x="985837" y="201688"/>
                  </a:lnTo>
                  <a:lnTo>
                    <a:pt x="992981" y="211216"/>
                  </a:lnTo>
                  <a:lnTo>
                    <a:pt x="1000125" y="219951"/>
                  </a:lnTo>
                  <a:lnTo>
                    <a:pt x="1005681" y="230273"/>
                  </a:lnTo>
                  <a:lnTo>
                    <a:pt x="1011237" y="241390"/>
                  </a:lnTo>
                  <a:lnTo>
                    <a:pt x="1015206" y="252507"/>
                  </a:lnTo>
                  <a:lnTo>
                    <a:pt x="1017587" y="264417"/>
                  </a:lnTo>
                  <a:lnTo>
                    <a:pt x="1019175" y="276328"/>
                  </a:lnTo>
                  <a:lnTo>
                    <a:pt x="1019968" y="289033"/>
                  </a:lnTo>
                  <a:lnTo>
                    <a:pt x="1019968" y="407345"/>
                  </a:lnTo>
                  <a:lnTo>
                    <a:pt x="1235868" y="407345"/>
                  </a:lnTo>
                  <a:lnTo>
                    <a:pt x="1235868" y="289033"/>
                  </a:lnTo>
                  <a:lnTo>
                    <a:pt x="1236662" y="276328"/>
                  </a:lnTo>
                  <a:lnTo>
                    <a:pt x="1238250" y="264417"/>
                  </a:lnTo>
                  <a:lnTo>
                    <a:pt x="1241425" y="252507"/>
                  </a:lnTo>
                  <a:lnTo>
                    <a:pt x="1245394" y="241390"/>
                  </a:lnTo>
                  <a:lnTo>
                    <a:pt x="1249362" y="230273"/>
                  </a:lnTo>
                  <a:lnTo>
                    <a:pt x="1255712" y="219951"/>
                  </a:lnTo>
                  <a:lnTo>
                    <a:pt x="1262062" y="211216"/>
                  </a:lnTo>
                  <a:lnTo>
                    <a:pt x="1269206" y="201688"/>
                  </a:lnTo>
                  <a:lnTo>
                    <a:pt x="1277937" y="193747"/>
                  </a:lnTo>
                  <a:lnTo>
                    <a:pt x="1287462" y="185807"/>
                  </a:lnTo>
                  <a:lnTo>
                    <a:pt x="1296987" y="180248"/>
                  </a:lnTo>
                  <a:lnTo>
                    <a:pt x="1307306" y="173896"/>
                  </a:lnTo>
                  <a:lnTo>
                    <a:pt x="1318418" y="169132"/>
                  </a:lnTo>
                  <a:lnTo>
                    <a:pt x="1328737" y="165162"/>
                  </a:lnTo>
                  <a:lnTo>
                    <a:pt x="1340644" y="162779"/>
                  </a:lnTo>
                  <a:lnTo>
                    <a:pt x="1353344" y="160397"/>
                  </a:lnTo>
                  <a:lnTo>
                    <a:pt x="1350168" y="93697"/>
                  </a:lnTo>
                  <a:lnTo>
                    <a:pt x="1350962" y="83375"/>
                  </a:lnTo>
                  <a:lnTo>
                    <a:pt x="1351756" y="74640"/>
                  </a:lnTo>
                  <a:lnTo>
                    <a:pt x="1354137" y="65906"/>
                  </a:lnTo>
                  <a:lnTo>
                    <a:pt x="1357312" y="57171"/>
                  </a:lnTo>
                  <a:lnTo>
                    <a:pt x="1362075" y="49231"/>
                  </a:lnTo>
                  <a:lnTo>
                    <a:pt x="1366044" y="41290"/>
                  </a:lnTo>
                  <a:lnTo>
                    <a:pt x="1371600" y="34144"/>
                  </a:lnTo>
                  <a:lnTo>
                    <a:pt x="1377950" y="27792"/>
                  </a:lnTo>
                  <a:lnTo>
                    <a:pt x="1384300" y="21439"/>
                  </a:lnTo>
                  <a:lnTo>
                    <a:pt x="1390650" y="15881"/>
                  </a:lnTo>
                  <a:lnTo>
                    <a:pt x="1399381" y="11911"/>
                  </a:lnTo>
                  <a:lnTo>
                    <a:pt x="1406525" y="7146"/>
                  </a:lnTo>
                  <a:lnTo>
                    <a:pt x="1416050" y="3970"/>
                  </a:lnTo>
                  <a:lnTo>
                    <a:pt x="1424781" y="1588"/>
                  </a:lnTo>
                  <a:lnTo>
                    <a:pt x="1434306" y="794"/>
                  </a:lnTo>
                  <a:lnTo>
                    <a:pt x="1443831" y="0"/>
                  </a:lnTo>
                  <a:lnTo>
                    <a:pt x="1654968" y="0"/>
                  </a:lnTo>
                  <a:lnTo>
                    <a:pt x="1664493" y="794"/>
                  </a:lnTo>
                  <a:lnTo>
                    <a:pt x="1674018" y="1588"/>
                  </a:lnTo>
                  <a:lnTo>
                    <a:pt x="1682750" y="3970"/>
                  </a:lnTo>
                  <a:lnTo>
                    <a:pt x="1691481" y="7146"/>
                  </a:lnTo>
                  <a:lnTo>
                    <a:pt x="1699418" y="11911"/>
                  </a:lnTo>
                  <a:lnTo>
                    <a:pt x="1707356" y="15881"/>
                  </a:lnTo>
                  <a:lnTo>
                    <a:pt x="1714500" y="21439"/>
                  </a:lnTo>
                  <a:lnTo>
                    <a:pt x="1720850" y="27792"/>
                  </a:lnTo>
                  <a:lnTo>
                    <a:pt x="1726406" y="34144"/>
                  </a:lnTo>
                  <a:lnTo>
                    <a:pt x="1732756" y="41290"/>
                  </a:lnTo>
                  <a:lnTo>
                    <a:pt x="1736725" y="49231"/>
                  </a:lnTo>
                  <a:lnTo>
                    <a:pt x="1740693" y="57171"/>
                  </a:lnTo>
                  <a:lnTo>
                    <a:pt x="1744662" y="65906"/>
                  </a:lnTo>
                  <a:lnTo>
                    <a:pt x="1747043" y="74640"/>
                  </a:lnTo>
                  <a:lnTo>
                    <a:pt x="1747837" y="83375"/>
                  </a:lnTo>
                  <a:lnTo>
                    <a:pt x="1748631" y="93697"/>
                  </a:lnTo>
                  <a:lnTo>
                    <a:pt x="1751806" y="159603"/>
                  </a:lnTo>
                  <a:lnTo>
                    <a:pt x="1769268" y="159603"/>
                  </a:lnTo>
                  <a:lnTo>
                    <a:pt x="1782762" y="159603"/>
                  </a:lnTo>
                  <a:lnTo>
                    <a:pt x="1795462" y="162779"/>
                  </a:lnTo>
                  <a:lnTo>
                    <a:pt x="1808162" y="165956"/>
                  </a:lnTo>
                  <a:lnTo>
                    <a:pt x="1820068" y="169926"/>
                  </a:lnTo>
                  <a:lnTo>
                    <a:pt x="1831181" y="174690"/>
                  </a:lnTo>
                  <a:lnTo>
                    <a:pt x="1842293" y="181836"/>
                  </a:lnTo>
                  <a:lnTo>
                    <a:pt x="1851818" y="188983"/>
                  </a:lnTo>
                  <a:lnTo>
                    <a:pt x="1860550" y="197717"/>
                  </a:lnTo>
                  <a:lnTo>
                    <a:pt x="1869281" y="206452"/>
                  </a:lnTo>
                  <a:lnTo>
                    <a:pt x="1876425" y="216774"/>
                  </a:lnTo>
                  <a:lnTo>
                    <a:pt x="1883568" y="227097"/>
                  </a:lnTo>
                  <a:lnTo>
                    <a:pt x="1888331" y="239008"/>
                  </a:lnTo>
                  <a:lnTo>
                    <a:pt x="1893093" y="250124"/>
                  </a:lnTo>
                  <a:lnTo>
                    <a:pt x="1896268" y="262829"/>
                  </a:lnTo>
                  <a:lnTo>
                    <a:pt x="1898650" y="275534"/>
                  </a:lnTo>
                  <a:lnTo>
                    <a:pt x="1899443" y="289033"/>
                  </a:lnTo>
                  <a:lnTo>
                    <a:pt x="1955800" y="485162"/>
                  </a:lnTo>
                  <a:lnTo>
                    <a:pt x="2015331" y="687643"/>
                  </a:lnTo>
                  <a:lnTo>
                    <a:pt x="2082006" y="921887"/>
                  </a:lnTo>
                  <a:lnTo>
                    <a:pt x="2116137" y="1042582"/>
                  </a:lnTo>
                  <a:lnTo>
                    <a:pt x="2147887" y="1160895"/>
                  </a:lnTo>
                  <a:lnTo>
                    <a:pt x="2178050" y="1272855"/>
                  </a:lnTo>
                  <a:lnTo>
                    <a:pt x="2205037" y="1375287"/>
                  </a:lnTo>
                  <a:lnTo>
                    <a:pt x="2227262" y="1465014"/>
                  </a:lnTo>
                  <a:lnTo>
                    <a:pt x="2235993" y="1503128"/>
                  </a:lnTo>
                  <a:lnTo>
                    <a:pt x="2243137" y="1536478"/>
                  </a:lnTo>
                  <a:lnTo>
                    <a:pt x="2249487" y="1565858"/>
                  </a:lnTo>
                  <a:lnTo>
                    <a:pt x="2252662" y="1589679"/>
                  </a:lnTo>
                  <a:lnTo>
                    <a:pt x="2255043" y="1606354"/>
                  </a:lnTo>
                  <a:lnTo>
                    <a:pt x="2255043" y="1612706"/>
                  </a:lnTo>
                  <a:lnTo>
                    <a:pt x="2254250" y="1618265"/>
                  </a:lnTo>
                  <a:lnTo>
                    <a:pt x="2255837" y="1653203"/>
                  </a:lnTo>
                  <a:lnTo>
                    <a:pt x="2255837" y="1666701"/>
                  </a:lnTo>
                  <a:lnTo>
                    <a:pt x="2255043" y="1675436"/>
                  </a:lnTo>
                  <a:lnTo>
                    <a:pt x="2252662" y="1700051"/>
                  </a:lnTo>
                  <a:lnTo>
                    <a:pt x="2249487" y="1723873"/>
                  </a:lnTo>
                  <a:lnTo>
                    <a:pt x="2243931" y="1746106"/>
                  </a:lnTo>
                  <a:lnTo>
                    <a:pt x="2238374" y="1769133"/>
                  </a:lnTo>
                  <a:lnTo>
                    <a:pt x="2230437" y="1791367"/>
                  </a:lnTo>
                  <a:lnTo>
                    <a:pt x="2222500" y="1812806"/>
                  </a:lnTo>
                  <a:lnTo>
                    <a:pt x="2212974" y="1835039"/>
                  </a:lnTo>
                  <a:lnTo>
                    <a:pt x="2202656" y="1855684"/>
                  </a:lnTo>
                  <a:lnTo>
                    <a:pt x="2190750" y="1876329"/>
                  </a:lnTo>
                  <a:lnTo>
                    <a:pt x="2178050" y="1896181"/>
                  </a:lnTo>
                  <a:lnTo>
                    <a:pt x="2163762" y="1914444"/>
                  </a:lnTo>
                  <a:lnTo>
                    <a:pt x="2149474" y="1933501"/>
                  </a:lnTo>
                  <a:lnTo>
                    <a:pt x="2134393" y="1950970"/>
                  </a:lnTo>
                  <a:lnTo>
                    <a:pt x="2117724" y="1969233"/>
                  </a:lnTo>
                  <a:lnTo>
                    <a:pt x="2101056" y="1985114"/>
                  </a:lnTo>
                  <a:lnTo>
                    <a:pt x="2082800" y="2000995"/>
                  </a:lnTo>
                  <a:lnTo>
                    <a:pt x="2064543" y="2016081"/>
                  </a:lnTo>
                  <a:lnTo>
                    <a:pt x="2044700" y="2030374"/>
                  </a:lnTo>
                  <a:lnTo>
                    <a:pt x="2025650" y="2044667"/>
                  </a:lnTo>
                  <a:lnTo>
                    <a:pt x="2005012" y="2056578"/>
                  </a:lnTo>
                  <a:lnTo>
                    <a:pt x="1983581" y="2068488"/>
                  </a:lnTo>
                  <a:lnTo>
                    <a:pt x="1962943" y="2079605"/>
                  </a:lnTo>
                  <a:lnTo>
                    <a:pt x="1939925" y="2089928"/>
                  </a:lnTo>
                  <a:lnTo>
                    <a:pt x="1918493" y="2098662"/>
                  </a:lnTo>
                  <a:lnTo>
                    <a:pt x="1894681" y="2106603"/>
                  </a:lnTo>
                  <a:lnTo>
                    <a:pt x="1872456" y="2113749"/>
                  </a:lnTo>
                  <a:lnTo>
                    <a:pt x="1848643" y="2119307"/>
                  </a:lnTo>
                  <a:lnTo>
                    <a:pt x="1825625" y="2124866"/>
                  </a:lnTo>
                  <a:lnTo>
                    <a:pt x="1801018" y="2128836"/>
                  </a:lnTo>
                  <a:lnTo>
                    <a:pt x="1777206" y="2131218"/>
                  </a:lnTo>
                  <a:lnTo>
                    <a:pt x="1752600" y="2132806"/>
                  </a:lnTo>
                  <a:lnTo>
                    <a:pt x="1728787" y="2133600"/>
                  </a:lnTo>
                  <a:lnTo>
                    <a:pt x="1703387" y="2132806"/>
                  </a:lnTo>
                  <a:lnTo>
                    <a:pt x="1678781" y="2131218"/>
                  </a:lnTo>
                  <a:lnTo>
                    <a:pt x="1654968" y="2128042"/>
                  </a:lnTo>
                  <a:lnTo>
                    <a:pt x="1630362" y="2124072"/>
                  </a:lnTo>
                  <a:lnTo>
                    <a:pt x="1607343" y="2118513"/>
                  </a:lnTo>
                  <a:lnTo>
                    <a:pt x="1584325" y="2112161"/>
                  </a:lnTo>
                  <a:lnTo>
                    <a:pt x="1562100" y="2105014"/>
                  </a:lnTo>
                  <a:lnTo>
                    <a:pt x="1539081" y="2096280"/>
                  </a:lnTo>
                  <a:lnTo>
                    <a:pt x="1517650" y="2086752"/>
                  </a:lnTo>
                  <a:lnTo>
                    <a:pt x="1496218" y="2076429"/>
                  </a:lnTo>
                  <a:lnTo>
                    <a:pt x="1476375" y="2064518"/>
                  </a:lnTo>
                  <a:lnTo>
                    <a:pt x="1456531" y="2051814"/>
                  </a:lnTo>
                  <a:lnTo>
                    <a:pt x="1438275" y="2038315"/>
                  </a:lnTo>
                  <a:lnTo>
                    <a:pt x="1419225" y="2024022"/>
                  </a:lnTo>
                  <a:lnTo>
                    <a:pt x="1400968" y="2008935"/>
                  </a:lnTo>
                  <a:lnTo>
                    <a:pt x="1384300" y="1993054"/>
                  </a:lnTo>
                  <a:lnTo>
                    <a:pt x="1368425" y="1976379"/>
                  </a:lnTo>
                  <a:lnTo>
                    <a:pt x="1352550" y="1959704"/>
                  </a:lnTo>
                  <a:lnTo>
                    <a:pt x="1338262" y="1941441"/>
                  </a:lnTo>
                  <a:lnTo>
                    <a:pt x="1323975" y="1922384"/>
                  </a:lnTo>
                  <a:lnTo>
                    <a:pt x="1311275" y="1902533"/>
                  </a:lnTo>
                  <a:lnTo>
                    <a:pt x="1299368" y="1882682"/>
                  </a:lnTo>
                  <a:lnTo>
                    <a:pt x="1288256" y="1862037"/>
                  </a:lnTo>
                  <a:lnTo>
                    <a:pt x="1277937" y="1840597"/>
                  </a:lnTo>
                  <a:lnTo>
                    <a:pt x="1269206" y="1819158"/>
                  </a:lnTo>
                  <a:lnTo>
                    <a:pt x="1261268" y="1796131"/>
                  </a:lnTo>
                  <a:lnTo>
                    <a:pt x="1254918" y="1773898"/>
                  </a:lnTo>
                  <a:lnTo>
                    <a:pt x="1248568" y="1750076"/>
                  </a:lnTo>
                  <a:lnTo>
                    <a:pt x="1243806" y="1727049"/>
                  </a:lnTo>
                  <a:lnTo>
                    <a:pt x="1240631" y="1702434"/>
                  </a:lnTo>
                  <a:lnTo>
                    <a:pt x="1237456" y="1677818"/>
                  </a:lnTo>
                  <a:lnTo>
                    <a:pt x="1235868" y="1653203"/>
                  </a:lnTo>
                  <a:lnTo>
                    <a:pt x="1235868" y="1647644"/>
                  </a:lnTo>
                  <a:lnTo>
                    <a:pt x="1235868" y="1004468"/>
                  </a:lnTo>
                  <a:lnTo>
                    <a:pt x="1019968" y="1004468"/>
                  </a:lnTo>
                  <a:lnTo>
                    <a:pt x="1019968" y="1647644"/>
                  </a:lnTo>
                  <a:lnTo>
                    <a:pt x="1019175" y="1653203"/>
                  </a:lnTo>
                  <a:lnTo>
                    <a:pt x="1018381" y="1677818"/>
                  </a:lnTo>
                  <a:lnTo>
                    <a:pt x="1016000" y="1702434"/>
                  </a:lnTo>
                  <a:lnTo>
                    <a:pt x="1012825" y="1727049"/>
                  </a:lnTo>
                  <a:lnTo>
                    <a:pt x="1007268" y="1750076"/>
                  </a:lnTo>
                  <a:lnTo>
                    <a:pt x="1001712" y="1773898"/>
                  </a:lnTo>
                  <a:lnTo>
                    <a:pt x="994568" y="1796131"/>
                  </a:lnTo>
                  <a:lnTo>
                    <a:pt x="986631" y="1819158"/>
                  </a:lnTo>
                  <a:lnTo>
                    <a:pt x="977106" y="1840597"/>
                  </a:lnTo>
                  <a:lnTo>
                    <a:pt x="967581" y="1862037"/>
                  </a:lnTo>
                  <a:lnTo>
                    <a:pt x="956469" y="1882682"/>
                  </a:lnTo>
                  <a:lnTo>
                    <a:pt x="944562" y="1902533"/>
                  </a:lnTo>
                  <a:lnTo>
                    <a:pt x="931862" y="1922384"/>
                  </a:lnTo>
                  <a:lnTo>
                    <a:pt x="917575" y="1941441"/>
                  </a:lnTo>
                  <a:lnTo>
                    <a:pt x="904081" y="1959704"/>
                  </a:lnTo>
                  <a:lnTo>
                    <a:pt x="887412" y="1976379"/>
                  </a:lnTo>
                  <a:lnTo>
                    <a:pt x="871537" y="1993054"/>
                  </a:lnTo>
                  <a:lnTo>
                    <a:pt x="854075" y="2008935"/>
                  </a:lnTo>
                  <a:lnTo>
                    <a:pt x="836612" y="2024022"/>
                  </a:lnTo>
                  <a:lnTo>
                    <a:pt x="818356" y="2038315"/>
                  </a:lnTo>
                  <a:lnTo>
                    <a:pt x="799306" y="2051814"/>
                  </a:lnTo>
                  <a:lnTo>
                    <a:pt x="779462" y="2064518"/>
                  </a:lnTo>
                  <a:lnTo>
                    <a:pt x="758825" y="2076429"/>
                  </a:lnTo>
                  <a:lnTo>
                    <a:pt x="738187" y="2086752"/>
                  </a:lnTo>
                  <a:lnTo>
                    <a:pt x="716756" y="2096280"/>
                  </a:lnTo>
                  <a:lnTo>
                    <a:pt x="694531" y="2105014"/>
                  </a:lnTo>
                  <a:lnTo>
                    <a:pt x="671512" y="2112161"/>
                  </a:lnTo>
                  <a:lnTo>
                    <a:pt x="649287" y="2118513"/>
                  </a:lnTo>
                  <a:lnTo>
                    <a:pt x="625475" y="2124072"/>
                  </a:lnTo>
                  <a:lnTo>
                    <a:pt x="601662" y="2128042"/>
                  </a:lnTo>
                  <a:lnTo>
                    <a:pt x="577056" y="2131218"/>
                  </a:lnTo>
                  <a:lnTo>
                    <a:pt x="553244" y="2132806"/>
                  </a:lnTo>
                  <a:lnTo>
                    <a:pt x="527844" y="2133600"/>
                  </a:lnTo>
                  <a:lnTo>
                    <a:pt x="503237" y="2132806"/>
                  </a:lnTo>
                  <a:lnTo>
                    <a:pt x="479425" y="2131218"/>
                  </a:lnTo>
                  <a:lnTo>
                    <a:pt x="454819" y="2128836"/>
                  </a:lnTo>
                  <a:lnTo>
                    <a:pt x="431006" y="2124866"/>
                  </a:lnTo>
                  <a:lnTo>
                    <a:pt x="407194" y="2119307"/>
                  </a:lnTo>
                  <a:lnTo>
                    <a:pt x="383381" y="2113749"/>
                  </a:lnTo>
                  <a:lnTo>
                    <a:pt x="360362" y="2106603"/>
                  </a:lnTo>
                  <a:lnTo>
                    <a:pt x="337344" y="2098662"/>
                  </a:lnTo>
                  <a:lnTo>
                    <a:pt x="315119" y="2089928"/>
                  </a:lnTo>
                  <a:lnTo>
                    <a:pt x="293687" y="2079605"/>
                  </a:lnTo>
                  <a:lnTo>
                    <a:pt x="272256" y="2068488"/>
                  </a:lnTo>
                  <a:lnTo>
                    <a:pt x="250825" y="2056578"/>
                  </a:lnTo>
                  <a:lnTo>
                    <a:pt x="230187" y="2044667"/>
                  </a:lnTo>
                  <a:lnTo>
                    <a:pt x="210344" y="2030374"/>
                  </a:lnTo>
                  <a:lnTo>
                    <a:pt x="191294" y="2016081"/>
                  </a:lnTo>
                  <a:lnTo>
                    <a:pt x="173037" y="2000995"/>
                  </a:lnTo>
                  <a:lnTo>
                    <a:pt x="154781" y="1985114"/>
                  </a:lnTo>
                  <a:lnTo>
                    <a:pt x="138112" y="1969233"/>
                  </a:lnTo>
                  <a:lnTo>
                    <a:pt x="121444" y="1950970"/>
                  </a:lnTo>
                  <a:lnTo>
                    <a:pt x="106362" y="1933501"/>
                  </a:lnTo>
                  <a:lnTo>
                    <a:pt x="91281" y="1914444"/>
                  </a:lnTo>
                  <a:lnTo>
                    <a:pt x="77787" y="1896181"/>
                  </a:lnTo>
                  <a:lnTo>
                    <a:pt x="65881" y="1876329"/>
                  </a:lnTo>
                  <a:lnTo>
                    <a:pt x="53975" y="1855684"/>
                  </a:lnTo>
                  <a:lnTo>
                    <a:pt x="42862" y="1835039"/>
                  </a:lnTo>
                  <a:lnTo>
                    <a:pt x="34131" y="1812806"/>
                  </a:lnTo>
                  <a:lnTo>
                    <a:pt x="25400" y="1791367"/>
                  </a:lnTo>
                  <a:lnTo>
                    <a:pt x="17462" y="1769133"/>
                  </a:lnTo>
                  <a:lnTo>
                    <a:pt x="11906" y="1746106"/>
                  </a:lnTo>
                  <a:lnTo>
                    <a:pt x="7144" y="1723873"/>
                  </a:lnTo>
                  <a:lnTo>
                    <a:pt x="3969" y="1700051"/>
                  </a:lnTo>
                  <a:lnTo>
                    <a:pt x="794" y="1675436"/>
                  </a:lnTo>
                  <a:lnTo>
                    <a:pt x="0" y="1666701"/>
                  </a:lnTo>
                  <a:lnTo>
                    <a:pt x="0" y="1653203"/>
                  </a:lnTo>
                  <a:lnTo>
                    <a:pt x="794" y="1618265"/>
                  </a:lnTo>
                  <a:lnTo>
                    <a:pt x="794" y="1612706"/>
                  </a:lnTo>
                  <a:lnTo>
                    <a:pt x="794" y="1606354"/>
                  </a:lnTo>
                  <a:lnTo>
                    <a:pt x="2381" y="1589679"/>
                  </a:lnTo>
                  <a:lnTo>
                    <a:pt x="7144" y="1565858"/>
                  </a:lnTo>
                  <a:lnTo>
                    <a:pt x="12700" y="1536478"/>
                  </a:lnTo>
                  <a:lnTo>
                    <a:pt x="20637" y="1503128"/>
                  </a:lnTo>
                  <a:lnTo>
                    <a:pt x="28575" y="1465014"/>
                  </a:lnTo>
                  <a:lnTo>
                    <a:pt x="51594" y="1375287"/>
                  </a:lnTo>
                  <a:lnTo>
                    <a:pt x="76994" y="1272855"/>
                  </a:lnTo>
                  <a:lnTo>
                    <a:pt x="107156" y="1160895"/>
                  </a:lnTo>
                  <a:lnTo>
                    <a:pt x="139700" y="1042582"/>
                  </a:lnTo>
                  <a:lnTo>
                    <a:pt x="173831" y="921887"/>
                  </a:lnTo>
                  <a:lnTo>
                    <a:pt x="240506" y="687643"/>
                  </a:lnTo>
                  <a:lnTo>
                    <a:pt x="299244" y="485162"/>
                  </a:lnTo>
                  <a:lnTo>
                    <a:pt x="357187" y="289033"/>
                  </a:lnTo>
                  <a:lnTo>
                    <a:pt x="357981" y="275534"/>
                  </a:lnTo>
                  <a:lnTo>
                    <a:pt x="359569" y="262829"/>
                  </a:lnTo>
                  <a:lnTo>
                    <a:pt x="362744" y="250124"/>
                  </a:lnTo>
                  <a:lnTo>
                    <a:pt x="366712" y="239008"/>
                  </a:lnTo>
                  <a:lnTo>
                    <a:pt x="373062" y="227097"/>
                  </a:lnTo>
                  <a:lnTo>
                    <a:pt x="379412" y="216774"/>
                  </a:lnTo>
                  <a:lnTo>
                    <a:pt x="386556" y="206452"/>
                  </a:lnTo>
                  <a:lnTo>
                    <a:pt x="394494" y="197717"/>
                  </a:lnTo>
                  <a:lnTo>
                    <a:pt x="404019" y="188983"/>
                  </a:lnTo>
                  <a:lnTo>
                    <a:pt x="413544" y="181836"/>
                  </a:lnTo>
                  <a:lnTo>
                    <a:pt x="424656" y="174690"/>
                  </a:lnTo>
                  <a:lnTo>
                    <a:pt x="436562" y="169926"/>
                  </a:lnTo>
                  <a:lnTo>
                    <a:pt x="448469" y="165956"/>
                  </a:lnTo>
                  <a:lnTo>
                    <a:pt x="461169" y="162779"/>
                  </a:lnTo>
                  <a:lnTo>
                    <a:pt x="473075" y="159603"/>
                  </a:lnTo>
                  <a:lnTo>
                    <a:pt x="486569" y="159603"/>
                  </a:lnTo>
                  <a:lnTo>
                    <a:pt x="504031" y="159603"/>
                  </a:lnTo>
                  <a:lnTo>
                    <a:pt x="508000" y="93697"/>
                  </a:lnTo>
                  <a:lnTo>
                    <a:pt x="508794" y="83375"/>
                  </a:lnTo>
                  <a:lnTo>
                    <a:pt x="509587" y="74640"/>
                  </a:lnTo>
                  <a:lnTo>
                    <a:pt x="511969" y="65906"/>
                  </a:lnTo>
                  <a:lnTo>
                    <a:pt x="515144" y="57171"/>
                  </a:lnTo>
                  <a:lnTo>
                    <a:pt x="518319" y="49231"/>
                  </a:lnTo>
                  <a:lnTo>
                    <a:pt x="523875" y="41290"/>
                  </a:lnTo>
                  <a:lnTo>
                    <a:pt x="528637" y="34144"/>
                  </a:lnTo>
                  <a:lnTo>
                    <a:pt x="534987" y="27792"/>
                  </a:lnTo>
                  <a:lnTo>
                    <a:pt x="542131" y="21439"/>
                  </a:lnTo>
                  <a:lnTo>
                    <a:pt x="548481" y="15881"/>
                  </a:lnTo>
                  <a:lnTo>
                    <a:pt x="556419" y="11911"/>
                  </a:lnTo>
                  <a:lnTo>
                    <a:pt x="564356" y="7146"/>
                  </a:lnTo>
                  <a:lnTo>
                    <a:pt x="573087" y="3970"/>
                  </a:lnTo>
                  <a:lnTo>
                    <a:pt x="581819" y="1588"/>
                  </a:lnTo>
                  <a:lnTo>
                    <a:pt x="591344" y="794"/>
                  </a:lnTo>
                  <a:lnTo>
                    <a:pt x="601662" y="0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>
              <a:scene3d>
                <a:camera prst="orthographicFront"/>
                <a:lightRig rig="threePt" dir="t"/>
              </a:scene3d>
              <a:sp3d>
                <a:contourClr>
                  <a:srgbClr val="FFFFFF"/>
                </a:contourClr>
              </a:sp3d>
            </a:bodyPr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pPr algn="ctr">
                <a:defRPr/>
              </a:pPr>
              <a:endParaRPr lang="zh-CN" altLang="en-US" sz="2670">
                <a:solidFill>
                  <a:srgbClr val="FFFFFF"/>
                </a:solidFill>
              </a:endParaRPr>
            </a:p>
          </p:txBody>
        </p:sp>
      </p:grpSp>
      <p:grpSp>
        <p:nvGrpSpPr>
          <p:cNvPr id="7" name="组合 6"/>
          <p:cNvGrpSpPr/>
          <p:nvPr/>
        </p:nvGrpSpPr>
        <p:grpSpPr>
          <a:xfrm>
            <a:off x="6733142" y="3829532"/>
            <a:ext cx="1721156" cy="1721156"/>
            <a:chOff x="4788024" y="2723372"/>
            <a:chExt cx="1224000" cy="1224000"/>
          </a:xfrm>
        </p:grpSpPr>
        <p:sp>
          <p:nvSpPr>
            <p:cNvPr id="11" name="矩形 7"/>
            <p:cNvSpPr/>
            <p:nvPr/>
          </p:nvSpPr>
          <p:spPr>
            <a:xfrm>
              <a:off x="4788024" y="2723372"/>
              <a:ext cx="1224000" cy="1224000"/>
            </a:xfrm>
            <a:custGeom>
              <a:avLst/>
              <a:gdLst/>
              <a:ahLst/>
              <a:cxnLst/>
              <a:rect l="l" t="t" r="r" b="b"/>
              <a:pathLst>
                <a:path w="2545868" h="2545868">
                  <a:moveTo>
                    <a:pt x="1272934" y="0"/>
                  </a:moveTo>
                  <a:lnTo>
                    <a:pt x="2545868" y="1272934"/>
                  </a:lnTo>
                  <a:lnTo>
                    <a:pt x="1272934" y="2545868"/>
                  </a:lnTo>
                  <a:lnTo>
                    <a:pt x="0" y="1272934"/>
                  </a:lnTo>
                  <a:close/>
                </a:path>
              </a:pathLst>
            </a:custGeom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 sz="8435" dirty="0">
                <a:latin typeface="Impact" panose="020B0806030902050204" pitchFamily="34" charset="0"/>
              </a:endParaRPr>
            </a:p>
          </p:txBody>
        </p:sp>
        <p:sp>
          <p:nvSpPr>
            <p:cNvPr id="30" name="KSO_Shape"/>
            <p:cNvSpPr/>
            <p:nvPr/>
          </p:nvSpPr>
          <p:spPr bwMode="auto">
            <a:xfrm>
              <a:off x="5165992" y="3101340"/>
              <a:ext cx="468064" cy="468064"/>
            </a:xfrm>
            <a:custGeom>
              <a:avLst/>
              <a:gdLst>
                <a:gd name="T0" fmla="*/ 1767542 w 3927"/>
                <a:gd name="T1" fmla="*/ 308011 h 3928"/>
                <a:gd name="T2" fmla="*/ 1684137 w 3927"/>
                <a:gd name="T3" fmla="*/ 390514 h 3928"/>
                <a:gd name="T4" fmla="*/ 1406885 w 3927"/>
                <a:gd name="T5" fmla="*/ 115046 h 3928"/>
                <a:gd name="T6" fmla="*/ 1490290 w 3927"/>
                <a:gd name="T7" fmla="*/ 32084 h 3928"/>
                <a:gd name="T8" fmla="*/ 1597525 w 3927"/>
                <a:gd name="T9" fmla="*/ 28876 h 3928"/>
                <a:gd name="T10" fmla="*/ 1770750 w 3927"/>
                <a:gd name="T11" fmla="*/ 200757 h 3928"/>
                <a:gd name="T12" fmla="*/ 1767542 w 3927"/>
                <a:gd name="T13" fmla="*/ 308011 h 3928"/>
                <a:gd name="T14" fmla="*/ 1032021 w 3927"/>
                <a:gd name="T15" fmla="*/ 1039078 h 3928"/>
                <a:gd name="T16" fmla="*/ 754768 w 3927"/>
                <a:gd name="T17" fmla="*/ 763152 h 3928"/>
                <a:gd name="T18" fmla="*/ 1364724 w 3927"/>
                <a:gd name="T19" fmla="*/ 156756 h 3928"/>
                <a:gd name="T20" fmla="*/ 1641977 w 3927"/>
                <a:gd name="T21" fmla="*/ 432682 h 3928"/>
                <a:gd name="T22" fmla="*/ 1032021 w 3927"/>
                <a:gd name="T23" fmla="*/ 1039078 h 3928"/>
                <a:gd name="T24" fmla="*/ 993526 w 3927"/>
                <a:gd name="T25" fmla="*/ 1077121 h 3928"/>
                <a:gd name="T26" fmla="*/ 605373 w 3927"/>
                <a:gd name="T27" fmla="*/ 1187584 h 3928"/>
                <a:gd name="T28" fmla="*/ 716274 w 3927"/>
                <a:gd name="T29" fmla="*/ 801653 h 3928"/>
                <a:gd name="T30" fmla="*/ 993526 w 3927"/>
                <a:gd name="T31" fmla="*/ 1077121 h 3928"/>
                <a:gd name="T32" fmla="*/ 352867 w 3927"/>
                <a:gd name="T33" fmla="*/ 226883 h 3928"/>
                <a:gd name="T34" fmla="*/ 179641 w 3927"/>
                <a:gd name="T35" fmla="*/ 400597 h 3928"/>
                <a:gd name="T36" fmla="*/ 179641 w 3927"/>
                <a:gd name="T37" fmla="*/ 1447468 h 3928"/>
                <a:gd name="T38" fmla="*/ 352867 w 3927"/>
                <a:gd name="T39" fmla="*/ 1620724 h 3928"/>
                <a:gd name="T40" fmla="*/ 1400011 w 3927"/>
                <a:gd name="T41" fmla="*/ 1620724 h 3928"/>
                <a:gd name="T42" fmla="*/ 1573236 w 3927"/>
                <a:gd name="T43" fmla="*/ 1447468 h 3928"/>
                <a:gd name="T44" fmla="*/ 1573236 w 3927"/>
                <a:gd name="T45" fmla="*/ 759485 h 3928"/>
                <a:gd name="T46" fmla="*/ 1752419 w 3927"/>
                <a:gd name="T47" fmla="*/ 585771 h 3928"/>
                <a:gd name="T48" fmla="*/ 1752419 w 3927"/>
                <a:gd name="T49" fmla="*/ 1511178 h 3928"/>
                <a:gd name="T50" fmla="*/ 1457753 w 3927"/>
                <a:gd name="T51" fmla="*/ 1800397 h 3928"/>
                <a:gd name="T52" fmla="*/ 289168 w 3927"/>
                <a:gd name="T53" fmla="*/ 1800397 h 3928"/>
                <a:gd name="T54" fmla="*/ 0 w 3927"/>
                <a:gd name="T55" fmla="*/ 1511178 h 3928"/>
                <a:gd name="T56" fmla="*/ 0 w 3927"/>
                <a:gd name="T57" fmla="*/ 354304 h 3928"/>
                <a:gd name="T58" fmla="*/ 289168 w 3927"/>
                <a:gd name="T59" fmla="*/ 47210 h 3928"/>
                <a:gd name="T60" fmla="*/ 1214412 w 3927"/>
                <a:gd name="T61" fmla="*/ 47210 h 3928"/>
                <a:gd name="T62" fmla="*/ 1040728 w 3927"/>
                <a:gd name="T63" fmla="*/ 226883 h 3928"/>
                <a:gd name="T64" fmla="*/ 352867 w 3927"/>
                <a:gd name="T65" fmla="*/ 226883 h 392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3927" h="3928">
                  <a:moveTo>
                    <a:pt x="3857" y="672"/>
                  </a:moveTo>
                  <a:cubicBezTo>
                    <a:pt x="3675" y="852"/>
                    <a:pt x="3675" y="852"/>
                    <a:pt x="3675" y="852"/>
                  </a:cubicBezTo>
                  <a:cubicBezTo>
                    <a:pt x="3070" y="251"/>
                    <a:pt x="3070" y="251"/>
                    <a:pt x="3070" y="251"/>
                  </a:cubicBezTo>
                  <a:cubicBezTo>
                    <a:pt x="3252" y="70"/>
                    <a:pt x="3252" y="70"/>
                    <a:pt x="3252" y="70"/>
                  </a:cubicBezTo>
                  <a:cubicBezTo>
                    <a:pt x="3319" y="4"/>
                    <a:pt x="3424" y="0"/>
                    <a:pt x="3486" y="63"/>
                  </a:cubicBezTo>
                  <a:cubicBezTo>
                    <a:pt x="3864" y="438"/>
                    <a:pt x="3864" y="438"/>
                    <a:pt x="3864" y="438"/>
                  </a:cubicBezTo>
                  <a:cubicBezTo>
                    <a:pt x="3927" y="501"/>
                    <a:pt x="3924" y="605"/>
                    <a:pt x="3857" y="672"/>
                  </a:cubicBezTo>
                  <a:close/>
                  <a:moveTo>
                    <a:pt x="2252" y="2267"/>
                  </a:moveTo>
                  <a:cubicBezTo>
                    <a:pt x="1647" y="1665"/>
                    <a:pt x="1647" y="1665"/>
                    <a:pt x="1647" y="1665"/>
                  </a:cubicBezTo>
                  <a:cubicBezTo>
                    <a:pt x="2978" y="342"/>
                    <a:pt x="2978" y="342"/>
                    <a:pt x="2978" y="342"/>
                  </a:cubicBezTo>
                  <a:cubicBezTo>
                    <a:pt x="3583" y="944"/>
                    <a:pt x="3583" y="944"/>
                    <a:pt x="3583" y="944"/>
                  </a:cubicBezTo>
                  <a:lnTo>
                    <a:pt x="2252" y="2267"/>
                  </a:lnTo>
                  <a:close/>
                  <a:moveTo>
                    <a:pt x="2168" y="2350"/>
                  </a:moveTo>
                  <a:cubicBezTo>
                    <a:pt x="1321" y="2591"/>
                    <a:pt x="1321" y="2591"/>
                    <a:pt x="1321" y="2591"/>
                  </a:cubicBezTo>
                  <a:cubicBezTo>
                    <a:pt x="1563" y="1749"/>
                    <a:pt x="1563" y="1749"/>
                    <a:pt x="1563" y="1749"/>
                  </a:cubicBezTo>
                  <a:lnTo>
                    <a:pt x="2168" y="2350"/>
                  </a:lnTo>
                  <a:close/>
                  <a:moveTo>
                    <a:pt x="770" y="495"/>
                  </a:moveTo>
                  <a:cubicBezTo>
                    <a:pt x="561" y="495"/>
                    <a:pt x="392" y="665"/>
                    <a:pt x="392" y="874"/>
                  </a:cubicBezTo>
                  <a:cubicBezTo>
                    <a:pt x="392" y="3158"/>
                    <a:pt x="392" y="3158"/>
                    <a:pt x="392" y="3158"/>
                  </a:cubicBezTo>
                  <a:cubicBezTo>
                    <a:pt x="392" y="3367"/>
                    <a:pt x="561" y="3536"/>
                    <a:pt x="770" y="3536"/>
                  </a:cubicBezTo>
                  <a:cubicBezTo>
                    <a:pt x="3055" y="3536"/>
                    <a:pt x="3055" y="3536"/>
                    <a:pt x="3055" y="3536"/>
                  </a:cubicBezTo>
                  <a:cubicBezTo>
                    <a:pt x="3264" y="3536"/>
                    <a:pt x="3433" y="3367"/>
                    <a:pt x="3433" y="3158"/>
                  </a:cubicBezTo>
                  <a:cubicBezTo>
                    <a:pt x="3433" y="1657"/>
                    <a:pt x="3433" y="1657"/>
                    <a:pt x="3433" y="1657"/>
                  </a:cubicBezTo>
                  <a:cubicBezTo>
                    <a:pt x="3824" y="1278"/>
                    <a:pt x="3824" y="1278"/>
                    <a:pt x="3824" y="1278"/>
                  </a:cubicBezTo>
                  <a:cubicBezTo>
                    <a:pt x="3824" y="3297"/>
                    <a:pt x="3824" y="3297"/>
                    <a:pt x="3824" y="3297"/>
                  </a:cubicBezTo>
                  <a:cubicBezTo>
                    <a:pt x="3824" y="3645"/>
                    <a:pt x="3529" y="3928"/>
                    <a:pt x="3181" y="3928"/>
                  </a:cubicBezTo>
                  <a:cubicBezTo>
                    <a:pt x="631" y="3928"/>
                    <a:pt x="631" y="3928"/>
                    <a:pt x="631" y="3928"/>
                  </a:cubicBezTo>
                  <a:cubicBezTo>
                    <a:pt x="283" y="3928"/>
                    <a:pt x="0" y="3645"/>
                    <a:pt x="0" y="3297"/>
                  </a:cubicBezTo>
                  <a:cubicBezTo>
                    <a:pt x="0" y="773"/>
                    <a:pt x="0" y="773"/>
                    <a:pt x="0" y="773"/>
                  </a:cubicBezTo>
                  <a:cubicBezTo>
                    <a:pt x="0" y="425"/>
                    <a:pt x="283" y="103"/>
                    <a:pt x="631" y="103"/>
                  </a:cubicBezTo>
                  <a:cubicBezTo>
                    <a:pt x="2650" y="103"/>
                    <a:pt x="2650" y="103"/>
                    <a:pt x="2650" y="103"/>
                  </a:cubicBezTo>
                  <a:cubicBezTo>
                    <a:pt x="2271" y="495"/>
                    <a:pt x="2271" y="495"/>
                    <a:pt x="2271" y="495"/>
                  </a:cubicBezTo>
                  <a:lnTo>
                    <a:pt x="770" y="495"/>
                  </a:ln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anchor="ctr" anchorCtr="1"/>
            <a:lstStyle>
              <a:defPPr>
                <a:defRPr lang="zh-CN"/>
              </a:defPPr>
              <a:lvl1pPr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1pPr>
              <a:lvl2pPr marL="4572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2pPr>
              <a:lvl3pPr marL="9144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3pPr>
              <a:lvl4pPr marL="13716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4pPr>
              <a:lvl5pPr marL="1828800" algn="l" rtl="0" eaLnBrk="0" fontAlgn="base" hangingPunct="0">
                <a:spcBef>
                  <a:spcPct val="0"/>
                </a:spcBef>
                <a:spcAft>
                  <a:spcPct val="0"/>
                </a:spcAft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5pPr>
              <a:lvl6pPr marL="22860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6pPr>
              <a:lvl7pPr marL="27432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7pPr>
              <a:lvl8pPr marL="32004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8pPr>
              <a:lvl9pPr marL="3657600" algn="l" defTabSz="914400" rtl="0" eaLnBrk="1" latinLnBrk="0" hangingPunct="1">
                <a:defRPr kern="1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  <a:cs typeface="+mn-cs"/>
                </a:defRPr>
              </a:lvl9pPr>
            </a:lstStyle>
            <a:p>
              <a:endParaRPr lang="zh-CN" altLang="en-US" sz="2670"/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6000">
        <p14:prism dir="d"/>
      </p:transition>
    </mc:Choice>
    <mc:Fallback xmlns="">
      <p:transition spd="slow" advTm="6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16" presetClass="entr" presetSubtype="37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2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75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75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500"/>
                            </p:stCondLst>
                            <p:childTnLst>
                              <p:par>
                                <p:cTn id="41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75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75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7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5500"/>
                            </p:stCondLst>
                            <p:childTnLst>
                              <p:par>
                                <p:cTn id="6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8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75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47" presetClass="entr" presetSubtype="0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 animBg="1"/>
      <p:bldP spid="6" grpId="0" animBg="1"/>
      <p:bldP spid="19" grpId="0"/>
      <p:bldP spid="20" grpId="0"/>
      <p:bldP spid="21" grpId="0"/>
      <p:bldP spid="22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352" y="2647532"/>
            <a:ext cx="12858046" cy="116589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3651626" y="3954514"/>
            <a:ext cx="9206772" cy="63994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>
              <a:lnSpc>
                <a:spcPct val="150000"/>
              </a:lnSpc>
            </a:pPr>
            <a:endParaRPr lang="zh-CN" altLang="en-US" sz="2250" kern="0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椭圆 12"/>
          <p:cNvSpPr/>
          <p:nvPr>
            <p:custDataLst>
              <p:tags r:id="rId4"/>
            </p:custDataLst>
          </p:nvPr>
        </p:nvSpPr>
        <p:spPr>
          <a:xfrm>
            <a:off x="6861423" y="1226910"/>
            <a:ext cx="4978526" cy="4978526"/>
          </a:xfrm>
          <a:prstGeom prst="ellipse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  <a:ln w="571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265335" y="2765088"/>
            <a:ext cx="3821133" cy="95108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lang="zh-CN" altLang="en-US" sz="5060" spc="562" dirty="0">
                <a:solidFill>
                  <a:prstClr val="white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Microsoft New Tai Lue" panose="020B0502040204020203" pitchFamily="34" charset="0"/>
              </a:rPr>
              <a:t>第四部分</a:t>
            </a:r>
          </a:p>
        </p:txBody>
      </p:sp>
      <p:sp>
        <p:nvSpPr>
          <p:cNvPr id="4" name="矩形 3"/>
          <p:cNvSpPr/>
          <p:nvPr/>
        </p:nvSpPr>
        <p:spPr>
          <a:xfrm>
            <a:off x="3652434" y="3990171"/>
            <a:ext cx="3106235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375" spc="422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49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4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任意多边形 51"/>
          <p:cNvSpPr/>
          <p:nvPr/>
        </p:nvSpPr>
        <p:spPr bwMode="auto">
          <a:xfrm>
            <a:off x="4877369" y="2338893"/>
            <a:ext cx="3107361" cy="3852390"/>
          </a:xfrm>
          <a:custGeom>
            <a:avLst/>
            <a:gdLst>
              <a:gd name="T0" fmla="*/ 8818711 w 836089"/>
              <a:gd name="T1" fmla="*/ 37862269 h 1036854"/>
              <a:gd name="T2" fmla="*/ 8238594 w 836089"/>
              <a:gd name="T3" fmla="*/ 35657593 h 1036854"/>
              <a:gd name="T4" fmla="*/ 1624528 w 836089"/>
              <a:gd name="T5" fmla="*/ 31828416 h 1036854"/>
              <a:gd name="T6" fmla="*/ 0 w 836089"/>
              <a:gd name="T7" fmla="*/ 27999267 h 1036854"/>
              <a:gd name="T8" fmla="*/ 0 w 836089"/>
              <a:gd name="T9" fmla="*/ 23357835 h 1036854"/>
              <a:gd name="T10" fmla="*/ 232091 w 836089"/>
              <a:gd name="T11" fmla="*/ 21733320 h 1036854"/>
              <a:gd name="T12" fmla="*/ 1044355 w 836089"/>
              <a:gd name="T13" fmla="*/ 19992769 h 1036854"/>
              <a:gd name="T14" fmla="*/ 2668828 w 836089"/>
              <a:gd name="T15" fmla="*/ 14887211 h 1036854"/>
              <a:gd name="T16" fmla="*/ 7078214 w 836089"/>
              <a:gd name="T17" fmla="*/ 14539130 h 1036854"/>
              <a:gd name="T18" fmla="*/ 5917834 w 836089"/>
              <a:gd name="T19" fmla="*/ 11870303 h 1036854"/>
              <a:gd name="T20" fmla="*/ 6962147 w 836089"/>
              <a:gd name="T21" fmla="*/ 6880749 h 1036854"/>
              <a:gd name="T22" fmla="*/ 10907387 w 836089"/>
              <a:gd name="T23" fmla="*/ 2239338 h 1036854"/>
              <a:gd name="T24" fmla="*/ 17521418 w 836089"/>
              <a:gd name="T25" fmla="*/ 150718 h 1036854"/>
              <a:gd name="T26" fmla="*/ 22859082 w 836089"/>
              <a:gd name="T27" fmla="*/ 498786 h 1036854"/>
              <a:gd name="T28" fmla="*/ 26688256 w 836089"/>
              <a:gd name="T29" fmla="*/ 3167665 h 1036854"/>
              <a:gd name="T30" fmla="*/ 30633459 w 836089"/>
              <a:gd name="T31" fmla="*/ 6532634 h 1036854"/>
              <a:gd name="T32" fmla="*/ 33766435 w 836089"/>
              <a:gd name="T33" fmla="*/ 5952482 h 1036854"/>
              <a:gd name="T34" fmla="*/ 35158851 w 836089"/>
              <a:gd name="T35" fmla="*/ 10477870 h 1036854"/>
              <a:gd name="T36" fmla="*/ 33998526 w 836089"/>
              <a:gd name="T37" fmla="*/ 13030627 h 1036854"/>
              <a:gd name="T38" fmla="*/ 38291845 w 836089"/>
              <a:gd name="T39" fmla="*/ 14074982 h 1036854"/>
              <a:gd name="T40" fmla="*/ 39452170 w 836089"/>
              <a:gd name="T41" fmla="*/ 16859839 h 1036854"/>
              <a:gd name="T42" fmla="*/ 39684261 w 836089"/>
              <a:gd name="T43" fmla="*/ 20689008 h 1036854"/>
              <a:gd name="T44" fmla="*/ 40728582 w 836089"/>
              <a:gd name="T45" fmla="*/ 25678556 h 1036854"/>
              <a:gd name="T46" fmla="*/ 38291845 w 836089"/>
              <a:gd name="T47" fmla="*/ 31248298 h 1036854"/>
              <a:gd name="T48" fmla="*/ 32257966 w 836089"/>
              <a:gd name="T49" fmla="*/ 33220852 h 1036854"/>
              <a:gd name="T50" fmla="*/ 29124990 w 836089"/>
              <a:gd name="T51" fmla="*/ 30319921 h 1036854"/>
              <a:gd name="T52" fmla="*/ 24715609 w 836089"/>
              <a:gd name="T53" fmla="*/ 34961388 h 1036854"/>
              <a:gd name="T54" fmla="*/ 23555279 w 836089"/>
              <a:gd name="T55" fmla="*/ 42155586 h 1036854"/>
              <a:gd name="T56" fmla="*/ 28544782 w 836089"/>
              <a:gd name="T57" fmla="*/ 49581854 h 1036854"/>
              <a:gd name="T58" fmla="*/ 16593130 w 836089"/>
              <a:gd name="T59" fmla="*/ 50162027 h 1036854"/>
              <a:gd name="T60" fmla="*/ 14040363 w 836089"/>
              <a:gd name="T61" fmla="*/ 50278051 h 1036854"/>
              <a:gd name="T62" fmla="*/ 18797831 w 836089"/>
              <a:gd name="T63" fmla="*/ 39834877 h 1036854"/>
              <a:gd name="T64" fmla="*/ 18101578 w 836089"/>
              <a:gd name="T65" fmla="*/ 34381181 h 1036854"/>
              <a:gd name="T66" fmla="*/ 16941246 w 836089"/>
              <a:gd name="T67" fmla="*/ 36237762 h 1036854"/>
              <a:gd name="T68" fmla="*/ 12996008 w 836089"/>
              <a:gd name="T69" fmla="*/ 35541560 h 1036854"/>
              <a:gd name="T70" fmla="*/ 8818711 w 836089"/>
              <a:gd name="T71" fmla="*/ 37862269 h 1036854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  <a:gd name="T102" fmla="*/ 0 60000 65536"/>
              <a:gd name="T103" fmla="*/ 0 60000 65536"/>
              <a:gd name="T104" fmla="*/ 0 60000 65536"/>
              <a:gd name="T105" fmla="*/ 0 60000 65536"/>
              <a:gd name="T106" fmla="*/ 0 60000 65536"/>
              <a:gd name="T107" fmla="*/ 0 60000 65536"/>
              <a:gd name="T108" fmla="*/ 0 w 836089"/>
              <a:gd name="T109" fmla="*/ 0 h 1036854"/>
              <a:gd name="T110" fmla="*/ 836089 w 836089"/>
              <a:gd name="T111" fmla="*/ 1036854 h 1036854"/>
            </a:gdLst>
            <a:ahLst/>
            <a:cxnLst>
              <a:cxn ang="T72">
                <a:pos x="T0" y="T1"/>
              </a:cxn>
              <a:cxn ang="T73">
                <a:pos x="T2" y="T3"/>
              </a:cxn>
              <a:cxn ang="T74">
                <a:pos x="T4" y="T5"/>
              </a:cxn>
              <a:cxn ang="T75">
                <a:pos x="T6" y="T7"/>
              </a:cxn>
              <a:cxn ang="T76">
                <a:pos x="T8" y="T9"/>
              </a:cxn>
              <a:cxn ang="T77">
                <a:pos x="T10" y="T11"/>
              </a:cxn>
              <a:cxn ang="T78">
                <a:pos x="T12" y="T13"/>
              </a:cxn>
              <a:cxn ang="T79">
                <a:pos x="T14" y="T15"/>
              </a:cxn>
              <a:cxn ang="T80">
                <a:pos x="T16" y="T17"/>
              </a:cxn>
              <a:cxn ang="T81">
                <a:pos x="T18" y="T19"/>
              </a:cxn>
              <a:cxn ang="T82">
                <a:pos x="T20" y="T21"/>
              </a:cxn>
              <a:cxn ang="T83">
                <a:pos x="T22" y="T23"/>
              </a:cxn>
              <a:cxn ang="T84">
                <a:pos x="T24" y="T25"/>
              </a:cxn>
              <a:cxn ang="T85">
                <a:pos x="T26" y="T27"/>
              </a:cxn>
              <a:cxn ang="T86">
                <a:pos x="T28" y="T29"/>
              </a:cxn>
              <a:cxn ang="T87">
                <a:pos x="T30" y="T31"/>
              </a:cxn>
              <a:cxn ang="T88">
                <a:pos x="T32" y="T33"/>
              </a:cxn>
              <a:cxn ang="T89">
                <a:pos x="T34" y="T35"/>
              </a:cxn>
              <a:cxn ang="T90">
                <a:pos x="T36" y="T37"/>
              </a:cxn>
              <a:cxn ang="T91">
                <a:pos x="T38" y="T39"/>
              </a:cxn>
              <a:cxn ang="T92">
                <a:pos x="T40" y="T41"/>
              </a:cxn>
              <a:cxn ang="T93">
                <a:pos x="T42" y="T43"/>
              </a:cxn>
              <a:cxn ang="T94">
                <a:pos x="T44" y="T45"/>
              </a:cxn>
              <a:cxn ang="T95">
                <a:pos x="T46" y="T47"/>
              </a:cxn>
              <a:cxn ang="T96">
                <a:pos x="T48" y="T49"/>
              </a:cxn>
              <a:cxn ang="T97">
                <a:pos x="T50" y="T51"/>
              </a:cxn>
              <a:cxn ang="T98">
                <a:pos x="T52" y="T53"/>
              </a:cxn>
              <a:cxn ang="T99">
                <a:pos x="T54" y="T55"/>
              </a:cxn>
              <a:cxn ang="T100">
                <a:pos x="T56" y="T57"/>
              </a:cxn>
              <a:cxn ang="T101">
                <a:pos x="T58" y="T59"/>
              </a:cxn>
              <a:cxn ang="T102">
                <a:pos x="T60" y="T61"/>
              </a:cxn>
              <a:cxn ang="T103">
                <a:pos x="T62" y="T63"/>
              </a:cxn>
              <a:cxn ang="T104">
                <a:pos x="T64" y="T65"/>
              </a:cxn>
              <a:cxn ang="T105">
                <a:pos x="T66" y="T67"/>
              </a:cxn>
              <a:cxn ang="T106">
                <a:pos x="T68" y="T69"/>
              </a:cxn>
              <a:cxn ang="T107">
                <a:pos x="T70" y="T71"/>
              </a:cxn>
            </a:cxnLst>
            <a:rect l="T108" t="T109" r="T110" b="T111"/>
            <a:pathLst>
              <a:path w="836089" h="1036854">
                <a:moveTo>
                  <a:pt x="180975" y="776999"/>
                </a:moveTo>
                <a:lnTo>
                  <a:pt x="169070" y="731755"/>
                </a:lnTo>
                <a:cubicBezTo>
                  <a:pt x="123826" y="707943"/>
                  <a:pt x="64294" y="684130"/>
                  <a:pt x="33338" y="653174"/>
                </a:cubicBezTo>
                <a:lnTo>
                  <a:pt x="0" y="574593"/>
                </a:lnTo>
                <a:lnTo>
                  <a:pt x="0" y="479343"/>
                </a:lnTo>
                <a:lnTo>
                  <a:pt x="4763" y="446005"/>
                </a:lnTo>
                <a:lnTo>
                  <a:pt x="21432" y="410286"/>
                </a:lnTo>
                <a:cubicBezTo>
                  <a:pt x="-7937" y="358692"/>
                  <a:pt x="15082" y="323768"/>
                  <a:pt x="54769" y="305511"/>
                </a:cubicBezTo>
                <a:lnTo>
                  <a:pt x="145257" y="298368"/>
                </a:lnTo>
                <a:lnTo>
                  <a:pt x="121444" y="243599"/>
                </a:lnTo>
                <a:lnTo>
                  <a:pt x="142875" y="141205"/>
                </a:lnTo>
                <a:lnTo>
                  <a:pt x="223838" y="45955"/>
                </a:lnTo>
                <a:cubicBezTo>
                  <a:pt x="259954" y="23333"/>
                  <a:pt x="318691" y="9046"/>
                  <a:pt x="359569" y="3093"/>
                </a:cubicBezTo>
                <a:cubicBezTo>
                  <a:pt x="400447" y="-2860"/>
                  <a:pt x="437754" y="-83"/>
                  <a:pt x="469107" y="10236"/>
                </a:cubicBezTo>
                <a:cubicBezTo>
                  <a:pt x="500460" y="20555"/>
                  <a:pt x="521098" y="44369"/>
                  <a:pt x="547688" y="65006"/>
                </a:cubicBezTo>
                <a:cubicBezTo>
                  <a:pt x="574278" y="85643"/>
                  <a:pt x="604374" y="124707"/>
                  <a:pt x="628650" y="134061"/>
                </a:cubicBezTo>
                <a:cubicBezTo>
                  <a:pt x="671909" y="150730"/>
                  <a:pt x="677466" y="108661"/>
                  <a:pt x="692944" y="122155"/>
                </a:cubicBezTo>
                <a:cubicBezTo>
                  <a:pt x="708422" y="135649"/>
                  <a:pt x="719138" y="191211"/>
                  <a:pt x="721519" y="215024"/>
                </a:cubicBezTo>
                <a:lnTo>
                  <a:pt x="697707" y="267411"/>
                </a:lnTo>
                <a:lnTo>
                  <a:pt x="785813" y="288843"/>
                </a:lnTo>
                <a:cubicBezTo>
                  <a:pt x="817563" y="300749"/>
                  <a:pt x="811213" y="322180"/>
                  <a:pt x="809625" y="345993"/>
                </a:cubicBezTo>
                <a:cubicBezTo>
                  <a:pt x="827882" y="369806"/>
                  <a:pt x="834231" y="388855"/>
                  <a:pt x="814388" y="424574"/>
                </a:cubicBezTo>
                <a:cubicBezTo>
                  <a:pt x="798512" y="473788"/>
                  <a:pt x="839788" y="484899"/>
                  <a:pt x="835819" y="526968"/>
                </a:cubicBezTo>
                <a:cubicBezTo>
                  <a:pt x="822325" y="566656"/>
                  <a:pt x="807641" y="610710"/>
                  <a:pt x="785813" y="641269"/>
                </a:cubicBezTo>
                <a:cubicBezTo>
                  <a:pt x="763985" y="671828"/>
                  <a:pt x="705644" y="698418"/>
                  <a:pt x="661988" y="681749"/>
                </a:cubicBezTo>
                <a:cubicBezTo>
                  <a:pt x="640557" y="661905"/>
                  <a:pt x="597693" y="649205"/>
                  <a:pt x="597694" y="622217"/>
                </a:cubicBezTo>
                <a:cubicBezTo>
                  <a:pt x="569913" y="653967"/>
                  <a:pt x="556418" y="683337"/>
                  <a:pt x="507206" y="717468"/>
                </a:cubicBezTo>
                <a:cubicBezTo>
                  <a:pt x="490538" y="755569"/>
                  <a:pt x="474663" y="819465"/>
                  <a:pt x="483394" y="865105"/>
                </a:cubicBezTo>
                <a:cubicBezTo>
                  <a:pt x="480219" y="916699"/>
                  <a:pt x="534193" y="994486"/>
                  <a:pt x="585787" y="1017505"/>
                </a:cubicBezTo>
                <a:cubicBezTo>
                  <a:pt x="519906" y="1046874"/>
                  <a:pt x="465931" y="1035761"/>
                  <a:pt x="340519" y="1029411"/>
                </a:cubicBezTo>
                <a:lnTo>
                  <a:pt x="288132" y="1031792"/>
                </a:lnTo>
                <a:cubicBezTo>
                  <a:pt x="376636" y="991708"/>
                  <a:pt x="385763" y="871455"/>
                  <a:pt x="385763" y="817480"/>
                </a:cubicBezTo>
                <a:cubicBezTo>
                  <a:pt x="394890" y="758345"/>
                  <a:pt x="377825" y="717864"/>
                  <a:pt x="371475" y="705561"/>
                </a:cubicBezTo>
                <a:lnTo>
                  <a:pt x="347663" y="743661"/>
                </a:lnTo>
                <a:cubicBezTo>
                  <a:pt x="332581" y="715087"/>
                  <a:pt x="293688" y="719848"/>
                  <a:pt x="266700" y="729374"/>
                </a:cubicBezTo>
                <a:cubicBezTo>
                  <a:pt x="228600" y="742867"/>
                  <a:pt x="209550" y="761124"/>
                  <a:pt x="180975" y="776999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0" tIns="0" rIns="0" bIns="759333" anchor="ctr"/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fontAlgn="base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fontAlgn="auto">
              <a:spcBef>
                <a:spcPct val="0"/>
              </a:spcBef>
              <a:spcAft>
                <a:spcPts val="0"/>
              </a:spcAft>
              <a:buNone/>
              <a:defRPr/>
            </a:pPr>
            <a:r>
              <a:rPr lang="zh-CN" altLang="en-US" sz="450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标题</a:t>
            </a:r>
          </a:p>
        </p:txBody>
      </p:sp>
      <p:grpSp>
        <p:nvGrpSpPr>
          <p:cNvPr id="33816" name="组合 56"/>
          <p:cNvGrpSpPr/>
          <p:nvPr/>
        </p:nvGrpSpPr>
        <p:grpSpPr bwMode="auto">
          <a:xfrm>
            <a:off x="7333456" y="2543146"/>
            <a:ext cx="837112" cy="425253"/>
            <a:chOff x="5242560" y="2729569"/>
            <a:chExt cx="596023" cy="30319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29" name="椭圆 57"/>
            <p:cNvSpPr>
              <a:spLocks noChangeArrowheads="1"/>
            </p:cNvSpPr>
            <p:nvPr/>
          </p:nvSpPr>
          <p:spPr bwMode="auto">
            <a:xfrm>
              <a:off x="5242560" y="2979045"/>
              <a:ext cx="53642" cy="5371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9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0" name="矩形 58"/>
            <p:cNvSpPr>
              <a:spLocks noChangeArrowheads="1"/>
            </p:cNvSpPr>
            <p:nvPr/>
          </p:nvSpPr>
          <p:spPr bwMode="auto">
            <a:xfrm rot="-2650181">
              <a:off x="5254480" y="2961140"/>
              <a:ext cx="108477" cy="1074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9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1" name="任意多边形 30"/>
            <p:cNvSpPr/>
            <p:nvPr/>
          </p:nvSpPr>
          <p:spPr>
            <a:xfrm>
              <a:off x="5342692" y="2729569"/>
              <a:ext cx="495891" cy="206504"/>
            </a:xfrm>
            <a:custGeom>
              <a:avLst/>
              <a:gdLst>
                <a:gd name="connsiteX0" fmla="*/ 301650 w 496670"/>
                <a:gd name="connsiteY0" fmla="*/ 0 h 206120"/>
                <a:gd name="connsiteX1" fmla="*/ 496670 w 496670"/>
                <a:gd name="connsiteY1" fmla="*/ 0 h 206120"/>
                <a:gd name="connsiteX2" fmla="*/ 496670 w 496670"/>
                <a:gd name="connsiteY2" fmla="*/ 10800 h 206120"/>
                <a:gd name="connsiteX3" fmla="*/ 208670 w 496670"/>
                <a:gd name="connsiteY3" fmla="*/ 10800 h 206120"/>
                <a:gd name="connsiteX4" fmla="*/ 208670 w 496670"/>
                <a:gd name="connsiteY4" fmla="*/ 10722 h 206120"/>
                <a:gd name="connsiteX5" fmla="*/ 7525 w 496670"/>
                <a:gd name="connsiteY5" fmla="*/ 206120 h 206120"/>
                <a:gd name="connsiteX6" fmla="*/ 0 w 496670"/>
                <a:gd name="connsiteY6" fmla="*/ 198373 h 206120"/>
                <a:gd name="connsiteX7" fmla="*/ 204125 w 496670"/>
                <a:gd name="connsiteY7" fmla="*/ 79 h 206120"/>
                <a:gd name="connsiteX8" fmla="*/ 301650 w 496670"/>
                <a:gd name="connsiteY8" fmla="*/ 79 h 20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670" h="206120">
                  <a:moveTo>
                    <a:pt x="301650" y="0"/>
                  </a:moveTo>
                  <a:lnTo>
                    <a:pt x="496670" y="0"/>
                  </a:lnTo>
                  <a:lnTo>
                    <a:pt x="496670" y="10800"/>
                  </a:lnTo>
                  <a:lnTo>
                    <a:pt x="208670" y="10800"/>
                  </a:lnTo>
                  <a:lnTo>
                    <a:pt x="208670" y="10722"/>
                  </a:lnTo>
                  <a:lnTo>
                    <a:pt x="7525" y="206120"/>
                  </a:lnTo>
                  <a:lnTo>
                    <a:pt x="0" y="198373"/>
                  </a:lnTo>
                  <a:lnTo>
                    <a:pt x="204125" y="79"/>
                  </a:lnTo>
                  <a:lnTo>
                    <a:pt x="301650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7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811" name="组合 60"/>
          <p:cNvGrpSpPr/>
          <p:nvPr/>
        </p:nvGrpSpPr>
        <p:grpSpPr bwMode="auto">
          <a:xfrm>
            <a:off x="7762058" y="4227416"/>
            <a:ext cx="838787" cy="426927"/>
            <a:chOff x="5242560" y="2729569"/>
            <a:chExt cx="596023" cy="30319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35" name="椭圆 61"/>
            <p:cNvSpPr>
              <a:spLocks noChangeArrowheads="1"/>
            </p:cNvSpPr>
            <p:nvPr/>
          </p:nvSpPr>
          <p:spPr bwMode="auto">
            <a:xfrm>
              <a:off x="5242560" y="2979256"/>
              <a:ext cx="53535" cy="53504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9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6" name="矩形 62"/>
            <p:cNvSpPr>
              <a:spLocks noChangeArrowheads="1"/>
            </p:cNvSpPr>
            <p:nvPr/>
          </p:nvSpPr>
          <p:spPr bwMode="auto">
            <a:xfrm rot="-2650181">
              <a:off x="5254457" y="2961421"/>
              <a:ext cx="108260" cy="10701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9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37" name="任意多边形 36"/>
            <p:cNvSpPr/>
            <p:nvPr/>
          </p:nvSpPr>
          <p:spPr>
            <a:xfrm>
              <a:off x="5342492" y="2729569"/>
              <a:ext cx="494901" cy="205694"/>
            </a:xfrm>
            <a:custGeom>
              <a:avLst/>
              <a:gdLst>
                <a:gd name="connsiteX0" fmla="*/ 301650 w 496670"/>
                <a:gd name="connsiteY0" fmla="*/ 0 h 206120"/>
                <a:gd name="connsiteX1" fmla="*/ 496670 w 496670"/>
                <a:gd name="connsiteY1" fmla="*/ 0 h 206120"/>
                <a:gd name="connsiteX2" fmla="*/ 496670 w 496670"/>
                <a:gd name="connsiteY2" fmla="*/ 10800 h 206120"/>
                <a:gd name="connsiteX3" fmla="*/ 208670 w 496670"/>
                <a:gd name="connsiteY3" fmla="*/ 10800 h 206120"/>
                <a:gd name="connsiteX4" fmla="*/ 208670 w 496670"/>
                <a:gd name="connsiteY4" fmla="*/ 10722 h 206120"/>
                <a:gd name="connsiteX5" fmla="*/ 7525 w 496670"/>
                <a:gd name="connsiteY5" fmla="*/ 206120 h 206120"/>
                <a:gd name="connsiteX6" fmla="*/ 0 w 496670"/>
                <a:gd name="connsiteY6" fmla="*/ 198373 h 206120"/>
                <a:gd name="connsiteX7" fmla="*/ 204125 w 496670"/>
                <a:gd name="connsiteY7" fmla="*/ 79 h 206120"/>
                <a:gd name="connsiteX8" fmla="*/ 301650 w 496670"/>
                <a:gd name="connsiteY8" fmla="*/ 79 h 20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670" h="206120">
                  <a:moveTo>
                    <a:pt x="301650" y="0"/>
                  </a:moveTo>
                  <a:lnTo>
                    <a:pt x="496670" y="0"/>
                  </a:lnTo>
                  <a:lnTo>
                    <a:pt x="496670" y="10800"/>
                  </a:lnTo>
                  <a:lnTo>
                    <a:pt x="208670" y="10800"/>
                  </a:lnTo>
                  <a:lnTo>
                    <a:pt x="208670" y="10722"/>
                  </a:lnTo>
                  <a:lnTo>
                    <a:pt x="7525" y="206120"/>
                  </a:lnTo>
                  <a:lnTo>
                    <a:pt x="0" y="198373"/>
                  </a:lnTo>
                  <a:lnTo>
                    <a:pt x="204125" y="79"/>
                  </a:lnTo>
                  <a:lnTo>
                    <a:pt x="301650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7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806" name="组合 64"/>
          <p:cNvGrpSpPr/>
          <p:nvPr/>
        </p:nvGrpSpPr>
        <p:grpSpPr bwMode="auto">
          <a:xfrm flipH="1">
            <a:off x="4308133" y="3244648"/>
            <a:ext cx="838786" cy="425253"/>
            <a:chOff x="5242560" y="2729569"/>
            <a:chExt cx="596023" cy="303191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1" name="椭圆 65"/>
            <p:cNvSpPr>
              <a:spLocks noChangeArrowheads="1"/>
            </p:cNvSpPr>
            <p:nvPr/>
          </p:nvSpPr>
          <p:spPr bwMode="auto">
            <a:xfrm>
              <a:off x="5242560" y="2979045"/>
              <a:ext cx="53535" cy="53715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9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2" name="矩形 66"/>
            <p:cNvSpPr>
              <a:spLocks noChangeArrowheads="1"/>
            </p:cNvSpPr>
            <p:nvPr/>
          </p:nvSpPr>
          <p:spPr bwMode="auto">
            <a:xfrm rot="-2650181">
              <a:off x="5254457" y="2961140"/>
              <a:ext cx="108259" cy="10743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9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3" name="任意多边形 42"/>
            <p:cNvSpPr/>
            <p:nvPr/>
          </p:nvSpPr>
          <p:spPr>
            <a:xfrm>
              <a:off x="5343681" y="2728376"/>
              <a:ext cx="494902" cy="206504"/>
            </a:xfrm>
            <a:custGeom>
              <a:avLst/>
              <a:gdLst>
                <a:gd name="connsiteX0" fmla="*/ 301650 w 496670"/>
                <a:gd name="connsiteY0" fmla="*/ 0 h 206120"/>
                <a:gd name="connsiteX1" fmla="*/ 496670 w 496670"/>
                <a:gd name="connsiteY1" fmla="*/ 0 h 206120"/>
                <a:gd name="connsiteX2" fmla="*/ 496670 w 496670"/>
                <a:gd name="connsiteY2" fmla="*/ 10800 h 206120"/>
                <a:gd name="connsiteX3" fmla="*/ 208670 w 496670"/>
                <a:gd name="connsiteY3" fmla="*/ 10800 h 206120"/>
                <a:gd name="connsiteX4" fmla="*/ 208670 w 496670"/>
                <a:gd name="connsiteY4" fmla="*/ 10722 h 206120"/>
                <a:gd name="connsiteX5" fmla="*/ 7525 w 496670"/>
                <a:gd name="connsiteY5" fmla="*/ 206120 h 206120"/>
                <a:gd name="connsiteX6" fmla="*/ 0 w 496670"/>
                <a:gd name="connsiteY6" fmla="*/ 198373 h 206120"/>
                <a:gd name="connsiteX7" fmla="*/ 204125 w 496670"/>
                <a:gd name="connsiteY7" fmla="*/ 79 h 206120"/>
                <a:gd name="connsiteX8" fmla="*/ 301650 w 496670"/>
                <a:gd name="connsiteY8" fmla="*/ 79 h 2061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496670" h="206120">
                  <a:moveTo>
                    <a:pt x="301650" y="0"/>
                  </a:moveTo>
                  <a:lnTo>
                    <a:pt x="496670" y="0"/>
                  </a:lnTo>
                  <a:lnTo>
                    <a:pt x="496670" y="10800"/>
                  </a:lnTo>
                  <a:lnTo>
                    <a:pt x="208670" y="10800"/>
                  </a:lnTo>
                  <a:lnTo>
                    <a:pt x="208670" y="10722"/>
                  </a:lnTo>
                  <a:lnTo>
                    <a:pt x="7525" y="206120"/>
                  </a:lnTo>
                  <a:lnTo>
                    <a:pt x="0" y="198373"/>
                  </a:lnTo>
                  <a:lnTo>
                    <a:pt x="204125" y="79"/>
                  </a:lnTo>
                  <a:lnTo>
                    <a:pt x="301650" y="79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7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grpSp>
        <p:nvGrpSpPr>
          <p:cNvPr id="33801" name="组合 68"/>
          <p:cNvGrpSpPr/>
          <p:nvPr/>
        </p:nvGrpSpPr>
        <p:grpSpPr bwMode="auto">
          <a:xfrm>
            <a:off x="4607819" y="5072902"/>
            <a:ext cx="1022952" cy="75341"/>
            <a:chOff x="3351817" y="4503373"/>
            <a:chExt cx="727826" cy="53340"/>
          </a:xfrm>
          <a:solidFill>
            <a:schemeClr val="tx1">
              <a:lumMod val="50000"/>
              <a:lumOff val="50000"/>
            </a:schemeClr>
          </a:solidFill>
        </p:grpSpPr>
        <p:sp>
          <p:nvSpPr>
            <p:cNvPr id="47" name="椭圆 69"/>
            <p:cNvSpPr>
              <a:spLocks noChangeArrowheads="1"/>
            </p:cNvSpPr>
            <p:nvPr/>
          </p:nvSpPr>
          <p:spPr bwMode="auto">
            <a:xfrm flipH="1">
              <a:off x="4026038" y="4503373"/>
              <a:ext cx="53605" cy="53340"/>
            </a:xfrm>
            <a:prstGeom prst="ellipse">
              <a:avLst/>
            </a:prstGeom>
            <a:grpFill/>
            <a:ln w="9525">
              <a:noFill/>
              <a:round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9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8" name="矩形 70"/>
            <p:cNvSpPr>
              <a:spLocks noChangeArrowheads="1"/>
            </p:cNvSpPr>
            <p:nvPr/>
          </p:nvSpPr>
          <p:spPr bwMode="auto">
            <a:xfrm flipH="1">
              <a:off x="3943846" y="4524709"/>
              <a:ext cx="107208" cy="10668"/>
            </a:xfrm>
            <a:prstGeom prst="rect">
              <a:avLst/>
            </a:prstGeom>
            <a:grpFill/>
            <a:ln w="9525">
              <a:noFill/>
              <a:miter lim="800000"/>
            </a:ln>
          </p:spPr>
          <p:txBody>
            <a:bodyPr anchor="ctr"/>
            <a:lstStyle>
              <a:lvl1pPr>
                <a:spcBef>
                  <a:spcPct val="20000"/>
                </a:spcBef>
                <a:buFont typeface="Arial" panose="020B0604020202020204" pitchFamily="34" charset="0"/>
                <a:buChar char="•"/>
                <a:defRPr sz="32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spcBef>
                  <a:spcPct val="20000"/>
                </a:spcBef>
                <a:buFont typeface="Arial" panose="020B0604020202020204" pitchFamily="34" charset="0"/>
                <a:buChar char="–"/>
                <a:defRPr sz="28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spcBef>
                  <a:spcPct val="20000"/>
                </a:spcBef>
                <a:buFont typeface="Arial" panose="020B0604020202020204" pitchFamily="34" charset="0"/>
                <a:buChar char="•"/>
                <a:defRPr sz="24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spcBef>
                  <a:spcPct val="20000"/>
                </a:spcBef>
                <a:buFont typeface="Arial" panose="020B0604020202020204" pitchFamily="34" charset="0"/>
                <a:buChar char="–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spcBef>
                  <a:spcPct val="20000"/>
                </a:spcBef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fontAlgn="base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2000"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 algn="just" fontAlgn="auto">
                <a:lnSpc>
                  <a:spcPct val="120000"/>
                </a:lnSpc>
                <a:spcBef>
                  <a:spcPct val="0"/>
                </a:spcBef>
                <a:spcAft>
                  <a:spcPts val="0"/>
                </a:spcAft>
                <a:buNone/>
                <a:defRPr/>
              </a:pPr>
              <a:endParaRPr lang="zh-CN" altLang="en-US" sz="197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</a:endParaRPr>
            </a:p>
          </p:txBody>
        </p:sp>
        <p:sp>
          <p:nvSpPr>
            <p:cNvPr id="49" name="任意多边形 48"/>
            <p:cNvSpPr/>
            <p:nvPr/>
          </p:nvSpPr>
          <p:spPr>
            <a:xfrm flipH="1">
              <a:off x="3351817" y="4525895"/>
              <a:ext cx="648015" cy="9483"/>
            </a:xfrm>
            <a:custGeom>
              <a:avLst/>
              <a:gdLst>
                <a:gd name="connsiteX0" fmla="*/ 197354 w 197354"/>
                <a:gd name="connsiteY0" fmla="*/ 0 h 10800"/>
                <a:gd name="connsiteX1" fmla="*/ 2334 w 197354"/>
                <a:gd name="connsiteY1" fmla="*/ 0 h 10800"/>
                <a:gd name="connsiteX2" fmla="*/ 2334 w 197354"/>
                <a:gd name="connsiteY2" fmla="*/ 79 h 10800"/>
                <a:gd name="connsiteX3" fmla="*/ 0 w 197354"/>
                <a:gd name="connsiteY3" fmla="*/ 79 h 10800"/>
                <a:gd name="connsiteX4" fmla="*/ 0 w 197354"/>
                <a:gd name="connsiteY4" fmla="*/ 10800 h 10800"/>
                <a:gd name="connsiteX5" fmla="*/ 197354 w 197354"/>
                <a:gd name="connsiteY5" fmla="*/ 10800 h 10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97354" h="10800">
                  <a:moveTo>
                    <a:pt x="197354" y="0"/>
                  </a:moveTo>
                  <a:lnTo>
                    <a:pt x="2334" y="0"/>
                  </a:lnTo>
                  <a:lnTo>
                    <a:pt x="2334" y="79"/>
                  </a:lnTo>
                  <a:lnTo>
                    <a:pt x="0" y="79"/>
                  </a:lnTo>
                  <a:lnTo>
                    <a:pt x="0" y="10800"/>
                  </a:lnTo>
                  <a:lnTo>
                    <a:pt x="197354" y="1080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anchor="ctr"/>
            <a:lstStyle/>
            <a:p>
              <a:pPr algn="just" fontAlgn="auto">
                <a:lnSpc>
                  <a:spcPct val="120000"/>
                </a:lnSpc>
                <a:spcBef>
                  <a:spcPts val="0"/>
                </a:spcBef>
                <a:spcAft>
                  <a:spcPts val="0"/>
                </a:spcAft>
                <a:defRPr/>
              </a:pPr>
              <a:endParaRPr lang="zh-CN" altLang="en-US" sz="1970" dirty="0">
                <a:solidFill>
                  <a:schemeClr val="bg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34" name="TextBox 23"/>
          <p:cNvSpPr txBox="1"/>
          <p:nvPr/>
        </p:nvSpPr>
        <p:spPr>
          <a:xfrm>
            <a:off x="1504088" y="3407609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0" name="TextBox 24"/>
          <p:cNvSpPr txBox="1"/>
          <p:nvPr/>
        </p:nvSpPr>
        <p:spPr>
          <a:xfrm>
            <a:off x="2418256" y="3073698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Box 23"/>
          <p:cNvSpPr txBox="1"/>
          <p:nvPr/>
        </p:nvSpPr>
        <p:spPr>
          <a:xfrm>
            <a:off x="1845833" y="5273354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0" name="TextBox 24"/>
          <p:cNvSpPr txBox="1"/>
          <p:nvPr/>
        </p:nvSpPr>
        <p:spPr>
          <a:xfrm>
            <a:off x="2760001" y="4939443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1" name="TextBox 23"/>
          <p:cNvSpPr txBox="1"/>
          <p:nvPr/>
        </p:nvSpPr>
        <p:spPr>
          <a:xfrm>
            <a:off x="8748310" y="4574360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2" name="TextBox 24"/>
          <p:cNvSpPr txBox="1"/>
          <p:nvPr/>
        </p:nvSpPr>
        <p:spPr>
          <a:xfrm>
            <a:off x="8748310" y="4240449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3" name="TextBox 23"/>
          <p:cNvSpPr txBox="1"/>
          <p:nvPr/>
        </p:nvSpPr>
        <p:spPr>
          <a:xfrm>
            <a:off x="8314201" y="2957996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57" name="TextBox 24"/>
          <p:cNvSpPr txBox="1"/>
          <p:nvPr/>
        </p:nvSpPr>
        <p:spPr>
          <a:xfrm>
            <a:off x="8314201" y="2624085"/>
            <a:ext cx="166744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532129" y="408940"/>
            <a:ext cx="280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添加标题文字内容</a:t>
            </a:r>
          </a:p>
        </p:txBody>
      </p:sp>
      <p:sp>
        <p:nvSpPr>
          <p:cNvPr id="28" name="矩形 27"/>
          <p:cNvSpPr/>
          <p:nvPr/>
        </p:nvSpPr>
        <p:spPr>
          <a:xfrm>
            <a:off x="251520" y="409228"/>
            <a:ext cx="17951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Tm="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900" decel="100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4" dur="500"/>
                                        <p:tgtEl>
                                          <p:spTgt spid="338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500"/>
                            </p:stCondLst>
                            <p:childTnLst>
                              <p:par>
                                <p:cTn id="16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9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23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38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36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3000"/>
                            </p:stCondLst>
                            <p:childTnLst>
                              <p:par>
                                <p:cTn id="3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338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500"/>
                            </p:stCondLst>
                            <p:childTnLst>
                              <p:par>
                                <p:cTn id="4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45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4000"/>
                            </p:stCondLst>
                            <p:childTnLst>
                              <p:par>
                                <p:cTn id="51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8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3" dur="500"/>
                                        <p:tgtEl>
                                          <p:spTgt spid="338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4500"/>
                            </p:stCondLst>
                            <p:childTnLst>
                              <p:par>
                                <p:cTn id="5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8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  <p:bldP spid="34" grpId="0"/>
      <p:bldP spid="40" grpId="0"/>
      <p:bldP spid="46" grpId="0"/>
      <p:bldP spid="50" grpId="0"/>
      <p:bldP spid="51" grpId="0"/>
      <p:bldP spid="52" grpId="0"/>
      <p:bldP spid="53" grpId="0"/>
      <p:bldP spid="57" grpId="0"/>
      <p:bldP spid="27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Freeform 15"/>
          <p:cNvSpPr>
            <a:spLocks noChangeAspect="1" noEditPoints="1"/>
          </p:cNvSpPr>
          <p:nvPr/>
        </p:nvSpPr>
        <p:spPr bwMode="auto">
          <a:xfrm>
            <a:off x="6008326" y="3909645"/>
            <a:ext cx="722118" cy="525859"/>
          </a:xfrm>
          <a:custGeom>
            <a:avLst/>
            <a:gdLst>
              <a:gd name="T0" fmla="*/ 275 w 326"/>
              <a:gd name="T1" fmla="*/ 25 h 237"/>
              <a:gd name="T2" fmla="*/ 49 w 326"/>
              <a:gd name="T3" fmla="*/ 163 h 237"/>
              <a:gd name="T4" fmla="*/ 162 w 326"/>
              <a:gd name="T5" fmla="*/ 127 h 237"/>
              <a:gd name="T6" fmla="*/ 222 w 326"/>
              <a:gd name="T7" fmla="*/ 134 h 237"/>
              <a:gd name="T8" fmla="*/ 162 w 326"/>
              <a:gd name="T9" fmla="*/ 127 h 237"/>
              <a:gd name="T10" fmla="*/ 162 w 326"/>
              <a:gd name="T11" fmla="*/ 116 h 237"/>
              <a:gd name="T12" fmla="*/ 222 w 326"/>
              <a:gd name="T13" fmla="*/ 108 h 237"/>
              <a:gd name="T14" fmla="*/ 162 w 326"/>
              <a:gd name="T15" fmla="*/ 86 h 237"/>
              <a:gd name="T16" fmla="*/ 263 w 326"/>
              <a:gd name="T17" fmla="*/ 94 h 237"/>
              <a:gd name="T18" fmla="*/ 162 w 326"/>
              <a:gd name="T19" fmla="*/ 86 h 237"/>
              <a:gd name="T20" fmla="*/ 162 w 326"/>
              <a:gd name="T21" fmla="*/ 74 h 237"/>
              <a:gd name="T22" fmla="*/ 263 w 326"/>
              <a:gd name="T23" fmla="*/ 66 h 237"/>
              <a:gd name="T24" fmla="*/ 162 w 326"/>
              <a:gd name="T25" fmla="*/ 45 h 237"/>
              <a:gd name="T26" fmla="*/ 263 w 326"/>
              <a:gd name="T27" fmla="*/ 53 h 237"/>
              <a:gd name="T28" fmla="*/ 162 w 326"/>
              <a:gd name="T29" fmla="*/ 45 h 237"/>
              <a:gd name="T30" fmla="*/ 93 w 326"/>
              <a:gd name="T31" fmla="*/ 43 h 237"/>
              <a:gd name="T32" fmla="*/ 91 w 326"/>
              <a:gd name="T33" fmla="*/ 44 h 237"/>
              <a:gd name="T34" fmla="*/ 90 w 326"/>
              <a:gd name="T35" fmla="*/ 44 h 237"/>
              <a:gd name="T36" fmla="*/ 89 w 326"/>
              <a:gd name="T37" fmla="*/ 45 h 237"/>
              <a:gd name="T38" fmla="*/ 88 w 326"/>
              <a:gd name="T39" fmla="*/ 45 h 237"/>
              <a:gd name="T40" fmla="*/ 88 w 326"/>
              <a:gd name="T41" fmla="*/ 45 h 237"/>
              <a:gd name="T42" fmla="*/ 87 w 326"/>
              <a:gd name="T43" fmla="*/ 46 h 237"/>
              <a:gd name="T44" fmla="*/ 87 w 326"/>
              <a:gd name="T45" fmla="*/ 46 h 237"/>
              <a:gd name="T46" fmla="*/ 86 w 326"/>
              <a:gd name="T47" fmla="*/ 47 h 237"/>
              <a:gd name="T48" fmla="*/ 85 w 326"/>
              <a:gd name="T49" fmla="*/ 47 h 237"/>
              <a:gd name="T50" fmla="*/ 85 w 326"/>
              <a:gd name="T51" fmla="*/ 47 h 237"/>
              <a:gd name="T52" fmla="*/ 84 w 326"/>
              <a:gd name="T53" fmla="*/ 48 h 237"/>
              <a:gd name="T54" fmla="*/ 84 w 326"/>
              <a:gd name="T55" fmla="*/ 48 h 237"/>
              <a:gd name="T56" fmla="*/ 83 w 326"/>
              <a:gd name="T57" fmla="*/ 49 h 237"/>
              <a:gd name="T58" fmla="*/ 83 w 326"/>
              <a:gd name="T59" fmla="*/ 49 h 237"/>
              <a:gd name="T60" fmla="*/ 82 w 326"/>
              <a:gd name="T61" fmla="*/ 50 h 237"/>
              <a:gd name="T62" fmla="*/ 82 w 326"/>
              <a:gd name="T63" fmla="*/ 50 h 237"/>
              <a:gd name="T64" fmla="*/ 72 w 326"/>
              <a:gd name="T65" fmla="*/ 69 h 237"/>
              <a:gd name="T66" fmla="*/ 144 w 326"/>
              <a:gd name="T67" fmla="*/ 105 h 237"/>
              <a:gd name="T68" fmla="*/ 93 w 326"/>
              <a:gd name="T69" fmla="*/ 43 h 237"/>
              <a:gd name="T70" fmla="*/ 80 w 326"/>
              <a:gd name="T71" fmla="*/ 69 h 237"/>
              <a:gd name="T72" fmla="*/ 106 w 326"/>
              <a:gd name="T73" fmla="*/ 102 h 237"/>
              <a:gd name="T74" fmla="*/ 132 w 326"/>
              <a:gd name="T75" fmla="*/ 71 h 237"/>
              <a:gd name="T76" fmla="*/ 113 w 326"/>
              <a:gd name="T77" fmla="*/ 64 h 237"/>
              <a:gd name="T78" fmla="*/ 109 w 326"/>
              <a:gd name="T79" fmla="*/ 72 h 237"/>
              <a:gd name="T80" fmla="*/ 106 w 326"/>
              <a:gd name="T81" fmla="*/ 72 h 237"/>
              <a:gd name="T82" fmla="*/ 116 w 326"/>
              <a:gd name="T83" fmla="*/ 77 h 237"/>
              <a:gd name="T84" fmla="*/ 116 w 326"/>
              <a:gd name="T85" fmla="*/ 84 h 237"/>
              <a:gd name="T86" fmla="*/ 116 w 326"/>
              <a:gd name="T87" fmla="*/ 77 h 237"/>
              <a:gd name="T88" fmla="*/ 91 w 326"/>
              <a:gd name="T89" fmla="*/ 81 h 237"/>
              <a:gd name="T90" fmla="*/ 98 w 326"/>
              <a:gd name="T91" fmla="*/ 81 h 237"/>
              <a:gd name="T92" fmla="*/ 148 w 326"/>
              <a:gd name="T93" fmla="*/ 149 h 237"/>
              <a:gd name="T94" fmla="*/ 93 w 326"/>
              <a:gd name="T95" fmla="*/ 142 h 237"/>
              <a:gd name="T96" fmla="*/ 63 w 326"/>
              <a:gd name="T97" fmla="*/ 149 h 237"/>
              <a:gd name="T98" fmla="*/ 145 w 326"/>
              <a:gd name="T99" fmla="*/ 199 h 237"/>
              <a:gd name="T100" fmla="*/ 191 w 326"/>
              <a:gd name="T101" fmla="*/ 219 h 237"/>
              <a:gd name="T102" fmla="*/ 145 w 326"/>
              <a:gd name="T103" fmla="*/ 199 h 237"/>
              <a:gd name="T104" fmla="*/ 26 w 326"/>
              <a:gd name="T105" fmla="*/ 24 h 237"/>
              <a:gd name="T106" fmla="*/ 43 w 326"/>
              <a:gd name="T107" fmla="*/ 182 h 237"/>
              <a:gd name="T108" fmla="*/ 0 w 326"/>
              <a:gd name="T109" fmla="*/ 216 h 237"/>
              <a:gd name="T110" fmla="*/ 326 w 326"/>
              <a:gd name="T111" fmla="*/ 237 h 237"/>
              <a:gd name="T112" fmla="*/ 279 w 326"/>
              <a:gd name="T113" fmla="*/ 182 h 237"/>
              <a:gd name="T114" fmla="*/ 298 w 326"/>
              <a:gd name="T115" fmla="*/ 24 h 237"/>
              <a:gd name="T116" fmla="*/ 50 w 326"/>
              <a:gd name="T117" fmla="*/ 0 h 23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</a:cxnLst>
            <a:rect l="0" t="0" r="r" b="b"/>
            <a:pathLst>
              <a:path w="326" h="237">
                <a:moveTo>
                  <a:pt x="49" y="25"/>
                </a:moveTo>
                <a:cubicBezTo>
                  <a:pt x="275" y="25"/>
                  <a:pt x="275" y="25"/>
                  <a:pt x="275" y="25"/>
                </a:cubicBezTo>
                <a:cubicBezTo>
                  <a:pt x="275" y="163"/>
                  <a:pt x="275" y="163"/>
                  <a:pt x="275" y="163"/>
                </a:cubicBezTo>
                <a:cubicBezTo>
                  <a:pt x="49" y="163"/>
                  <a:pt x="49" y="163"/>
                  <a:pt x="49" y="163"/>
                </a:cubicBezTo>
                <a:cubicBezTo>
                  <a:pt x="49" y="25"/>
                  <a:pt x="49" y="25"/>
                  <a:pt x="49" y="25"/>
                </a:cubicBezTo>
                <a:close/>
                <a:moveTo>
                  <a:pt x="162" y="127"/>
                </a:moveTo>
                <a:cubicBezTo>
                  <a:pt x="162" y="134"/>
                  <a:pt x="162" y="134"/>
                  <a:pt x="162" y="134"/>
                </a:cubicBezTo>
                <a:cubicBezTo>
                  <a:pt x="222" y="134"/>
                  <a:pt x="222" y="134"/>
                  <a:pt x="222" y="134"/>
                </a:cubicBezTo>
                <a:cubicBezTo>
                  <a:pt x="222" y="127"/>
                  <a:pt x="222" y="127"/>
                  <a:pt x="222" y="127"/>
                </a:cubicBezTo>
                <a:cubicBezTo>
                  <a:pt x="162" y="127"/>
                  <a:pt x="162" y="127"/>
                  <a:pt x="162" y="127"/>
                </a:cubicBezTo>
                <a:close/>
                <a:moveTo>
                  <a:pt x="162" y="108"/>
                </a:moveTo>
                <a:cubicBezTo>
                  <a:pt x="162" y="116"/>
                  <a:pt x="162" y="116"/>
                  <a:pt x="162" y="116"/>
                </a:cubicBezTo>
                <a:cubicBezTo>
                  <a:pt x="222" y="116"/>
                  <a:pt x="222" y="116"/>
                  <a:pt x="222" y="116"/>
                </a:cubicBezTo>
                <a:cubicBezTo>
                  <a:pt x="222" y="108"/>
                  <a:pt x="222" y="108"/>
                  <a:pt x="222" y="108"/>
                </a:cubicBezTo>
                <a:cubicBezTo>
                  <a:pt x="162" y="108"/>
                  <a:pt x="162" y="108"/>
                  <a:pt x="162" y="108"/>
                </a:cubicBezTo>
                <a:close/>
                <a:moveTo>
                  <a:pt x="162" y="86"/>
                </a:moveTo>
                <a:cubicBezTo>
                  <a:pt x="162" y="94"/>
                  <a:pt x="162" y="94"/>
                  <a:pt x="162" y="94"/>
                </a:cubicBezTo>
                <a:cubicBezTo>
                  <a:pt x="263" y="94"/>
                  <a:pt x="263" y="94"/>
                  <a:pt x="263" y="94"/>
                </a:cubicBezTo>
                <a:cubicBezTo>
                  <a:pt x="263" y="86"/>
                  <a:pt x="263" y="86"/>
                  <a:pt x="263" y="86"/>
                </a:cubicBezTo>
                <a:cubicBezTo>
                  <a:pt x="162" y="86"/>
                  <a:pt x="162" y="86"/>
                  <a:pt x="162" y="86"/>
                </a:cubicBezTo>
                <a:close/>
                <a:moveTo>
                  <a:pt x="162" y="66"/>
                </a:moveTo>
                <a:cubicBezTo>
                  <a:pt x="162" y="74"/>
                  <a:pt x="162" y="74"/>
                  <a:pt x="162" y="74"/>
                </a:cubicBezTo>
                <a:cubicBezTo>
                  <a:pt x="263" y="74"/>
                  <a:pt x="263" y="74"/>
                  <a:pt x="263" y="74"/>
                </a:cubicBezTo>
                <a:cubicBezTo>
                  <a:pt x="263" y="66"/>
                  <a:pt x="263" y="66"/>
                  <a:pt x="263" y="66"/>
                </a:cubicBezTo>
                <a:cubicBezTo>
                  <a:pt x="162" y="66"/>
                  <a:pt x="162" y="66"/>
                  <a:pt x="162" y="66"/>
                </a:cubicBezTo>
                <a:close/>
                <a:moveTo>
                  <a:pt x="162" y="45"/>
                </a:moveTo>
                <a:cubicBezTo>
                  <a:pt x="162" y="53"/>
                  <a:pt x="162" y="53"/>
                  <a:pt x="162" y="53"/>
                </a:cubicBezTo>
                <a:cubicBezTo>
                  <a:pt x="263" y="53"/>
                  <a:pt x="263" y="53"/>
                  <a:pt x="263" y="53"/>
                </a:cubicBezTo>
                <a:cubicBezTo>
                  <a:pt x="263" y="45"/>
                  <a:pt x="263" y="45"/>
                  <a:pt x="263" y="45"/>
                </a:cubicBezTo>
                <a:cubicBezTo>
                  <a:pt x="162" y="45"/>
                  <a:pt x="162" y="45"/>
                  <a:pt x="162" y="45"/>
                </a:cubicBezTo>
                <a:close/>
                <a:moveTo>
                  <a:pt x="93" y="43"/>
                </a:moveTo>
                <a:cubicBezTo>
                  <a:pt x="93" y="43"/>
                  <a:pt x="93" y="43"/>
                  <a:pt x="93" y="43"/>
                </a:cubicBezTo>
                <a:cubicBezTo>
                  <a:pt x="92" y="43"/>
                  <a:pt x="91" y="43"/>
                  <a:pt x="91" y="44"/>
                </a:cubicBezTo>
                <a:cubicBezTo>
                  <a:pt x="91" y="44"/>
                  <a:pt x="91" y="44"/>
                  <a:pt x="91" y="44"/>
                </a:cubicBezTo>
                <a:cubicBezTo>
                  <a:pt x="91" y="44"/>
                  <a:pt x="90" y="44"/>
                  <a:pt x="90" y="44"/>
                </a:cubicBezTo>
                <a:cubicBezTo>
                  <a:pt x="90" y="44"/>
                  <a:pt x="90" y="44"/>
                  <a:pt x="90" y="44"/>
                </a:cubicBezTo>
                <a:cubicBezTo>
                  <a:pt x="90" y="44"/>
                  <a:pt x="89" y="45"/>
                  <a:pt x="89" y="45"/>
                </a:cubicBezTo>
                <a:cubicBezTo>
                  <a:pt x="89" y="45"/>
                  <a:pt x="89" y="45"/>
                  <a:pt x="89" y="45"/>
                </a:cubicBezTo>
                <a:cubicBezTo>
                  <a:pt x="89" y="45"/>
                  <a:pt x="89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5"/>
                  <a:pt x="88" y="45"/>
                  <a:pt x="88" y="45"/>
                </a:cubicBezTo>
                <a:cubicBezTo>
                  <a:pt x="88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7" y="46"/>
                  <a:pt x="87" y="46"/>
                  <a:pt x="87" y="46"/>
                </a:cubicBezTo>
                <a:cubicBezTo>
                  <a:pt x="86" y="46"/>
                  <a:pt x="86" y="46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6" y="47"/>
                  <a:pt x="86" y="47"/>
                  <a:pt x="86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7"/>
                  <a:pt x="85" y="47"/>
                  <a:pt x="85" y="47"/>
                </a:cubicBezTo>
                <a:cubicBezTo>
                  <a:pt x="85" y="48"/>
                  <a:pt x="85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4" y="48"/>
                  <a:pt x="84" y="48"/>
                  <a:pt x="84" y="48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3" y="49"/>
                </a:cubicBezTo>
                <a:cubicBezTo>
                  <a:pt x="83" y="49"/>
                  <a:pt x="83" y="49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82" y="50"/>
                  <a:pt x="82" y="50"/>
                  <a:pt x="82" y="50"/>
                </a:cubicBezTo>
                <a:cubicBezTo>
                  <a:pt x="77" y="55"/>
                  <a:pt x="73" y="62"/>
                  <a:pt x="72" y="69"/>
                </a:cubicBezTo>
                <a:cubicBezTo>
                  <a:pt x="72" y="69"/>
                  <a:pt x="72" y="69"/>
                  <a:pt x="72" y="69"/>
                </a:cubicBezTo>
                <a:cubicBezTo>
                  <a:pt x="70" y="81"/>
                  <a:pt x="82" y="98"/>
                  <a:pt x="66" y="105"/>
                </a:cubicBezTo>
                <a:cubicBezTo>
                  <a:pt x="144" y="105"/>
                  <a:pt x="144" y="105"/>
                  <a:pt x="144" y="105"/>
                </a:cubicBezTo>
                <a:cubicBezTo>
                  <a:pt x="151" y="82"/>
                  <a:pt x="142" y="39"/>
                  <a:pt x="106" y="40"/>
                </a:cubicBezTo>
                <a:cubicBezTo>
                  <a:pt x="101" y="40"/>
                  <a:pt x="97" y="41"/>
                  <a:pt x="93" y="43"/>
                </a:cubicBezTo>
                <a:close/>
                <a:moveTo>
                  <a:pt x="80" y="71"/>
                </a:moveTo>
                <a:cubicBezTo>
                  <a:pt x="80" y="71"/>
                  <a:pt x="80" y="70"/>
                  <a:pt x="80" y="69"/>
                </a:cubicBezTo>
                <a:cubicBezTo>
                  <a:pt x="80" y="71"/>
                  <a:pt x="79" y="73"/>
                  <a:pt x="79" y="75"/>
                </a:cubicBezTo>
                <a:cubicBezTo>
                  <a:pt x="79" y="90"/>
                  <a:pt x="91" y="102"/>
                  <a:pt x="106" y="102"/>
                </a:cubicBezTo>
                <a:cubicBezTo>
                  <a:pt x="120" y="102"/>
                  <a:pt x="132" y="90"/>
                  <a:pt x="132" y="75"/>
                </a:cubicBezTo>
                <a:cubicBezTo>
                  <a:pt x="132" y="74"/>
                  <a:pt x="132" y="72"/>
                  <a:pt x="132" y="71"/>
                </a:cubicBezTo>
                <a:cubicBezTo>
                  <a:pt x="116" y="72"/>
                  <a:pt x="116" y="72"/>
                  <a:pt x="116" y="72"/>
                </a:cubicBezTo>
                <a:cubicBezTo>
                  <a:pt x="113" y="64"/>
                  <a:pt x="113" y="64"/>
                  <a:pt x="113" y="64"/>
                </a:cubicBezTo>
                <a:cubicBezTo>
                  <a:pt x="111" y="72"/>
                  <a:pt x="111" y="72"/>
                  <a:pt x="111" y="72"/>
                </a:cubicBezTo>
                <a:cubicBezTo>
                  <a:pt x="109" y="72"/>
                  <a:pt x="109" y="72"/>
                  <a:pt x="109" y="72"/>
                </a:cubicBezTo>
                <a:cubicBezTo>
                  <a:pt x="108" y="56"/>
                  <a:pt x="108" y="56"/>
                  <a:pt x="108" y="56"/>
                </a:cubicBezTo>
                <a:cubicBezTo>
                  <a:pt x="106" y="72"/>
                  <a:pt x="106" y="72"/>
                  <a:pt x="106" y="72"/>
                </a:cubicBezTo>
                <a:cubicBezTo>
                  <a:pt x="80" y="71"/>
                  <a:pt x="80" y="71"/>
                  <a:pt x="80" y="71"/>
                </a:cubicBezTo>
                <a:close/>
                <a:moveTo>
                  <a:pt x="116" y="77"/>
                </a:moveTo>
                <a:cubicBezTo>
                  <a:pt x="114" y="77"/>
                  <a:pt x="112" y="79"/>
                  <a:pt x="112" y="81"/>
                </a:cubicBezTo>
                <a:cubicBezTo>
                  <a:pt x="112" y="83"/>
                  <a:pt x="114" y="84"/>
                  <a:pt x="116" y="84"/>
                </a:cubicBezTo>
                <a:cubicBezTo>
                  <a:pt x="118" y="84"/>
                  <a:pt x="120" y="83"/>
                  <a:pt x="120" y="81"/>
                </a:cubicBezTo>
                <a:cubicBezTo>
                  <a:pt x="120" y="79"/>
                  <a:pt x="118" y="77"/>
                  <a:pt x="116" y="77"/>
                </a:cubicBezTo>
                <a:close/>
                <a:moveTo>
                  <a:pt x="95" y="77"/>
                </a:moveTo>
                <a:cubicBezTo>
                  <a:pt x="93" y="77"/>
                  <a:pt x="91" y="79"/>
                  <a:pt x="91" y="81"/>
                </a:cubicBezTo>
                <a:cubicBezTo>
                  <a:pt x="91" y="83"/>
                  <a:pt x="93" y="84"/>
                  <a:pt x="95" y="84"/>
                </a:cubicBezTo>
                <a:cubicBezTo>
                  <a:pt x="97" y="84"/>
                  <a:pt x="98" y="83"/>
                  <a:pt x="98" y="81"/>
                </a:cubicBezTo>
                <a:cubicBezTo>
                  <a:pt x="98" y="79"/>
                  <a:pt x="97" y="77"/>
                  <a:pt x="95" y="77"/>
                </a:cubicBezTo>
                <a:close/>
                <a:moveTo>
                  <a:pt x="148" y="149"/>
                </a:moveTo>
                <a:cubicBezTo>
                  <a:pt x="147" y="129"/>
                  <a:pt x="135" y="112"/>
                  <a:pt x="118" y="107"/>
                </a:cubicBezTo>
                <a:cubicBezTo>
                  <a:pt x="93" y="142"/>
                  <a:pt x="93" y="142"/>
                  <a:pt x="93" y="142"/>
                </a:cubicBezTo>
                <a:cubicBezTo>
                  <a:pt x="93" y="106"/>
                  <a:pt x="93" y="106"/>
                  <a:pt x="93" y="106"/>
                </a:cubicBezTo>
                <a:cubicBezTo>
                  <a:pt x="76" y="112"/>
                  <a:pt x="64" y="129"/>
                  <a:pt x="63" y="149"/>
                </a:cubicBezTo>
                <a:cubicBezTo>
                  <a:pt x="148" y="149"/>
                  <a:pt x="148" y="149"/>
                  <a:pt x="148" y="149"/>
                </a:cubicBezTo>
                <a:close/>
                <a:moveTo>
                  <a:pt x="145" y="199"/>
                </a:moveTo>
                <a:cubicBezTo>
                  <a:pt x="179" y="199"/>
                  <a:pt x="179" y="199"/>
                  <a:pt x="179" y="199"/>
                </a:cubicBezTo>
                <a:cubicBezTo>
                  <a:pt x="191" y="219"/>
                  <a:pt x="191" y="219"/>
                  <a:pt x="191" y="219"/>
                </a:cubicBezTo>
                <a:cubicBezTo>
                  <a:pt x="134" y="219"/>
                  <a:pt x="134" y="219"/>
                  <a:pt x="134" y="219"/>
                </a:cubicBezTo>
                <a:cubicBezTo>
                  <a:pt x="145" y="199"/>
                  <a:pt x="145" y="199"/>
                  <a:pt x="145" y="199"/>
                </a:cubicBezTo>
                <a:close/>
                <a:moveTo>
                  <a:pt x="50" y="0"/>
                </a:moveTo>
                <a:cubicBezTo>
                  <a:pt x="37" y="0"/>
                  <a:pt x="26" y="11"/>
                  <a:pt x="26" y="24"/>
                </a:cubicBezTo>
                <a:cubicBezTo>
                  <a:pt x="26" y="159"/>
                  <a:pt x="26" y="159"/>
                  <a:pt x="26" y="159"/>
                </a:cubicBezTo>
                <a:cubicBezTo>
                  <a:pt x="26" y="170"/>
                  <a:pt x="33" y="179"/>
                  <a:pt x="43" y="182"/>
                </a:cubicBezTo>
                <a:cubicBezTo>
                  <a:pt x="43" y="182"/>
                  <a:pt x="43" y="182"/>
                  <a:pt x="43" y="182"/>
                </a:cubicBezTo>
                <a:cubicBezTo>
                  <a:pt x="0" y="216"/>
                  <a:pt x="0" y="216"/>
                  <a:pt x="0" y="216"/>
                </a:cubicBezTo>
                <a:cubicBezTo>
                  <a:pt x="0" y="237"/>
                  <a:pt x="0" y="237"/>
                  <a:pt x="0" y="237"/>
                </a:cubicBezTo>
                <a:cubicBezTo>
                  <a:pt x="326" y="237"/>
                  <a:pt x="326" y="237"/>
                  <a:pt x="326" y="237"/>
                </a:cubicBezTo>
                <a:cubicBezTo>
                  <a:pt x="326" y="216"/>
                  <a:pt x="326" y="216"/>
                  <a:pt x="326" y="216"/>
                </a:cubicBezTo>
                <a:cubicBezTo>
                  <a:pt x="279" y="182"/>
                  <a:pt x="279" y="182"/>
                  <a:pt x="279" y="182"/>
                </a:cubicBezTo>
                <a:cubicBezTo>
                  <a:pt x="290" y="180"/>
                  <a:pt x="298" y="170"/>
                  <a:pt x="298" y="159"/>
                </a:cubicBezTo>
                <a:cubicBezTo>
                  <a:pt x="298" y="24"/>
                  <a:pt x="298" y="24"/>
                  <a:pt x="298" y="24"/>
                </a:cubicBezTo>
                <a:cubicBezTo>
                  <a:pt x="298" y="11"/>
                  <a:pt x="287" y="0"/>
                  <a:pt x="274" y="0"/>
                </a:cubicBezTo>
                <a:lnTo>
                  <a:pt x="50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vert="horz" wrap="square" lIns="128580" tIns="64290" rIns="128580" bIns="64290" numCol="1" anchor="t" anchorCtr="0" compatLnSpc="1"/>
          <a:lstStyle/>
          <a:p>
            <a:endParaRPr lang="zh-CN" altLang="en-US">
              <a:solidFill>
                <a:prstClr val="black"/>
              </a:solidFill>
              <a:latin typeface="Arial" panose="020B0604020202020204" pitchFamily="34" charset="0"/>
            </a:endParaRPr>
          </a:p>
        </p:txBody>
      </p:sp>
      <p:grpSp>
        <p:nvGrpSpPr>
          <p:cNvPr id="108" name="组合 107"/>
          <p:cNvGrpSpPr/>
          <p:nvPr/>
        </p:nvGrpSpPr>
        <p:grpSpPr>
          <a:xfrm rot="2700000">
            <a:off x="4689956" y="2519268"/>
            <a:ext cx="3341438" cy="3341439"/>
            <a:chOff x="6336196" y="1009196"/>
            <a:chExt cx="2376264" cy="2376265"/>
          </a:xfrm>
          <a:effectLst/>
        </p:grpSpPr>
        <p:sp>
          <p:nvSpPr>
            <p:cNvPr id="109" name="矩形 28"/>
            <p:cNvSpPr/>
            <p:nvPr/>
          </p:nvSpPr>
          <p:spPr>
            <a:xfrm>
              <a:off x="6336196" y="1009196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0" name="矩形 28"/>
            <p:cNvSpPr/>
            <p:nvPr/>
          </p:nvSpPr>
          <p:spPr>
            <a:xfrm rot="5400000">
              <a:off x="7069568" y="1742569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1" name="矩形 28"/>
            <p:cNvSpPr/>
            <p:nvPr/>
          </p:nvSpPr>
          <p:spPr>
            <a:xfrm rot="10800000">
              <a:off x="6336196" y="2475942"/>
              <a:ext cx="2376264" cy="909519"/>
            </a:xfrm>
            <a:custGeom>
              <a:avLst/>
              <a:gdLst/>
              <a:ahLst/>
              <a:cxnLst/>
              <a:rect l="l" t="t" r="r" b="b"/>
              <a:pathLst>
                <a:path w="2376264" h="909519">
                  <a:moveTo>
                    <a:pt x="0" y="0"/>
                  </a:moveTo>
                  <a:lnTo>
                    <a:pt x="2376264" y="0"/>
                  </a:lnTo>
                  <a:lnTo>
                    <a:pt x="2376264" y="478604"/>
                  </a:lnTo>
                  <a:lnTo>
                    <a:pt x="0" y="90951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12" name="矩形 28"/>
            <p:cNvSpPr/>
            <p:nvPr/>
          </p:nvSpPr>
          <p:spPr>
            <a:xfrm rot="16200000">
              <a:off x="5998476" y="2137947"/>
              <a:ext cx="1584965" cy="909519"/>
            </a:xfrm>
            <a:custGeom>
              <a:avLst/>
              <a:gdLst/>
              <a:ahLst/>
              <a:cxnLst/>
              <a:rect l="l" t="t" r="r" b="b"/>
              <a:pathLst>
                <a:path w="1567916" h="909519">
                  <a:moveTo>
                    <a:pt x="1567916" y="625191"/>
                  </a:moveTo>
                  <a:lnTo>
                    <a:pt x="0" y="909519"/>
                  </a:lnTo>
                  <a:lnTo>
                    <a:pt x="0" y="0"/>
                  </a:lnTo>
                  <a:lnTo>
                    <a:pt x="145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>
                <a:solidFill>
                  <a:prstClr val="white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13" name="矩形 112"/>
          <p:cNvSpPr/>
          <p:nvPr/>
        </p:nvSpPr>
        <p:spPr>
          <a:xfrm>
            <a:off x="6013603" y="2289175"/>
            <a:ext cx="665567" cy="61170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375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01</a:t>
            </a:r>
            <a:endParaRPr lang="zh-CN" altLang="en-US" sz="3375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14" name="直接连接符 113"/>
          <p:cNvCxnSpPr/>
          <p:nvPr/>
        </p:nvCxnSpPr>
        <p:spPr>
          <a:xfrm flipH="1">
            <a:off x="3897986" y="2535347"/>
            <a:ext cx="134629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5" name="矩形 114"/>
          <p:cNvSpPr/>
          <p:nvPr/>
        </p:nvSpPr>
        <p:spPr>
          <a:xfrm>
            <a:off x="1337737" y="2224255"/>
            <a:ext cx="22346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16" name="矩形 115"/>
          <p:cNvSpPr/>
          <p:nvPr/>
        </p:nvSpPr>
        <p:spPr>
          <a:xfrm>
            <a:off x="4397920" y="3865395"/>
            <a:ext cx="665567" cy="61170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375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02</a:t>
            </a:r>
            <a:endParaRPr lang="zh-CN" altLang="en-US" sz="3375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17" name="直接连接符 116"/>
          <p:cNvCxnSpPr/>
          <p:nvPr/>
        </p:nvCxnSpPr>
        <p:spPr>
          <a:xfrm flipH="1">
            <a:off x="3897986" y="4757326"/>
            <a:ext cx="5531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8" name="矩形 117"/>
          <p:cNvSpPr/>
          <p:nvPr/>
        </p:nvSpPr>
        <p:spPr>
          <a:xfrm>
            <a:off x="1337737" y="4379496"/>
            <a:ext cx="223464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19" name="矩形 118"/>
          <p:cNvSpPr/>
          <p:nvPr/>
        </p:nvSpPr>
        <p:spPr>
          <a:xfrm>
            <a:off x="5961757" y="5425997"/>
            <a:ext cx="665567" cy="61170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375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03</a:t>
            </a:r>
            <a:endParaRPr lang="zh-CN" altLang="en-US" sz="3375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20" name="直接连接符 119"/>
          <p:cNvCxnSpPr/>
          <p:nvPr/>
        </p:nvCxnSpPr>
        <p:spPr>
          <a:xfrm flipH="1">
            <a:off x="7411964" y="5932273"/>
            <a:ext cx="1346294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1" name="矩形 120"/>
          <p:cNvSpPr/>
          <p:nvPr/>
        </p:nvSpPr>
        <p:spPr>
          <a:xfrm>
            <a:off x="9117414" y="5542765"/>
            <a:ext cx="214912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122" name="矩形 121"/>
          <p:cNvSpPr/>
          <p:nvPr/>
        </p:nvSpPr>
        <p:spPr>
          <a:xfrm>
            <a:off x="7724228" y="3847985"/>
            <a:ext cx="665567" cy="611706"/>
          </a:xfrm>
          <a:prstGeom prst="rect">
            <a:avLst/>
          </a:prstGeom>
          <a:effectLst>
            <a:outerShdw blurRad="25400" dist="25400" dir="2700000" algn="tl" rotWithShape="0">
              <a:prstClr val="black">
                <a:alpha val="40000"/>
              </a:prstClr>
            </a:outerShdw>
          </a:effectLst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altLang="zh-CN" sz="3375" kern="0" dirty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04</a:t>
            </a:r>
            <a:endParaRPr lang="zh-CN" altLang="en-US" sz="3375" kern="0" dirty="0">
              <a:solidFill>
                <a:sysClr val="window" lastClr="FFFFFF"/>
              </a:solidFill>
              <a:latin typeface="Arial" panose="020B0604020202020204" pitchFamily="34" charset="0"/>
              <a:ea typeface="微软雅黑" panose="020B0503020204020204" pitchFamily="34" charset="-122"/>
            </a:endParaRPr>
          </a:p>
        </p:txBody>
      </p:sp>
      <p:cxnSp>
        <p:nvCxnSpPr>
          <p:cNvPr id="123" name="直接连接符 122"/>
          <p:cNvCxnSpPr/>
          <p:nvPr/>
        </p:nvCxnSpPr>
        <p:spPr>
          <a:xfrm flipH="1">
            <a:off x="8205120" y="3460781"/>
            <a:ext cx="553139" cy="0"/>
          </a:xfrm>
          <a:prstGeom prst="line">
            <a:avLst/>
          </a:prstGeom>
          <a:ln>
            <a:solidFill>
              <a:schemeClr val="tx1">
                <a:lumMod val="50000"/>
                <a:lumOff val="50000"/>
              </a:schemeClr>
            </a:solidFill>
            <a:prstDash val="sysDash"/>
            <a:headEnd type="oval"/>
            <a:tailEnd type="oval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4" name="矩形 123"/>
          <p:cNvSpPr/>
          <p:nvPr/>
        </p:nvSpPr>
        <p:spPr>
          <a:xfrm>
            <a:off x="9117414" y="3097114"/>
            <a:ext cx="2149128" cy="7155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</a:rPr>
              <a:t>请替换文字内容，点击添加相关标题文字，修改文字内容，也可以直接复制你的内容到此。</a:t>
            </a:r>
          </a:p>
        </p:txBody>
      </p:sp>
      <p:sp>
        <p:nvSpPr>
          <p:cNvPr id="20" name="文本框 19"/>
          <p:cNvSpPr txBox="1"/>
          <p:nvPr/>
        </p:nvSpPr>
        <p:spPr>
          <a:xfrm>
            <a:off x="532129" y="408940"/>
            <a:ext cx="280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添加标题文字内容</a:t>
            </a:r>
          </a:p>
        </p:txBody>
      </p:sp>
      <p:sp>
        <p:nvSpPr>
          <p:cNvPr id="21" name="矩形 20"/>
          <p:cNvSpPr/>
          <p:nvPr/>
        </p:nvSpPr>
        <p:spPr>
          <a:xfrm>
            <a:off x="251520" y="409228"/>
            <a:ext cx="17951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ransition spd="med" advTm="0">
    <p:fade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13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34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35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2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00" fill="hold"/>
                                            <p:tgtEl>
                                              <p:spTgt spid="11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51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52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2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00" fill="hold"/>
                                            <p:tgtEl>
                                              <p:spTgt spid="119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6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68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69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2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00" fill="hold"/>
                                            <p:tgtEl>
                                              <p:spTgt spid="12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3" presetID="2" presetClass="entr" presetSubtype="8" fill="hold" grpId="0" nodeType="afterEffect" p14:presetBounceEnd="56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6000">
                                          <p:cBhvr additive="base">
                                            <p:cTn id="85" dur="3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6000">
                                          <p:cBhvr additive="base">
                                            <p:cTn id="86" dur="3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7" grpId="0" animBg="1"/>
          <p:bldP spid="107" grpId="1" animBg="1"/>
          <p:bldP spid="113" grpId="0"/>
          <p:bldP spid="113" grpId="1"/>
          <p:bldP spid="115" grpId="0"/>
          <p:bldP spid="116" grpId="0"/>
          <p:bldP spid="116" grpId="1"/>
          <p:bldP spid="118" grpId="0"/>
          <p:bldP spid="119" grpId="0"/>
          <p:bldP spid="119" grpId="1"/>
          <p:bldP spid="121" grpId="0"/>
          <p:bldP spid="122" grpId="0"/>
          <p:bldP spid="122" grpId="1"/>
          <p:bldP spid="124" grpId="0"/>
          <p:bldP spid="20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" dur="2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8" dur="200" fill="hold"/>
                                            <p:tgtEl>
                                              <p:spTgt spid="107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9" dur="200"/>
                                            <p:tgtEl>
                                              <p:spTgt spid="10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10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11" dur="100" fill="hold"/>
                                            <p:tgtEl>
                                              <p:spTgt spid="107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2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3" presetID="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5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6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  <p:par>
                                    <p:cTn id="17" presetID="8" presetClass="emph" presetSubtype="0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animRot by="-21600000">
                                          <p:cBhvr>
                                            <p:cTn id="18" dur="500" fill="hold"/>
                                            <p:tgtEl>
                                              <p:spTgt spid="108"/>
                                            </p:tgtEl>
                                            <p:attrNameLst>
                                              <p:attrName>r</p:attrName>
                                            </p:attrNameLst>
                                          </p:cBhvr>
                                        </p:animRo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20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22" dur="2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3" dur="200" fill="hold"/>
                                            <p:tgtEl>
                                              <p:spTgt spid="113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4" dur="200"/>
                                            <p:tgtEl>
                                              <p:spTgt spid="11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25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26" dur="100" fill="hold"/>
                                            <p:tgtEl>
                                              <p:spTgt spid="113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1500"/>
                                </p:stCondLst>
                                <p:childTnLst>
                                  <p:par>
                                    <p:cTn id="28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30" dur="500"/>
                                            <p:tgtEl>
                                              <p:spTgt spid="114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1" fill="hold">
                                <p:stCondLst>
                                  <p:cond delay="2000"/>
                                </p:stCondLst>
                                <p:childTnLst>
                                  <p:par>
                                    <p:cTn id="32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4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5" dur="300" fill="hold"/>
                                            <p:tgtEl>
                                              <p:spTgt spid="1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6" fill="hold">
                                <p:stCondLst>
                                  <p:cond delay="2500"/>
                                </p:stCondLst>
                                <p:childTnLst>
                                  <p:par>
                                    <p:cTn id="37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8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39" dur="2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40" dur="200" fill="hold"/>
                                            <p:tgtEl>
                                              <p:spTgt spid="116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41" dur="200"/>
                                            <p:tgtEl>
                                              <p:spTgt spid="116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42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43" dur="100" fill="hold"/>
                                            <p:tgtEl>
                                              <p:spTgt spid="116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3000"/>
                                </p:stCondLst>
                                <p:childTnLst>
                                  <p:par>
                                    <p:cTn id="45" presetID="22" presetClass="entr" presetSubtype="2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right)">
                                          <p:cBhvr>
                                            <p:cTn id="47" dur="500"/>
                                            <p:tgtEl>
                                              <p:spTgt spid="117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8" fill="hold">
                                <p:stCondLst>
                                  <p:cond delay="3500"/>
                                </p:stCondLst>
                                <p:childTnLst>
                                  <p:par>
                                    <p:cTn id="49" presetID="2" presetClass="entr" presetSubtype="2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1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2" dur="300" fill="hold"/>
                                            <p:tgtEl>
                                              <p:spTgt spid="11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53" fill="hold">
                                <p:stCondLst>
                                  <p:cond delay="4000"/>
                                </p:stCondLst>
                                <p:childTnLst>
                                  <p:par>
                                    <p:cTn id="54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5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56" dur="2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57" dur="200" fill="hold"/>
                                            <p:tgtEl>
                                              <p:spTgt spid="119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58" dur="200"/>
                                            <p:tgtEl>
                                              <p:spTgt spid="119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59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60" dur="100" fill="hold"/>
                                            <p:tgtEl>
                                              <p:spTgt spid="119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1" fill="hold">
                                <p:stCondLst>
                                  <p:cond delay="4500"/>
                                </p:stCondLst>
                                <p:childTnLst>
                                  <p:par>
                                    <p:cTn id="62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3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64" dur="500"/>
                                            <p:tgtEl>
                                              <p:spTgt spid="120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65" fill="hold">
                                <p:stCondLst>
                                  <p:cond delay="5000"/>
                                </p:stCondLst>
                                <p:childTnLst>
                                  <p:par>
                                    <p:cTn id="66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7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68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69" dur="300" fill="hold"/>
                                            <p:tgtEl>
                                              <p:spTgt spid="121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0" fill="hold">
                                <p:stCondLst>
                                  <p:cond delay="5500"/>
                                </p:stCondLst>
                                <p:childTnLst>
                                  <p:par>
                                    <p:cTn id="71" presetID="53" presetClass="entr" presetSubtype="16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72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73" dur="2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74" dur="200" fill="hold"/>
                                            <p:tgtEl>
                                              <p:spTgt spid="122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fltVal val="0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75" dur="200"/>
                                            <p:tgtEl>
                                              <p:spTgt spid="122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  <p:par>
                                    <p:cTn id="76" presetID="6" presetClass="emph" presetSubtype="0" autoRev="1" fill="hold" grpId="1" nodeType="withEffect">
                                      <p:stCondLst>
                                        <p:cond delay="150"/>
                                      </p:stCondLst>
                                      <p:childTnLst>
                                        <p:animScale>
                                          <p:cBhvr>
                                            <p:cTn id="77" dur="100" fill="hold"/>
                                            <p:tgtEl>
                                              <p:spTgt spid="122"/>
                                            </p:tgtEl>
                                          </p:cBhvr>
                                          <p:by x="130000" y="130000"/>
                                        </p:animScale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78" fill="hold">
                                <p:stCondLst>
                                  <p:cond delay="6000"/>
                                </p:stCondLst>
                                <p:childTnLst>
                                  <p:par>
                                    <p:cTn id="79" presetID="22" presetClass="entr" presetSubtype="8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0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3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Effect transition="in" filter="wipe(left)">
                                          <p:cBhvr>
                                            <p:cTn id="81" dur="500"/>
                                            <p:tgtEl>
                                              <p:spTgt spid="123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82" fill="hold">
                                <p:stCondLst>
                                  <p:cond delay="6500"/>
                                </p:stCondLst>
                                <p:childTnLst>
                                  <p:par>
                                    <p:cTn id="83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8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85" dur="3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6" dur="300" fill="hold"/>
                                            <p:tgtEl>
                                              <p:spTgt spid="12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107" grpId="0" animBg="1"/>
          <p:bldP spid="107" grpId="1" animBg="1"/>
          <p:bldP spid="113" grpId="0"/>
          <p:bldP spid="113" grpId="1"/>
          <p:bldP spid="115" grpId="0"/>
          <p:bldP spid="116" grpId="0"/>
          <p:bldP spid="116" grpId="1"/>
          <p:bldP spid="118" grpId="0"/>
          <p:bldP spid="119" grpId="0"/>
          <p:bldP spid="119" grpId="1"/>
          <p:bldP spid="121" grpId="0"/>
          <p:bldP spid="122" grpId="0"/>
          <p:bldP spid="122" grpId="1"/>
          <p:bldP spid="124" grpId="0"/>
          <p:bldP spid="20" grpId="0"/>
        </p:bldLst>
      </p:timing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5" name="组合 94"/>
          <p:cNvGrpSpPr/>
          <p:nvPr/>
        </p:nvGrpSpPr>
        <p:grpSpPr>
          <a:xfrm rot="5400000">
            <a:off x="5103585" y="2216171"/>
            <a:ext cx="2653168" cy="4900129"/>
            <a:chOff x="1331640" y="1707654"/>
            <a:chExt cx="1535281" cy="2835506"/>
          </a:xfrm>
          <a:solidFill>
            <a:srgbClr val="0170C1"/>
          </a:solidFill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grpSpPr>
        <p:sp>
          <p:nvSpPr>
            <p:cNvPr id="96" name="等腰三角形 5"/>
            <p:cNvSpPr/>
            <p:nvPr/>
          </p:nvSpPr>
          <p:spPr>
            <a:xfrm>
              <a:off x="1608861" y="1707654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7" name="等腰三角形 5"/>
            <p:cNvSpPr/>
            <p:nvPr/>
          </p:nvSpPr>
          <p:spPr>
            <a:xfrm>
              <a:off x="1619672" y="2445005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8" name="等腰三角形 5"/>
            <p:cNvSpPr/>
            <p:nvPr/>
          </p:nvSpPr>
          <p:spPr>
            <a:xfrm flipV="1">
              <a:off x="1608861" y="3167482"/>
              <a:ext cx="1234974" cy="634853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  <a:gd name="connsiteX0-121" fmla="*/ 0 w 1240133"/>
                <a:gd name="connsiteY0-122" fmla="*/ 652643 h 652643"/>
                <a:gd name="connsiteX1-123" fmla="*/ 1240133 w 1240133"/>
                <a:gd name="connsiteY1-124" fmla="*/ 0 h 652643"/>
                <a:gd name="connsiteX2-125" fmla="*/ 1224300 w 1240133"/>
                <a:gd name="connsiteY2-126" fmla="*/ 638411 h 652643"/>
                <a:gd name="connsiteX3-127" fmla="*/ 0 w 1240133"/>
                <a:gd name="connsiteY3-128" fmla="*/ 652643 h 652643"/>
                <a:gd name="connsiteX0-129" fmla="*/ 0 w 1233017"/>
                <a:gd name="connsiteY0-130" fmla="*/ 629932 h 629932"/>
                <a:gd name="connsiteX1-131" fmla="*/ 1233017 w 1233017"/>
                <a:gd name="connsiteY1-132" fmla="*/ 9311 h 629932"/>
                <a:gd name="connsiteX2-133" fmla="*/ 1224300 w 1233017"/>
                <a:gd name="connsiteY2-134" fmla="*/ 615700 h 629932"/>
                <a:gd name="connsiteX3-135" fmla="*/ 0 w 1233017"/>
                <a:gd name="connsiteY3-136" fmla="*/ 629932 h 629932"/>
                <a:gd name="connsiteX0-137" fmla="*/ 0 w 1233017"/>
                <a:gd name="connsiteY0-138" fmla="*/ 629932 h 644164"/>
                <a:gd name="connsiteX1-139" fmla="*/ 1233017 w 1233017"/>
                <a:gd name="connsiteY1-140" fmla="*/ 9311 h 644164"/>
                <a:gd name="connsiteX2-141" fmla="*/ 1224300 w 1233017"/>
                <a:gd name="connsiteY2-142" fmla="*/ 644164 h 644164"/>
                <a:gd name="connsiteX3-143" fmla="*/ 0 w 1233017"/>
                <a:gd name="connsiteY3-144" fmla="*/ 629932 h 644164"/>
                <a:gd name="connsiteX0-145" fmla="*/ 0 w 1233017"/>
                <a:gd name="connsiteY0-146" fmla="*/ 629932 h 644164"/>
                <a:gd name="connsiteX1-147" fmla="*/ 1233017 w 1233017"/>
                <a:gd name="connsiteY1-148" fmla="*/ 9311 h 644164"/>
                <a:gd name="connsiteX2-149" fmla="*/ 1224300 w 1233017"/>
                <a:gd name="connsiteY2-150" fmla="*/ 644164 h 644164"/>
                <a:gd name="connsiteX3-151" fmla="*/ 0 w 1233017"/>
                <a:gd name="connsiteY3-152" fmla="*/ 629932 h 644164"/>
                <a:gd name="connsiteX0-153" fmla="*/ 0 w 1233017"/>
                <a:gd name="connsiteY0-154" fmla="*/ 629932 h 644164"/>
                <a:gd name="connsiteX1-155" fmla="*/ 1233017 w 1233017"/>
                <a:gd name="connsiteY1-156" fmla="*/ 9311 h 644164"/>
                <a:gd name="connsiteX2-157" fmla="*/ 1224300 w 1233017"/>
                <a:gd name="connsiteY2-158" fmla="*/ 644164 h 644164"/>
                <a:gd name="connsiteX3-159" fmla="*/ 0 w 1233017"/>
                <a:gd name="connsiteY3-160" fmla="*/ 629932 h 644164"/>
                <a:gd name="connsiteX0-161" fmla="*/ 0 w 1233017"/>
                <a:gd name="connsiteY0-162" fmla="*/ 629932 h 640606"/>
                <a:gd name="connsiteX1-163" fmla="*/ 1233017 w 1233017"/>
                <a:gd name="connsiteY1-164" fmla="*/ 9311 h 640606"/>
                <a:gd name="connsiteX2-165" fmla="*/ 1227858 w 1233017"/>
                <a:gd name="connsiteY2-166" fmla="*/ 640606 h 640606"/>
                <a:gd name="connsiteX3-167" fmla="*/ 0 w 1233017"/>
                <a:gd name="connsiteY3-168" fmla="*/ 629932 h 640606"/>
                <a:gd name="connsiteX0-169" fmla="*/ 0 w 1225901"/>
                <a:gd name="connsiteY0-170" fmla="*/ 632363 h 639479"/>
                <a:gd name="connsiteX1-171" fmla="*/ 1225901 w 1225901"/>
                <a:gd name="connsiteY1-172" fmla="*/ 8184 h 639479"/>
                <a:gd name="connsiteX2-173" fmla="*/ 1220742 w 1225901"/>
                <a:gd name="connsiteY2-174" fmla="*/ 639479 h 639479"/>
                <a:gd name="connsiteX3-175" fmla="*/ 0 w 1225901"/>
                <a:gd name="connsiteY3-176" fmla="*/ 632363 h 639479"/>
                <a:gd name="connsiteX0-177" fmla="*/ 0 w 1225901"/>
                <a:gd name="connsiteY0-178" fmla="*/ 624179 h 631295"/>
                <a:gd name="connsiteX1-179" fmla="*/ 1225901 w 1225901"/>
                <a:gd name="connsiteY1-180" fmla="*/ 0 h 631295"/>
                <a:gd name="connsiteX2-181" fmla="*/ 1220742 w 1225901"/>
                <a:gd name="connsiteY2-182" fmla="*/ 631295 h 631295"/>
                <a:gd name="connsiteX3-183" fmla="*/ 0 w 1225901"/>
                <a:gd name="connsiteY3-184" fmla="*/ 624179 h 631295"/>
                <a:gd name="connsiteX0-185" fmla="*/ 0 w 1225901"/>
                <a:gd name="connsiteY0-186" fmla="*/ 624179 h 631295"/>
                <a:gd name="connsiteX1-187" fmla="*/ 1225901 w 1225901"/>
                <a:gd name="connsiteY1-188" fmla="*/ 0 h 631295"/>
                <a:gd name="connsiteX2-189" fmla="*/ 1220742 w 1225901"/>
                <a:gd name="connsiteY2-190" fmla="*/ 631295 h 631295"/>
                <a:gd name="connsiteX3-191" fmla="*/ 0 w 1225901"/>
                <a:gd name="connsiteY3-192" fmla="*/ 624179 h 631295"/>
                <a:gd name="connsiteX0-193" fmla="*/ 0 w 1225901"/>
                <a:gd name="connsiteY0-194" fmla="*/ 624179 h 631295"/>
                <a:gd name="connsiteX1-195" fmla="*/ 1225901 w 1225901"/>
                <a:gd name="connsiteY1-196" fmla="*/ 0 h 631295"/>
                <a:gd name="connsiteX2-197" fmla="*/ 1220742 w 1225901"/>
                <a:gd name="connsiteY2-198" fmla="*/ 631295 h 631295"/>
                <a:gd name="connsiteX3-199" fmla="*/ 0 w 1225901"/>
                <a:gd name="connsiteY3-200" fmla="*/ 624179 h 631295"/>
                <a:gd name="connsiteX0-201" fmla="*/ 0 w 1225901"/>
                <a:gd name="connsiteY0-202" fmla="*/ 624179 h 631295"/>
                <a:gd name="connsiteX1-203" fmla="*/ 1225901 w 1225901"/>
                <a:gd name="connsiteY1-204" fmla="*/ 0 h 631295"/>
                <a:gd name="connsiteX2-205" fmla="*/ 1220742 w 1225901"/>
                <a:gd name="connsiteY2-206" fmla="*/ 631295 h 631295"/>
                <a:gd name="connsiteX3-207" fmla="*/ 0 w 1225901"/>
                <a:gd name="connsiteY3-208" fmla="*/ 624179 h 631295"/>
                <a:gd name="connsiteX0-209" fmla="*/ 0 w 1218785"/>
                <a:gd name="connsiteY0-210" fmla="*/ 631295 h 631295"/>
                <a:gd name="connsiteX1-211" fmla="*/ 1218785 w 1218785"/>
                <a:gd name="connsiteY1-212" fmla="*/ 0 h 631295"/>
                <a:gd name="connsiteX2-213" fmla="*/ 1213626 w 1218785"/>
                <a:gd name="connsiteY2-214" fmla="*/ 631295 h 631295"/>
                <a:gd name="connsiteX3-215" fmla="*/ 0 w 1218785"/>
                <a:gd name="connsiteY3-216" fmla="*/ 631295 h 631295"/>
                <a:gd name="connsiteX0-217" fmla="*/ 0 w 1229459"/>
                <a:gd name="connsiteY0-218" fmla="*/ 631295 h 631295"/>
                <a:gd name="connsiteX1-219" fmla="*/ 1229459 w 1229459"/>
                <a:gd name="connsiteY1-220" fmla="*/ 0 h 631295"/>
                <a:gd name="connsiteX2-221" fmla="*/ 1224300 w 1229459"/>
                <a:gd name="connsiteY2-222" fmla="*/ 631295 h 631295"/>
                <a:gd name="connsiteX3-223" fmla="*/ 0 w 1229459"/>
                <a:gd name="connsiteY3-224" fmla="*/ 631295 h 631295"/>
                <a:gd name="connsiteX0-225" fmla="*/ 0 w 1231416"/>
                <a:gd name="connsiteY0-226" fmla="*/ 631295 h 634853"/>
                <a:gd name="connsiteX1-227" fmla="*/ 1229459 w 1231416"/>
                <a:gd name="connsiteY1-228" fmla="*/ 0 h 634853"/>
                <a:gd name="connsiteX2-229" fmla="*/ 1231416 w 1231416"/>
                <a:gd name="connsiteY2-230" fmla="*/ 634853 h 634853"/>
                <a:gd name="connsiteX3-231" fmla="*/ 0 w 1231416"/>
                <a:gd name="connsiteY3-232" fmla="*/ 631295 h 634853"/>
                <a:gd name="connsiteX0-233" fmla="*/ 0 w 1234974"/>
                <a:gd name="connsiteY0-234" fmla="*/ 634853 h 634853"/>
                <a:gd name="connsiteX1-235" fmla="*/ 1233017 w 1234974"/>
                <a:gd name="connsiteY1-236" fmla="*/ 0 h 634853"/>
                <a:gd name="connsiteX2-237" fmla="*/ 1234974 w 1234974"/>
                <a:gd name="connsiteY2-238" fmla="*/ 634853 h 634853"/>
                <a:gd name="connsiteX3-239" fmla="*/ 0 w 1234974"/>
                <a:gd name="connsiteY3-240" fmla="*/ 634853 h 634853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34974" h="634853">
                  <a:moveTo>
                    <a:pt x="0" y="634853"/>
                  </a:moveTo>
                  <a:cubicBezTo>
                    <a:pt x="291221" y="118435"/>
                    <a:pt x="835057" y="509"/>
                    <a:pt x="1233017" y="0"/>
                  </a:cubicBezTo>
                  <a:cubicBezTo>
                    <a:pt x="1041538" y="225850"/>
                    <a:pt x="1084887" y="423235"/>
                    <a:pt x="1234974" y="634853"/>
                  </a:cubicBezTo>
                  <a:lnTo>
                    <a:pt x="0" y="634853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99" name="等腰三角形 5"/>
            <p:cNvSpPr/>
            <p:nvPr/>
          </p:nvSpPr>
          <p:spPr>
            <a:xfrm flipV="1">
              <a:off x="1619672" y="3356821"/>
              <a:ext cx="1247249" cy="1186339"/>
            </a:xfrm>
            <a:custGeom>
              <a:avLst/>
              <a:gdLst>
                <a:gd name="connsiteX0" fmla="*/ 0 w 936104"/>
                <a:gd name="connsiteY0" fmla="*/ 432048 h 432048"/>
                <a:gd name="connsiteX1" fmla="*/ 468052 w 936104"/>
                <a:gd name="connsiteY1" fmla="*/ 0 h 432048"/>
                <a:gd name="connsiteX2" fmla="*/ 936104 w 936104"/>
                <a:gd name="connsiteY2" fmla="*/ 432048 h 432048"/>
                <a:gd name="connsiteX3" fmla="*/ 0 w 936104"/>
                <a:gd name="connsiteY3" fmla="*/ 432048 h 432048"/>
                <a:gd name="connsiteX0-1" fmla="*/ 0 w 2405548"/>
                <a:gd name="connsiteY0-2" fmla="*/ 553019 h 553019"/>
                <a:gd name="connsiteX1-3" fmla="*/ 1937496 w 2405548"/>
                <a:gd name="connsiteY1-4" fmla="*/ 0 h 553019"/>
                <a:gd name="connsiteX2-5" fmla="*/ 2405548 w 2405548"/>
                <a:gd name="connsiteY2-6" fmla="*/ 432048 h 553019"/>
                <a:gd name="connsiteX3-7" fmla="*/ 0 w 2405548"/>
                <a:gd name="connsiteY3-8" fmla="*/ 553019 h 553019"/>
                <a:gd name="connsiteX0-9" fmla="*/ 0 w 2405548"/>
                <a:gd name="connsiteY0-10" fmla="*/ 1186339 h 1186339"/>
                <a:gd name="connsiteX1-11" fmla="*/ 1247249 w 2405548"/>
                <a:gd name="connsiteY1-12" fmla="*/ 0 h 1186339"/>
                <a:gd name="connsiteX2-13" fmla="*/ 2405548 w 2405548"/>
                <a:gd name="connsiteY2-14" fmla="*/ 1065368 h 1186339"/>
                <a:gd name="connsiteX3-15" fmla="*/ 0 w 2405548"/>
                <a:gd name="connsiteY3-16" fmla="*/ 1186339 h 1186339"/>
                <a:gd name="connsiteX0-17" fmla="*/ 0 w 1247249"/>
                <a:gd name="connsiteY0-18" fmla="*/ 1186339 h 1186339"/>
                <a:gd name="connsiteX1-19" fmla="*/ 1247249 w 1247249"/>
                <a:gd name="connsiteY1-20" fmla="*/ 0 h 1186339"/>
                <a:gd name="connsiteX2-21" fmla="*/ 1227858 w 1247249"/>
                <a:gd name="connsiteY2-22" fmla="*/ 634853 h 1186339"/>
                <a:gd name="connsiteX3-23" fmla="*/ 0 w 1247249"/>
                <a:gd name="connsiteY3-24" fmla="*/ 1186339 h 1186339"/>
                <a:gd name="connsiteX0-25" fmla="*/ 0 w 1247249"/>
                <a:gd name="connsiteY0-26" fmla="*/ 1186339 h 1186339"/>
                <a:gd name="connsiteX1-27" fmla="*/ 1247249 w 1247249"/>
                <a:gd name="connsiteY1-28" fmla="*/ 0 h 1186339"/>
                <a:gd name="connsiteX2-29" fmla="*/ 1227858 w 1247249"/>
                <a:gd name="connsiteY2-30" fmla="*/ 634853 h 1186339"/>
                <a:gd name="connsiteX3-31" fmla="*/ 0 w 1247249"/>
                <a:gd name="connsiteY3-32" fmla="*/ 1186339 h 1186339"/>
                <a:gd name="connsiteX0-33" fmla="*/ 0 w 1247249"/>
                <a:gd name="connsiteY0-34" fmla="*/ 1186339 h 1186339"/>
                <a:gd name="connsiteX1-35" fmla="*/ 1247249 w 1247249"/>
                <a:gd name="connsiteY1-36" fmla="*/ 0 h 1186339"/>
                <a:gd name="connsiteX2-37" fmla="*/ 1227858 w 1247249"/>
                <a:gd name="connsiteY2-38" fmla="*/ 634853 h 1186339"/>
                <a:gd name="connsiteX3-39" fmla="*/ 0 w 1247249"/>
                <a:gd name="connsiteY3-40" fmla="*/ 1186339 h 1186339"/>
                <a:gd name="connsiteX0-41" fmla="*/ 0 w 1247249"/>
                <a:gd name="connsiteY0-42" fmla="*/ 1186339 h 1186339"/>
                <a:gd name="connsiteX1-43" fmla="*/ 1247249 w 1247249"/>
                <a:gd name="connsiteY1-44" fmla="*/ 0 h 1186339"/>
                <a:gd name="connsiteX2-45" fmla="*/ 1227858 w 1247249"/>
                <a:gd name="connsiteY2-46" fmla="*/ 634853 h 1186339"/>
                <a:gd name="connsiteX3-47" fmla="*/ 0 w 1247249"/>
                <a:gd name="connsiteY3-48" fmla="*/ 1186339 h 1186339"/>
                <a:gd name="connsiteX0-49" fmla="*/ 0 w 1247249"/>
                <a:gd name="connsiteY0-50" fmla="*/ 1186339 h 1186339"/>
                <a:gd name="connsiteX1-51" fmla="*/ 1247249 w 1247249"/>
                <a:gd name="connsiteY1-52" fmla="*/ 0 h 1186339"/>
                <a:gd name="connsiteX2-53" fmla="*/ 1227858 w 1247249"/>
                <a:gd name="connsiteY2-54" fmla="*/ 634853 h 1186339"/>
                <a:gd name="connsiteX3-55" fmla="*/ 0 w 1247249"/>
                <a:gd name="connsiteY3-56" fmla="*/ 1186339 h 1186339"/>
                <a:gd name="connsiteX0-57" fmla="*/ 0 w 1247249"/>
                <a:gd name="connsiteY0-58" fmla="*/ 1186339 h 1186339"/>
                <a:gd name="connsiteX1-59" fmla="*/ 1247249 w 1247249"/>
                <a:gd name="connsiteY1-60" fmla="*/ 0 h 1186339"/>
                <a:gd name="connsiteX2-61" fmla="*/ 1227858 w 1247249"/>
                <a:gd name="connsiteY2-62" fmla="*/ 634853 h 1186339"/>
                <a:gd name="connsiteX3-63" fmla="*/ 0 w 1247249"/>
                <a:gd name="connsiteY3-64" fmla="*/ 1186339 h 1186339"/>
                <a:gd name="connsiteX0-65" fmla="*/ 0 w 1247249"/>
                <a:gd name="connsiteY0-66" fmla="*/ 1186339 h 1186339"/>
                <a:gd name="connsiteX1-67" fmla="*/ 1247249 w 1247249"/>
                <a:gd name="connsiteY1-68" fmla="*/ 0 h 1186339"/>
                <a:gd name="connsiteX2-69" fmla="*/ 1227858 w 1247249"/>
                <a:gd name="connsiteY2-70" fmla="*/ 634853 h 1186339"/>
                <a:gd name="connsiteX3-71" fmla="*/ 0 w 1247249"/>
                <a:gd name="connsiteY3-72" fmla="*/ 1186339 h 1186339"/>
                <a:gd name="connsiteX0-73" fmla="*/ 0 w 1247249"/>
                <a:gd name="connsiteY0-74" fmla="*/ 1186339 h 1186339"/>
                <a:gd name="connsiteX1-75" fmla="*/ 1247249 w 1247249"/>
                <a:gd name="connsiteY1-76" fmla="*/ 0 h 1186339"/>
                <a:gd name="connsiteX2-77" fmla="*/ 1227858 w 1247249"/>
                <a:gd name="connsiteY2-78" fmla="*/ 634853 h 1186339"/>
                <a:gd name="connsiteX3-79" fmla="*/ 0 w 1247249"/>
                <a:gd name="connsiteY3-80" fmla="*/ 1186339 h 1186339"/>
                <a:gd name="connsiteX0-81" fmla="*/ 0 w 1247249"/>
                <a:gd name="connsiteY0-82" fmla="*/ 1186339 h 1186339"/>
                <a:gd name="connsiteX1-83" fmla="*/ 1247249 w 1247249"/>
                <a:gd name="connsiteY1-84" fmla="*/ 0 h 1186339"/>
                <a:gd name="connsiteX2-85" fmla="*/ 1227858 w 1247249"/>
                <a:gd name="connsiteY2-86" fmla="*/ 634853 h 1186339"/>
                <a:gd name="connsiteX3-87" fmla="*/ 0 w 1247249"/>
                <a:gd name="connsiteY3-88" fmla="*/ 1186339 h 1186339"/>
                <a:gd name="connsiteX0-89" fmla="*/ 0 w 1247249"/>
                <a:gd name="connsiteY0-90" fmla="*/ 1186339 h 1186339"/>
                <a:gd name="connsiteX1-91" fmla="*/ 1247249 w 1247249"/>
                <a:gd name="connsiteY1-92" fmla="*/ 0 h 1186339"/>
                <a:gd name="connsiteX2-93" fmla="*/ 1227858 w 1247249"/>
                <a:gd name="connsiteY2-94" fmla="*/ 634853 h 1186339"/>
                <a:gd name="connsiteX3-95" fmla="*/ 0 w 1247249"/>
                <a:gd name="connsiteY3-96" fmla="*/ 1186339 h 1186339"/>
                <a:gd name="connsiteX0-97" fmla="*/ 0 w 1247249"/>
                <a:gd name="connsiteY0-98" fmla="*/ 1186339 h 1186339"/>
                <a:gd name="connsiteX1-99" fmla="*/ 1247249 w 1247249"/>
                <a:gd name="connsiteY1-100" fmla="*/ 0 h 1186339"/>
                <a:gd name="connsiteX2-101" fmla="*/ 1231416 w 1247249"/>
                <a:gd name="connsiteY2-102" fmla="*/ 638411 h 1186339"/>
                <a:gd name="connsiteX3-103" fmla="*/ 0 w 1247249"/>
                <a:gd name="connsiteY3-104" fmla="*/ 1186339 h 1186339"/>
                <a:gd name="connsiteX0-105" fmla="*/ 0 w 1247249"/>
                <a:gd name="connsiteY0-106" fmla="*/ 1186339 h 1186339"/>
                <a:gd name="connsiteX1-107" fmla="*/ 1247249 w 1247249"/>
                <a:gd name="connsiteY1-108" fmla="*/ 0 h 1186339"/>
                <a:gd name="connsiteX2-109" fmla="*/ 1231416 w 1247249"/>
                <a:gd name="connsiteY2-110" fmla="*/ 638411 h 1186339"/>
                <a:gd name="connsiteX3-111" fmla="*/ 0 w 1247249"/>
                <a:gd name="connsiteY3-112" fmla="*/ 1186339 h 1186339"/>
                <a:gd name="connsiteX0-113" fmla="*/ 0 w 1247249"/>
                <a:gd name="connsiteY0-114" fmla="*/ 1186339 h 1186339"/>
                <a:gd name="connsiteX1-115" fmla="*/ 1247249 w 1247249"/>
                <a:gd name="connsiteY1-116" fmla="*/ 0 h 1186339"/>
                <a:gd name="connsiteX2-117" fmla="*/ 1231416 w 1247249"/>
                <a:gd name="connsiteY2-118" fmla="*/ 638411 h 1186339"/>
                <a:gd name="connsiteX3-119" fmla="*/ 0 w 1247249"/>
                <a:gd name="connsiteY3-120" fmla="*/ 1186339 h 118633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</a:cxnLst>
              <a:rect l="l" t="t" r="r" b="b"/>
              <a:pathLst>
                <a:path w="1247249" h="1186339">
                  <a:moveTo>
                    <a:pt x="0" y="1186339"/>
                  </a:moveTo>
                  <a:cubicBezTo>
                    <a:pt x="177366" y="310566"/>
                    <a:pt x="852847" y="57437"/>
                    <a:pt x="1247249" y="0"/>
                  </a:cubicBezTo>
                  <a:cubicBezTo>
                    <a:pt x="1055770" y="225850"/>
                    <a:pt x="1081329" y="426793"/>
                    <a:pt x="1231416" y="638411"/>
                  </a:cubicBezTo>
                  <a:cubicBezTo>
                    <a:pt x="597978" y="633668"/>
                    <a:pt x="270525" y="877981"/>
                    <a:pt x="0" y="118633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  <p:sp>
          <p:nvSpPr>
            <p:cNvPr id="100" name="圆角矩形 11"/>
            <p:cNvSpPr/>
            <p:nvPr/>
          </p:nvSpPr>
          <p:spPr>
            <a:xfrm>
              <a:off x="1331640" y="3079858"/>
              <a:ext cx="198918" cy="87624"/>
            </a:xfrm>
            <a:custGeom>
              <a:avLst/>
              <a:gdLst/>
              <a:ahLst/>
              <a:cxnLst/>
              <a:rect l="l" t="t" r="r" b="b"/>
              <a:pathLst>
                <a:path w="198918" h="87624">
                  <a:moveTo>
                    <a:pt x="43812" y="0"/>
                  </a:moveTo>
                  <a:lnTo>
                    <a:pt x="198918" y="0"/>
                  </a:lnTo>
                  <a:lnTo>
                    <a:pt x="198918" y="87624"/>
                  </a:lnTo>
                  <a:lnTo>
                    <a:pt x="43812" y="87624"/>
                  </a:lnTo>
                  <a:cubicBezTo>
                    <a:pt x="19615" y="87624"/>
                    <a:pt x="0" y="68009"/>
                    <a:pt x="0" y="43812"/>
                  </a:cubicBezTo>
                  <a:cubicBezTo>
                    <a:pt x="0" y="19615"/>
                    <a:pt x="19615" y="0"/>
                    <a:pt x="43812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>
                <a:lnSpc>
                  <a:spcPct val="120000"/>
                </a:lnSpc>
              </a:pPr>
              <a:endParaRPr lang="zh-CN" altLang="en-US">
                <a:solidFill>
                  <a:prstClr val="white"/>
                </a:solidFill>
                <a:cs typeface="+mn-ea"/>
                <a:sym typeface="+mn-lt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2735276" y="4801812"/>
            <a:ext cx="882685" cy="881553"/>
            <a:chOff x="988326" y="3199468"/>
            <a:chExt cx="2701948" cy="2698488"/>
          </a:xfrm>
          <a:solidFill>
            <a:schemeClr val="accent1"/>
          </a:solidFill>
        </p:grpSpPr>
        <p:sp>
          <p:nvSpPr>
            <p:cNvPr id="28" name="Freeform 67"/>
            <p:cNvSpPr/>
            <p:nvPr/>
          </p:nvSpPr>
          <p:spPr bwMode="auto">
            <a:xfrm rot="15220322" flipH="1">
              <a:off x="990056" y="3197738"/>
              <a:ext cx="2698488" cy="2701948"/>
            </a:xfrm>
            <a:custGeom>
              <a:avLst/>
              <a:gdLst>
                <a:gd name="T0" fmla="*/ 657 w 657"/>
                <a:gd name="T1" fmla="*/ 329 h 658"/>
                <a:gd name="T2" fmla="*/ 657 w 657"/>
                <a:gd name="T3" fmla="*/ 658 h 658"/>
                <a:gd name="T4" fmla="*/ 329 w 657"/>
                <a:gd name="T5" fmla="*/ 658 h 658"/>
                <a:gd name="T6" fmla="*/ 0 w 657"/>
                <a:gd name="T7" fmla="*/ 329 h 658"/>
                <a:gd name="T8" fmla="*/ 329 w 657"/>
                <a:gd name="T9" fmla="*/ 0 h 658"/>
                <a:gd name="T10" fmla="*/ 657 w 657"/>
                <a:gd name="T11" fmla="*/ 32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pFill/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9" name="Freeform 72"/>
            <p:cNvSpPr/>
            <p:nvPr/>
          </p:nvSpPr>
          <p:spPr bwMode="auto">
            <a:xfrm rot="15220322" flipH="1">
              <a:off x="1379978" y="3588101"/>
              <a:ext cx="1918645" cy="1921222"/>
            </a:xfrm>
            <a:custGeom>
              <a:avLst/>
              <a:gdLst>
                <a:gd name="T0" fmla="*/ 627 w 627"/>
                <a:gd name="T1" fmla="*/ 314 h 628"/>
                <a:gd name="T2" fmla="*/ 627 w 627"/>
                <a:gd name="T3" fmla="*/ 628 h 628"/>
                <a:gd name="T4" fmla="*/ 313 w 627"/>
                <a:gd name="T5" fmla="*/ 628 h 628"/>
                <a:gd name="T6" fmla="*/ 0 w 627"/>
                <a:gd name="T7" fmla="*/ 314 h 628"/>
                <a:gd name="T8" fmla="*/ 313 w 627"/>
                <a:gd name="T9" fmla="*/ 0 h 628"/>
                <a:gd name="T10" fmla="*/ 627 w 627"/>
                <a:gd name="T11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628">
                  <a:moveTo>
                    <a:pt x="627" y="314"/>
                  </a:moveTo>
                  <a:cubicBezTo>
                    <a:pt x="627" y="400"/>
                    <a:pt x="627" y="628"/>
                    <a:pt x="627" y="628"/>
                  </a:cubicBezTo>
                  <a:cubicBezTo>
                    <a:pt x="627" y="628"/>
                    <a:pt x="401" y="628"/>
                    <a:pt x="313" y="628"/>
                  </a:cubicBezTo>
                  <a:cubicBezTo>
                    <a:pt x="140" y="628"/>
                    <a:pt x="0" y="487"/>
                    <a:pt x="0" y="314"/>
                  </a:cubicBezTo>
                  <a:cubicBezTo>
                    <a:pt x="0" y="141"/>
                    <a:pt x="140" y="0"/>
                    <a:pt x="313" y="0"/>
                  </a:cubicBezTo>
                  <a:cubicBezTo>
                    <a:pt x="487" y="0"/>
                    <a:pt x="627" y="141"/>
                    <a:pt x="627" y="31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48" name="组合 47"/>
          <p:cNvGrpSpPr/>
          <p:nvPr/>
        </p:nvGrpSpPr>
        <p:grpSpPr>
          <a:xfrm rot="879137">
            <a:off x="3619755" y="3392888"/>
            <a:ext cx="882685" cy="881553"/>
            <a:chOff x="988326" y="3199468"/>
            <a:chExt cx="2701948" cy="2698488"/>
          </a:xfrm>
          <a:solidFill>
            <a:schemeClr val="accent2"/>
          </a:solidFill>
        </p:grpSpPr>
        <p:sp>
          <p:nvSpPr>
            <p:cNvPr id="49" name="Freeform 67"/>
            <p:cNvSpPr/>
            <p:nvPr/>
          </p:nvSpPr>
          <p:spPr bwMode="auto">
            <a:xfrm rot="15220322" flipH="1">
              <a:off x="990056" y="3197738"/>
              <a:ext cx="2698488" cy="2701948"/>
            </a:xfrm>
            <a:custGeom>
              <a:avLst/>
              <a:gdLst>
                <a:gd name="T0" fmla="*/ 657 w 657"/>
                <a:gd name="T1" fmla="*/ 329 h 658"/>
                <a:gd name="T2" fmla="*/ 657 w 657"/>
                <a:gd name="T3" fmla="*/ 658 h 658"/>
                <a:gd name="T4" fmla="*/ 329 w 657"/>
                <a:gd name="T5" fmla="*/ 658 h 658"/>
                <a:gd name="T6" fmla="*/ 0 w 657"/>
                <a:gd name="T7" fmla="*/ 329 h 658"/>
                <a:gd name="T8" fmla="*/ 329 w 657"/>
                <a:gd name="T9" fmla="*/ 0 h 658"/>
                <a:gd name="T10" fmla="*/ 657 w 657"/>
                <a:gd name="T11" fmla="*/ 32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pFill/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0" name="Freeform 72"/>
            <p:cNvSpPr/>
            <p:nvPr/>
          </p:nvSpPr>
          <p:spPr bwMode="auto">
            <a:xfrm rot="15220322" flipH="1">
              <a:off x="1379978" y="3588101"/>
              <a:ext cx="1918645" cy="1921222"/>
            </a:xfrm>
            <a:custGeom>
              <a:avLst/>
              <a:gdLst>
                <a:gd name="T0" fmla="*/ 627 w 627"/>
                <a:gd name="T1" fmla="*/ 314 h 628"/>
                <a:gd name="T2" fmla="*/ 627 w 627"/>
                <a:gd name="T3" fmla="*/ 628 h 628"/>
                <a:gd name="T4" fmla="*/ 313 w 627"/>
                <a:gd name="T5" fmla="*/ 628 h 628"/>
                <a:gd name="T6" fmla="*/ 0 w 627"/>
                <a:gd name="T7" fmla="*/ 314 h 628"/>
                <a:gd name="T8" fmla="*/ 313 w 627"/>
                <a:gd name="T9" fmla="*/ 0 h 628"/>
                <a:gd name="T10" fmla="*/ 627 w 627"/>
                <a:gd name="T11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628">
                  <a:moveTo>
                    <a:pt x="627" y="314"/>
                  </a:moveTo>
                  <a:cubicBezTo>
                    <a:pt x="627" y="400"/>
                    <a:pt x="627" y="628"/>
                    <a:pt x="627" y="628"/>
                  </a:cubicBezTo>
                  <a:cubicBezTo>
                    <a:pt x="627" y="628"/>
                    <a:pt x="401" y="628"/>
                    <a:pt x="313" y="628"/>
                  </a:cubicBezTo>
                  <a:cubicBezTo>
                    <a:pt x="140" y="628"/>
                    <a:pt x="0" y="487"/>
                    <a:pt x="0" y="314"/>
                  </a:cubicBezTo>
                  <a:cubicBezTo>
                    <a:pt x="0" y="141"/>
                    <a:pt x="140" y="0"/>
                    <a:pt x="313" y="0"/>
                  </a:cubicBezTo>
                  <a:cubicBezTo>
                    <a:pt x="487" y="0"/>
                    <a:pt x="627" y="141"/>
                    <a:pt x="627" y="31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1" name="组合 50"/>
          <p:cNvGrpSpPr/>
          <p:nvPr/>
        </p:nvGrpSpPr>
        <p:grpSpPr>
          <a:xfrm rot="1832918">
            <a:off x="4866983" y="2491506"/>
            <a:ext cx="882685" cy="881553"/>
            <a:chOff x="988326" y="3199468"/>
            <a:chExt cx="2701948" cy="2698488"/>
          </a:xfrm>
          <a:solidFill>
            <a:schemeClr val="accent1"/>
          </a:solidFill>
        </p:grpSpPr>
        <p:sp>
          <p:nvSpPr>
            <p:cNvPr id="52" name="Freeform 67"/>
            <p:cNvSpPr/>
            <p:nvPr/>
          </p:nvSpPr>
          <p:spPr bwMode="auto">
            <a:xfrm rot="15220322" flipH="1">
              <a:off x="990056" y="3197738"/>
              <a:ext cx="2698488" cy="2701948"/>
            </a:xfrm>
            <a:custGeom>
              <a:avLst/>
              <a:gdLst>
                <a:gd name="T0" fmla="*/ 657 w 657"/>
                <a:gd name="T1" fmla="*/ 329 h 658"/>
                <a:gd name="T2" fmla="*/ 657 w 657"/>
                <a:gd name="T3" fmla="*/ 658 h 658"/>
                <a:gd name="T4" fmla="*/ 329 w 657"/>
                <a:gd name="T5" fmla="*/ 658 h 658"/>
                <a:gd name="T6" fmla="*/ 0 w 657"/>
                <a:gd name="T7" fmla="*/ 329 h 658"/>
                <a:gd name="T8" fmla="*/ 329 w 657"/>
                <a:gd name="T9" fmla="*/ 0 h 658"/>
                <a:gd name="T10" fmla="*/ 657 w 657"/>
                <a:gd name="T11" fmla="*/ 32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pFill/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3" name="Freeform 72"/>
            <p:cNvSpPr/>
            <p:nvPr/>
          </p:nvSpPr>
          <p:spPr bwMode="auto">
            <a:xfrm rot="15220322" flipH="1">
              <a:off x="1379978" y="3588101"/>
              <a:ext cx="1918645" cy="1921222"/>
            </a:xfrm>
            <a:custGeom>
              <a:avLst/>
              <a:gdLst>
                <a:gd name="T0" fmla="*/ 627 w 627"/>
                <a:gd name="T1" fmla="*/ 314 h 628"/>
                <a:gd name="T2" fmla="*/ 627 w 627"/>
                <a:gd name="T3" fmla="*/ 628 h 628"/>
                <a:gd name="T4" fmla="*/ 313 w 627"/>
                <a:gd name="T5" fmla="*/ 628 h 628"/>
                <a:gd name="T6" fmla="*/ 0 w 627"/>
                <a:gd name="T7" fmla="*/ 314 h 628"/>
                <a:gd name="T8" fmla="*/ 313 w 627"/>
                <a:gd name="T9" fmla="*/ 0 h 628"/>
                <a:gd name="T10" fmla="*/ 627 w 627"/>
                <a:gd name="T11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628">
                  <a:moveTo>
                    <a:pt x="627" y="314"/>
                  </a:moveTo>
                  <a:cubicBezTo>
                    <a:pt x="627" y="400"/>
                    <a:pt x="627" y="628"/>
                    <a:pt x="627" y="628"/>
                  </a:cubicBezTo>
                  <a:cubicBezTo>
                    <a:pt x="627" y="628"/>
                    <a:pt x="401" y="628"/>
                    <a:pt x="313" y="628"/>
                  </a:cubicBezTo>
                  <a:cubicBezTo>
                    <a:pt x="140" y="628"/>
                    <a:pt x="0" y="487"/>
                    <a:pt x="0" y="314"/>
                  </a:cubicBezTo>
                  <a:cubicBezTo>
                    <a:pt x="0" y="141"/>
                    <a:pt x="140" y="0"/>
                    <a:pt x="313" y="0"/>
                  </a:cubicBezTo>
                  <a:cubicBezTo>
                    <a:pt x="487" y="0"/>
                    <a:pt x="627" y="141"/>
                    <a:pt x="627" y="31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5" name="组合 54"/>
          <p:cNvGrpSpPr/>
          <p:nvPr/>
        </p:nvGrpSpPr>
        <p:grpSpPr>
          <a:xfrm rot="5922417">
            <a:off x="7083084" y="2458799"/>
            <a:ext cx="882685" cy="881553"/>
            <a:chOff x="988326" y="3199468"/>
            <a:chExt cx="2701948" cy="2698488"/>
          </a:xfrm>
          <a:solidFill>
            <a:schemeClr val="accent2"/>
          </a:solidFill>
        </p:grpSpPr>
        <p:sp>
          <p:nvSpPr>
            <p:cNvPr id="62" name="Freeform 67"/>
            <p:cNvSpPr/>
            <p:nvPr/>
          </p:nvSpPr>
          <p:spPr bwMode="auto">
            <a:xfrm rot="15220322" flipH="1">
              <a:off x="990056" y="3197738"/>
              <a:ext cx="2698488" cy="2701948"/>
            </a:xfrm>
            <a:custGeom>
              <a:avLst/>
              <a:gdLst>
                <a:gd name="T0" fmla="*/ 657 w 657"/>
                <a:gd name="T1" fmla="*/ 329 h 658"/>
                <a:gd name="T2" fmla="*/ 657 w 657"/>
                <a:gd name="T3" fmla="*/ 658 h 658"/>
                <a:gd name="T4" fmla="*/ 329 w 657"/>
                <a:gd name="T5" fmla="*/ 658 h 658"/>
                <a:gd name="T6" fmla="*/ 0 w 657"/>
                <a:gd name="T7" fmla="*/ 329 h 658"/>
                <a:gd name="T8" fmla="*/ 329 w 657"/>
                <a:gd name="T9" fmla="*/ 0 h 658"/>
                <a:gd name="T10" fmla="*/ 657 w 657"/>
                <a:gd name="T11" fmla="*/ 32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pFill/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3" name="Freeform 72"/>
            <p:cNvSpPr/>
            <p:nvPr/>
          </p:nvSpPr>
          <p:spPr bwMode="auto">
            <a:xfrm rot="15220322" flipH="1">
              <a:off x="1379978" y="3588101"/>
              <a:ext cx="1918645" cy="1921222"/>
            </a:xfrm>
            <a:custGeom>
              <a:avLst/>
              <a:gdLst>
                <a:gd name="T0" fmla="*/ 627 w 627"/>
                <a:gd name="T1" fmla="*/ 314 h 628"/>
                <a:gd name="T2" fmla="*/ 627 w 627"/>
                <a:gd name="T3" fmla="*/ 628 h 628"/>
                <a:gd name="T4" fmla="*/ 313 w 627"/>
                <a:gd name="T5" fmla="*/ 628 h 628"/>
                <a:gd name="T6" fmla="*/ 0 w 627"/>
                <a:gd name="T7" fmla="*/ 314 h 628"/>
                <a:gd name="T8" fmla="*/ 313 w 627"/>
                <a:gd name="T9" fmla="*/ 0 h 628"/>
                <a:gd name="T10" fmla="*/ 627 w 627"/>
                <a:gd name="T11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628">
                  <a:moveTo>
                    <a:pt x="627" y="314"/>
                  </a:moveTo>
                  <a:cubicBezTo>
                    <a:pt x="627" y="400"/>
                    <a:pt x="627" y="628"/>
                    <a:pt x="627" y="628"/>
                  </a:cubicBezTo>
                  <a:cubicBezTo>
                    <a:pt x="627" y="628"/>
                    <a:pt x="401" y="628"/>
                    <a:pt x="313" y="628"/>
                  </a:cubicBezTo>
                  <a:cubicBezTo>
                    <a:pt x="140" y="628"/>
                    <a:pt x="0" y="487"/>
                    <a:pt x="0" y="314"/>
                  </a:cubicBezTo>
                  <a:cubicBezTo>
                    <a:pt x="0" y="141"/>
                    <a:pt x="140" y="0"/>
                    <a:pt x="313" y="0"/>
                  </a:cubicBezTo>
                  <a:cubicBezTo>
                    <a:pt x="487" y="0"/>
                    <a:pt x="627" y="141"/>
                    <a:pt x="627" y="31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6" name="组合 55"/>
          <p:cNvGrpSpPr/>
          <p:nvPr/>
        </p:nvGrpSpPr>
        <p:grpSpPr>
          <a:xfrm rot="6279137">
            <a:off x="8419047" y="3392887"/>
            <a:ext cx="882685" cy="881553"/>
            <a:chOff x="988326" y="3199468"/>
            <a:chExt cx="2701948" cy="2698488"/>
          </a:xfrm>
          <a:solidFill>
            <a:schemeClr val="accent1"/>
          </a:solidFill>
        </p:grpSpPr>
        <p:sp>
          <p:nvSpPr>
            <p:cNvPr id="60" name="Freeform 67"/>
            <p:cNvSpPr/>
            <p:nvPr/>
          </p:nvSpPr>
          <p:spPr bwMode="auto">
            <a:xfrm rot="15220322" flipH="1">
              <a:off x="990056" y="3197738"/>
              <a:ext cx="2698488" cy="2701948"/>
            </a:xfrm>
            <a:custGeom>
              <a:avLst/>
              <a:gdLst>
                <a:gd name="T0" fmla="*/ 657 w 657"/>
                <a:gd name="T1" fmla="*/ 329 h 658"/>
                <a:gd name="T2" fmla="*/ 657 w 657"/>
                <a:gd name="T3" fmla="*/ 658 h 658"/>
                <a:gd name="T4" fmla="*/ 329 w 657"/>
                <a:gd name="T5" fmla="*/ 658 h 658"/>
                <a:gd name="T6" fmla="*/ 0 w 657"/>
                <a:gd name="T7" fmla="*/ 329 h 658"/>
                <a:gd name="T8" fmla="*/ 329 w 657"/>
                <a:gd name="T9" fmla="*/ 0 h 658"/>
                <a:gd name="T10" fmla="*/ 657 w 657"/>
                <a:gd name="T11" fmla="*/ 32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pFill/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61" name="Freeform 72"/>
            <p:cNvSpPr/>
            <p:nvPr/>
          </p:nvSpPr>
          <p:spPr bwMode="auto">
            <a:xfrm rot="15220322" flipH="1">
              <a:off x="1379978" y="3588101"/>
              <a:ext cx="1918645" cy="1921222"/>
            </a:xfrm>
            <a:custGeom>
              <a:avLst/>
              <a:gdLst>
                <a:gd name="T0" fmla="*/ 627 w 627"/>
                <a:gd name="T1" fmla="*/ 314 h 628"/>
                <a:gd name="T2" fmla="*/ 627 w 627"/>
                <a:gd name="T3" fmla="*/ 628 h 628"/>
                <a:gd name="T4" fmla="*/ 313 w 627"/>
                <a:gd name="T5" fmla="*/ 628 h 628"/>
                <a:gd name="T6" fmla="*/ 0 w 627"/>
                <a:gd name="T7" fmla="*/ 314 h 628"/>
                <a:gd name="T8" fmla="*/ 313 w 627"/>
                <a:gd name="T9" fmla="*/ 0 h 628"/>
                <a:gd name="T10" fmla="*/ 627 w 627"/>
                <a:gd name="T11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628">
                  <a:moveTo>
                    <a:pt x="627" y="314"/>
                  </a:moveTo>
                  <a:cubicBezTo>
                    <a:pt x="627" y="400"/>
                    <a:pt x="627" y="628"/>
                    <a:pt x="627" y="628"/>
                  </a:cubicBezTo>
                  <a:cubicBezTo>
                    <a:pt x="627" y="628"/>
                    <a:pt x="401" y="628"/>
                    <a:pt x="313" y="628"/>
                  </a:cubicBezTo>
                  <a:cubicBezTo>
                    <a:pt x="140" y="628"/>
                    <a:pt x="0" y="487"/>
                    <a:pt x="0" y="314"/>
                  </a:cubicBezTo>
                  <a:cubicBezTo>
                    <a:pt x="0" y="141"/>
                    <a:pt x="140" y="0"/>
                    <a:pt x="313" y="0"/>
                  </a:cubicBezTo>
                  <a:cubicBezTo>
                    <a:pt x="487" y="0"/>
                    <a:pt x="627" y="141"/>
                    <a:pt x="627" y="31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57" name="组合 56"/>
          <p:cNvGrpSpPr/>
          <p:nvPr/>
        </p:nvGrpSpPr>
        <p:grpSpPr>
          <a:xfrm rot="7821347">
            <a:off x="9238720" y="4801812"/>
            <a:ext cx="882685" cy="881553"/>
            <a:chOff x="988326" y="3199468"/>
            <a:chExt cx="2701948" cy="2698488"/>
          </a:xfrm>
          <a:solidFill>
            <a:schemeClr val="accent2"/>
          </a:solidFill>
        </p:grpSpPr>
        <p:sp>
          <p:nvSpPr>
            <p:cNvPr id="58" name="Freeform 67"/>
            <p:cNvSpPr/>
            <p:nvPr/>
          </p:nvSpPr>
          <p:spPr bwMode="auto">
            <a:xfrm rot="15220322" flipH="1">
              <a:off x="990056" y="3197738"/>
              <a:ext cx="2698488" cy="2701948"/>
            </a:xfrm>
            <a:custGeom>
              <a:avLst/>
              <a:gdLst>
                <a:gd name="T0" fmla="*/ 657 w 657"/>
                <a:gd name="T1" fmla="*/ 329 h 658"/>
                <a:gd name="T2" fmla="*/ 657 w 657"/>
                <a:gd name="T3" fmla="*/ 658 h 658"/>
                <a:gd name="T4" fmla="*/ 329 w 657"/>
                <a:gd name="T5" fmla="*/ 658 h 658"/>
                <a:gd name="T6" fmla="*/ 0 w 657"/>
                <a:gd name="T7" fmla="*/ 329 h 658"/>
                <a:gd name="T8" fmla="*/ 329 w 657"/>
                <a:gd name="T9" fmla="*/ 0 h 658"/>
                <a:gd name="T10" fmla="*/ 657 w 657"/>
                <a:gd name="T11" fmla="*/ 329 h 65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57" h="658">
                  <a:moveTo>
                    <a:pt x="657" y="329"/>
                  </a:moveTo>
                  <a:cubicBezTo>
                    <a:pt x="657" y="419"/>
                    <a:pt x="657" y="658"/>
                    <a:pt x="657" y="658"/>
                  </a:cubicBezTo>
                  <a:cubicBezTo>
                    <a:pt x="657" y="658"/>
                    <a:pt x="420" y="658"/>
                    <a:pt x="329" y="658"/>
                  </a:cubicBezTo>
                  <a:cubicBezTo>
                    <a:pt x="147" y="658"/>
                    <a:pt x="0" y="511"/>
                    <a:pt x="0" y="329"/>
                  </a:cubicBezTo>
                  <a:cubicBezTo>
                    <a:pt x="0" y="148"/>
                    <a:pt x="147" y="0"/>
                    <a:pt x="329" y="0"/>
                  </a:cubicBezTo>
                  <a:cubicBezTo>
                    <a:pt x="510" y="0"/>
                    <a:pt x="657" y="148"/>
                    <a:pt x="657" y="329"/>
                  </a:cubicBezTo>
                  <a:close/>
                </a:path>
              </a:pathLst>
            </a:custGeom>
            <a:grpFill/>
            <a:ln w="28575" cap="flat" cmpd="sng" algn="ctr">
              <a:solidFill>
                <a:schemeClr val="bg1"/>
              </a:solidFill>
              <a:prstDash val="solid"/>
            </a:ln>
            <a:effectLst>
              <a:outerShdw blurRad="381000" dist="127000" dir="2700000" algn="tl" rotWithShape="0">
                <a:prstClr val="black">
                  <a:alpha val="40000"/>
                </a:prstClr>
              </a:outerShdw>
            </a:effectLst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9" name="Freeform 72"/>
            <p:cNvSpPr/>
            <p:nvPr/>
          </p:nvSpPr>
          <p:spPr bwMode="auto">
            <a:xfrm rot="15220322" flipH="1">
              <a:off x="1379978" y="3588101"/>
              <a:ext cx="1918645" cy="1921222"/>
            </a:xfrm>
            <a:custGeom>
              <a:avLst/>
              <a:gdLst>
                <a:gd name="T0" fmla="*/ 627 w 627"/>
                <a:gd name="T1" fmla="*/ 314 h 628"/>
                <a:gd name="T2" fmla="*/ 627 w 627"/>
                <a:gd name="T3" fmla="*/ 628 h 628"/>
                <a:gd name="T4" fmla="*/ 313 w 627"/>
                <a:gd name="T5" fmla="*/ 628 h 628"/>
                <a:gd name="T6" fmla="*/ 0 w 627"/>
                <a:gd name="T7" fmla="*/ 314 h 628"/>
                <a:gd name="T8" fmla="*/ 313 w 627"/>
                <a:gd name="T9" fmla="*/ 0 h 628"/>
                <a:gd name="T10" fmla="*/ 627 w 627"/>
                <a:gd name="T11" fmla="*/ 314 h 62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627" h="628">
                  <a:moveTo>
                    <a:pt x="627" y="314"/>
                  </a:moveTo>
                  <a:cubicBezTo>
                    <a:pt x="627" y="400"/>
                    <a:pt x="627" y="628"/>
                    <a:pt x="627" y="628"/>
                  </a:cubicBezTo>
                  <a:cubicBezTo>
                    <a:pt x="627" y="628"/>
                    <a:pt x="401" y="628"/>
                    <a:pt x="313" y="628"/>
                  </a:cubicBezTo>
                  <a:cubicBezTo>
                    <a:pt x="140" y="628"/>
                    <a:pt x="0" y="487"/>
                    <a:pt x="0" y="314"/>
                  </a:cubicBezTo>
                  <a:cubicBezTo>
                    <a:pt x="0" y="141"/>
                    <a:pt x="140" y="0"/>
                    <a:pt x="313" y="0"/>
                  </a:cubicBezTo>
                  <a:cubicBezTo>
                    <a:pt x="487" y="0"/>
                    <a:pt x="627" y="141"/>
                    <a:pt x="627" y="314"/>
                  </a:cubicBezTo>
                  <a:close/>
                </a:path>
              </a:pathLst>
            </a:custGeom>
            <a:grpFill/>
            <a:ln w="25400" cap="flat" cmpd="sng" algn="ctr">
              <a:solidFill>
                <a:schemeClr val="bg1"/>
              </a:solidFill>
              <a:prstDash val="solid"/>
            </a:ln>
            <a:effectLst/>
          </p:spPr>
          <p:txBody>
            <a:bodyPr rot="0" spcFirstLastPara="0" vertOverflow="overflow" horzOverflow="overflow" vert="horz" wrap="square" lIns="96423" tIns="48212" rIns="96423" bIns="48212" numCol="1" spcCol="0" rtlCol="0" fromWordArt="0" anchor="ctr" anchorCtr="0" forceAA="0" compatLnSpc="1">
              <a:noAutofit/>
            </a:bodyPr>
            <a:lstStyle/>
            <a:p>
              <a:pPr algn="ctr" defTabSz="963930" fontAlgn="auto">
                <a:lnSpc>
                  <a:spcPct val="130000"/>
                </a:lnSpc>
                <a:spcBef>
                  <a:spcPts val="0"/>
                </a:spcBef>
                <a:spcAft>
                  <a:spcPts val="0"/>
                </a:spcAft>
              </a:pPr>
              <a:endParaRPr lang="zh-CN" altLang="en-US" sz="1900" kern="0">
                <a:solidFill>
                  <a:sysClr val="window" lastClr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44" name="TextBox 20"/>
          <p:cNvSpPr txBox="1"/>
          <p:nvPr/>
        </p:nvSpPr>
        <p:spPr bwMode="auto">
          <a:xfrm>
            <a:off x="112156" y="5373968"/>
            <a:ext cx="2480327" cy="762636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5" name="TextBox 19"/>
          <p:cNvSpPr txBox="1">
            <a:spLocks noChangeArrowheads="1"/>
          </p:cNvSpPr>
          <p:nvPr/>
        </p:nvSpPr>
        <p:spPr bwMode="auto">
          <a:xfrm>
            <a:off x="112157" y="4842229"/>
            <a:ext cx="2480327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400" dirty="0">
                <a:solidFill>
                  <a:srgbClr val="063A3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46" name="TextBox 20"/>
          <p:cNvSpPr txBox="1"/>
          <p:nvPr/>
        </p:nvSpPr>
        <p:spPr bwMode="auto">
          <a:xfrm>
            <a:off x="683656" y="3630893"/>
            <a:ext cx="2480327" cy="762636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7" name="TextBox 19"/>
          <p:cNvSpPr txBox="1">
            <a:spLocks noChangeArrowheads="1"/>
          </p:cNvSpPr>
          <p:nvPr/>
        </p:nvSpPr>
        <p:spPr bwMode="auto">
          <a:xfrm>
            <a:off x="683657" y="3099154"/>
            <a:ext cx="2480327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400" dirty="0">
                <a:solidFill>
                  <a:srgbClr val="063A3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54" name="TextBox 20"/>
          <p:cNvSpPr txBox="1"/>
          <p:nvPr/>
        </p:nvSpPr>
        <p:spPr bwMode="auto">
          <a:xfrm>
            <a:off x="2126694" y="2273581"/>
            <a:ext cx="2480327" cy="762636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2" name="TextBox 19"/>
          <p:cNvSpPr txBox="1">
            <a:spLocks noChangeArrowheads="1"/>
          </p:cNvSpPr>
          <p:nvPr/>
        </p:nvSpPr>
        <p:spPr bwMode="auto">
          <a:xfrm>
            <a:off x="2126695" y="1741842"/>
            <a:ext cx="2480327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zh-CN" altLang="en-US" sz="2400" dirty="0">
                <a:solidFill>
                  <a:srgbClr val="063A3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3" name="TextBox 20"/>
          <p:cNvSpPr txBox="1"/>
          <p:nvPr/>
        </p:nvSpPr>
        <p:spPr bwMode="auto">
          <a:xfrm>
            <a:off x="8431203" y="2273581"/>
            <a:ext cx="2480327" cy="762636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4" name="TextBox 19"/>
          <p:cNvSpPr txBox="1">
            <a:spLocks noChangeArrowheads="1"/>
          </p:cNvSpPr>
          <p:nvPr/>
        </p:nvSpPr>
        <p:spPr bwMode="auto">
          <a:xfrm>
            <a:off x="8431203" y="1741842"/>
            <a:ext cx="2480327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063A3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5" name="TextBox 20"/>
          <p:cNvSpPr txBox="1"/>
          <p:nvPr/>
        </p:nvSpPr>
        <p:spPr bwMode="auto">
          <a:xfrm>
            <a:off x="9888528" y="3788056"/>
            <a:ext cx="2480327" cy="762636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6" name="TextBox 19"/>
          <p:cNvSpPr txBox="1">
            <a:spLocks noChangeArrowheads="1"/>
          </p:cNvSpPr>
          <p:nvPr/>
        </p:nvSpPr>
        <p:spPr bwMode="auto">
          <a:xfrm>
            <a:off x="9888528" y="3256317"/>
            <a:ext cx="2480327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063A3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87" name="TextBox 20"/>
          <p:cNvSpPr txBox="1"/>
          <p:nvPr/>
        </p:nvSpPr>
        <p:spPr bwMode="auto">
          <a:xfrm>
            <a:off x="10202853" y="5373969"/>
            <a:ext cx="2480327" cy="762636"/>
          </a:xfrm>
          <a:prstGeom prst="rect">
            <a:avLst/>
          </a:prstGeom>
          <a:noFill/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88" name="TextBox 19"/>
          <p:cNvSpPr txBox="1">
            <a:spLocks noChangeArrowheads="1"/>
          </p:cNvSpPr>
          <p:nvPr/>
        </p:nvSpPr>
        <p:spPr bwMode="auto">
          <a:xfrm>
            <a:off x="10202853" y="4842230"/>
            <a:ext cx="2480327" cy="501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131181" tIns="65591" rIns="131181" bIns="65591" numCol="1" anchor="t" anchorCtr="0" compatLnSpc="1">
            <a:spAutoFit/>
          </a:bodyPr>
          <a:lstStyle>
            <a:defPPr>
              <a:defRPr lang="zh-CN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CN" altLang="en-US" sz="2400" dirty="0">
                <a:solidFill>
                  <a:srgbClr val="063A3C"/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8" name="文本框 37"/>
          <p:cNvSpPr txBox="1"/>
          <p:nvPr/>
        </p:nvSpPr>
        <p:spPr>
          <a:xfrm>
            <a:off x="532129" y="408940"/>
            <a:ext cx="280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添加标题文字内容</a:t>
            </a:r>
          </a:p>
        </p:txBody>
      </p:sp>
      <p:sp>
        <p:nvSpPr>
          <p:cNvPr id="39" name="矩形 38"/>
          <p:cNvSpPr/>
          <p:nvPr/>
        </p:nvSpPr>
        <p:spPr>
          <a:xfrm>
            <a:off x="251520" y="409228"/>
            <a:ext cx="17951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 advTm="0">
        <p14:gallery dir="l"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1500"/>
                            </p:stCondLst>
                            <p:childTnLst>
                              <p:par>
                                <p:cTn id="4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2000"/>
                            </p:stCondLst>
                            <p:childTnLst>
                              <p:par>
                                <p:cTn id="4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3" fill="hold">
                            <p:stCondLst>
                              <p:cond delay="2500"/>
                            </p:stCondLst>
                            <p:childTnLst>
                              <p:par>
                                <p:cTn id="5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3000"/>
                            </p:stCondLst>
                            <p:childTnLst>
                              <p:par>
                                <p:cTn id="6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4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3500"/>
                            </p:stCondLst>
                            <p:childTnLst>
                              <p:par>
                                <p:cTn id="6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4000"/>
                            </p:stCondLst>
                            <p:childTnLst>
                              <p:par>
                                <p:cTn id="7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4500"/>
                            </p:stCondLst>
                            <p:childTnLst>
                              <p:par>
                                <p:cTn id="7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5000"/>
                            </p:stCondLst>
                            <p:childTnLst>
                              <p:par>
                                <p:cTn id="84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9" fill="hold">
                            <p:stCondLst>
                              <p:cond delay="5500"/>
                            </p:stCondLst>
                            <p:childTnLst>
                              <p:par>
                                <p:cTn id="9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8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8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5" fill="hold">
                            <p:stCondLst>
                              <p:cond delay="6000"/>
                            </p:stCondLst>
                            <p:childTnLst>
                              <p:par>
                                <p:cTn id="96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8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9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1" fill="hold">
                            <p:stCondLst>
                              <p:cond delay="6500"/>
                            </p:stCondLst>
                            <p:childTnLst>
                              <p:par>
                                <p:cTn id="102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4" dur="500"/>
                                        <p:tgtEl>
                                          <p:spTgt spid="8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8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7000"/>
                            </p:stCondLst>
                            <p:childTnLst>
                              <p:par>
                                <p:cTn id="10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500"/>
                                        <p:tgtEl>
                                          <p:spTgt spid="8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4" grpId="0"/>
      <p:bldP spid="45" grpId="0"/>
      <p:bldP spid="46" grpId="0"/>
      <p:bldP spid="47" grpId="0"/>
      <p:bldP spid="54" grpId="0"/>
      <p:bldP spid="82" grpId="0"/>
      <p:bldP spid="83" grpId="0"/>
      <p:bldP spid="84" grpId="0"/>
      <p:bldP spid="85" grpId="0"/>
      <p:bldP spid="86" grpId="0"/>
      <p:bldP spid="87" grpId="0"/>
      <p:bldP spid="88" grpId="0"/>
      <p:bldP spid="38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8674" name="组合 27"/>
          <p:cNvGrpSpPr/>
          <p:nvPr/>
        </p:nvGrpSpPr>
        <p:grpSpPr bwMode="auto">
          <a:xfrm>
            <a:off x="7222957" y="1749566"/>
            <a:ext cx="6053996" cy="4999234"/>
            <a:chOff x="0" y="0"/>
            <a:chExt cx="4381501" cy="3617913"/>
          </a:xfrm>
        </p:grpSpPr>
        <p:grpSp>
          <p:nvGrpSpPr>
            <p:cNvPr id="28682" name="组合 30"/>
            <p:cNvGrpSpPr/>
            <p:nvPr/>
          </p:nvGrpSpPr>
          <p:grpSpPr bwMode="auto">
            <a:xfrm rot="-1583184">
              <a:off x="0" y="0"/>
              <a:ext cx="4381501" cy="3617913"/>
              <a:chOff x="0" y="0"/>
              <a:chExt cx="4381501" cy="3617913"/>
            </a:xfrm>
          </p:grpSpPr>
          <p:sp>
            <p:nvSpPr>
              <p:cNvPr id="28689" name="Rectangle 49"/>
              <p:cNvSpPr>
                <a:spLocks noChangeArrowheads="1"/>
              </p:cNvSpPr>
              <p:nvPr/>
            </p:nvSpPr>
            <p:spPr bwMode="auto">
              <a:xfrm>
                <a:off x="230188" y="2593975"/>
                <a:ext cx="661988" cy="617538"/>
              </a:xfrm>
              <a:prstGeom prst="rect">
                <a:avLst/>
              </a:prstGeom>
              <a:solidFill>
                <a:srgbClr val="EBCF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690" name="Freeform 50"/>
              <p:cNvSpPr/>
              <p:nvPr/>
            </p:nvSpPr>
            <p:spPr bwMode="auto">
              <a:xfrm>
                <a:off x="128588" y="1776413"/>
                <a:ext cx="982663" cy="900113"/>
              </a:xfrm>
              <a:custGeom>
                <a:avLst/>
                <a:gdLst>
                  <a:gd name="T0" fmla="*/ 2147483647 w 375"/>
                  <a:gd name="T1" fmla="*/ 2147483647 h 343"/>
                  <a:gd name="T2" fmla="*/ 2147483647 w 375"/>
                  <a:gd name="T3" fmla="*/ 2147483647 h 343"/>
                  <a:gd name="T4" fmla="*/ 2147483647 w 375"/>
                  <a:gd name="T5" fmla="*/ 2147483647 h 343"/>
                  <a:gd name="T6" fmla="*/ 0 w 375"/>
                  <a:gd name="T7" fmla="*/ 2147483647 h 343"/>
                  <a:gd name="T8" fmla="*/ 0 w 375"/>
                  <a:gd name="T9" fmla="*/ 2147483647 h 343"/>
                  <a:gd name="T10" fmla="*/ 2147483647 w 375"/>
                  <a:gd name="T11" fmla="*/ 0 h 343"/>
                  <a:gd name="T12" fmla="*/ 2147483647 w 375"/>
                  <a:gd name="T13" fmla="*/ 0 h 343"/>
                  <a:gd name="T14" fmla="*/ 2147483647 w 375"/>
                  <a:gd name="T15" fmla="*/ 2147483647 h 343"/>
                  <a:gd name="T16" fmla="*/ 2147483647 w 375"/>
                  <a:gd name="T17" fmla="*/ 2147483647 h 34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375" h="343">
                    <a:moveTo>
                      <a:pt x="375" y="268"/>
                    </a:moveTo>
                    <a:cubicBezTo>
                      <a:pt x="375" y="310"/>
                      <a:pt x="345" y="343"/>
                      <a:pt x="307" y="343"/>
                    </a:cubicBezTo>
                    <a:cubicBezTo>
                      <a:pt x="69" y="343"/>
                      <a:pt x="69" y="343"/>
                      <a:pt x="69" y="343"/>
                    </a:cubicBezTo>
                    <a:cubicBezTo>
                      <a:pt x="31" y="343"/>
                      <a:pt x="0" y="310"/>
                      <a:pt x="0" y="268"/>
                    </a:cubicBezTo>
                    <a:cubicBezTo>
                      <a:pt x="0" y="75"/>
                      <a:pt x="0" y="75"/>
                      <a:pt x="0" y="75"/>
                    </a:cubicBezTo>
                    <a:cubicBezTo>
                      <a:pt x="0" y="33"/>
                      <a:pt x="31" y="0"/>
                      <a:pt x="69" y="0"/>
                    </a:cubicBezTo>
                    <a:cubicBezTo>
                      <a:pt x="307" y="0"/>
                      <a:pt x="307" y="0"/>
                      <a:pt x="307" y="0"/>
                    </a:cubicBezTo>
                    <a:cubicBezTo>
                      <a:pt x="345" y="0"/>
                      <a:pt x="375" y="33"/>
                      <a:pt x="375" y="75"/>
                    </a:cubicBezTo>
                    <a:lnTo>
                      <a:pt x="375" y="268"/>
                    </a:lnTo>
                    <a:close/>
                  </a:path>
                </a:pathLst>
              </a:custGeom>
              <a:solidFill>
                <a:srgbClr val="FADA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1" name="Freeform 51"/>
              <p:cNvSpPr/>
              <p:nvPr/>
            </p:nvSpPr>
            <p:spPr bwMode="auto">
              <a:xfrm>
                <a:off x="12701" y="1749425"/>
                <a:ext cx="428625" cy="931863"/>
              </a:xfrm>
              <a:custGeom>
                <a:avLst/>
                <a:gdLst>
                  <a:gd name="T0" fmla="*/ 2147483647 w 163"/>
                  <a:gd name="T1" fmla="*/ 0 h 355"/>
                  <a:gd name="T2" fmla="*/ 2147483647 w 163"/>
                  <a:gd name="T3" fmla="*/ 2147483647 h 355"/>
                  <a:gd name="T4" fmla="*/ 2147483647 w 163"/>
                  <a:gd name="T5" fmla="*/ 2147483647 h 355"/>
                  <a:gd name="T6" fmla="*/ 2147483647 w 163"/>
                  <a:gd name="T7" fmla="*/ 2147483647 h 355"/>
                  <a:gd name="T8" fmla="*/ 2147483647 w 163"/>
                  <a:gd name="T9" fmla="*/ 2147483647 h 355"/>
                  <a:gd name="T10" fmla="*/ 2147483647 w 163"/>
                  <a:gd name="T11" fmla="*/ 2147483647 h 355"/>
                  <a:gd name="T12" fmla="*/ 2147483647 w 163"/>
                  <a:gd name="T13" fmla="*/ 2147483647 h 355"/>
                  <a:gd name="T14" fmla="*/ 2147483647 w 163"/>
                  <a:gd name="T15" fmla="*/ 0 h 355"/>
                  <a:gd name="T16" fmla="*/ 2147483647 w 163"/>
                  <a:gd name="T17" fmla="*/ 0 h 35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3" h="355">
                    <a:moveTo>
                      <a:pt x="62" y="0"/>
                    </a:moveTo>
                    <a:cubicBezTo>
                      <a:pt x="28" y="0"/>
                      <a:pt x="0" y="28"/>
                      <a:pt x="1" y="64"/>
                    </a:cubicBezTo>
                    <a:cubicBezTo>
                      <a:pt x="9" y="290"/>
                      <a:pt x="9" y="290"/>
                      <a:pt x="9" y="290"/>
                    </a:cubicBezTo>
                    <a:cubicBezTo>
                      <a:pt x="10" y="325"/>
                      <a:pt x="39" y="355"/>
                      <a:pt x="74" y="355"/>
                    </a:cubicBezTo>
                    <a:cubicBezTo>
                      <a:pt x="101" y="355"/>
                      <a:pt x="101" y="355"/>
                      <a:pt x="101" y="355"/>
                    </a:cubicBezTo>
                    <a:cubicBezTo>
                      <a:pt x="136" y="355"/>
                      <a:pt x="163" y="327"/>
                      <a:pt x="162" y="291"/>
                    </a:cubicBezTo>
                    <a:cubicBezTo>
                      <a:pt x="154" y="65"/>
                      <a:pt x="154" y="65"/>
                      <a:pt x="154" y="65"/>
                    </a:cubicBezTo>
                    <a:cubicBezTo>
                      <a:pt x="153" y="30"/>
                      <a:pt x="124" y="1"/>
                      <a:pt x="89" y="0"/>
                    </a:cubicBezTo>
                    <a:lnTo>
                      <a:pt x="62" y="0"/>
                    </a:lnTo>
                    <a:close/>
                  </a:path>
                </a:pathLst>
              </a:custGeom>
              <a:solidFill>
                <a:srgbClr val="FADA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2" name="Rectangle 52"/>
              <p:cNvSpPr>
                <a:spLocks noChangeArrowheads="1"/>
              </p:cNvSpPr>
              <p:nvPr/>
            </p:nvSpPr>
            <p:spPr bwMode="auto">
              <a:xfrm>
                <a:off x="161926" y="2744788"/>
                <a:ext cx="823913" cy="254000"/>
              </a:xfrm>
              <a:prstGeom prst="rect">
                <a:avLst/>
              </a:prstGeom>
              <a:solidFill>
                <a:srgbClr val="FEF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693" name="Rectangle 53"/>
              <p:cNvSpPr>
                <a:spLocks noChangeArrowheads="1"/>
              </p:cNvSpPr>
              <p:nvPr/>
            </p:nvSpPr>
            <p:spPr bwMode="auto">
              <a:xfrm>
                <a:off x="560388" y="2744788"/>
                <a:ext cx="425450" cy="254000"/>
              </a:xfrm>
              <a:prstGeom prst="rect">
                <a:avLst/>
              </a:prstGeom>
              <a:solidFill>
                <a:srgbClr val="BFB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694" name="Rectangle 54"/>
              <p:cNvSpPr>
                <a:spLocks noChangeArrowheads="1"/>
              </p:cNvSpPr>
              <p:nvPr/>
            </p:nvSpPr>
            <p:spPr bwMode="auto">
              <a:xfrm>
                <a:off x="73026" y="2998788"/>
                <a:ext cx="1004888" cy="619125"/>
              </a:xfrm>
              <a:prstGeom prst="rect">
                <a:avLst/>
              </a:prstGeom>
              <a:solidFill>
                <a:srgbClr val="473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695" name="Rectangle 55"/>
              <p:cNvSpPr>
                <a:spLocks noChangeArrowheads="1"/>
              </p:cNvSpPr>
              <p:nvPr/>
            </p:nvSpPr>
            <p:spPr bwMode="auto">
              <a:xfrm>
                <a:off x="560388" y="2998788"/>
                <a:ext cx="517525" cy="619125"/>
              </a:xfrm>
              <a:prstGeom prst="rect">
                <a:avLst/>
              </a:prstGeom>
              <a:solidFill>
                <a:srgbClr val="352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696" name="Oval 56"/>
              <p:cNvSpPr>
                <a:spLocks noChangeArrowheads="1"/>
              </p:cNvSpPr>
              <p:nvPr/>
            </p:nvSpPr>
            <p:spPr bwMode="auto">
              <a:xfrm>
                <a:off x="800101" y="2806700"/>
                <a:ext cx="152400" cy="149225"/>
              </a:xfrm>
              <a:prstGeom prst="ellipse">
                <a:avLst/>
              </a:prstGeom>
              <a:solidFill>
                <a:srgbClr val="F9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697" name="Freeform 57"/>
              <p:cNvSpPr/>
              <p:nvPr/>
            </p:nvSpPr>
            <p:spPr bwMode="auto">
              <a:xfrm>
                <a:off x="244476" y="0"/>
                <a:ext cx="3476625" cy="2555875"/>
              </a:xfrm>
              <a:custGeom>
                <a:avLst/>
                <a:gdLst>
                  <a:gd name="T0" fmla="*/ 2147483647 w 1326"/>
                  <a:gd name="T1" fmla="*/ 0 h 974"/>
                  <a:gd name="T2" fmla="*/ 2147483647 w 1326"/>
                  <a:gd name="T3" fmla="*/ 0 h 974"/>
                  <a:gd name="T4" fmla="*/ 0 w 1326"/>
                  <a:gd name="T5" fmla="*/ 2147483647 h 974"/>
                  <a:gd name="T6" fmla="*/ 0 w 1326"/>
                  <a:gd name="T7" fmla="*/ 2147483647 h 974"/>
                  <a:gd name="T8" fmla="*/ 2147483647 w 1326"/>
                  <a:gd name="T9" fmla="*/ 2147483647 h 974"/>
                  <a:gd name="T10" fmla="*/ 2147483647 w 1326"/>
                  <a:gd name="T11" fmla="*/ 2147483647 h 974"/>
                  <a:gd name="T12" fmla="*/ 2147483647 w 1326"/>
                  <a:gd name="T13" fmla="*/ 2147483647 h 974"/>
                  <a:gd name="T14" fmla="*/ 2147483647 w 1326"/>
                  <a:gd name="T15" fmla="*/ 2147483647 h 974"/>
                  <a:gd name="T16" fmla="*/ 2147483647 w 1326"/>
                  <a:gd name="T17" fmla="*/ 0 h 9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326" h="974">
                    <a:moveTo>
                      <a:pt x="1266" y="0"/>
                    </a:moveTo>
                    <a:cubicBezTo>
                      <a:pt x="60" y="0"/>
                      <a:pt x="60" y="0"/>
                      <a:pt x="60" y="0"/>
                    </a:cubicBezTo>
                    <a:cubicBezTo>
                      <a:pt x="27" y="0"/>
                      <a:pt x="0" y="28"/>
                      <a:pt x="0" y="62"/>
                    </a:cubicBezTo>
                    <a:cubicBezTo>
                      <a:pt x="0" y="912"/>
                      <a:pt x="0" y="912"/>
                      <a:pt x="0" y="912"/>
                    </a:cubicBezTo>
                    <a:cubicBezTo>
                      <a:pt x="0" y="946"/>
                      <a:pt x="27" y="974"/>
                      <a:pt x="60" y="974"/>
                    </a:cubicBezTo>
                    <a:cubicBezTo>
                      <a:pt x="1266" y="974"/>
                      <a:pt x="1266" y="974"/>
                      <a:pt x="1266" y="974"/>
                    </a:cubicBezTo>
                    <a:cubicBezTo>
                      <a:pt x="1300" y="974"/>
                      <a:pt x="1326" y="946"/>
                      <a:pt x="1326" y="912"/>
                    </a:cubicBezTo>
                    <a:cubicBezTo>
                      <a:pt x="1326" y="62"/>
                      <a:pt x="1326" y="62"/>
                      <a:pt x="1326" y="62"/>
                    </a:cubicBezTo>
                    <a:cubicBezTo>
                      <a:pt x="1326" y="28"/>
                      <a:pt x="1300" y="0"/>
                      <a:pt x="1266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698" name="Oval 58"/>
              <p:cNvSpPr>
                <a:spLocks noChangeArrowheads="1"/>
              </p:cNvSpPr>
              <p:nvPr/>
            </p:nvSpPr>
            <p:spPr bwMode="auto">
              <a:xfrm>
                <a:off x="401638" y="1820863"/>
                <a:ext cx="69850" cy="71438"/>
              </a:xfrm>
              <a:prstGeom prst="ellipse">
                <a:avLst/>
              </a:prstGeom>
              <a:solidFill>
                <a:srgbClr val="F0E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699" name="Oval 59"/>
              <p:cNvSpPr>
                <a:spLocks noChangeArrowheads="1"/>
              </p:cNvSpPr>
              <p:nvPr/>
            </p:nvSpPr>
            <p:spPr bwMode="auto">
              <a:xfrm>
                <a:off x="401638" y="1592263"/>
                <a:ext cx="69850" cy="73025"/>
              </a:xfrm>
              <a:prstGeom prst="ellipse">
                <a:avLst/>
              </a:prstGeom>
              <a:solidFill>
                <a:srgbClr val="F0E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700" name="Oval 60"/>
              <p:cNvSpPr>
                <a:spLocks noChangeArrowheads="1"/>
              </p:cNvSpPr>
              <p:nvPr/>
            </p:nvSpPr>
            <p:spPr bwMode="auto">
              <a:xfrm>
                <a:off x="401638" y="1366838"/>
                <a:ext cx="69850" cy="71438"/>
              </a:xfrm>
              <a:prstGeom prst="ellipse">
                <a:avLst/>
              </a:prstGeom>
              <a:solidFill>
                <a:srgbClr val="F0E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701" name="Oval 61"/>
              <p:cNvSpPr>
                <a:spLocks noChangeArrowheads="1"/>
              </p:cNvSpPr>
              <p:nvPr/>
            </p:nvSpPr>
            <p:spPr bwMode="auto">
              <a:xfrm>
                <a:off x="401638" y="1138238"/>
                <a:ext cx="69850" cy="74613"/>
              </a:xfrm>
              <a:prstGeom prst="ellipse">
                <a:avLst/>
              </a:prstGeom>
              <a:solidFill>
                <a:srgbClr val="F0E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702" name="Rectangle 63"/>
              <p:cNvSpPr>
                <a:spLocks noChangeArrowheads="1"/>
              </p:cNvSpPr>
              <p:nvPr/>
            </p:nvSpPr>
            <p:spPr bwMode="auto">
              <a:xfrm>
                <a:off x="658813" y="195263"/>
                <a:ext cx="2862263" cy="2168525"/>
              </a:xfrm>
              <a:prstGeom prst="rect">
                <a:avLst/>
              </a:prstGeom>
              <a:solidFill>
                <a:srgbClr val="F2F2F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pPr eaLnBrk="1" hangingPunct="1"/>
                <a:endParaRPr lang="zh-CN" altLang="en-US">
                  <a:solidFill>
                    <a:srgbClr val="000000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703" name="Freeform 64"/>
              <p:cNvSpPr/>
              <p:nvPr/>
            </p:nvSpPr>
            <p:spPr bwMode="auto">
              <a:xfrm>
                <a:off x="658813" y="195263"/>
                <a:ext cx="2862263" cy="2168525"/>
              </a:xfrm>
              <a:custGeom>
                <a:avLst/>
                <a:gdLst>
                  <a:gd name="T0" fmla="*/ 2147483647 w 1803"/>
                  <a:gd name="T1" fmla="*/ 0 h 1366"/>
                  <a:gd name="T2" fmla="*/ 2147483647 w 1803"/>
                  <a:gd name="T3" fmla="*/ 2147483647 h 1366"/>
                  <a:gd name="T4" fmla="*/ 0 w 1803"/>
                  <a:gd name="T5" fmla="*/ 2147483647 h 1366"/>
                  <a:gd name="T6" fmla="*/ 2147483647 w 1803"/>
                  <a:gd name="T7" fmla="*/ 0 h 1366"/>
                  <a:gd name="T8" fmla="*/ 0 60000 65536"/>
                  <a:gd name="T9" fmla="*/ 0 60000 65536"/>
                  <a:gd name="T10" fmla="*/ 0 60000 65536"/>
                  <a:gd name="T11" fmla="*/ 0 60000 65536"/>
                </a:gdLst>
                <a:ahLst/>
                <a:cxnLst>
                  <a:cxn ang="T8">
                    <a:pos x="T0" y="T1"/>
                  </a:cxn>
                  <a:cxn ang="T9">
                    <a:pos x="T2" y="T3"/>
                  </a:cxn>
                  <a:cxn ang="T10">
                    <a:pos x="T4" y="T5"/>
                  </a:cxn>
                  <a:cxn ang="T11">
                    <a:pos x="T6" y="T7"/>
                  </a:cxn>
                </a:cxnLst>
                <a:rect l="0" t="0" r="r" b="b"/>
                <a:pathLst>
                  <a:path w="1803" h="1366">
                    <a:moveTo>
                      <a:pt x="1803" y="0"/>
                    </a:moveTo>
                    <a:lnTo>
                      <a:pt x="1803" y="1366"/>
                    </a:lnTo>
                    <a:lnTo>
                      <a:pt x="0" y="1366"/>
                    </a:lnTo>
                    <a:lnTo>
                      <a:pt x="1803" y="0"/>
                    </a:ln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4" name="Freeform 72"/>
              <p:cNvSpPr/>
              <p:nvPr/>
            </p:nvSpPr>
            <p:spPr bwMode="auto">
              <a:xfrm>
                <a:off x="2519363" y="1747838"/>
                <a:ext cx="481013" cy="603250"/>
              </a:xfrm>
              <a:custGeom>
                <a:avLst/>
                <a:gdLst>
                  <a:gd name="T0" fmla="*/ 2147483647 w 183"/>
                  <a:gd name="T1" fmla="*/ 2147483647 h 230"/>
                  <a:gd name="T2" fmla="*/ 2147483647 w 183"/>
                  <a:gd name="T3" fmla="*/ 2147483647 h 230"/>
                  <a:gd name="T4" fmla="*/ 2147483647 w 183"/>
                  <a:gd name="T5" fmla="*/ 2147483647 h 230"/>
                  <a:gd name="T6" fmla="*/ 2147483647 w 183"/>
                  <a:gd name="T7" fmla="*/ 2147483647 h 230"/>
                  <a:gd name="T8" fmla="*/ 2147483647 w 183"/>
                  <a:gd name="T9" fmla="*/ 2147483647 h 230"/>
                  <a:gd name="T10" fmla="*/ 2147483647 w 183"/>
                  <a:gd name="T11" fmla="*/ 2147483647 h 230"/>
                  <a:gd name="T12" fmla="*/ 2147483647 w 183"/>
                  <a:gd name="T13" fmla="*/ 2147483647 h 230"/>
                  <a:gd name="T14" fmla="*/ 2147483647 w 183"/>
                  <a:gd name="T15" fmla="*/ 2147483647 h 230"/>
                  <a:gd name="T16" fmla="*/ 2147483647 w 183"/>
                  <a:gd name="T17" fmla="*/ 2147483647 h 230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3" h="230">
                    <a:moveTo>
                      <a:pt x="42" y="11"/>
                    </a:moveTo>
                    <a:cubicBezTo>
                      <a:pt x="62" y="0"/>
                      <a:pt x="87" y="7"/>
                      <a:pt x="99" y="27"/>
                    </a:cubicBezTo>
                    <a:cubicBezTo>
                      <a:pt x="172" y="153"/>
                      <a:pt x="172" y="153"/>
                      <a:pt x="172" y="153"/>
                    </a:cubicBezTo>
                    <a:cubicBezTo>
                      <a:pt x="183" y="173"/>
                      <a:pt x="176" y="198"/>
                      <a:pt x="156" y="210"/>
                    </a:cubicBezTo>
                    <a:cubicBezTo>
                      <a:pt x="141" y="218"/>
                      <a:pt x="141" y="218"/>
                      <a:pt x="141" y="218"/>
                    </a:cubicBezTo>
                    <a:cubicBezTo>
                      <a:pt x="121" y="230"/>
                      <a:pt x="96" y="223"/>
                      <a:pt x="84" y="203"/>
                    </a:cubicBezTo>
                    <a:cubicBezTo>
                      <a:pt x="11" y="77"/>
                      <a:pt x="11" y="77"/>
                      <a:pt x="11" y="77"/>
                    </a:cubicBezTo>
                    <a:cubicBezTo>
                      <a:pt x="0" y="57"/>
                      <a:pt x="7" y="31"/>
                      <a:pt x="27" y="20"/>
                    </a:cubicBezTo>
                    <a:lnTo>
                      <a:pt x="42" y="11"/>
                    </a:lnTo>
                    <a:close/>
                  </a:path>
                </a:pathLst>
              </a:custGeom>
              <a:solidFill>
                <a:srgbClr val="FADA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5" name="Freeform 73"/>
              <p:cNvSpPr/>
              <p:nvPr/>
            </p:nvSpPr>
            <p:spPr bwMode="auto">
              <a:xfrm>
                <a:off x="2527301" y="1747838"/>
                <a:ext cx="469900" cy="536575"/>
              </a:xfrm>
              <a:custGeom>
                <a:avLst/>
                <a:gdLst>
                  <a:gd name="T0" fmla="*/ 2147483647 w 179"/>
                  <a:gd name="T1" fmla="*/ 2147483647 h 205"/>
                  <a:gd name="T2" fmla="*/ 2147483647 w 179"/>
                  <a:gd name="T3" fmla="*/ 2147483647 h 205"/>
                  <a:gd name="T4" fmla="*/ 2147483647 w 179"/>
                  <a:gd name="T5" fmla="*/ 2147483647 h 205"/>
                  <a:gd name="T6" fmla="*/ 2147483647 w 179"/>
                  <a:gd name="T7" fmla="*/ 2147483647 h 205"/>
                  <a:gd name="T8" fmla="*/ 2147483647 w 179"/>
                  <a:gd name="T9" fmla="*/ 2147483647 h 205"/>
                  <a:gd name="T10" fmla="*/ 2147483647 w 179"/>
                  <a:gd name="T11" fmla="*/ 2147483647 h 205"/>
                  <a:gd name="T12" fmla="*/ 2147483647 w 179"/>
                  <a:gd name="T13" fmla="*/ 2147483647 h 205"/>
                  <a:gd name="T14" fmla="*/ 2147483647 w 179"/>
                  <a:gd name="T15" fmla="*/ 2147483647 h 205"/>
                  <a:gd name="T16" fmla="*/ 2147483647 w 179"/>
                  <a:gd name="T17" fmla="*/ 2147483647 h 2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9" h="205">
                    <a:moveTo>
                      <a:pt x="4" y="66"/>
                    </a:moveTo>
                    <a:cubicBezTo>
                      <a:pt x="9" y="64"/>
                      <a:pt x="9" y="64"/>
                      <a:pt x="9" y="64"/>
                    </a:cubicBezTo>
                    <a:cubicBezTo>
                      <a:pt x="38" y="47"/>
                      <a:pt x="105" y="40"/>
                      <a:pt x="122" y="69"/>
                    </a:cubicBezTo>
                    <a:cubicBezTo>
                      <a:pt x="160" y="205"/>
                      <a:pt x="160" y="205"/>
                      <a:pt x="160" y="205"/>
                    </a:cubicBezTo>
                    <a:cubicBezTo>
                      <a:pt x="175" y="192"/>
                      <a:pt x="179" y="170"/>
                      <a:pt x="169" y="153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84" y="7"/>
                      <a:pt x="59" y="0"/>
                      <a:pt x="39" y="11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7" y="30"/>
                      <a:pt x="0" y="49"/>
                      <a:pt x="4" y="66"/>
                    </a:cubicBezTo>
                    <a:close/>
                  </a:path>
                </a:pathLst>
              </a:custGeom>
              <a:solidFill>
                <a:srgbClr val="EBCF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6" name="Freeform 74"/>
              <p:cNvSpPr/>
              <p:nvPr/>
            </p:nvSpPr>
            <p:spPr bwMode="auto">
              <a:xfrm>
                <a:off x="2747963" y="1612900"/>
                <a:ext cx="482600" cy="606425"/>
              </a:xfrm>
              <a:custGeom>
                <a:avLst/>
                <a:gdLst>
                  <a:gd name="T0" fmla="*/ 2147483647 w 184"/>
                  <a:gd name="T1" fmla="*/ 2147483647 h 231"/>
                  <a:gd name="T2" fmla="*/ 2147483647 w 184"/>
                  <a:gd name="T3" fmla="*/ 2147483647 h 231"/>
                  <a:gd name="T4" fmla="*/ 2147483647 w 184"/>
                  <a:gd name="T5" fmla="*/ 2147483647 h 231"/>
                  <a:gd name="T6" fmla="*/ 2147483647 w 184"/>
                  <a:gd name="T7" fmla="*/ 2147483647 h 231"/>
                  <a:gd name="T8" fmla="*/ 2147483647 w 184"/>
                  <a:gd name="T9" fmla="*/ 2147483647 h 231"/>
                  <a:gd name="T10" fmla="*/ 2147483647 w 184"/>
                  <a:gd name="T11" fmla="*/ 2147483647 h 231"/>
                  <a:gd name="T12" fmla="*/ 2147483647 w 184"/>
                  <a:gd name="T13" fmla="*/ 2147483647 h 231"/>
                  <a:gd name="T14" fmla="*/ 2147483647 w 184"/>
                  <a:gd name="T15" fmla="*/ 2147483647 h 231"/>
                  <a:gd name="T16" fmla="*/ 2147483647 w 184"/>
                  <a:gd name="T17" fmla="*/ 2147483647 h 2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4" h="231">
                    <a:moveTo>
                      <a:pt x="42" y="12"/>
                    </a:moveTo>
                    <a:cubicBezTo>
                      <a:pt x="62" y="0"/>
                      <a:pt x="88" y="7"/>
                      <a:pt x="99" y="27"/>
                    </a:cubicBezTo>
                    <a:cubicBezTo>
                      <a:pt x="172" y="153"/>
                      <a:pt x="172" y="153"/>
                      <a:pt x="172" y="153"/>
                    </a:cubicBezTo>
                    <a:cubicBezTo>
                      <a:pt x="184" y="173"/>
                      <a:pt x="177" y="199"/>
                      <a:pt x="157" y="210"/>
                    </a:cubicBezTo>
                    <a:cubicBezTo>
                      <a:pt x="142" y="219"/>
                      <a:pt x="142" y="219"/>
                      <a:pt x="142" y="219"/>
                    </a:cubicBezTo>
                    <a:cubicBezTo>
                      <a:pt x="122" y="231"/>
                      <a:pt x="96" y="224"/>
                      <a:pt x="85" y="204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0" y="58"/>
                      <a:pt x="7" y="32"/>
                      <a:pt x="27" y="20"/>
                    </a:cubicBez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FADA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7" name="Freeform 75"/>
              <p:cNvSpPr/>
              <p:nvPr/>
            </p:nvSpPr>
            <p:spPr bwMode="auto">
              <a:xfrm>
                <a:off x="2755901" y="1612900"/>
                <a:ext cx="469900" cy="538163"/>
              </a:xfrm>
              <a:custGeom>
                <a:avLst/>
                <a:gdLst>
                  <a:gd name="T0" fmla="*/ 2147483647 w 179"/>
                  <a:gd name="T1" fmla="*/ 2147483647 h 205"/>
                  <a:gd name="T2" fmla="*/ 2147483647 w 179"/>
                  <a:gd name="T3" fmla="*/ 2147483647 h 205"/>
                  <a:gd name="T4" fmla="*/ 2147483647 w 179"/>
                  <a:gd name="T5" fmla="*/ 2147483647 h 205"/>
                  <a:gd name="T6" fmla="*/ 2147483647 w 179"/>
                  <a:gd name="T7" fmla="*/ 2147483647 h 205"/>
                  <a:gd name="T8" fmla="*/ 2147483647 w 179"/>
                  <a:gd name="T9" fmla="*/ 2147483647 h 205"/>
                  <a:gd name="T10" fmla="*/ 2147483647 w 179"/>
                  <a:gd name="T11" fmla="*/ 2147483647 h 205"/>
                  <a:gd name="T12" fmla="*/ 2147483647 w 179"/>
                  <a:gd name="T13" fmla="*/ 2147483647 h 205"/>
                  <a:gd name="T14" fmla="*/ 2147483647 w 179"/>
                  <a:gd name="T15" fmla="*/ 2147483647 h 205"/>
                  <a:gd name="T16" fmla="*/ 2147483647 w 179"/>
                  <a:gd name="T17" fmla="*/ 2147483647 h 20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79" h="205">
                    <a:moveTo>
                      <a:pt x="5" y="67"/>
                    </a:moveTo>
                    <a:cubicBezTo>
                      <a:pt x="9" y="64"/>
                      <a:pt x="9" y="64"/>
                      <a:pt x="9" y="64"/>
                    </a:cubicBezTo>
                    <a:cubicBezTo>
                      <a:pt x="38" y="47"/>
                      <a:pt x="104" y="41"/>
                      <a:pt x="121" y="70"/>
                    </a:cubicBezTo>
                    <a:cubicBezTo>
                      <a:pt x="161" y="205"/>
                      <a:pt x="161" y="205"/>
                      <a:pt x="161" y="205"/>
                    </a:cubicBezTo>
                    <a:cubicBezTo>
                      <a:pt x="175" y="192"/>
                      <a:pt x="179" y="171"/>
                      <a:pt x="169" y="153"/>
                    </a:cubicBezTo>
                    <a:cubicBezTo>
                      <a:pt x="96" y="27"/>
                      <a:pt x="96" y="27"/>
                      <a:pt x="96" y="27"/>
                    </a:cubicBezTo>
                    <a:cubicBezTo>
                      <a:pt x="85" y="7"/>
                      <a:pt x="59" y="0"/>
                      <a:pt x="39" y="12"/>
                    </a:cubicBezTo>
                    <a:cubicBezTo>
                      <a:pt x="24" y="20"/>
                      <a:pt x="24" y="20"/>
                      <a:pt x="24" y="20"/>
                    </a:cubicBezTo>
                    <a:cubicBezTo>
                      <a:pt x="8" y="30"/>
                      <a:pt x="0" y="49"/>
                      <a:pt x="5" y="67"/>
                    </a:cubicBezTo>
                    <a:close/>
                  </a:path>
                </a:pathLst>
              </a:custGeom>
              <a:solidFill>
                <a:srgbClr val="EBCF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8" name="Freeform 76"/>
              <p:cNvSpPr/>
              <p:nvPr/>
            </p:nvSpPr>
            <p:spPr bwMode="auto">
              <a:xfrm>
                <a:off x="2978151" y="1479550"/>
                <a:ext cx="482600" cy="606425"/>
              </a:xfrm>
              <a:custGeom>
                <a:avLst/>
                <a:gdLst>
                  <a:gd name="T0" fmla="*/ 2147483647 w 184"/>
                  <a:gd name="T1" fmla="*/ 2147483647 h 231"/>
                  <a:gd name="T2" fmla="*/ 2147483647 w 184"/>
                  <a:gd name="T3" fmla="*/ 2147483647 h 231"/>
                  <a:gd name="T4" fmla="*/ 2147483647 w 184"/>
                  <a:gd name="T5" fmla="*/ 2147483647 h 231"/>
                  <a:gd name="T6" fmla="*/ 2147483647 w 184"/>
                  <a:gd name="T7" fmla="*/ 2147483647 h 231"/>
                  <a:gd name="T8" fmla="*/ 2147483647 w 184"/>
                  <a:gd name="T9" fmla="*/ 2147483647 h 231"/>
                  <a:gd name="T10" fmla="*/ 2147483647 w 184"/>
                  <a:gd name="T11" fmla="*/ 2147483647 h 231"/>
                  <a:gd name="T12" fmla="*/ 2147483647 w 184"/>
                  <a:gd name="T13" fmla="*/ 2147483647 h 231"/>
                  <a:gd name="T14" fmla="*/ 2147483647 w 184"/>
                  <a:gd name="T15" fmla="*/ 2147483647 h 231"/>
                  <a:gd name="T16" fmla="*/ 2147483647 w 184"/>
                  <a:gd name="T17" fmla="*/ 2147483647 h 231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84" h="231">
                    <a:moveTo>
                      <a:pt x="42" y="12"/>
                    </a:moveTo>
                    <a:cubicBezTo>
                      <a:pt x="62" y="0"/>
                      <a:pt x="88" y="7"/>
                      <a:pt x="100" y="27"/>
                    </a:cubicBezTo>
                    <a:cubicBezTo>
                      <a:pt x="172" y="153"/>
                      <a:pt x="172" y="153"/>
                      <a:pt x="172" y="153"/>
                    </a:cubicBezTo>
                    <a:cubicBezTo>
                      <a:pt x="184" y="173"/>
                      <a:pt x="177" y="199"/>
                      <a:pt x="157" y="210"/>
                    </a:cubicBezTo>
                    <a:cubicBezTo>
                      <a:pt x="142" y="219"/>
                      <a:pt x="142" y="219"/>
                      <a:pt x="142" y="219"/>
                    </a:cubicBezTo>
                    <a:cubicBezTo>
                      <a:pt x="122" y="231"/>
                      <a:pt x="96" y="224"/>
                      <a:pt x="85" y="204"/>
                    </a:cubicBezTo>
                    <a:cubicBezTo>
                      <a:pt x="12" y="78"/>
                      <a:pt x="12" y="78"/>
                      <a:pt x="12" y="78"/>
                    </a:cubicBezTo>
                    <a:cubicBezTo>
                      <a:pt x="0" y="58"/>
                      <a:pt x="7" y="32"/>
                      <a:pt x="27" y="21"/>
                    </a:cubicBezTo>
                    <a:lnTo>
                      <a:pt x="42" y="12"/>
                    </a:lnTo>
                    <a:close/>
                  </a:path>
                </a:pathLst>
              </a:custGeom>
              <a:solidFill>
                <a:srgbClr val="FADA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09" name="Freeform 77"/>
              <p:cNvSpPr/>
              <p:nvPr/>
            </p:nvSpPr>
            <p:spPr bwMode="auto">
              <a:xfrm>
                <a:off x="2986088" y="1479550"/>
                <a:ext cx="469900" cy="449263"/>
              </a:xfrm>
              <a:custGeom>
                <a:avLst/>
                <a:gdLst>
                  <a:gd name="T0" fmla="*/ 2147483647 w 179"/>
                  <a:gd name="T1" fmla="*/ 2147483647 h 171"/>
                  <a:gd name="T2" fmla="*/ 2147483647 w 179"/>
                  <a:gd name="T3" fmla="*/ 2147483647 h 171"/>
                  <a:gd name="T4" fmla="*/ 2147483647 w 179"/>
                  <a:gd name="T5" fmla="*/ 2147483647 h 171"/>
                  <a:gd name="T6" fmla="*/ 2147483647 w 179"/>
                  <a:gd name="T7" fmla="*/ 2147483647 h 171"/>
                  <a:gd name="T8" fmla="*/ 2147483647 w 179"/>
                  <a:gd name="T9" fmla="*/ 2147483647 h 171"/>
                  <a:gd name="T10" fmla="*/ 2147483647 w 179"/>
                  <a:gd name="T11" fmla="*/ 2147483647 h 171"/>
                  <a:gd name="T12" fmla="*/ 2147483647 w 179"/>
                  <a:gd name="T13" fmla="*/ 2147483647 h 171"/>
                  <a:gd name="T14" fmla="*/ 2147483647 w 179"/>
                  <a:gd name="T15" fmla="*/ 2147483647 h 171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79" h="171">
                    <a:moveTo>
                      <a:pt x="5" y="67"/>
                    </a:moveTo>
                    <a:cubicBezTo>
                      <a:pt x="10" y="64"/>
                      <a:pt x="10" y="64"/>
                      <a:pt x="10" y="64"/>
                    </a:cubicBezTo>
                    <a:cubicBezTo>
                      <a:pt x="39" y="48"/>
                      <a:pt x="104" y="41"/>
                      <a:pt x="121" y="70"/>
                    </a:cubicBezTo>
                    <a:cubicBezTo>
                      <a:pt x="121" y="70"/>
                      <a:pt x="179" y="171"/>
                      <a:pt x="169" y="153"/>
                    </a:cubicBezTo>
                    <a:cubicBezTo>
                      <a:pt x="97" y="27"/>
                      <a:pt x="97" y="27"/>
                      <a:pt x="97" y="27"/>
                    </a:cubicBezTo>
                    <a:cubicBezTo>
                      <a:pt x="85" y="7"/>
                      <a:pt x="59" y="0"/>
                      <a:pt x="39" y="12"/>
                    </a:cubicBezTo>
                    <a:cubicBezTo>
                      <a:pt x="24" y="21"/>
                      <a:pt x="24" y="21"/>
                      <a:pt x="24" y="21"/>
                    </a:cubicBezTo>
                    <a:cubicBezTo>
                      <a:pt x="8" y="30"/>
                      <a:pt x="0" y="49"/>
                      <a:pt x="5" y="67"/>
                    </a:cubicBezTo>
                    <a:close/>
                  </a:path>
                </a:pathLst>
              </a:custGeom>
              <a:solidFill>
                <a:srgbClr val="EBCF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0" name="Freeform 78"/>
              <p:cNvSpPr/>
              <p:nvPr/>
            </p:nvSpPr>
            <p:spPr bwMode="auto">
              <a:xfrm>
                <a:off x="1990726" y="1390650"/>
                <a:ext cx="693738" cy="954088"/>
              </a:xfrm>
              <a:custGeom>
                <a:avLst/>
                <a:gdLst>
                  <a:gd name="T0" fmla="*/ 2147483647 w 265"/>
                  <a:gd name="T1" fmla="*/ 2147483647 h 364"/>
                  <a:gd name="T2" fmla="*/ 2147483647 w 265"/>
                  <a:gd name="T3" fmla="*/ 2147483647 h 364"/>
                  <a:gd name="T4" fmla="*/ 2147483647 w 265"/>
                  <a:gd name="T5" fmla="*/ 2147483647 h 364"/>
                  <a:gd name="T6" fmla="*/ 2147483647 w 265"/>
                  <a:gd name="T7" fmla="*/ 2147483647 h 364"/>
                  <a:gd name="T8" fmla="*/ 2147483647 w 265"/>
                  <a:gd name="T9" fmla="*/ 2147483647 h 364"/>
                  <a:gd name="T10" fmla="*/ 2147483647 w 265"/>
                  <a:gd name="T11" fmla="*/ 2147483647 h 364"/>
                  <a:gd name="T12" fmla="*/ 2147483647 w 265"/>
                  <a:gd name="T13" fmla="*/ 2147483647 h 364"/>
                  <a:gd name="T14" fmla="*/ 2147483647 w 265"/>
                  <a:gd name="T15" fmla="*/ 2147483647 h 364"/>
                  <a:gd name="T16" fmla="*/ 2147483647 w 265"/>
                  <a:gd name="T17" fmla="*/ 2147483647 h 36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5" h="364">
                    <a:moveTo>
                      <a:pt x="236" y="342"/>
                    </a:moveTo>
                    <a:cubicBezTo>
                      <a:pt x="257" y="330"/>
                      <a:pt x="265" y="302"/>
                      <a:pt x="252" y="281"/>
                    </a:cubicBezTo>
                    <a:cubicBezTo>
                      <a:pt x="107" y="29"/>
                      <a:pt x="107" y="29"/>
                      <a:pt x="107" y="29"/>
                    </a:cubicBezTo>
                    <a:cubicBezTo>
                      <a:pt x="94" y="7"/>
                      <a:pt x="67" y="0"/>
                      <a:pt x="45" y="12"/>
                    </a:cubicBezTo>
                    <a:cubicBezTo>
                      <a:pt x="29" y="22"/>
                      <a:pt x="29" y="22"/>
                      <a:pt x="29" y="22"/>
                    </a:cubicBezTo>
                    <a:cubicBezTo>
                      <a:pt x="8" y="34"/>
                      <a:pt x="0" y="62"/>
                      <a:pt x="13" y="83"/>
                    </a:cubicBezTo>
                    <a:cubicBezTo>
                      <a:pt x="158" y="335"/>
                      <a:pt x="158" y="335"/>
                      <a:pt x="158" y="335"/>
                    </a:cubicBezTo>
                    <a:cubicBezTo>
                      <a:pt x="171" y="357"/>
                      <a:pt x="198" y="364"/>
                      <a:pt x="220" y="352"/>
                    </a:cubicBezTo>
                    <a:lnTo>
                      <a:pt x="236" y="342"/>
                    </a:lnTo>
                    <a:close/>
                  </a:path>
                </a:pathLst>
              </a:custGeom>
              <a:solidFill>
                <a:srgbClr val="FADA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1" name="Freeform 79"/>
              <p:cNvSpPr/>
              <p:nvPr/>
            </p:nvSpPr>
            <p:spPr bwMode="auto">
              <a:xfrm>
                <a:off x="2000251" y="1393825"/>
                <a:ext cx="690563" cy="717550"/>
              </a:xfrm>
              <a:custGeom>
                <a:avLst/>
                <a:gdLst>
                  <a:gd name="T0" fmla="*/ 2147483647 w 263"/>
                  <a:gd name="T1" fmla="*/ 2147483647 h 274"/>
                  <a:gd name="T2" fmla="*/ 2147483647 w 263"/>
                  <a:gd name="T3" fmla="*/ 2147483647 h 274"/>
                  <a:gd name="T4" fmla="*/ 2147483647 w 263"/>
                  <a:gd name="T5" fmla="*/ 2147483647 h 274"/>
                  <a:gd name="T6" fmla="*/ 2147483647 w 263"/>
                  <a:gd name="T7" fmla="*/ 2147483647 h 274"/>
                  <a:gd name="T8" fmla="*/ 2147483647 w 263"/>
                  <a:gd name="T9" fmla="*/ 2147483647 h 274"/>
                  <a:gd name="T10" fmla="*/ 2147483647 w 263"/>
                  <a:gd name="T11" fmla="*/ 2147483647 h 274"/>
                  <a:gd name="T12" fmla="*/ 2147483647 w 263"/>
                  <a:gd name="T13" fmla="*/ 2147483647 h 274"/>
                  <a:gd name="T14" fmla="*/ 2147483647 w 263"/>
                  <a:gd name="T15" fmla="*/ 2147483647 h 274"/>
                  <a:gd name="T16" fmla="*/ 2147483647 w 263"/>
                  <a:gd name="T17" fmla="*/ 2147483647 h 27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63" h="274">
                    <a:moveTo>
                      <a:pt x="5" y="72"/>
                    </a:moveTo>
                    <a:cubicBezTo>
                      <a:pt x="10" y="69"/>
                      <a:pt x="10" y="69"/>
                      <a:pt x="10" y="69"/>
                    </a:cubicBezTo>
                    <a:cubicBezTo>
                      <a:pt x="41" y="51"/>
                      <a:pt x="81" y="61"/>
                      <a:pt x="99" y="93"/>
                    </a:cubicBezTo>
                    <a:cubicBezTo>
                      <a:pt x="248" y="274"/>
                      <a:pt x="248" y="274"/>
                      <a:pt x="248" y="274"/>
                    </a:cubicBezTo>
                    <a:cubicBezTo>
                      <a:pt x="263" y="260"/>
                      <a:pt x="231" y="250"/>
                      <a:pt x="220" y="231"/>
                    </a:cubicBezTo>
                    <a:cubicBezTo>
                      <a:pt x="103" y="29"/>
                      <a:pt x="103" y="29"/>
                      <a:pt x="103" y="29"/>
                    </a:cubicBezTo>
                    <a:cubicBezTo>
                      <a:pt x="91" y="7"/>
                      <a:pt x="63" y="0"/>
                      <a:pt x="42" y="12"/>
                    </a:cubicBezTo>
                    <a:cubicBezTo>
                      <a:pt x="26" y="22"/>
                      <a:pt x="26" y="22"/>
                      <a:pt x="26" y="22"/>
                    </a:cubicBezTo>
                    <a:cubicBezTo>
                      <a:pt x="8" y="32"/>
                      <a:pt x="0" y="53"/>
                      <a:pt x="5" y="72"/>
                    </a:cubicBezTo>
                    <a:close/>
                  </a:path>
                </a:pathLst>
              </a:custGeom>
              <a:solidFill>
                <a:srgbClr val="EBCF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2" name="Freeform 80"/>
              <p:cNvSpPr/>
              <p:nvPr/>
            </p:nvSpPr>
            <p:spPr bwMode="auto">
              <a:xfrm>
                <a:off x="2035176" y="1439863"/>
                <a:ext cx="261938" cy="260350"/>
              </a:xfrm>
              <a:custGeom>
                <a:avLst/>
                <a:gdLst>
                  <a:gd name="T0" fmla="*/ 2147483647 w 100"/>
                  <a:gd name="T1" fmla="*/ 2147483647 h 99"/>
                  <a:gd name="T2" fmla="*/ 2147483647 w 100"/>
                  <a:gd name="T3" fmla="*/ 2147483647 h 99"/>
                  <a:gd name="T4" fmla="*/ 2147483647 w 100"/>
                  <a:gd name="T5" fmla="*/ 2147483647 h 99"/>
                  <a:gd name="T6" fmla="*/ 2147483647 w 100"/>
                  <a:gd name="T7" fmla="*/ 2147483647 h 99"/>
                  <a:gd name="T8" fmla="*/ 2147483647 w 100"/>
                  <a:gd name="T9" fmla="*/ 2147483647 h 99"/>
                  <a:gd name="T10" fmla="*/ 2147483647 w 100"/>
                  <a:gd name="T11" fmla="*/ 2147483647 h 99"/>
                  <a:gd name="T12" fmla="*/ 2147483647 w 100"/>
                  <a:gd name="T13" fmla="*/ 2147483647 h 99"/>
                  <a:gd name="T14" fmla="*/ 2147483647 w 100"/>
                  <a:gd name="T15" fmla="*/ 2147483647 h 99"/>
                  <a:gd name="T16" fmla="*/ 2147483647 w 100"/>
                  <a:gd name="T17" fmla="*/ 2147483647 h 99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00" h="99">
                    <a:moveTo>
                      <a:pt x="77" y="82"/>
                    </a:moveTo>
                    <a:cubicBezTo>
                      <a:pt x="94" y="73"/>
                      <a:pt x="100" y="51"/>
                      <a:pt x="90" y="34"/>
                    </a:cubicBezTo>
                    <a:cubicBezTo>
                      <a:pt x="84" y="23"/>
                      <a:pt x="84" y="23"/>
                      <a:pt x="84" y="23"/>
                    </a:cubicBezTo>
                    <a:cubicBezTo>
                      <a:pt x="74" y="6"/>
                      <a:pt x="52" y="0"/>
                      <a:pt x="36" y="10"/>
                    </a:cubicBezTo>
                    <a:cubicBezTo>
                      <a:pt x="23" y="17"/>
                      <a:pt x="23" y="17"/>
                      <a:pt x="23" y="17"/>
                    </a:cubicBezTo>
                    <a:cubicBezTo>
                      <a:pt x="6" y="27"/>
                      <a:pt x="0" y="48"/>
                      <a:pt x="10" y="65"/>
                    </a:cubicBezTo>
                    <a:cubicBezTo>
                      <a:pt x="17" y="77"/>
                      <a:pt x="17" y="77"/>
                      <a:pt x="17" y="77"/>
                    </a:cubicBezTo>
                    <a:cubicBezTo>
                      <a:pt x="26" y="94"/>
                      <a:pt x="48" y="99"/>
                      <a:pt x="65" y="90"/>
                    </a:cubicBezTo>
                    <a:lnTo>
                      <a:pt x="77" y="82"/>
                    </a:lnTo>
                    <a:close/>
                  </a:path>
                </a:pathLst>
              </a:custGeom>
              <a:solidFill>
                <a:srgbClr val="F0E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3" name="Freeform 81"/>
              <p:cNvSpPr/>
              <p:nvPr/>
            </p:nvSpPr>
            <p:spPr bwMode="auto">
              <a:xfrm>
                <a:off x="2936876" y="2444750"/>
                <a:ext cx="881063" cy="863600"/>
              </a:xfrm>
              <a:custGeom>
                <a:avLst/>
                <a:gdLst>
                  <a:gd name="T0" fmla="*/ 2147483647 w 555"/>
                  <a:gd name="T1" fmla="*/ 2147483647 h 544"/>
                  <a:gd name="T2" fmla="*/ 2147483647 w 555"/>
                  <a:gd name="T3" fmla="*/ 2147483647 h 544"/>
                  <a:gd name="T4" fmla="*/ 0 w 555"/>
                  <a:gd name="T5" fmla="*/ 2147483647 h 544"/>
                  <a:gd name="T6" fmla="*/ 2147483647 w 555"/>
                  <a:gd name="T7" fmla="*/ 0 h 544"/>
                  <a:gd name="T8" fmla="*/ 2147483647 w 555"/>
                  <a:gd name="T9" fmla="*/ 2147483647 h 544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55" h="544">
                    <a:moveTo>
                      <a:pt x="555" y="337"/>
                    </a:moveTo>
                    <a:lnTo>
                      <a:pt x="195" y="544"/>
                    </a:lnTo>
                    <a:lnTo>
                      <a:pt x="0" y="207"/>
                    </a:lnTo>
                    <a:lnTo>
                      <a:pt x="360" y="0"/>
                    </a:lnTo>
                    <a:lnTo>
                      <a:pt x="555" y="337"/>
                    </a:lnTo>
                    <a:close/>
                  </a:path>
                </a:pathLst>
              </a:custGeom>
              <a:solidFill>
                <a:srgbClr val="EBCFA6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4" name="Freeform 82"/>
              <p:cNvSpPr/>
              <p:nvPr/>
            </p:nvSpPr>
            <p:spPr bwMode="auto">
              <a:xfrm>
                <a:off x="2320926" y="1660525"/>
                <a:ext cx="1376363" cy="1293813"/>
              </a:xfrm>
              <a:custGeom>
                <a:avLst/>
                <a:gdLst>
                  <a:gd name="T0" fmla="*/ 2147483647 w 525"/>
                  <a:gd name="T1" fmla="*/ 2147483647 h 493"/>
                  <a:gd name="T2" fmla="*/ 2147483647 w 525"/>
                  <a:gd name="T3" fmla="*/ 2147483647 h 493"/>
                  <a:gd name="T4" fmla="*/ 2147483647 w 525"/>
                  <a:gd name="T5" fmla="*/ 2147483647 h 493"/>
                  <a:gd name="T6" fmla="*/ 2147483647 w 525"/>
                  <a:gd name="T7" fmla="*/ 2147483647 h 493"/>
                  <a:gd name="T8" fmla="*/ 2147483647 w 525"/>
                  <a:gd name="T9" fmla="*/ 2147483647 h 493"/>
                  <a:gd name="T10" fmla="*/ 2147483647 w 525"/>
                  <a:gd name="T11" fmla="*/ 2147483647 h 493"/>
                  <a:gd name="T12" fmla="*/ 2147483647 w 525"/>
                  <a:gd name="T13" fmla="*/ 2147483647 h 493"/>
                  <a:gd name="T14" fmla="*/ 2147483647 w 525"/>
                  <a:gd name="T15" fmla="*/ 2147483647 h 493"/>
                  <a:gd name="T16" fmla="*/ 2147483647 w 525"/>
                  <a:gd name="T17" fmla="*/ 2147483647 h 493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525" h="493">
                    <a:moveTo>
                      <a:pt x="504" y="219"/>
                    </a:moveTo>
                    <a:cubicBezTo>
                      <a:pt x="525" y="255"/>
                      <a:pt x="517" y="298"/>
                      <a:pt x="487" y="316"/>
                    </a:cubicBezTo>
                    <a:cubicBezTo>
                      <a:pt x="210" y="475"/>
                      <a:pt x="210" y="475"/>
                      <a:pt x="210" y="475"/>
                    </a:cubicBezTo>
                    <a:cubicBezTo>
                      <a:pt x="180" y="493"/>
                      <a:pt x="138" y="478"/>
                      <a:pt x="117" y="442"/>
                    </a:cubicBezTo>
                    <a:cubicBezTo>
                      <a:pt x="21" y="274"/>
                      <a:pt x="21" y="274"/>
                      <a:pt x="21" y="274"/>
                    </a:cubicBezTo>
                    <a:cubicBezTo>
                      <a:pt x="0" y="238"/>
                      <a:pt x="8" y="195"/>
                      <a:pt x="38" y="178"/>
                    </a:cubicBezTo>
                    <a:cubicBezTo>
                      <a:pt x="315" y="18"/>
                      <a:pt x="315" y="18"/>
                      <a:pt x="315" y="18"/>
                    </a:cubicBezTo>
                    <a:cubicBezTo>
                      <a:pt x="345" y="0"/>
                      <a:pt x="387" y="15"/>
                      <a:pt x="407" y="51"/>
                    </a:cubicBezTo>
                    <a:lnTo>
                      <a:pt x="504" y="219"/>
                    </a:lnTo>
                    <a:close/>
                  </a:path>
                </a:pathLst>
              </a:custGeom>
              <a:solidFill>
                <a:srgbClr val="FADA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5" name="Freeform 83"/>
              <p:cNvSpPr/>
              <p:nvPr/>
            </p:nvSpPr>
            <p:spPr bwMode="auto">
              <a:xfrm>
                <a:off x="2949576" y="2525713"/>
                <a:ext cx="841375" cy="633413"/>
              </a:xfrm>
              <a:custGeom>
                <a:avLst/>
                <a:gdLst>
                  <a:gd name="T0" fmla="*/ 2147483647 w 530"/>
                  <a:gd name="T1" fmla="*/ 2147483647 h 399"/>
                  <a:gd name="T2" fmla="*/ 2147483647 w 530"/>
                  <a:gd name="T3" fmla="*/ 2147483647 h 399"/>
                  <a:gd name="T4" fmla="*/ 0 w 530"/>
                  <a:gd name="T5" fmla="*/ 2147483647 h 399"/>
                  <a:gd name="T6" fmla="*/ 2147483647 w 530"/>
                  <a:gd name="T7" fmla="*/ 0 h 399"/>
                  <a:gd name="T8" fmla="*/ 2147483647 w 530"/>
                  <a:gd name="T9" fmla="*/ 2147483647 h 399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530" h="399">
                    <a:moveTo>
                      <a:pt x="530" y="139"/>
                    </a:moveTo>
                    <a:lnTo>
                      <a:pt x="81" y="399"/>
                    </a:lnTo>
                    <a:lnTo>
                      <a:pt x="0" y="260"/>
                    </a:lnTo>
                    <a:lnTo>
                      <a:pt x="451" y="0"/>
                    </a:lnTo>
                    <a:lnTo>
                      <a:pt x="530" y="139"/>
                    </a:lnTo>
                    <a:close/>
                  </a:path>
                </a:pathLst>
              </a:custGeom>
              <a:solidFill>
                <a:srgbClr val="FEFAD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6" name="Freeform 84"/>
              <p:cNvSpPr/>
              <p:nvPr/>
            </p:nvSpPr>
            <p:spPr bwMode="auto">
              <a:xfrm>
                <a:off x="3657601" y="2525713"/>
                <a:ext cx="133350" cy="293688"/>
              </a:xfrm>
              <a:custGeom>
                <a:avLst/>
                <a:gdLst>
                  <a:gd name="T0" fmla="*/ 2147483647 w 84"/>
                  <a:gd name="T1" fmla="*/ 2147483647 h 185"/>
                  <a:gd name="T2" fmla="*/ 0 w 84"/>
                  <a:gd name="T3" fmla="*/ 2147483647 h 185"/>
                  <a:gd name="T4" fmla="*/ 0 w 84"/>
                  <a:gd name="T5" fmla="*/ 0 h 185"/>
                  <a:gd name="T6" fmla="*/ 2147483647 w 84"/>
                  <a:gd name="T7" fmla="*/ 0 h 185"/>
                  <a:gd name="T8" fmla="*/ 2147483647 w 84"/>
                  <a:gd name="T9" fmla="*/ 2147483647 h 18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4" h="185">
                    <a:moveTo>
                      <a:pt x="84" y="139"/>
                    </a:moveTo>
                    <a:lnTo>
                      <a:pt x="0" y="185"/>
                    </a:lnTo>
                    <a:lnTo>
                      <a:pt x="0" y="0"/>
                    </a:lnTo>
                    <a:lnTo>
                      <a:pt x="5" y="0"/>
                    </a:lnTo>
                    <a:lnTo>
                      <a:pt x="84" y="139"/>
                    </a:lnTo>
                    <a:close/>
                  </a:path>
                </a:pathLst>
              </a:custGeom>
              <a:solidFill>
                <a:srgbClr val="BFBCA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7" name="Freeform 85"/>
              <p:cNvSpPr/>
              <p:nvPr/>
            </p:nvSpPr>
            <p:spPr bwMode="auto">
              <a:xfrm>
                <a:off x="3000376" y="2701925"/>
                <a:ext cx="1381125" cy="915988"/>
              </a:xfrm>
              <a:custGeom>
                <a:avLst/>
                <a:gdLst>
                  <a:gd name="T0" fmla="*/ 2147483647 w 870"/>
                  <a:gd name="T1" fmla="*/ 2147483647 h 577"/>
                  <a:gd name="T2" fmla="*/ 2147483647 w 870"/>
                  <a:gd name="T3" fmla="*/ 2147483647 h 577"/>
                  <a:gd name="T4" fmla="*/ 0 w 870"/>
                  <a:gd name="T5" fmla="*/ 2147483647 h 577"/>
                  <a:gd name="T6" fmla="*/ 2147483647 w 870"/>
                  <a:gd name="T7" fmla="*/ 0 h 577"/>
                  <a:gd name="T8" fmla="*/ 2147483647 w 870"/>
                  <a:gd name="T9" fmla="*/ 2147483647 h 5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870" h="577">
                    <a:moveTo>
                      <a:pt x="870" y="577"/>
                    </a:moveTo>
                    <a:lnTo>
                      <a:pt x="150" y="577"/>
                    </a:lnTo>
                    <a:lnTo>
                      <a:pt x="0" y="316"/>
                    </a:lnTo>
                    <a:lnTo>
                      <a:pt x="548" y="0"/>
                    </a:lnTo>
                    <a:lnTo>
                      <a:pt x="870" y="577"/>
                    </a:lnTo>
                    <a:close/>
                  </a:path>
                </a:pathLst>
              </a:custGeom>
              <a:solidFill>
                <a:srgbClr val="473F37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8" name="Freeform 86"/>
              <p:cNvSpPr/>
              <p:nvPr/>
            </p:nvSpPr>
            <p:spPr bwMode="auto">
              <a:xfrm>
                <a:off x="3657601" y="2701925"/>
                <a:ext cx="723900" cy="915988"/>
              </a:xfrm>
              <a:custGeom>
                <a:avLst/>
                <a:gdLst>
                  <a:gd name="T0" fmla="*/ 2147483647 w 456"/>
                  <a:gd name="T1" fmla="*/ 2147483647 h 577"/>
                  <a:gd name="T2" fmla="*/ 0 w 456"/>
                  <a:gd name="T3" fmla="*/ 2147483647 h 577"/>
                  <a:gd name="T4" fmla="*/ 0 w 456"/>
                  <a:gd name="T5" fmla="*/ 2147483647 h 577"/>
                  <a:gd name="T6" fmla="*/ 2147483647 w 456"/>
                  <a:gd name="T7" fmla="*/ 0 h 577"/>
                  <a:gd name="T8" fmla="*/ 2147483647 w 456"/>
                  <a:gd name="T9" fmla="*/ 2147483647 h 577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456" h="577">
                    <a:moveTo>
                      <a:pt x="456" y="577"/>
                    </a:moveTo>
                    <a:lnTo>
                      <a:pt x="0" y="577"/>
                    </a:lnTo>
                    <a:lnTo>
                      <a:pt x="0" y="74"/>
                    </a:lnTo>
                    <a:lnTo>
                      <a:pt x="134" y="0"/>
                    </a:lnTo>
                    <a:lnTo>
                      <a:pt x="456" y="577"/>
                    </a:lnTo>
                    <a:close/>
                  </a:path>
                </a:pathLst>
              </a:custGeom>
              <a:solidFill>
                <a:srgbClr val="352F29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19" name="Freeform 87"/>
              <p:cNvSpPr/>
              <p:nvPr/>
            </p:nvSpPr>
            <p:spPr bwMode="auto">
              <a:xfrm>
                <a:off x="3549651" y="2616200"/>
                <a:ext cx="173038" cy="169863"/>
              </a:xfrm>
              <a:custGeom>
                <a:avLst/>
                <a:gdLst>
                  <a:gd name="T0" fmla="*/ 2147483647 w 66"/>
                  <a:gd name="T1" fmla="*/ 2147483647 h 65"/>
                  <a:gd name="T2" fmla="*/ 2147483647 w 66"/>
                  <a:gd name="T3" fmla="*/ 2147483647 h 65"/>
                  <a:gd name="T4" fmla="*/ 2147483647 w 66"/>
                  <a:gd name="T5" fmla="*/ 2147483647 h 65"/>
                  <a:gd name="T6" fmla="*/ 2147483647 w 66"/>
                  <a:gd name="T7" fmla="*/ 2147483647 h 65"/>
                  <a:gd name="T8" fmla="*/ 2147483647 w 66"/>
                  <a:gd name="T9" fmla="*/ 2147483647 h 65"/>
                  <a:gd name="T10" fmla="*/ 0 60000 65536"/>
                  <a:gd name="T11" fmla="*/ 0 60000 65536"/>
                  <a:gd name="T12" fmla="*/ 0 60000 65536"/>
                  <a:gd name="T13" fmla="*/ 0 60000 65536"/>
                  <a:gd name="T14" fmla="*/ 0 60000 65536"/>
                </a:gdLst>
                <a:ahLst/>
                <a:cxnLst>
                  <a:cxn ang="T10">
                    <a:pos x="T0" y="T1"/>
                  </a:cxn>
                  <a:cxn ang="T11">
                    <a:pos x="T2" y="T3"/>
                  </a:cxn>
                  <a:cxn ang="T12">
                    <a:pos x="T4" y="T5"/>
                  </a:cxn>
                  <a:cxn ang="T13">
                    <a:pos x="T6" y="T7"/>
                  </a:cxn>
                  <a:cxn ang="T14">
                    <a:pos x="T8" y="T9"/>
                  </a:cxn>
                </a:cxnLst>
                <a:rect l="0" t="0" r="r" b="b"/>
                <a:pathLst>
                  <a:path w="66" h="65">
                    <a:moveTo>
                      <a:pt x="58" y="18"/>
                    </a:moveTo>
                    <a:cubicBezTo>
                      <a:pt x="66" y="32"/>
                      <a:pt x="61" y="49"/>
                      <a:pt x="47" y="57"/>
                    </a:cubicBezTo>
                    <a:cubicBezTo>
                      <a:pt x="34" y="65"/>
                      <a:pt x="16" y="61"/>
                      <a:pt x="8" y="47"/>
                    </a:cubicBezTo>
                    <a:cubicBezTo>
                      <a:pt x="0" y="33"/>
                      <a:pt x="5" y="16"/>
                      <a:pt x="19" y="8"/>
                    </a:cubicBezTo>
                    <a:cubicBezTo>
                      <a:pt x="32" y="0"/>
                      <a:pt x="50" y="4"/>
                      <a:pt x="58" y="18"/>
                    </a:cubicBezTo>
                    <a:close/>
                  </a:path>
                </a:pathLst>
              </a:custGeom>
              <a:solidFill>
                <a:srgbClr val="F9E59E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20" name="Freeform 88"/>
              <p:cNvSpPr/>
              <p:nvPr/>
            </p:nvSpPr>
            <p:spPr bwMode="auto">
              <a:xfrm>
                <a:off x="0" y="1663700"/>
                <a:ext cx="592138" cy="354013"/>
              </a:xfrm>
              <a:custGeom>
                <a:avLst/>
                <a:gdLst>
                  <a:gd name="T0" fmla="*/ 2147483647 w 226"/>
                  <a:gd name="T1" fmla="*/ 2147483647 h 135"/>
                  <a:gd name="T2" fmla="*/ 2147483647 w 226"/>
                  <a:gd name="T3" fmla="*/ 2147483647 h 135"/>
                  <a:gd name="T4" fmla="*/ 2147483647 w 226"/>
                  <a:gd name="T5" fmla="*/ 2147483647 h 135"/>
                  <a:gd name="T6" fmla="*/ 2147483647 w 226"/>
                  <a:gd name="T7" fmla="*/ 2147483647 h 135"/>
                  <a:gd name="T8" fmla="*/ 2147483647 w 226"/>
                  <a:gd name="T9" fmla="*/ 2147483647 h 135"/>
                  <a:gd name="T10" fmla="*/ 2147483647 w 226"/>
                  <a:gd name="T11" fmla="*/ 2147483647 h 135"/>
                  <a:gd name="T12" fmla="*/ 2147483647 w 226"/>
                  <a:gd name="T13" fmla="*/ 2147483647 h 135"/>
                  <a:gd name="T14" fmla="*/ 2147483647 w 226"/>
                  <a:gd name="T15" fmla="*/ 2147483647 h 135"/>
                  <a:gd name="T16" fmla="*/ 2147483647 w 226"/>
                  <a:gd name="T17" fmla="*/ 2147483647 h 1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226" h="135">
                    <a:moveTo>
                      <a:pt x="8" y="100"/>
                    </a:moveTo>
                    <a:cubicBezTo>
                      <a:pt x="13" y="122"/>
                      <a:pt x="34" y="135"/>
                      <a:pt x="56" y="130"/>
                    </a:cubicBezTo>
                    <a:cubicBezTo>
                      <a:pt x="191" y="99"/>
                      <a:pt x="191" y="99"/>
                      <a:pt x="191" y="99"/>
                    </a:cubicBezTo>
                    <a:cubicBezTo>
                      <a:pt x="212" y="94"/>
                      <a:pt x="226" y="73"/>
                      <a:pt x="221" y="51"/>
                    </a:cubicBezTo>
                    <a:cubicBezTo>
                      <a:pt x="217" y="35"/>
                      <a:pt x="217" y="35"/>
                      <a:pt x="217" y="35"/>
                    </a:cubicBezTo>
                    <a:cubicBezTo>
                      <a:pt x="212" y="14"/>
                      <a:pt x="191" y="0"/>
                      <a:pt x="169" y="5"/>
                    </a:cubicBezTo>
                    <a:cubicBezTo>
                      <a:pt x="34" y="36"/>
                      <a:pt x="34" y="36"/>
                      <a:pt x="34" y="36"/>
                    </a:cubicBezTo>
                    <a:cubicBezTo>
                      <a:pt x="13" y="41"/>
                      <a:pt x="0" y="63"/>
                      <a:pt x="4" y="84"/>
                    </a:cubicBezTo>
                    <a:lnTo>
                      <a:pt x="8" y="100"/>
                    </a:lnTo>
                    <a:close/>
                  </a:path>
                </a:pathLst>
              </a:custGeom>
              <a:solidFill>
                <a:srgbClr val="FADAB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  <p:sp>
            <p:nvSpPr>
              <p:cNvPr id="28721" name="Freeform 89"/>
              <p:cNvSpPr/>
              <p:nvPr/>
            </p:nvSpPr>
            <p:spPr bwMode="auto">
              <a:xfrm>
                <a:off x="330201" y="1697038"/>
                <a:ext cx="217488" cy="220663"/>
              </a:xfrm>
              <a:custGeom>
                <a:avLst/>
                <a:gdLst>
                  <a:gd name="T0" fmla="*/ 2147483647 w 83"/>
                  <a:gd name="T1" fmla="*/ 2147483647 h 84"/>
                  <a:gd name="T2" fmla="*/ 2147483647 w 83"/>
                  <a:gd name="T3" fmla="*/ 2147483647 h 84"/>
                  <a:gd name="T4" fmla="*/ 2147483647 w 83"/>
                  <a:gd name="T5" fmla="*/ 2147483647 h 84"/>
                  <a:gd name="T6" fmla="*/ 2147483647 w 83"/>
                  <a:gd name="T7" fmla="*/ 2147483647 h 84"/>
                  <a:gd name="T8" fmla="*/ 2147483647 w 83"/>
                  <a:gd name="T9" fmla="*/ 2147483647 h 84"/>
                  <a:gd name="T10" fmla="*/ 2147483647 w 83"/>
                  <a:gd name="T11" fmla="*/ 2147483647 h 84"/>
                  <a:gd name="T12" fmla="*/ 2147483647 w 83"/>
                  <a:gd name="T13" fmla="*/ 2147483647 h 84"/>
                  <a:gd name="T14" fmla="*/ 2147483647 w 83"/>
                  <a:gd name="T15" fmla="*/ 2147483647 h 84"/>
                  <a:gd name="T16" fmla="*/ 2147483647 w 83"/>
                  <a:gd name="T17" fmla="*/ 2147483647 h 84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83" h="84">
                    <a:moveTo>
                      <a:pt x="7" y="57"/>
                    </a:moveTo>
                    <a:cubicBezTo>
                      <a:pt x="11" y="73"/>
                      <a:pt x="27" y="84"/>
                      <a:pt x="44" y="80"/>
                    </a:cubicBezTo>
                    <a:cubicBezTo>
                      <a:pt x="55" y="77"/>
                      <a:pt x="55" y="77"/>
                      <a:pt x="55" y="77"/>
                    </a:cubicBezTo>
                    <a:cubicBezTo>
                      <a:pt x="72" y="73"/>
                      <a:pt x="83" y="57"/>
                      <a:pt x="79" y="40"/>
                    </a:cubicBezTo>
                    <a:cubicBezTo>
                      <a:pt x="76" y="27"/>
                      <a:pt x="76" y="27"/>
                      <a:pt x="76" y="27"/>
                    </a:cubicBezTo>
                    <a:cubicBezTo>
                      <a:pt x="72" y="11"/>
                      <a:pt x="55" y="0"/>
                      <a:pt x="39" y="4"/>
                    </a:cubicBezTo>
                    <a:cubicBezTo>
                      <a:pt x="27" y="7"/>
                      <a:pt x="27" y="7"/>
                      <a:pt x="27" y="7"/>
                    </a:cubicBezTo>
                    <a:cubicBezTo>
                      <a:pt x="10" y="11"/>
                      <a:pt x="0" y="27"/>
                      <a:pt x="4" y="44"/>
                    </a:cubicBezTo>
                    <a:lnTo>
                      <a:pt x="7" y="57"/>
                    </a:lnTo>
                    <a:close/>
                  </a:path>
                </a:pathLst>
              </a:custGeom>
              <a:solidFill>
                <a:srgbClr val="F0EEE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  <p:grpSp>
          <p:nvGrpSpPr>
            <p:cNvPr id="28683" name="组合 33"/>
            <p:cNvGrpSpPr/>
            <p:nvPr/>
          </p:nvGrpSpPr>
          <p:grpSpPr bwMode="auto">
            <a:xfrm>
              <a:off x="2063154" y="659842"/>
              <a:ext cx="773981" cy="773981"/>
              <a:chOff x="0" y="0"/>
              <a:chExt cx="773981" cy="773981"/>
            </a:xfrm>
          </p:grpSpPr>
          <p:sp>
            <p:nvSpPr>
              <p:cNvPr id="28687" name="椭圆 41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73981" cy="773981"/>
              </a:xfrm>
              <a:prstGeom prst="ellipse">
                <a:avLst/>
              </a:prstGeom>
              <a:solidFill>
                <a:schemeClr val="accent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pic>
            <p:nvPicPr>
              <p:cNvPr id="28688" name="组合 42"/>
              <p:cNvPicPr>
                <a:picLocks noChangeArrowheads="1"/>
              </p:cNvPicPr>
              <p:nvPr/>
            </p:nvPicPr>
            <p:blipFill>
              <a:blip r:embed="rId3" cstate="email"/>
              <a:srcRect/>
              <a:stretch>
                <a:fillRect/>
              </a:stretch>
            </p:blipFill>
            <p:spPr bwMode="auto">
              <a:xfrm>
                <a:off x="187308" y="195814"/>
                <a:ext cx="414110" cy="409457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</p:pic>
        </p:grpSp>
        <p:grpSp>
          <p:nvGrpSpPr>
            <p:cNvPr id="28684" name="组合 36"/>
            <p:cNvGrpSpPr/>
            <p:nvPr/>
          </p:nvGrpSpPr>
          <p:grpSpPr bwMode="auto">
            <a:xfrm>
              <a:off x="1012182" y="1187100"/>
              <a:ext cx="773981" cy="773981"/>
              <a:chOff x="0" y="0"/>
              <a:chExt cx="773981" cy="773981"/>
            </a:xfrm>
          </p:grpSpPr>
          <p:sp>
            <p:nvSpPr>
              <p:cNvPr id="28685" name="椭圆 39"/>
              <p:cNvSpPr>
                <a:spLocks noChangeArrowheads="1"/>
              </p:cNvSpPr>
              <p:nvPr/>
            </p:nvSpPr>
            <p:spPr bwMode="auto">
              <a:xfrm>
                <a:off x="0" y="0"/>
                <a:ext cx="773981" cy="773981"/>
              </a:xfrm>
              <a:prstGeom prst="ellipse">
                <a:avLst/>
              </a:prstGeom>
              <a:solidFill>
                <a:schemeClr val="accent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anchor="ctr"/>
              <a:lstStyle/>
              <a:p>
                <a:pPr algn="ctr" eaLnBrk="1" hangingPunct="1"/>
                <a:endParaRPr lang="zh-CN" altLang="en-US">
                  <a:solidFill>
                    <a:srgbClr val="FFFFFF"/>
                  </a:solidFill>
                  <a:ea typeface="微软雅黑" panose="020B0503020204020204" pitchFamily="34" charset="-122"/>
                </a:endParaRPr>
              </a:p>
            </p:txBody>
          </p:sp>
          <p:sp>
            <p:nvSpPr>
              <p:cNvPr id="28686" name="Freeform 363"/>
              <p:cNvSpPr/>
              <p:nvPr/>
            </p:nvSpPr>
            <p:spPr bwMode="auto">
              <a:xfrm rot="-1586594">
                <a:off x="170193" y="225670"/>
                <a:ext cx="433592" cy="312712"/>
              </a:xfrm>
              <a:custGeom>
                <a:avLst/>
                <a:gdLst>
                  <a:gd name="T0" fmla="*/ 2147483647 w 291"/>
                  <a:gd name="T1" fmla="*/ 2147483647 h 210"/>
                  <a:gd name="T2" fmla="*/ 2147483647 w 291"/>
                  <a:gd name="T3" fmla="*/ 2147483647 h 210"/>
                  <a:gd name="T4" fmla="*/ 2147483647 w 291"/>
                  <a:gd name="T5" fmla="*/ 0 h 210"/>
                  <a:gd name="T6" fmla="*/ 2147483647 w 291"/>
                  <a:gd name="T7" fmla="*/ 2147483647 h 210"/>
                  <a:gd name="T8" fmla="*/ 2147483647 w 291"/>
                  <a:gd name="T9" fmla="*/ 2147483647 h 210"/>
                  <a:gd name="T10" fmla="*/ 2147483647 w 291"/>
                  <a:gd name="T11" fmla="*/ 2147483647 h 210"/>
                  <a:gd name="T12" fmla="*/ 2147483647 w 291"/>
                  <a:gd name="T13" fmla="*/ 2147483647 h 210"/>
                  <a:gd name="T14" fmla="*/ 2147483647 w 291"/>
                  <a:gd name="T15" fmla="*/ 2147483647 h 210"/>
                  <a:gd name="T16" fmla="*/ 2147483647 w 291"/>
                  <a:gd name="T17" fmla="*/ 2147483647 h 210"/>
                  <a:gd name="T18" fmla="*/ 2147483647 w 291"/>
                  <a:gd name="T19" fmla="*/ 2147483647 h 210"/>
                  <a:gd name="T20" fmla="*/ 2147483647 w 291"/>
                  <a:gd name="T21" fmla="*/ 2147483647 h 210"/>
                  <a:gd name="T22" fmla="*/ 2147483647 w 291"/>
                  <a:gd name="T23" fmla="*/ 2147483647 h 210"/>
                  <a:gd name="T24" fmla="*/ 2147483647 w 291"/>
                  <a:gd name="T25" fmla="*/ 2147483647 h 210"/>
                  <a:gd name="T26" fmla="*/ 2147483647 w 291"/>
                  <a:gd name="T27" fmla="*/ 2147483647 h 210"/>
                  <a:gd name="T28" fmla="*/ 2147483647 w 291"/>
                  <a:gd name="T29" fmla="*/ 2147483647 h 210"/>
                  <a:gd name="T30" fmla="*/ 2147483647 w 291"/>
                  <a:gd name="T31" fmla="*/ 2147483647 h 210"/>
                  <a:gd name="T32" fmla="*/ 2147483647 w 291"/>
                  <a:gd name="T33" fmla="*/ 2147483647 h 210"/>
                  <a:gd name="T34" fmla="*/ 2147483647 w 291"/>
                  <a:gd name="T35" fmla="*/ 2147483647 h 210"/>
                  <a:gd name="T36" fmla="*/ 2147483647 w 291"/>
                  <a:gd name="T37" fmla="*/ 2147483647 h 210"/>
                  <a:gd name="T38" fmla="*/ 2147483647 w 291"/>
                  <a:gd name="T39" fmla="*/ 2147483647 h 210"/>
                  <a:gd name="T40" fmla="*/ 2147483647 w 291"/>
                  <a:gd name="T41" fmla="*/ 2147483647 h 210"/>
                  <a:gd name="T42" fmla="*/ 2147483647 w 291"/>
                  <a:gd name="T43" fmla="*/ 2147483647 h 210"/>
                  <a:gd name="T44" fmla="*/ 2147483647 w 291"/>
                  <a:gd name="T45" fmla="*/ 2147483647 h 210"/>
                  <a:gd name="T46" fmla="*/ 2147483647 w 291"/>
                  <a:gd name="T47" fmla="*/ 2147483647 h 210"/>
                  <a:gd name="T48" fmla="*/ 2147483647 w 291"/>
                  <a:gd name="T49" fmla="*/ 2147483647 h 210"/>
                  <a:gd name="T50" fmla="*/ 2147483647 w 291"/>
                  <a:gd name="T51" fmla="*/ 2147483647 h 210"/>
                  <a:gd name="T52" fmla="*/ 2147483647 w 291"/>
                  <a:gd name="T53" fmla="*/ 2147483647 h 210"/>
                  <a:gd name="T54" fmla="*/ 2147483647 w 291"/>
                  <a:gd name="T55" fmla="*/ 2147483647 h 210"/>
                  <a:gd name="T56" fmla="*/ 2147483647 w 291"/>
                  <a:gd name="T57" fmla="*/ 2147483647 h 210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  <a:gd name="T78" fmla="*/ 0 60000 65536"/>
                  <a:gd name="T79" fmla="*/ 0 60000 65536"/>
                  <a:gd name="T80" fmla="*/ 0 60000 65536"/>
                  <a:gd name="T81" fmla="*/ 0 60000 65536"/>
                  <a:gd name="T82" fmla="*/ 0 60000 65536"/>
                  <a:gd name="T83" fmla="*/ 0 60000 65536"/>
                  <a:gd name="T84" fmla="*/ 0 60000 65536"/>
                  <a:gd name="T85" fmla="*/ 0 60000 65536"/>
                  <a:gd name="T86" fmla="*/ 0 60000 65536"/>
                </a:gdLst>
                <a:ahLst/>
                <a:cxnLst>
                  <a:cxn ang="T58">
                    <a:pos x="T0" y="T1"/>
                  </a:cxn>
                  <a:cxn ang="T59">
                    <a:pos x="T2" y="T3"/>
                  </a:cxn>
                  <a:cxn ang="T60">
                    <a:pos x="T4" y="T5"/>
                  </a:cxn>
                  <a:cxn ang="T61">
                    <a:pos x="T6" y="T7"/>
                  </a:cxn>
                  <a:cxn ang="T62">
                    <a:pos x="T8" y="T9"/>
                  </a:cxn>
                  <a:cxn ang="T63">
                    <a:pos x="T10" y="T11"/>
                  </a:cxn>
                  <a:cxn ang="T64">
                    <a:pos x="T12" y="T13"/>
                  </a:cxn>
                  <a:cxn ang="T65">
                    <a:pos x="T14" y="T15"/>
                  </a:cxn>
                  <a:cxn ang="T66">
                    <a:pos x="T16" y="T17"/>
                  </a:cxn>
                  <a:cxn ang="T67">
                    <a:pos x="T18" y="T19"/>
                  </a:cxn>
                  <a:cxn ang="T68">
                    <a:pos x="T20" y="T21"/>
                  </a:cxn>
                  <a:cxn ang="T69">
                    <a:pos x="T22" y="T23"/>
                  </a:cxn>
                  <a:cxn ang="T70">
                    <a:pos x="T24" y="T25"/>
                  </a:cxn>
                  <a:cxn ang="T71">
                    <a:pos x="T26" y="T27"/>
                  </a:cxn>
                  <a:cxn ang="T72">
                    <a:pos x="T28" y="T29"/>
                  </a:cxn>
                  <a:cxn ang="T73">
                    <a:pos x="T30" y="T31"/>
                  </a:cxn>
                  <a:cxn ang="T74">
                    <a:pos x="T32" y="T33"/>
                  </a:cxn>
                  <a:cxn ang="T75">
                    <a:pos x="T34" y="T35"/>
                  </a:cxn>
                  <a:cxn ang="T76">
                    <a:pos x="T36" y="T37"/>
                  </a:cxn>
                  <a:cxn ang="T77">
                    <a:pos x="T38" y="T39"/>
                  </a:cxn>
                  <a:cxn ang="T78">
                    <a:pos x="T40" y="T41"/>
                  </a:cxn>
                  <a:cxn ang="T79">
                    <a:pos x="T42" y="T43"/>
                  </a:cxn>
                  <a:cxn ang="T80">
                    <a:pos x="T44" y="T45"/>
                  </a:cxn>
                  <a:cxn ang="T81">
                    <a:pos x="T46" y="T47"/>
                  </a:cxn>
                  <a:cxn ang="T82">
                    <a:pos x="T48" y="T49"/>
                  </a:cxn>
                  <a:cxn ang="T83">
                    <a:pos x="T50" y="T51"/>
                  </a:cxn>
                  <a:cxn ang="T84">
                    <a:pos x="T52" y="T53"/>
                  </a:cxn>
                  <a:cxn ang="T85">
                    <a:pos x="T54" y="T55"/>
                  </a:cxn>
                  <a:cxn ang="T86">
                    <a:pos x="T56" y="T57"/>
                  </a:cxn>
                </a:cxnLst>
                <a:rect l="0" t="0" r="r" b="b"/>
                <a:pathLst>
                  <a:path w="291" h="210">
                    <a:moveTo>
                      <a:pt x="287" y="75"/>
                    </a:moveTo>
                    <a:cubicBezTo>
                      <a:pt x="275" y="61"/>
                      <a:pt x="230" y="24"/>
                      <a:pt x="230" y="24"/>
                    </a:cubicBezTo>
                    <a:cubicBezTo>
                      <a:pt x="223" y="0"/>
                      <a:pt x="223" y="0"/>
                      <a:pt x="223" y="0"/>
                    </a:cubicBezTo>
                    <a:cubicBezTo>
                      <a:pt x="173" y="63"/>
                      <a:pt x="173" y="63"/>
                      <a:pt x="173" y="63"/>
                    </a:cubicBezTo>
                    <a:cubicBezTo>
                      <a:pt x="35" y="63"/>
                      <a:pt x="35" y="63"/>
                      <a:pt x="35" y="63"/>
                    </a:cubicBezTo>
                    <a:cubicBezTo>
                      <a:pt x="35" y="63"/>
                      <a:pt x="34" y="63"/>
                      <a:pt x="34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3" y="63"/>
                      <a:pt x="33" y="63"/>
                      <a:pt x="33" y="63"/>
                    </a:cubicBezTo>
                    <a:cubicBezTo>
                      <a:pt x="30" y="64"/>
                      <a:pt x="28" y="65"/>
                      <a:pt x="26" y="68"/>
                    </a:cubicBezTo>
                    <a:cubicBezTo>
                      <a:pt x="3" y="104"/>
                      <a:pt x="3" y="104"/>
                      <a:pt x="3" y="104"/>
                    </a:cubicBezTo>
                    <a:cubicBezTo>
                      <a:pt x="0" y="109"/>
                      <a:pt x="2" y="115"/>
                      <a:pt x="6" y="118"/>
                    </a:cubicBezTo>
                    <a:cubicBezTo>
                      <a:pt x="8" y="119"/>
                      <a:pt x="10" y="119"/>
                      <a:pt x="11" y="119"/>
                    </a:cubicBezTo>
                    <a:cubicBezTo>
                      <a:pt x="15" y="119"/>
                      <a:pt x="18" y="118"/>
                      <a:pt x="20" y="115"/>
                    </a:cubicBezTo>
                    <a:cubicBezTo>
                      <a:pt x="33" y="94"/>
                      <a:pt x="33" y="94"/>
                      <a:pt x="33" y="94"/>
                    </a:cubicBezTo>
                    <a:cubicBezTo>
                      <a:pt x="33" y="132"/>
                      <a:pt x="33" y="132"/>
                      <a:pt x="33" y="132"/>
                    </a:cubicBezTo>
                    <a:cubicBezTo>
                      <a:pt x="33" y="132"/>
                      <a:pt x="33" y="132"/>
                      <a:pt x="33" y="132"/>
                    </a:cubicBezTo>
                    <a:cubicBezTo>
                      <a:pt x="33" y="198"/>
                      <a:pt x="33" y="198"/>
                      <a:pt x="33" y="198"/>
                    </a:cubicBezTo>
                    <a:cubicBezTo>
                      <a:pt x="33" y="205"/>
                      <a:pt x="38" y="210"/>
                      <a:pt x="45" y="210"/>
                    </a:cubicBezTo>
                    <a:cubicBezTo>
                      <a:pt x="51" y="210"/>
                      <a:pt x="57" y="205"/>
                      <a:pt x="57" y="198"/>
                    </a:cubicBezTo>
                    <a:cubicBezTo>
                      <a:pt x="57" y="134"/>
                      <a:pt x="57" y="134"/>
                      <a:pt x="57" y="134"/>
                    </a:cubicBezTo>
                    <a:cubicBezTo>
                      <a:pt x="192" y="146"/>
                      <a:pt x="192" y="146"/>
                      <a:pt x="192" y="146"/>
                    </a:cubicBezTo>
                    <a:cubicBezTo>
                      <a:pt x="192" y="198"/>
                      <a:pt x="192" y="198"/>
                      <a:pt x="192" y="198"/>
                    </a:cubicBezTo>
                    <a:cubicBezTo>
                      <a:pt x="192" y="205"/>
                      <a:pt x="197" y="210"/>
                      <a:pt x="204" y="210"/>
                    </a:cubicBezTo>
                    <a:cubicBezTo>
                      <a:pt x="210" y="210"/>
                      <a:pt x="216" y="205"/>
                      <a:pt x="216" y="198"/>
                    </a:cubicBezTo>
                    <a:cubicBezTo>
                      <a:pt x="216" y="148"/>
                      <a:pt x="216" y="148"/>
                      <a:pt x="216" y="148"/>
                    </a:cubicBezTo>
                    <a:cubicBezTo>
                      <a:pt x="216" y="125"/>
                      <a:pt x="216" y="125"/>
                      <a:pt x="216" y="125"/>
                    </a:cubicBezTo>
                    <a:cubicBezTo>
                      <a:pt x="216" y="90"/>
                      <a:pt x="216" y="90"/>
                      <a:pt x="216" y="90"/>
                    </a:cubicBezTo>
                    <a:cubicBezTo>
                      <a:pt x="288" y="85"/>
                      <a:pt x="288" y="85"/>
                      <a:pt x="288" y="85"/>
                    </a:cubicBezTo>
                    <a:cubicBezTo>
                      <a:pt x="288" y="83"/>
                      <a:pt x="291" y="80"/>
                      <a:pt x="287" y="75"/>
                    </a:cubicBezTo>
                    <a:close/>
                  </a:path>
                </a:pathLst>
              </a:custGeom>
              <a:solidFill>
                <a:schemeClr val="bg1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/>
              <a:lstStyle/>
              <a:p>
                <a:endParaRPr lang="zh-CN" altLang="en-US"/>
              </a:p>
            </p:txBody>
          </p:sp>
        </p:grpSp>
      </p:grpSp>
      <p:grpSp>
        <p:nvGrpSpPr>
          <p:cNvPr id="2" name="组合 1"/>
          <p:cNvGrpSpPr/>
          <p:nvPr/>
        </p:nvGrpSpPr>
        <p:grpSpPr>
          <a:xfrm>
            <a:off x="974751" y="3288177"/>
            <a:ext cx="5131499" cy="2119724"/>
            <a:chOff x="974751" y="3288177"/>
            <a:chExt cx="5131499" cy="2119724"/>
          </a:xfrm>
        </p:grpSpPr>
        <p:sp>
          <p:nvSpPr>
            <p:cNvPr id="28675" name="文本框 78"/>
            <p:cNvSpPr txBox="1">
              <a:spLocks noChangeArrowheads="1"/>
            </p:cNvSpPr>
            <p:nvPr/>
          </p:nvSpPr>
          <p:spPr bwMode="auto">
            <a:xfrm>
              <a:off x="974751" y="4386468"/>
              <a:ext cx="5131499" cy="102143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1pPr>
              <a:lvl2pPr marL="742950" indent="-28575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2pPr>
              <a:lvl3pPr marL="11430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3pPr>
              <a:lvl4pPr marL="16002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4pPr>
              <a:lvl5pPr marL="2057400" indent="-228600"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buFont typeface="Arial" panose="020B0604020202020204" pitchFamily="34" charset="0"/>
                <a:defRPr>
                  <a:solidFill>
                    <a:schemeClr val="tx1"/>
                  </a:solidFill>
                  <a:latin typeface="Calibri" panose="020F0502020204030204" pitchFamily="34" charset="0"/>
                  <a:ea typeface="宋体" panose="02010600030101010101" pitchFamily="2" charset="-122"/>
                </a:defRPr>
              </a:lvl9pPr>
            </a:lstStyle>
            <a:p>
              <a:pPr>
                <a:lnSpc>
                  <a:spcPct val="130000"/>
                </a:lnSpc>
              </a:pPr>
              <a:r>
                <a:rPr lang="zh-CN" altLang="en-US" sz="1600" dirty="0">
                  <a:solidFill>
                    <a:schemeClr val="tx1">
                      <a:lumMod val="50000"/>
                      <a:lumOff val="50000"/>
                    </a:schemeClr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60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8676" name="椭圆 87"/>
            <p:cNvSpPr>
              <a:spLocks noChangeArrowheads="1"/>
            </p:cNvSpPr>
            <p:nvPr/>
          </p:nvSpPr>
          <p:spPr bwMode="auto">
            <a:xfrm>
              <a:off x="3114410" y="3288177"/>
              <a:ext cx="857203" cy="857203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677" name="Freeform 208"/>
            <p:cNvSpPr>
              <a:spLocks noEditPoints="1"/>
            </p:cNvSpPr>
            <p:nvPr/>
          </p:nvSpPr>
          <p:spPr bwMode="auto">
            <a:xfrm>
              <a:off x="3362196" y="3499129"/>
              <a:ext cx="356610" cy="410186"/>
            </a:xfrm>
            <a:custGeom>
              <a:avLst/>
              <a:gdLst>
                <a:gd name="T0" fmla="*/ 2147483647 w 252"/>
                <a:gd name="T1" fmla="*/ 2147483647 h 288"/>
                <a:gd name="T2" fmla="*/ 2147483647 w 252"/>
                <a:gd name="T3" fmla="*/ 2147483647 h 288"/>
                <a:gd name="T4" fmla="*/ 2147483647 w 252"/>
                <a:gd name="T5" fmla="*/ 2147483647 h 288"/>
                <a:gd name="T6" fmla="*/ 2147483647 w 252"/>
                <a:gd name="T7" fmla="*/ 2147483647 h 288"/>
                <a:gd name="T8" fmla="*/ 2147483647 w 252"/>
                <a:gd name="T9" fmla="*/ 2147483647 h 288"/>
                <a:gd name="T10" fmla="*/ 2147483647 w 252"/>
                <a:gd name="T11" fmla="*/ 0 h 288"/>
                <a:gd name="T12" fmla="*/ 2147483647 w 252"/>
                <a:gd name="T13" fmla="*/ 2147483647 h 288"/>
                <a:gd name="T14" fmla="*/ 2147483647 w 252"/>
                <a:gd name="T15" fmla="*/ 2147483647 h 288"/>
                <a:gd name="T16" fmla="*/ 2147483647 w 252"/>
                <a:gd name="T17" fmla="*/ 2147483647 h 288"/>
                <a:gd name="T18" fmla="*/ 2147483647 w 252"/>
                <a:gd name="T19" fmla="*/ 2147483647 h 288"/>
                <a:gd name="T20" fmla="*/ 2147483647 w 252"/>
                <a:gd name="T21" fmla="*/ 2147483647 h 288"/>
                <a:gd name="T22" fmla="*/ 0 w 252"/>
                <a:gd name="T23" fmla="*/ 2147483647 h 288"/>
                <a:gd name="T24" fmla="*/ 2147483647 w 252"/>
                <a:gd name="T25" fmla="*/ 2147483647 h 288"/>
                <a:gd name="T26" fmla="*/ 2147483647 w 252"/>
                <a:gd name="T27" fmla="*/ 2147483647 h 288"/>
                <a:gd name="T28" fmla="*/ 2147483647 w 252"/>
                <a:gd name="T29" fmla="*/ 2147483647 h 288"/>
                <a:gd name="T30" fmla="*/ 2147483647 w 252"/>
                <a:gd name="T31" fmla="*/ 2147483647 h 288"/>
                <a:gd name="T32" fmla="*/ 2147483647 w 252"/>
                <a:gd name="T33" fmla="*/ 2147483647 h 288"/>
                <a:gd name="T34" fmla="*/ 2147483647 w 252"/>
                <a:gd name="T35" fmla="*/ 2147483647 h 288"/>
                <a:gd name="T36" fmla="*/ 2147483647 w 252"/>
                <a:gd name="T37" fmla="*/ 2147483647 h 288"/>
                <a:gd name="T38" fmla="*/ 2147483647 w 252"/>
                <a:gd name="T39" fmla="*/ 2147483647 h 288"/>
                <a:gd name="T40" fmla="*/ 2147483647 w 252"/>
                <a:gd name="T41" fmla="*/ 2147483647 h 288"/>
                <a:gd name="T42" fmla="*/ 2147483647 w 252"/>
                <a:gd name="T43" fmla="*/ 2147483647 h 288"/>
                <a:gd name="T44" fmla="*/ 2147483647 w 252"/>
                <a:gd name="T45" fmla="*/ 2147483647 h 288"/>
                <a:gd name="T46" fmla="*/ 2147483647 w 252"/>
                <a:gd name="T47" fmla="*/ 2147483647 h 288"/>
                <a:gd name="T48" fmla="*/ 2147483647 w 252"/>
                <a:gd name="T49" fmla="*/ 2147483647 h 288"/>
                <a:gd name="T50" fmla="*/ 2147483647 w 252"/>
                <a:gd name="T51" fmla="*/ 2147483647 h 288"/>
                <a:gd name="T52" fmla="*/ 2147483647 w 252"/>
                <a:gd name="T53" fmla="*/ 2147483647 h 288"/>
                <a:gd name="T54" fmla="*/ 2147483647 w 252"/>
                <a:gd name="T55" fmla="*/ 2147483647 h 288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</a:gdLst>
              <a:ahLst/>
              <a:cxnLst>
                <a:cxn ang="T56">
                  <a:pos x="T0" y="T1"/>
                </a:cxn>
                <a:cxn ang="T57">
                  <a:pos x="T2" y="T3"/>
                </a:cxn>
                <a:cxn ang="T58">
                  <a:pos x="T4" y="T5"/>
                </a:cxn>
                <a:cxn ang="T59">
                  <a:pos x="T6" y="T7"/>
                </a:cxn>
                <a:cxn ang="T60">
                  <a:pos x="T8" y="T9"/>
                </a:cxn>
                <a:cxn ang="T61">
                  <a:pos x="T10" y="T11"/>
                </a:cxn>
                <a:cxn ang="T62">
                  <a:pos x="T12" y="T13"/>
                </a:cxn>
                <a:cxn ang="T63">
                  <a:pos x="T14" y="T15"/>
                </a:cxn>
                <a:cxn ang="T64">
                  <a:pos x="T16" y="T17"/>
                </a:cxn>
                <a:cxn ang="T65">
                  <a:pos x="T18" y="T19"/>
                </a:cxn>
                <a:cxn ang="T66">
                  <a:pos x="T20" y="T21"/>
                </a:cxn>
                <a:cxn ang="T67">
                  <a:pos x="T22" y="T23"/>
                </a:cxn>
                <a:cxn ang="T68">
                  <a:pos x="T24" y="T25"/>
                </a:cxn>
                <a:cxn ang="T69">
                  <a:pos x="T26" y="T27"/>
                </a:cxn>
                <a:cxn ang="T70">
                  <a:pos x="T28" y="T29"/>
                </a:cxn>
                <a:cxn ang="T71">
                  <a:pos x="T30" y="T31"/>
                </a:cxn>
                <a:cxn ang="T72">
                  <a:pos x="T32" y="T33"/>
                </a:cxn>
                <a:cxn ang="T73">
                  <a:pos x="T34" y="T35"/>
                </a:cxn>
                <a:cxn ang="T74">
                  <a:pos x="T36" y="T37"/>
                </a:cxn>
                <a:cxn ang="T75">
                  <a:pos x="T38" y="T39"/>
                </a:cxn>
                <a:cxn ang="T76">
                  <a:pos x="T40" y="T41"/>
                </a:cxn>
                <a:cxn ang="T77">
                  <a:pos x="T42" y="T43"/>
                </a:cxn>
                <a:cxn ang="T78">
                  <a:pos x="T44" y="T45"/>
                </a:cxn>
                <a:cxn ang="T79">
                  <a:pos x="T46" y="T47"/>
                </a:cxn>
                <a:cxn ang="T80">
                  <a:pos x="T48" y="T49"/>
                </a:cxn>
                <a:cxn ang="T81">
                  <a:pos x="T50" y="T51"/>
                </a:cxn>
                <a:cxn ang="T82">
                  <a:pos x="T52" y="T53"/>
                </a:cxn>
                <a:cxn ang="T83">
                  <a:pos x="T54" y="T55"/>
                </a:cxn>
              </a:cxnLst>
              <a:rect l="0" t="0" r="r" b="b"/>
              <a:pathLst>
                <a:path w="252" h="288">
                  <a:moveTo>
                    <a:pt x="217" y="204"/>
                  </a:moveTo>
                  <a:cubicBezTo>
                    <a:pt x="217" y="202"/>
                    <a:pt x="217" y="199"/>
                    <a:pt x="217" y="196"/>
                  </a:cubicBezTo>
                  <a:cubicBezTo>
                    <a:pt x="217" y="126"/>
                    <a:pt x="217" y="126"/>
                    <a:pt x="217" y="126"/>
                  </a:cubicBezTo>
                  <a:cubicBezTo>
                    <a:pt x="217" y="86"/>
                    <a:pt x="192" y="53"/>
                    <a:pt x="156" y="40"/>
                  </a:cubicBezTo>
                  <a:cubicBezTo>
                    <a:pt x="157" y="37"/>
                    <a:pt x="158" y="35"/>
                    <a:pt x="158" y="32"/>
                  </a:cubicBezTo>
                  <a:cubicBezTo>
                    <a:pt x="158" y="14"/>
                    <a:pt x="143" y="0"/>
                    <a:pt x="126" y="0"/>
                  </a:cubicBezTo>
                  <a:cubicBezTo>
                    <a:pt x="109" y="0"/>
                    <a:pt x="94" y="14"/>
                    <a:pt x="94" y="32"/>
                  </a:cubicBezTo>
                  <a:cubicBezTo>
                    <a:pt x="94" y="35"/>
                    <a:pt x="95" y="37"/>
                    <a:pt x="96" y="40"/>
                  </a:cubicBezTo>
                  <a:cubicBezTo>
                    <a:pt x="60" y="53"/>
                    <a:pt x="35" y="86"/>
                    <a:pt x="35" y="126"/>
                  </a:cubicBezTo>
                  <a:cubicBezTo>
                    <a:pt x="35" y="196"/>
                    <a:pt x="35" y="196"/>
                    <a:pt x="35" y="196"/>
                  </a:cubicBezTo>
                  <a:cubicBezTo>
                    <a:pt x="35" y="199"/>
                    <a:pt x="35" y="202"/>
                    <a:pt x="35" y="204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0" y="246"/>
                    <a:pt x="6" y="252"/>
                    <a:pt x="14" y="252"/>
                  </a:cubicBezTo>
                  <a:cubicBezTo>
                    <a:pt x="95" y="252"/>
                    <a:pt x="95" y="252"/>
                    <a:pt x="95" y="252"/>
                  </a:cubicBezTo>
                  <a:cubicBezTo>
                    <a:pt x="95" y="254"/>
                    <a:pt x="94" y="255"/>
                    <a:pt x="94" y="256"/>
                  </a:cubicBezTo>
                  <a:cubicBezTo>
                    <a:pt x="94" y="274"/>
                    <a:pt x="109" y="288"/>
                    <a:pt x="126" y="288"/>
                  </a:cubicBezTo>
                  <a:cubicBezTo>
                    <a:pt x="143" y="288"/>
                    <a:pt x="158" y="274"/>
                    <a:pt x="158" y="256"/>
                  </a:cubicBezTo>
                  <a:cubicBezTo>
                    <a:pt x="158" y="255"/>
                    <a:pt x="157" y="254"/>
                    <a:pt x="157" y="252"/>
                  </a:cubicBezTo>
                  <a:cubicBezTo>
                    <a:pt x="238" y="252"/>
                    <a:pt x="238" y="252"/>
                    <a:pt x="238" y="252"/>
                  </a:cubicBezTo>
                  <a:cubicBezTo>
                    <a:pt x="246" y="252"/>
                    <a:pt x="252" y="246"/>
                    <a:pt x="252" y="238"/>
                  </a:cubicBezTo>
                  <a:lnTo>
                    <a:pt x="217" y="204"/>
                  </a:lnTo>
                  <a:close/>
                  <a:moveTo>
                    <a:pt x="108" y="32"/>
                  </a:moveTo>
                  <a:cubicBezTo>
                    <a:pt x="108" y="22"/>
                    <a:pt x="116" y="14"/>
                    <a:pt x="126" y="14"/>
                  </a:cubicBezTo>
                  <a:cubicBezTo>
                    <a:pt x="136" y="14"/>
                    <a:pt x="144" y="22"/>
                    <a:pt x="144" y="32"/>
                  </a:cubicBezTo>
                  <a:cubicBezTo>
                    <a:pt x="144" y="33"/>
                    <a:pt x="143" y="35"/>
                    <a:pt x="143" y="37"/>
                  </a:cubicBezTo>
                  <a:cubicBezTo>
                    <a:pt x="137" y="36"/>
                    <a:pt x="132" y="35"/>
                    <a:pt x="126" y="35"/>
                  </a:cubicBezTo>
                  <a:cubicBezTo>
                    <a:pt x="120" y="35"/>
                    <a:pt x="115" y="36"/>
                    <a:pt x="109" y="37"/>
                  </a:cubicBezTo>
                  <a:cubicBezTo>
                    <a:pt x="109" y="35"/>
                    <a:pt x="108" y="33"/>
                    <a:pt x="108" y="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78" name="椭圆 85"/>
            <p:cNvSpPr>
              <a:spLocks noChangeArrowheads="1"/>
            </p:cNvSpPr>
            <p:nvPr/>
          </p:nvSpPr>
          <p:spPr bwMode="auto">
            <a:xfrm>
              <a:off x="1910643" y="3291525"/>
              <a:ext cx="857203" cy="8572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679" name="Freeform 251"/>
            <p:cNvSpPr>
              <a:spLocks noEditPoints="1"/>
            </p:cNvSpPr>
            <p:nvPr/>
          </p:nvSpPr>
          <p:spPr bwMode="auto">
            <a:xfrm>
              <a:off x="2129967" y="3561076"/>
              <a:ext cx="385072" cy="359958"/>
            </a:xfrm>
            <a:custGeom>
              <a:avLst/>
              <a:gdLst>
                <a:gd name="T0" fmla="*/ 2147483647 w 301"/>
                <a:gd name="T1" fmla="*/ 2147483647 h 282"/>
                <a:gd name="T2" fmla="*/ 2147483647 w 301"/>
                <a:gd name="T3" fmla="*/ 2147483647 h 282"/>
                <a:gd name="T4" fmla="*/ 2147483647 w 301"/>
                <a:gd name="T5" fmla="*/ 2147483647 h 282"/>
                <a:gd name="T6" fmla="*/ 2147483647 w 301"/>
                <a:gd name="T7" fmla="*/ 2147483647 h 282"/>
                <a:gd name="T8" fmla="*/ 2147483647 w 301"/>
                <a:gd name="T9" fmla="*/ 2147483647 h 282"/>
                <a:gd name="T10" fmla="*/ 2147483647 w 301"/>
                <a:gd name="T11" fmla="*/ 2147483647 h 282"/>
                <a:gd name="T12" fmla="*/ 2147483647 w 301"/>
                <a:gd name="T13" fmla="*/ 2147483647 h 282"/>
                <a:gd name="T14" fmla="*/ 2147483647 w 301"/>
                <a:gd name="T15" fmla="*/ 2147483647 h 282"/>
                <a:gd name="T16" fmla="*/ 2147483647 w 301"/>
                <a:gd name="T17" fmla="*/ 2147483647 h 282"/>
                <a:gd name="T18" fmla="*/ 2147483647 w 301"/>
                <a:gd name="T19" fmla="*/ 2147483647 h 282"/>
                <a:gd name="T20" fmla="*/ 2147483647 w 301"/>
                <a:gd name="T21" fmla="*/ 2147483647 h 282"/>
                <a:gd name="T22" fmla="*/ 2147483647 w 301"/>
                <a:gd name="T23" fmla="*/ 2147483647 h 282"/>
                <a:gd name="T24" fmla="*/ 2147483647 w 301"/>
                <a:gd name="T25" fmla="*/ 2147483647 h 282"/>
                <a:gd name="T26" fmla="*/ 2147483647 w 301"/>
                <a:gd name="T27" fmla="*/ 2147483647 h 282"/>
                <a:gd name="T28" fmla="*/ 2147483647 w 301"/>
                <a:gd name="T29" fmla="*/ 2147483647 h 282"/>
                <a:gd name="T30" fmla="*/ 2147483647 w 301"/>
                <a:gd name="T31" fmla="*/ 2147483647 h 282"/>
                <a:gd name="T32" fmla="*/ 2147483647 w 301"/>
                <a:gd name="T33" fmla="*/ 2147483647 h 282"/>
                <a:gd name="T34" fmla="*/ 2147483647 w 301"/>
                <a:gd name="T35" fmla="*/ 2147483647 h 282"/>
                <a:gd name="T36" fmla="*/ 2147483647 w 301"/>
                <a:gd name="T37" fmla="*/ 2147483647 h 282"/>
                <a:gd name="T38" fmla="*/ 0 60000 65536"/>
                <a:gd name="T39" fmla="*/ 0 60000 65536"/>
                <a:gd name="T40" fmla="*/ 0 60000 65536"/>
                <a:gd name="T41" fmla="*/ 0 60000 65536"/>
                <a:gd name="T42" fmla="*/ 0 60000 65536"/>
                <a:gd name="T43" fmla="*/ 0 60000 65536"/>
                <a:gd name="T44" fmla="*/ 0 60000 65536"/>
                <a:gd name="T45" fmla="*/ 0 60000 65536"/>
                <a:gd name="T46" fmla="*/ 0 60000 65536"/>
                <a:gd name="T47" fmla="*/ 0 60000 65536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</a:gdLst>
              <a:ahLst/>
              <a:cxnLst>
                <a:cxn ang="T38">
                  <a:pos x="T0" y="T1"/>
                </a:cxn>
                <a:cxn ang="T39">
                  <a:pos x="T2" y="T3"/>
                </a:cxn>
                <a:cxn ang="T40">
                  <a:pos x="T4" y="T5"/>
                </a:cxn>
                <a:cxn ang="T41">
                  <a:pos x="T6" y="T7"/>
                </a:cxn>
                <a:cxn ang="T42">
                  <a:pos x="T8" y="T9"/>
                </a:cxn>
                <a:cxn ang="T43">
                  <a:pos x="T10" y="T11"/>
                </a:cxn>
                <a:cxn ang="T44">
                  <a:pos x="T12" y="T13"/>
                </a:cxn>
                <a:cxn ang="T45">
                  <a:pos x="T14" y="T15"/>
                </a:cxn>
                <a:cxn ang="T46">
                  <a:pos x="T16" y="T17"/>
                </a:cxn>
                <a:cxn ang="T47">
                  <a:pos x="T18" y="T19"/>
                </a:cxn>
                <a:cxn ang="T48">
                  <a:pos x="T20" y="T21"/>
                </a:cxn>
                <a:cxn ang="T49">
                  <a:pos x="T22" y="T23"/>
                </a:cxn>
                <a:cxn ang="T50">
                  <a:pos x="T24" y="T25"/>
                </a:cxn>
                <a:cxn ang="T51">
                  <a:pos x="T26" y="T27"/>
                </a:cxn>
                <a:cxn ang="T52">
                  <a:pos x="T28" y="T29"/>
                </a:cxn>
                <a:cxn ang="T53">
                  <a:pos x="T30" y="T31"/>
                </a:cxn>
                <a:cxn ang="T54">
                  <a:pos x="T32" y="T33"/>
                </a:cxn>
                <a:cxn ang="T55">
                  <a:pos x="T34" y="T35"/>
                </a:cxn>
                <a:cxn ang="T56">
                  <a:pos x="T36" y="T37"/>
                </a:cxn>
              </a:cxnLst>
              <a:rect l="0" t="0" r="r" b="b"/>
              <a:pathLst>
                <a:path w="301" h="282">
                  <a:moveTo>
                    <a:pt x="266" y="192"/>
                  </a:moveTo>
                  <a:cubicBezTo>
                    <a:pt x="268" y="152"/>
                    <a:pt x="252" y="95"/>
                    <a:pt x="234" y="69"/>
                  </a:cubicBezTo>
                  <a:cubicBezTo>
                    <a:pt x="197" y="16"/>
                    <a:pt x="116" y="0"/>
                    <a:pt x="81" y="36"/>
                  </a:cubicBezTo>
                  <a:cubicBezTo>
                    <a:pt x="74" y="43"/>
                    <a:pt x="32" y="3"/>
                    <a:pt x="32" y="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61" y="57"/>
                    <a:pt x="61" y="57"/>
                    <a:pt x="61" y="57"/>
                  </a:cubicBezTo>
                  <a:cubicBezTo>
                    <a:pt x="61" y="57"/>
                    <a:pt x="0" y="152"/>
                    <a:pt x="132" y="249"/>
                  </a:cubicBezTo>
                  <a:cubicBezTo>
                    <a:pt x="177" y="282"/>
                    <a:pt x="241" y="269"/>
                    <a:pt x="301" y="260"/>
                  </a:cubicBezTo>
                  <a:cubicBezTo>
                    <a:pt x="301" y="260"/>
                    <a:pt x="265" y="248"/>
                    <a:pt x="266" y="192"/>
                  </a:cubicBezTo>
                  <a:close/>
                  <a:moveTo>
                    <a:pt x="242" y="232"/>
                  </a:moveTo>
                  <a:cubicBezTo>
                    <a:pt x="241" y="233"/>
                    <a:pt x="241" y="233"/>
                    <a:pt x="240" y="233"/>
                  </a:cubicBezTo>
                  <a:cubicBezTo>
                    <a:pt x="240" y="233"/>
                    <a:pt x="239" y="232"/>
                    <a:pt x="238" y="232"/>
                  </a:cubicBezTo>
                  <a:cubicBezTo>
                    <a:pt x="238" y="232"/>
                    <a:pt x="198" y="182"/>
                    <a:pt x="159" y="138"/>
                  </a:cubicBezTo>
                  <a:cubicBezTo>
                    <a:pt x="115" y="89"/>
                    <a:pt x="106" y="75"/>
                    <a:pt x="106" y="75"/>
                  </a:cubicBezTo>
                  <a:cubicBezTo>
                    <a:pt x="105" y="74"/>
                    <a:pt x="105" y="72"/>
                    <a:pt x="106" y="71"/>
                  </a:cubicBezTo>
                  <a:cubicBezTo>
                    <a:pt x="107" y="71"/>
                    <a:pt x="108" y="70"/>
                    <a:pt x="109" y="71"/>
                  </a:cubicBezTo>
                  <a:cubicBezTo>
                    <a:pt x="109" y="71"/>
                    <a:pt x="144" y="87"/>
                    <a:pt x="178" y="122"/>
                  </a:cubicBezTo>
                  <a:cubicBezTo>
                    <a:pt x="210" y="156"/>
                    <a:pt x="243" y="229"/>
                    <a:pt x="243" y="229"/>
                  </a:cubicBezTo>
                  <a:cubicBezTo>
                    <a:pt x="243" y="230"/>
                    <a:pt x="243" y="232"/>
                    <a:pt x="242" y="232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  <p:sp>
          <p:nvSpPr>
            <p:cNvPr id="28680" name="椭圆 83"/>
            <p:cNvSpPr>
              <a:spLocks noChangeArrowheads="1"/>
            </p:cNvSpPr>
            <p:nvPr/>
          </p:nvSpPr>
          <p:spPr bwMode="auto">
            <a:xfrm>
              <a:off x="4313155" y="3288177"/>
              <a:ext cx="857203" cy="857203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="ctr"/>
            <a:lstStyle/>
            <a:p>
              <a:pPr algn="ctr" eaLnBrk="1" hangingPunct="1"/>
              <a:endParaRPr lang="zh-CN" altLang="en-US">
                <a:solidFill>
                  <a:srgbClr val="FFFFFF"/>
                </a:solidFill>
                <a:ea typeface="微软雅黑" panose="020B0503020204020204" pitchFamily="34" charset="-122"/>
              </a:endParaRPr>
            </a:p>
          </p:txBody>
        </p:sp>
        <p:sp>
          <p:nvSpPr>
            <p:cNvPr id="28681" name="Freeform 367"/>
            <p:cNvSpPr>
              <a:spLocks noEditPoints="1"/>
            </p:cNvSpPr>
            <p:nvPr/>
          </p:nvSpPr>
          <p:spPr bwMode="auto">
            <a:xfrm>
              <a:off x="4574335" y="3499129"/>
              <a:ext cx="378375" cy="403489"/>
            </a:xfrm>
            <a:custGeom>
              <a:avLst/>
              <a:gdLst>
                <a:gd name="T0" fmla="*/ 2147483647 w 269"/>
                <a:gd name="T1" fmla="*/ 2147483647 h 288"/>
                <a:gd name="T2" fmla="*/ 2147483647 w 269"/>
                <a:gd name="T3" fmla="*/ 2147483647 h 288"/>
                <a:gd name="T4" fmla="*/ 2147483647 w 269"/>
                <a:gd name="T5" fmla="*/ 2147483647 h 288"/>
                <a:gd name="T6" fmla="*/ 2147483647 w 269"/>
                <a:gd name="T7" fmla="*/ 2147483647 h 288"/>
                <a:gd name="T8" fmla="*/ 2147483647 w 269"/>
                <a:gd name="T9" fmla="*/ 2147483647 h 288"/>
                <a:gd name="T10" fmla="*/ 2147483647 w 269"/>
                <a:gd name="T11" fmla="*/ 2147483647 h 288"/>
                <a:gd name="T12" fmla="*/ 2147483647 w 269"/>
                <a:gd name="T13" fmla="*/ 2147483647 h 288"/>
                <a:gd name="T14" fmla="*/ 2147483647 w 269"/>
                <a:gd name="T15" fmla="*/ 2147483647 h 288"/>
                <a:gd name="T16" fmla="*/ 2147483647 w 269"/>
                <a:gd name="T17" fmla="*/ 2147483647 h 288"/>
                <a:gd name="T18" fmla="*/ 2147483647 w 269"/>
                <a:gd name="T19" fmla="*/ 2147483647 h 288"/>
                <a:gd name="T20" fmla="*/ 2147483647 w 269"/>
                <a:gd name="T21" fmla="*/ 2147483647 h 288"/>
                <a:gd name="T22" fmla="*/ 2147483647 w 269"/>
                <a:gd name="T23" fmla="*/ 2147483647 h 288"/>
                <a:gd name="T24" fmla="*/ 2147483647 w 269"/>
                <a:gd name="T25" fmla="*/ 2147483647 h 288"/>
                <a:gd name="T26" fmla="*/ 2147483647 w 269"/>
                <a:gd name="T27" fmla="*/ 2147483647 h 288"/>
                <a:gd name="T28" fmla="*/ 2147483647 w 269"/>
                <a:gd name="T29" fmla="*/ 2147483647 h 288"/>
                <a:gd name="T30" fmla="*/ 2147483647 w 269"/>
                <a:gd name="T31" fmla="*/ 2147483647 h 288"/>
                <a:gd name="T32" fmla="*/ 2147483647 w 269"/>
                <a:gd name="T33" fmla="*/ 0 h 288"/>
                <a:gd name="T34" fmla="*/ 2147483647 w 269"/>
                <a:gd name="T35" fmla="*/ 2147483647 h 288"/>
                <a:gd name="T36" fmla="*/ 2147483647 w 269"/>
                <a:gd name="T37" fmla="*/ 2147483647 h 288"/>
                <a:gd name="T38" fmla="*/ 2147483647 w 269"/>
                <a:gd name="T39" fmla="*/ 2147483647 h 288"/>
                <a:gd name="T40" fmla="*/ 2147483647 w 269"/>
                <a:gd name="T41" fmla="*/ 2147483647 h 288"/>
                <a:gd name="T42" fmla="*/ 2147483647 w 269"/>
                <a:gd name="T43" fmla="*/ 2147483647 h 288"/>
                <a:gd name="T44" fmla="*/ 2147483647 w 269"/>
                <a:gd name="T45" fmla="*/ 2147483647 h 288"/>
                <a:gd name="T46" fmla="*/ 2147483647 w 269"/>
                <a:gd name="T47" fmla="*/ 2147483647 h 288"/>
                <a:gd name="T48" fmla="*/ 2147483647 w 269"/>
                <a:gd name="T49" fmla="*/ 2147483647 h 288"/>
                <a:gd name="T50" fmla="*/ 2147483647 w 269"/>
                <a:gd name="T51" fmla="*/ 2147483647 h 288"/>
                <a:gd name="T52" fmla="*/ 2147483647 w 269"/>
                <a:gd name="T53" fmla="*/ 2147483647 h 288"/>
                <a:gd name="T54" fmla="*/ 2147483647 w 269"/>
                <a:gd name="T55" fmla="*/ 2147483647 h 288"/>
                <a:gd name="T56" fmla="*/ 2147483647 w 269"/>
                <a:gd name="T57" fmla="*/ 2147483647 h 288"/>
                <a:gd name="T58" fmla="*/ 2147483647 w 269"/>
                <a:gd name="T59" fmla="*/ 2147483647 h 288"/>
                <a:gd name="T60" fmla="*/ 2147483647 w 269"/>
                <a:gd name="T61" fmla="*/ 2147483647 h 288"/>
                <a:gd name="T62" fmla="*/ 2147483647 w 269"/>
                <a:gd name="T63" fmla="*/ 2147483647 h 288"/>
                <a:gd name="T64" fmla="*/ 2147483647 w 269"/>
                <a:gd name="T65" fmla="*/ 2147483647 h 288"/>
                <a:gd name="T66" fmla="*/ 0 w 269"/>
                <a:gd name="T67" fmla="*/ 2147483647 h 288"/>
                <a:gd name="T68" fmla="*/ 2147483647 w 269"/>
                <a:gd name="T69" fmla="*/ 2147483647 h 288"/>
                <a:gd name="T70" fmla="*/ 2147483647 w 269"/>
                <a:gd name="T71" fmla="*/ 2147483647 h 288"/>
                <a:gd name="T72" fmla="*/ 2147483647 w 269"/>
                <a:gd name="T73" fmla="*/ 2147483647 h 288"/>
                <a:gd name="T74" fmla="*/ 2147483647 w 269"/>
                <a:gd name="T75" fmla="*/ 2147483647 h 288"/>
                <a:gd name="T76" fmla="*/ 2147483647 w 269"/>
                <a:gd name="T77" fmla="*/ 2147483647 h 288"/>
                <a:gd name="T78" fmla="*/ 2147483647 w 269"/>
                <a:gd name="T79" fmla="*/ 2147483647 h 288"/>
                <a:gd name="T80" fmla="*/ 2147483647 w 269"/>
                <a:gd name="T81" fmla="*/ 2147483647 h 288"/>
                <a:gd name="T82" fmla="*/ 2147483647 w 269"/>
                <a:gd name="T83" fmla="*/ 2147483647 h 288"/>
                <a:gd name="T84" fmla="*/ 2147483647 w 269"/>
                <a:gd name="T85" fmla="*/ 2147483647 h 288"/>
                <a:gd name="T86" fmla="*/ 2147483647 w 269"/>
                <a:gd name="T87" fmla="*/ 2147483647 h 288"/>
                <a:gd name="T88" fmla="*/ 2147483647 w 269"/>
                <a:gd name="T89" fmla="*/ 2147483647 h 288"/>
                <a:gd name="T90" fmla="*/ 2147483647 w 269"/>
                <a:gd name="T91" fmla="*/ 2147483647 h 288"/>
                <a:gd name="T92" fmla="*/ 2147483647 w 269"/>
                <a:gd name="T93" fmla="*/ 2147483647 h 288"/>
                <a:gd name="T94" fmla="*/ 2147483647 w 269"/>
                <a:gd name="T95" fmla="*/ 2147483647 h 288"/>
                <a:gd name="T96" fmla="*/ 2147483647 w 269"/>
                <a:gd name="T97" fmla="*/ 2147483647 h 288"/>
                <a:gd name="T98" fmla="*/ 2147483647 w 269"/>
                <a:gd name="T99" fmla="*/ 2147483647 h 288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</a:gdLst>
              <a:ahLst/>
              <a:cxnLst>
                <a:cxn ang="T100">
                  <a:pos x="T0" y="T1"/>
                </a:cxn>
                <a:cxn ang="T101">
                  <a:pos x="T2" y="T3"/>
                </a:cxn>
                <a:cxn ang="T102">
                  <a:pos x="T4" y="T5"/>
                </a:cxn>
                <a:cxn ang="T103">
                  <a:pos x="T6" y="T7"/>
                </a:cxn>
                <a:cxn ang="T104">
                  <a:pos x="T8" y="T9"/>
                </a:cxn>
                <a:cxn ang="T105">
                  <a:pos x="T10" y="T11"/>
                </a:cxn>
                <a:cxn ang="T106">
                  <a:pos x="T12" y="T13"/>
                </a:cxn>
                <a:cxn ang="T107">
                  <a:pos x="T14" y="T15"/>
                </a:cxn>
                <a:cxn ang="T108">
                  <a:pos x="T16" y="T17"/>
                </a:cxn>
                <a:cxn ang="T109">
                  <a:pos x="T18" y="T19"/>
                </a:cxn>
                <a:cxn ang="T110">
                  <a:pos x="T20" y="T21"/>
                </a:cxn>
                <a:cxn ang="T111">
                  <a:pos x="T22" y="T23"/>
                </a:cxn>
                <a:cxn ang="T112">
                  <a:pos x="T24" y="T25"/>
                </a:cxn>
                <a:cxn ang="T113">
                  <a:pos x="T26" y="T27"/>
                </a:cxn>
                <a:cxn ang="T114">
                  <a:pos x="T28" y="T29"/>
                </a:cxn>
                <a:cxn ang="T115">
                  <a:pos x="T30" y="T31"/>
                </a:cxn>
                <a:cxn ang="T116">
                  <a:pos x="T32" y="T33"/>
                </a:cxn>
                <a:cxn ang="T117">
                  <a:pos x="T34" y="T35"/>
                </a:cxn>
                <a:cxn ang="T118">
                  <a:pos x="T36" y="T37"/>
                </a:cxn>
                <a:cxn ang="T119">
                  <a:pos x="T38" y="T39"/>
                </a:cxn>
                <a:cxn ang="T120">
                  <a:pos x="T40" y="T41"/>
                </a:cxn>
                <a:cxn ang="T121">
                  <a:pos x="T42" y="T43"/>
                </a:cxn>
                <a:cxn ang="T122">
                  <a:pos x="T44" y="T45"/>
                </a:cxn>
                <a:cxn ang="T123">
                  <a:pos x="T46" y="T47"/>
                </a:cxn>
                <a:cxn ang="T124">
                  <a:pos x="T48" y="T49"/>
                </a:cxn>
                <a:cxn ang="T125">
                  <a:pos x="T50" y="T51"/>
                </a:cxn>
                <a:cxn ang="T126">
                  <a:pos x="T52" y="T53"/>
                </a:cxn>
                <a:cxn ang="T127">
                  <a:pos x="T54" y="T55"/>
                </a:cxn>
                <a:cxn ang="T128">
                  <a:pos x="T56" y="T57"/>
                </a:cxn>
                <a:cxn ang="T129">
                  <a:pos x="T58" y="T59"/>
                </a:cxn>
                <a:cxn ang="T130">
                  <a:pos x="T60" y="T61"/>
                </a:cxn>
                <a:cxn ang="T131">
                  <a:pos x="T62" y="T63"/>
                </a:cxn>
                <a:cxn ang="T132">
                  <a:pos x="T64" y="T65"/>
                </a:cxn>
                <a:cxn ang="T133">
                  <a:pos x="T66" y="T67"/>
                </a:cxn>
                <a:cxn ang="T134">
                  <a:pos x="T68" y="T69"/>
                </a:cxn>
                <a:cxn ang="T135">
                  <a:pos x="T70" y="T71"/>
                </a:cxn>
                <a:cxn ang="T136">
                  <a:pos x="T72" y="T73"/>
                </a:cxn>
                <a:cxn ang="T137">
                  <a:pos x="T74" y="T75"/>
                </a:cxn>
                <a:cxn ang="T138">
                  <a:pos x="T76" y="T77"/>
                </a:cxn>
                <a:cxn ang="T139">
                  <a:pos x="T78" y="T79"/>
                </a:cxn>
                <a:cxn ang="T140">
                  <a:pos x="T80" y="T81"/>
                </a:cxn>
                <a:cxn ang="T141">
                  <a:pos x="T82" y="T83"/>
                </a:cxn>
                <a:cxn ang="T142">
                  <a:pos x="T84" y="T85"/>
                </a:cxn>
                <a:cxn ang="T143">
                  <a:pos x="T86" y="T87"/>
                </a:cxn>
                <a:cxn ang="T144">
                  <a:pos x="T88" y="T89"/>
                </a:cxn>
                <a:cxn ang="T145">
                  <a:pos x="T90" y="T91"/>
                </a:cxn>
                <a:cxn ang="T146">
                  <a:pos x="T92" y="T93"/>
                </a:cxn>
                <a:cxn ang="T147">
                  <a:pos x="T94" y="T95"/>
                </a:cxn>
                <a:cxn ang="T148">
                  <a:pos x="T96" y="T97"/>
                </a:cxn>
                <a:cxn ang="T149">
                  <a:pos x="T98" y="T99"/>
                </a:cxn>
              </a:cxnLst>
              <a:rect l="0" t="0" r="r" b="b"/>
              <a:pathLst>
                <a:path w="269" h="288">
                  <a:moveTo>
                    <a:pt x="251" y="192"/>
                  </a:moveTo>
                  <a:cubicBezTo>
                    <a:pt x="241" y="192"/>
                    <a:pt x="234" y="200"/>
                    <a:pt x="234" y="209"/>
                  </a:cubicBezTo>
                  <a:cubicBezTo>
                    <a:pt x="234" y="210"/>
                    <a:pt x="234" y="211"/>
                    <a:pt x="234" y="211"/>
                  </a:cubicBezTo>
                  <a:cubicBezTo>
                    <a:pt x="226" y="217"/>
                    <a:pt x="215" y="224"/>
                    <a:pt x="201" y="233"/>
                  </a:cubicBezTo>
                  <a:cubicBezTo>
                    <a:pt x="189" y="240"/>
                    <a:pt x="174" y="241"/>
                    <a:pt x="160" y="240"/>
                  </a:cubicBezTo>
                  <a:cubicBezTo>
                    <a:pt x="148" y="187"/>
                    <a:pt x="148" y="187"/>
                    <a:pt x="148" y="187"/>
                  </a:cubicBezTo>
                  <a:cubicBezTo>
                    <a:pt x="148" y="187"/>
                    <a:pt x="147" y="153"/>
                    <a:pt x="146" y="121"/>
                  </a:cubicBezTo>
                  <a:cubicBezTo>
                    <a:pt x="193" y="121"/>
                    <a:pt x="193" y="121"/>
                    <a:pt x="193" y="121"/>
                  </a:cubicBezTo>
                  <a:cubicBezTo>
                    <a:pt x="211" y="117"/>
                    <a:pt x="211" y="117"/>
                    <a:pt x="211" y="117"/>
                  </a:cubicBezTo>
                  <a:cubicBezTo>
                    <a:pt x="213" y="120"/>
                    <a:pt x="217" y="123"/>
                    <a:pt x="222" y="123"/>
                  </a:cubicBezTo>
                  <a:cubicBezTo>
                    <a:pt x="230" y="123"/>
                    <a:pt x="236" y="116"/>
                    <a:pt x="236" y="109"/>
                  </a:cubicBezTo>
                  <a:cubicBezTo>
                    <a:pt x="236" y="101"/>
                    <a:pt x="230" y="95"/>
                    <a:pt x="222" y="95"/>
                  </a:cubicBezTo>
                  <a:cubicBezTo>
                    <a:pt x="217" y="95"/>
                    <a:pt x="213" y="97"/>
                    <a:pt x="210" y="101"/>
                  </a:cubicBezTo>
                  <a:cubicBezTo>
                    <a:pt x="145" y="101"/>
                    <a:pt x="145" y="101"/>
                    <a:pt x="145" y="101"/>
                  </a:cubicBezTo>
                  <a:cubicBezTo>
                    <a:pt x="145" y="87"/>
                    <a:pt x="144" y="75"/>
                    <a:pt x="144" y="68"/>
                  </a:cubicBezTo>
                  <a:cubicBezTo>
                    <a:pt x="158" y="63"/>
                    <a:pt x="169" y="50"/>
                    <a:pt x="169" y="35"/>
                  </a:cubicBezTo>
                  <a:cubicBezTo>
                    <a:pt x="169" y="16"/>
                    <a:pt x="153" y="0"/>
                    <a:pt x="134" y="0"/>
                  </a:cubicBezTo>
                  <a:cubicBezTo>
                    <a:pt x="115" y="0"/>
                    <a:pt x="99" y="16"/>
                    <a:pt x="99" y="35"/>
                  </a:cubicBezTo>
                  <a:cubicBezTo>
                    <a:pt x="99" y="50"/>
                    <a:pt x="110" y="64"/>
                    <a:pt x="124" y="68"/>
                  </a:cubicBezTo>
                  <a:cubicBezTo>
                    <a:pt x="124" y="75"/>
                    <a:pt x="124" y="87"/>
                    <a:pt x="123" y="101"/>
                  </a:cubicBezTo>
                  <a:cubicBezTo>
                    <a:pt x="58" y="101"/>
                    <a:pt x="58" y="101"/>
                    <a:pt x="58" y="101"/>
                  </a:cubicBezTo>
                  <a:cubicBezTo>
                    <a:pt x="55" y="97"/>
                    <a:pt x="51" y="95"/>
                    <a:pt x="46" y="95"/>
                  </a:cubicBezTo>
                  <a:cubicBezTo>
                    <a:pt x="38" y="95"/>
                    <a:pt x="32" y="101"/>
                    <a:pt x="32" y="109"/>
                  </a:cubicBezTo>
                  <a:cubicBezTo>
                    <a:pt x="32" y="116"/>
                    <a:pt x="38" y="123"/>
                    <a:pt x="46" y="123"/>
                  </a:cubicBezTo>
                  <a:cubicBezTo>
                    <a:pt x="51" y="123"/>
                    <a:pt x="55" y="120"/>
                    <a:pt x="57" y="117"/>
                  </a:cubicBezTo>
                  <a:cubicBezTo>
                    <a:pt x="76" y="121"/>
                    <a:pt x="76" y="121"/>
                    <a:pt x="76" y="121"/>
                  </a:cubicBezTo>
                  <a:cubicBezTo>
                    <a:pt x="122" y="121"/>
                    <a:pt x="122" y="121"/>
                    <a:pt x="122" y="121"/>
                  </a:cubicBezTo>
                  <a:cubicBezTo>
                    <a:pt x="121" y="153"/>
                    <a:pt x="120" y="187"/>
                    <a:pt x="120" y="187"/>
                  </a:cubicBezTo>
                  <a:cubicBezTo>
                    <a:pt x="109" y="239"/>
                    <a:pt x="109" y="239"/>
                    <a:pt x="109" y="239"/>
                  </a:cubicBezTo>
                  <a:cubicBezTo>
                    <a:pt x="91" y="239"/>
                    <a:pt x="73" y="237"/>
                    <a:pt x="59" y="227"/>
                  </a:cubicBezTo>
                  <a:cubicBezTo>
                    <a:pt x="49" y="221"/>
                    <a:pt x="41" y="217"/>
                    <a:pt x="34" y="212"/>
                  </a:cubicBezTo>
                  <a:cubicBezTo>
                    <a:pt x="35" y="211"/>
                    <a:pt x="35" y="210"/>
                    <a:pt x="35" y="209"/>
                  </a:cubicBezTo>
                  <a:cubicBezTo>
                    <a:pt x="35" y="200"/>
                    <a:pt x="27" y="192"/>
                    <a:pt x="17" y="192"/>
                  </a:cubicBezTo>
                  <a:cubicBezTo>
                    <a:pt x="8" y="192"/>
                    <a:pt x="0" y="200"/>
                    <a:pt x="0" y="209"/>
                  </a:cubicBezTo>
                  <a:cubicBezTo>
                    <a:pt x="0" y="219"/>
                    <a:pt x="8" y="227"/>
                    <a:pt x="17" y="227"/>
                  </a:cubicBezTo>
                  <a:cubicBezTo>
                    <a:pt x="19" y="227"/>
                    <a:pt x="20" y="227"/>
                    <a:pt x="21" y="226"/>
                  </a:cubicBezTo>
                  <a:cubicBezTo>
                    <a:pt x="28" y="232"/>
                    <a:pt x="37" y="239"/>
                    <a:pt x="48" y="247"/>
                  </a:cubicBezTo>
                  <a:cubicBezTo>
                    <a:pt x="64" y="257"/>
                    <a:pt x="82" y="267"/>
                    <a:pt x="102" y="273"/>
                  </a:cubicBezTo>
                  <a:cubicBezTo>
                    <a:pt x="105" y="274"/>
                    <a:pt x="128" y="288"/>
                    <a:pt x="135" y="288"/>
                  </a:cubicBezTo>
                  <a:cubicBezTo>
                    <a:pt x="141" y="288"/>
                    <a:pt x="161" y="276"/>
                    <a:pt x="166" y="273"/>
                  </a:cubicBezTo>
                  <a:cubicBezTo>
                    <a:pt x="186" y="267"/>
                    <a:pt x="205" y="257"/>
                    <a:pt x="220" y="247"/>
                  </a:cubicBezTo>
                  <a:cubicBezTo>
                    <a:pt x="231" y="239"/>
                    <a:pt x="241" y="232"/>
                    <a:pt x="247" y="226"/>
                  </a:cubicBezTo>
                  <a:cubicBezTo>
                    <a:pt x="248" y="227"/>
                    <a:pt x="250" y="227"/>
                    <a:pt x="251" y="227"/>
                  </a:cubicBezTo>
                  <a:cubicBezTo>
                    <a:pt x="261" y="227"/>
                    <a:pt x="269" y="219"/>
                    <a:pt x="269" y="209"/>
                  </a:cubicBezTo>
                  <a:cubicBezTo>
                    <a:pt x="269" y="200"/>
                    <a:pt x="261" y="192"/>
                    <a:pt x="251" y="192"/>
                  </a:cubicBezTo>
                  <a:close/>
                  <a:moveTo>
                    <a:pt x="115" y="35"/>
                  </a:moveTo>
                  <a:cubicBezTo>
                    <a:pt x="115" y="25"/>
                    <a:pt x="124" y="16"/>
                    <a:pt x="134" y="16"/>
                  </a:cubicBezTo>
                  <a:cubicBezTo>
                    <a:pt x="144" y="16"/>
                    <a:pt x="152" y="25"/>
                    <a:pt x="152" y="35"/>
                  </a:cubicBezTo>
                  <a:cubicBezTo>
                    <a:pt x="152" y="45"/>
                    <a:pt x="144" y="53"/>
                    <a:pt x="134" y="53"/>
                  </a:cubicBezTo>
                  <a:cubicBezTo>
                    <a:pt x="124" y="53"/>
                    <a:pt x="115" y="45"/>
                    <a:pt x="115" y="35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</a14:hiddenLine>
              </a:ext>
            </a:extLst>
          </p:spPr>
          <p:txBody>
            <a:bodyPr/>
            <a:lstStyle/>
            <a:p>
              <a:endParaRPr lang="zh-CN" altLang="en-US"/>
            </a:p>
          </p:txBody>
        </p:sp>
      </p:grpSp>
      <p:sp>
        <p:nvSpPr>
          <p:cNvPr id="51" name="文本框 50"/>
          <p:cNvSpPr txBox="1"/>
          <p:nvPr/>
        </p:nvSpPr>
        <p:spPr>
          <a:xfrm>
            <a:off x="532129" y="408940"/>
            <a:ext cx="280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添加标题文字内容</a:t>
            </a:r>
          </a:p>
        </p:txBody>
      </p:sp>
      <p:sp>
        <p:nvSpPr>
          <p:cNvPr id="52" name="矩形 51"/>
          <p:cNvSpPr/>
          <p:nvPr/>
        </p:nvSpPr>
        <p:spPr>
          <a:xfrm>
            <a:off x="251520" y="409228"/>
            <a:ext cx="17951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/>
        </p:nvSpPr>
        <p:spPr>
          <a:xfrm>
            <a:off x="1147" y="447"/>
            <a:ext cx="12856458" cy="7303182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12" name="矩形 11"/>
          <p:cNvSpPr/>
          <p:nvPr/>
        </p:nvSpPr>
        <p:spPr>
          <a:xfrm>
            <a:off x="0" y="3256286"/>
            <a:ext cx="7221463" cy="3036188"/>
          </a:xfrm>
          <a:prstGeom prst="rect">
            <a:avLst/>
          </a:prstGeom>
          <a:solidFill>
            <a:schemeClr val="accent2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Overflow="overflow" horzOverflow="overflow" vert="horz" wrap="square" lIns="91429" tIns="45714" rIns="91429" bIns="45714" numCol="1" spcCol="0" rtlCol="0" fromWordArt="0" anchor="ctr" anchorCtr="0" forceAA="0" compatLnSpc="1">
            <a:noAutofit/>
          </a:bodyPr>
          <a:lstStyle/>
          <a:p>
            <a:pPr algn="ctr"/>
            <a:endParaRPr lang="zh-CN" altLang="en-US"/>
          </a:p>
        </p:txBody>
      </p:sp>
      <p:sp>
        <p:nvSpPr>
          <p:cNvPr id="9" name="矩形 259"/>
          <p:cNvSpPr>
            <a:spLocks noChangeArrowheads="1"/>
          </p:cNvSpPr>
          <p:nvPr/>
        </p:nvSpPr>
        <p:spPr bwMode="auto">
          <a:xfrm>
            <a:off x="2415866" y="5487436"/>
            <a:ext cx="35642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zh-CN" altLang="en-US" cap="all" dirty="0">
                <a:solidFill>
                  <a:schemeClr val="bg1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精彩军旅 热血青春</a:t>
            </a:r>
          </a:p>
        </p:txBody>
      </p:sp>
      <p:sp>
        <p:nvSpPr>
          <p:cNvPr id="15" name="矩形 259"/>
          <p:cNvSpPr>
            <a:spLocks noChangeArrowheads="1"/>
          </p:cNvSpPr>
          <p:nvPr/>
        </p:nvSpPr>
        <p:spPr bwMode="auto">
          <a:xfrm>
            <a:off x="308695" y="2634692"/>
            <a:ext cx="5543083" cy="26468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 algn="ctr">
              <a:buNone/>
            </a:pPr>
            <a:r>
              <a:rPr lang="zh-CN" altLang="en-US" sz="16600" cap="all" spc="600" dirty="0">
                <a:solidFill>
                  <a:schemeClr val="bg1"/>
                </a:solidFill>
                <a:latin typeface="段宁毛笔行书" panose="03000509000000000000" pitchFamily="65" charset="-122"/>
                <a:ea typeface="段宁毛笔行书" panose="03000509000000000000" pitchFamily="65" charset="-122"/>
                <a:cs typeface="Arial" panose="020B0604020202020204" pitchFamily="34" charset="0"/>
              </a:rPr>
              <a:t>谢谢</a:t>
            </a:r>
          </a:p>
        </p:txBody>
      </p:sp>
      <p:sp>
        <p:nvSpPr>
          <p:cNvPr id="19" name="矩形 259"/>
          <p:cNvSpPr>
            <a:spLocks noChangeArrowheads="1"/>
          </p:cNvSpPr>
          <p:nvPr/>
        </p:nvSpPr>
        <p:spPr bwMode="auto">
          <a:xfrm>
            <a:off x="2433945" y="6015475"/>
            <a:ext cx="399543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Calibri" panose="020F0502020204030204" pitchFamily="34" charset="0"/>
              </a:defRPr>
            </a:lvl9pPr>
          </a:lstStyle>
          <a:p>
            <a:pPr>
              <a:buNone/>
            </a:pPr>
            <a:r>
              <a:rPr lang="en-US" altLang="zh-CN" sz="1200" cap="all" dirty="0">
                <a:solidFill>
                  <a:schemeClr val="bg1"/>
                </a:solidFill>
                <a:latin typeface="Arial" panose="020B0604020202020204" pitchFamily="34" charset="0"/>
                <a:ea typeface="方正正准黑简体" panose="02000000000000000000" pitchFamily="2" charset="-122"/>
                <a:cs typeface="Arial" panose="020B0604020202020204" pitchFamily="34" charset="0"/>
              </a:rPr>
              <a:t>Experience the army life Yang my youth</a:t>
            </a:r>
            <a:endParaRPr lang="zh-CN" altLang="en-US" sz="1200" cap="all" dirty="0">
              <a:solidFill>
                <a:schemeClr val="bg1"/>
              </a:solidFill>
              <a:latin typeface="Arial" panose="020B0604020202020204" pitchFamily="34" charset="0"/>
              <a:ea typeface="方正正准黑简体" panose="02000000000000000000" pitchFamily="2" charset="-122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23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28" presetID="2" presetClass="entr" presetSubtype="2" accel="40000" fill="hold" grpId="0" nodeType="afterEffect" p14:presetBounceEnd="4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40000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40000">
                                          <p:cBhvr additive="base">
                                            <p:cTn id="3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 animBg="1"/>
          <p:bldP spid="9" grpId="0"/>
          <p:bldP spid="15" grpId="0"/>
          <p:bldP spid="19" grpId="0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4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8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500" fill="hold"/>
                                            <p:tgtEl>
                                              <p:spTgt spid="12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1000"/>
                                </p:stCondLst>
                                <p:childTnLst>
                                  <p:par>
                                    <p:cTn id="15" presetID="41" presetClass="entr" presetSubtype="0" fill="hold" grpId="0" nodeType="afterEffect">
                                      <p:stCondLst>
                                        <p:cond delay="0"/>
                                      </p:stCondLst>
                                      <p:iterate type="lt">
                                        <p:tmPct val="10000"/>
                                      </p:iterate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>
                                            <p:cTn id="17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x+.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8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19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ppt_h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h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h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h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>
                                            <p:cTn id="20" dur="500" fill="hold"/>
                                            <p:tgtEl>
                                              <p:spTgt spid="15"/>
                                            </p:tgtEl>
                                            <p:attrNameLst>
                                              <p:attrName>ppt_w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w/10"/>
                                              </p:val>
                                            </p:tav>
                                            <p:tav tm="50000">
                                              <p:val>
                                                <p:strVal val="#ppt_w+.01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w"/>
                                              </p:val>
                                            </p:tav>
                                          </p:tavLst>
                                        </p:anim>
                                        <p:animEffect transition="in" filter="fade">
                                          <p:cBhvr>
                                            <p:cTn id="21" dur="500" tmFilter="0,0; .5, 1; 1, 1"/>
                                            <p:tgtEl>
                                              <p:spTgt spid="15"/>
                                            </p:tgtEl>
                                          </p:cBhvr>
                                        </p:animEffect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2" fill="hold">
                                <p:stCondLst>
                                  <p:cond delay="1549"/>
                                </p:stCondLst>
                                <p:childTnLst>
                                  <p:par>
                                    <p:cTn id="23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4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5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6" dur="1000" fill="hold"/>
                                            <p:tgtEl>
                                              <p:spTgt spid="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7" fill="hold">
                                <p:stCondLst>
                                  <p:cond delay="2549"/>
                                </p:stCondLst>
                                <p:childTnLst>
                                  <p:par>
                                    <p:cTn id="28" presetID="2" presetClass="entr" presetSubtype="2" accel="40000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9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0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1+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1" dur="1000" fill="hold"/>
                                            <p:tgtEl>
                                              <p:spTgt spid="19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2" grpId="0" animBg="1"/>
          <p:bldP spid="12" grpId="0" animBg="1"/>
          <p:bldP spid="9" grpId="0"/>
          <p:bldP spid="15" grpId="0"/>
          <p:bldP spid="19" grpId="0"/>
        </p:bldLst>
      </p:timing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352" y="2647532"/>
            <a:ext cx="12858046" cy="116589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3651626" y="3954514"/>
            <a:ext cx="9206772" cy="63994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>
              <a:lnSpc>
                <a:spcPct val="150000"/>
              </a:lnSpc>
            </a:pPr>
            <a:endParaRPr lang="zh-CN" altLang="en-US" sz="2250" kern="0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椭圆 12"/>
          <p:cNvSpPr/>
          <p:nvPr>
            <p:custDataLst>
              <p:tags r:id="rId4"/>
            </p:custDataLst>
          </p:nvPr>
        </p:nvSpPr>
        <p:spPr>
          <a:xfrm>
            <a:off x="6861423" y="1226910"/>
            <a:ext cx="4978526" cy="4978526"/>
          </a:xfrm>
          <a:prstGeom prst="ellipse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  <a:ln w="571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265335" y="2765088"/>
            <a:ext cx="3821133" cy="95108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lang="zh-CN" altLang="en-US" sz="5060" spc="562" dirty="0">
                <a:solidFill>
                  <a:prstClr val="white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Microsoft New Tai Lue" panose="020B0502040204020203" pitchFamily="34" charset="0"/>
              </a:rPr>
              <a:t>第一部分</a:t>
            </a:r>
          </a:p>
        </p:txBody>
      </p:sp>
      <p:sp>
        <p:nvSpPr>
          <p:cNvPr id="4" name="矩形 3"/>
          <p:cNvSpPr/>
          <p:nvPr/>
        </p:nvSpPr>
        <p:spPr>
          <a:xfrm>
            <a:off x="3652434" y="3990171"/>
            <a:ext cx="3106235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375" spc="422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49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353" y="1569367"/>
            <a:ext cx="12858044" cy="2670930"/>
            <a:chOff x="353" y="1569367"/>
            <a:chExt cx="12858044" cy="2670930"/>
          </a:xfrm>
        </p:grpSpPr>
        <p:sp>
          <p:nvSpPr>
            <p:cNvPr id="6" name="矩形 5"/>
            <p:cNvSpPr/>
            <p:nvPr/>
          </p:nvSpPr>
          <p:spPr>
            <a:xfrm>
              <a:off x="353" y="1569368"/>
              <a:ext cx="542449" cy="2670929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7" name="矩形 6"/>
            <p:cNvSpPr/>
            <p:nvPr/>
          </p:nvSpPr>
          <p:spPr>
            <a:xfrm>
              <a:off x="8951777" y="1569367"/>
              <a:ext cx="3906620" cy="2670929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6" name="矩形 15"/>
            <p:cNvSpPr/>
            <p:nvPr/>
          </p:nvSpPr>
          <p:spPr>
            <a:xfrm>
              <a:off x="9287075" y="2198847"/>
              <a:ext cx="3368808" cy="152573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>
                <a:lnSpc>
                  <a:spcPct val="150000"/>
                </a:lnSpc>
              </a:pPr>
              <a:r>
                <a:rPr lang="zh-CN" altLang="en-US" sz="1600" dirty="0">
                  <a:solidFill>
                    <a:schemeClr val="bg1"/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600" dirty="0">
                <a:solidFill>
                  <a:schemeClr val="bg1"/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grpSp>
        <p:nvGrpSpPr>
          <p:cNvPr id="12" name="组合 11"/>
          <p:cNvGrpSpPr/>
          <p:nvPr/>
        </p:nvGrpSpPr>
        <p:grpSpPr>
          <a:xfrm>
            <a:off x="1029800" y="4274468"/>
            <a:ext cx="11835300" cy="2044380"/>
            <a:chOff x="1029800" y="4274468"/>
            <a:chExt cx="11835300" cy="2044380"/>
          </a:xfrm>
        </p:grpSpPr>
        <p:sp>
          <p:nvSpPr>
            <p:cNvPr id="8" name="矩形 7"/>
            <p:cNvSpPr/>
            <p:nvPr/>
          </p:nvSpPr>
          <p:spPr>
            <a:xfrm>
              <a:off x="1029800" y="4579214"/>
              <a:ext cx="152689" cy="6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矩形 8"/>
            <p:cNvSpPr/>
            <p:nvPr/>
          </p:nvSpPr>
          <p:spPr>
            <a:xfrm>
              <a:off x="1409700" y="4587535"/>
              <a:ext cx="5717251" cy="613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0" name="矩形 9"/>
            <p:cNvSpPr/>
            <p:nvPr/>
          </p:nvSpPr>
          <p:spPr>
            <a:xfrm>
              <a:off x="1029800" y="5652996"/>
              <a:ext cx="152689" cy="66585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1409700" y="5661317"/>
              <a:ext cx="5717251" cy="613373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5" name="矩形 14"/>
            <p:cNvSpPr/>
            <p:nvPr/>
          </p:nvSpPr>
          <p:spPr>
            <a:xfrm>
              <a:off x="7126951" y="4274468"/>
              <a:ext cx="5738149" cy="2044379"/>
            </a:xfrm>
            <a:prstGeom prst="rect">
              <a:avLst/>
            </a:prstGeom>
            <a:blipFill dpi="0" rotWithShape="1">
              <a:blip r:embed="rId3" cstate="email"/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32129" y="408940"/>
            <a:ext cx="280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添加标题文字内容</a:t>
            </a:r>
          </a:p>
        </p:txBody>
      </p:sp>
      <p:sp>
        <p:nvSpPr>
          <p:cNvPr id="17" name="矩形 16"/>
          <p:cNvSpPr/>
          <p:nvPr/>
        </p:nvSpPr>
        <p:spPr>
          <a:xfrm>
            <a:off x="251520" y="409228"/>
            <a:ext cx="17951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1" name="Shape 78"/>
          <p:cNvSpPr/>
          <p:nvPr/>
        </p:nvSpPr>
        <p:spPr bwMode="auto">
          <a:xfrm>
            <a:off x="7564499" y="2245070"/>
            <a:ext cx="2211651" cy="2213325"/>
          </a:xfrm>
          <a:custGeom>
            <a:avLst/>
            <a:gdLst>
              <a:gd name="T0" fmla="*/ 190945 w 2098179"/>
              <a:gd name="T1" fmla="*/ 1536729 h 2098179"/>
              <a:gd name="T2" fmla="*/ 272202 w 2098179"/>
              <a:gd name="T3" fmla="*/ 1490548 h 2098179"/>
              <a:gd name="T4" fmla="*/ 971283 w 2098179"/>
              <a:gd name="T5" fmla="*/ 1939454 h 2098179"/>
              <a:gd name="T6" fmla="*/ 1737238 w 2098179"/>
              <a:gd name="T7" fmla="*/ 1617905 h 2098179"/>
              <a:gd name="T8" fmla="*/ 1683646 w 2098179"/>
              <a:gd name="T9" fmla="*/ 1587448 h 2098179"/>
              <a:gd name="T10" fmla="*/ 1865514 w 2098179"/>
              <a:gd name="T11" fmla="*/ 1513639 h 2098179"/>
              <a:gd name="T12" fmla="*/ 1873259 w 2098179"/>
              <a:gd name="T13" fmla="*/ 1695210 h 2098179"/>
              <a:gd name="T14" fmla="*/ 1819611 w 2098179"/>
              <a:gd name="T15" fmla="*/ 1664720 h 2098179"/>
              <a:gd name="T16" fmla="*/ 971335 w 2098179"/>
              <a:gd name="T17" fmla="*/ 2033295 h 2098179"/>
              <a:gd name="T18" fmla="*/ 190944 w 2098179"/>
              <a:gd name="T19" fmla="*/ 1536729 h 2098179"/>
              <a:gd name="T20" fmla="*/ 190945 w 2098179"/>
              <a:gd name="T21" fmla="*/ 1536729 h 20981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98179" h="2098179">
                <a:moveTo>
                  <a:pt x="191044" y="1536366"/>
                </a:moveTo>
                <a:lnTo>
                  <a:pt x="272344" y="1490196"/>
                </a:lnTo>
                <a:cubicBezTo>
                  <a:pt x="417469" y="1745746"/>
                  <a:pt x="679008" y="1913563"/>
                  <a:pt x="971788" y="1938996"/>
                </a:cubicBezTo>
                <a:cubicBezTo>
                  <a:pt x="1264568" y="1964428"/>
                  <a:pt x="1551127" y="1844222"/>
                  <a:pt x="1738142" y="1617523"/>
                </a:cubicBezTo>
                <a:lnTo>
                  <a:pt x="1684522" y="1587073"/>
                </a:lnTo>
                <a:lnTo>
                  <a:pt x="1866485" y="1513281"/>
                </a:lnTo>
                <a:lnTo>
                  <a:pt x="1874234" y="1694809"/>
                </a:lnTo>
                <a:lnTo>
                  <a:pt x="1820558" y="1664327"/>
                </a:lnTo>
                <a:cubicBezTo>
                  <a:pt x="1616341" y="1920402"/>
                  <a:pt x="1298369" y="2058455"/>
                  <a:pt x="971840" y="2032814"/>
                </a:cubicBezTo>
                <a:cubicBezTo>
                  <a:pt x="645311" y="2007173"/>
                  <a:pt x="352785" y="1821178"/>
                  <a:pt x="191043" y="1536366"/>
                </a:cubicBezTo>
                <a:lnTo>
                  <a:pt x="191044" y="153636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7892" name="Shape 69"/>
          <p:cNvSpPr/>
          <p:nvPr/>
        </p:nvSpPr>
        <p:spPr bwMode="auto">
          <a:xfrm>
            <a:off x="2618840" y="2245070"/>
            <a:ext cx="2213325" cy="2213325"/>
          </a:xfrm>
          <a:custGeom>
            <a:avLst/>
            <a:gdLst>
              <a:gd name="T0" fmla="*/ 191089 w 2098179"/>
              <a:gd name="T1" fmla="*/ 1536729 h 2098179"/>
              <a:gd name="T2" fmla="*/ 272408 w 2098179"/>
              <a:gd name="T3" fmla="*/ 1490548 h 2098179"/>
              <a:gd name="T4" fmla="*/ 972018 w 2098179"/>
              <a:gd name="T5" fmla="*/ 1939454 h 2098179"/>
              <a:gd name="T6" fmla="*/ 1738553 w 2098179"/>
              <a:gd name="T7" fmla="*/ 1617905 h 2098179"/>
              <a:gd name="T8" fmla="*/ 1684920 w 2098179"/>
              <a:gd name="T9" fmla="*/ 1587448 h 2098179"/>
              <a:gd name="T10" fmla="*/ 1866926 w 2098179"/>
              <a:gd name="T11" fmla="*/ 1513639 h 2098179"/>
              <a:gd name="T12" fmla="*/ 1874677 w 2098179"/>
              <a:gd name="T13" fmla="*/ 1695210 h 2098179"/>
              <a:gd name="T14" fmla="*/ 1820988 w 2098179"/>
              <a:gd name="T15" fmla="*/ 1664720 h 2098179"/>
              <a:gd name="T16" fmla="*/ 972070 w 2098179"/>
              <a:gd name="T17" fmla="*/ 2033295 h 2098179"/>
              <a:gd name="T18" fmla="*/ 191088 w 2098179"/>
              <a:gd name="T19" fmla="*/ 1536729 h 2098179"/>
              <a:gd name="T20" fmla="*/ 191089 w 2098179"/>
              <a:gd name="T21" fmla="*/ 1536729 h 2098179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098179" h="2098179">
                <a:moveTo>
                  <a:pt x="191044" y="1536366"/>
                </a:moveTo>
                <a:lnTo>
                  <a:pt x="272344" y="1490196"/>
                </a:lnTo>
                <a:cubicBezTo>
                  <a:pt x="417469" y="1745746"/>
                  <a:pt x="679008" y="1913563"/>
                  <a:pt x="971788" y="1938996"/>
                </a:cubicBezTo>
                <a:cubicBezTo>
                  <a:pt x="1264568" y="1964428"/>
                  <a:pt x="1551127" y="1844222"/>
                  <a:pt x="1738142" y="1617523"/>
                </a:cubicBezTo>
                <a:lnTo>
                  <a:pt x="1684522" y="1587073"/>
                </a:lnTo>
                <a:lnTo>
                  <a:pt x="1866485" y="1513281"/>
                </a:lnTo>
                <a:lnTo>
                  <a:pt x="1874234" y="1694809"/>
                </a:lnTo>
                <a:lnTo>
                  <a:pt x="1820558" y="1664327"/>
                </a:lnTo>
                <a:cubicBezTo>
                  <a:pt x="1616341" y="1920402"/>
                  <a:pt x="1298369" y="2058455"/>
                  <a:pt x="971840" y="2032814"/>
                </a:cubicBezTo>
                <a:cubicBezTo>
                  <a:pt x="645311" y="2007173"/>
                  <a:pt x="352785" y="1821178"/>
                  <a:pt x="191043" y="1536366"/>
                </a:cubicBezTo>
                <a:lnTo>
                  <a:pt x="191044" y="1536366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7893" name="Freeform 68"/>
          <p:cNvSpPr/>
          <p:nvPr/>
        </p:nvSpPr>
        <p:spPr bwMode="auto">
          <a:xfrm>
            <a:off x="1694668" y="2198192"/>
            <a:ext cx="1742868" cy="1438158"/>
          </a:xfrm>
          <a:custGeom>
            <a:avLst/>
            <a:gdLst>
              <a:gd name="T0" fmla="*/ 0 w 1368949"/>
              <a:gd name="T1" fmla="*/ 136367 h 1129097"/>
              <a:gd name="T2" fmla="*/ 39923 w 1368949"/>
              <a:gd name="T3" fmla="*/ 39941 h 1129097"/>
              <a:gd name="T4" fmla="*/ 136306 w 1368949"/>
              <a:gd name="T5" fmla="*/ 1 h 1129097"/>
              <a:gd name="T6" fmla="*/ 1516284 w 1368949"/>
              <a:gd name="T7" fmla="*/ 0 h 1129097"/>
              <a:gd name="T8" fmla="*/ 1612665 w 1368949"/>
              <a:gd name="T9" fmla="*/ 39941 h 1129097"/>
              <a:gd name="T10" fmla="*/ 1652587 w 1368949"/>
              <a:gd name="T11" fmla="*/ 136368 h 1129097"/>
              <a:gd name="T12" fmla="*/ 1652588 w 1368949"/>
              <a:gd name="T13" fmla="*/ 1227295 h 1129097"/>
              <a:gd name="T14" fmla="*/ 1612665 w 1368949"/>
              <a:gd name="T15" fmla="*/ 1323721 h 1129097"/>
              <a:gd name="T16" fmla="*/ 1516284 w 1368949"/>
              <a:gd name="T17" fmla="*/ 1363662 h 1129097"/>
              <a:gd name="T18" fmla="*/ 136304 w 1368949"/>
              <a:gd name="T19" fmla="*/ 1363662 h 1129097"/>
              <a:gd name="T20" fmla="*/ 39923 w 1368949"/>
              <a:gd name="T21" fmla="*/ 1323721 h 1129097"/>
              <a:gd name="T22" fmla="*/ 0 w 1368949"/>
              <a:gd name="T23" fmla="*/ 1227295 h 1129097"/>
              <a:gd name="T24" fmla="*/ 0 w 1368949"/>
              <a:gd name="T25" fmla="*/ 136367 h 11290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0" t="0" r="r" b="b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 w="9525" cap="flat" cmpd="sng">
            <a:solidFill>
              <a:schemeClr val="accent2"/>
            </a:solidFill>
            <a:rou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828" tIns="100828" rIns="100828" bIns="441051"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7894" name="Freeform 70"/>
          <p:cNvSpPr>
            <a:spLocks noChangeArrowheads="1"/>
          </p:cNvSpPr>
          <p:nvPr/>
        </p:nvSpPr>
        <p:spPr bwMode="auto">
          <a:xfrm>
            <a:off x="2081415" y="3328293"/>
            <a:ext cx="1550332" cy="616115"/>
          </a:xfrm>
          <a:custGeom>
            <a:avLst/>
            <a:gdLst>
              <a:gd name="T0" fmla="*/ 0 w 1216844"/>
              <a:gd name="T1" fmla="*/ 70549 h 483898"/>
              <a:gd name="T2" fmla="*/ 20676 w 1216844"/>
              <a:gd name="T3" fmla="*/ 20663 h 483898"/>
              <a:gd name="T4" fmla="*/ 70594 w 1216844"/>
              <a:gd name="T5" fmla="*/ 0 h 483898"/>
              <a:gd name="T6" fmla="*/ 1704613 w 1216844"/>
              <a:gd name="T7" fmla="*/ 0 h 483898"/>
              <a:gd name="T8" fmla="*/ 1754531 w 1216844"/>
              <a:gd name="T9" fmla="*/ 20663 h 483898"/>
              <a:gd name="T10" fmla="*/ 1775207 w 1216844"/>
              <a:gd name="T11" fmla="*/ 70549 h 483898"/>
              <a:gd name="T12" fmla="*/ 1775207 w 1216844"/>
              <a:gd name="T13" fmla="*/ 634933 h 483898"/>
              <a:gd name="T14" fmla="*/ 1754531 w 1216844"/>
              <a:gd name="T15" fmla="*/ 684819 h 483898"/>
              <a:gd name="T16" fmla="*/ 1704613 w 1216844"/>
              <a:gd name="T17" fmla="*/ 705482 h 483898"/>
              <a:gd name="T18" fmla="*/ 70594 w 1216844"/>
              <a:gd name="T19" fmla="*/ 705482 h 483898"/>
              <a:gd name="T20" fmla="*/ 20676 w 1216844"/>
              <a:gd name="T21" fmla="*/ 684819 h 483898"/>
              <a:gd name="T22" fmla="*/ 0 w 1216844"/>
              <a:gd name="T23" fmla="*/ 634933 h 483898"/>
              <a:gd name="T24" fmla="*/ 0 w 1216844"/>
              <a:gd name="T25" fmla="*/ 70549 h 4838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16844"/>
              <a:gd name="T40" fmla="*/ 0 h 483898"/>
              <a:gd name="T41" fmla="*/ 1216844 w 1216844"/>
              <a:gd name="T42" fmla="*/ 483898 h 4838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2256" tIns="68147" rIns="92256" bIns="68147" anchor="ctr"/>
          <a:lstStyle>
            <a:lvl1pPr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598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598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598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598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b="1" dirty="0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37895" name="Circular Arrow 72"/>
          <p:cNvSpPr/>
          <p:nvPr/>
        </p:nvSpPr>
        <p:spPr bwMode="auto">
          <a:xfrm>
            <a:off x="5011307" y="1362754"/>
            <a:ext cx="2435996" cy="2434322"/>
          </a:xfrm>
          <a:custGeom>
            <a:avLst/>
            <a:gdLst>
              <a:gd name="T0" fmla="*/ 204840 w 2309415"/>
              <a:gd name="T1" fmla="*/ 614949 h 2309415"/>
              <a:gd name="T2" fmla="*/ 1077572 w 2309415"/>
              <a:gd name="T3" fmla="*/ 65025 h 2309415"/>
              <a:gd name="T4" fmla="*/ 2019266 w 2309415"/>
              <a:gd name="T5" fmla="*/ 486287 h 2309415"/>
              <a:gd name="T6" fmla="*/ 2073036 w 2309415"/>
              <a:gd name="T7" fmla="*/ 455773 h 2309415"/>
              <a:gd name="T8" fmla="*/ 2064309 w 2309415"/>
              <a:gd name="T9" fmla="*/ 638026 h 2309415"/>
              <a:gd name="T10" fmla="*/ 1883310 w 2309415"/>
              <a:gd name="T11" fmla="*/ 563443 h 2309415"/>
              <a:gd name="T12" fmla="*/ 1937039 w 2309415"/>
              <a:gd name="T13" fmla="*/ 532951 h 2309415"/>
              <a:gd name="T14" fmla="*/ 1077533 w 2309415"/>
              <a:gd name="T15" fmla="*/ 158746 h 2309415"/>
              <a:gd name="T16" fmla="*/ 286165 w 2309415"/>
              <a:gd name="T17" fmla="*/ 661102 h 2309415"/>
              <a:gd name="T18" fmla="*/ 204840 w 2309415"/>
              <a:gd name="T19" fmla="*/ 614949 h 2309415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</a:gdLst>
            <a:ahLst/>
            <a:cxnLst>
              <a:cxn ang="T20">
                <a:pos x="T0" y="T1"/>
              </a:cxn>
              <a:cxn ang="T21">
                <a:pos x="T2" y="T3"/>
              </a:cxn>
              <a:cxn ang="T22">
                <a:pos x="T4" y="T5"/>
              </a:cxn>
              <a:cxn ang="T23">
                <a:pos x="T6" y="T7"/>
              </a:cxn>
              <a:cxn ang="T24">
                <a:pos x="T8" y="T9"/>
              </a:cxn>
              <a:cxn ang="T25">
                <a:pos x="T10" y="T11"/>
              </a:cxn>
              <a:cxn ang="T26">
                <a:pos x="T12" y="T13"/>
              </a:cxn>
              <a:cxn ang="T27">
                <a:pos x="T14" y="T15"/>
              </a:cxn>
              <a:cxn ang="T28">
                <a:pos x="T16" y="T17"/>
              </a:cxn>
              <a:cxn ang="T29">
                <a:pos x="T18" y="T19"/>
              </a:cxn>
            </a:cxnLst>
            <a:rect l="0" t="0" r="r" b="b"/>
            <a:pathLst>
              <a:path w="2309415" h="2309415">
                <a:moveTo>
                  <a:pt x="204805" y="615266"/>
                </a:moveTo>
                <a:cubicBezTo>
                  <a:pt x="385300" y="297432"/>
                  <a:pt x="712794" y="90930"/>
                  <a:pt x="1077387" y="65059"/>
                </a:cubicBezTo>
                <a:cubicBezTo>
                  <a:pt x="1441979" y="39188"/>
                  <a:pt x="1795352" y="197376"/>
                  <a:pt x="2018919" y="486538"/>
                </a:cubicBezTo>
                <a:lnTo>
                  <a:pt x="2072680" y="456008"/>
                </a:lnTo>
                <a:lnTo>
                  <a:pt x="2063954" y="638355"/>
                </a:lnTo>
                <a:lnTo>
                  <a:pt x="1882986" y="563733"/>
                </a:lnTo>
                <a:lnTo>
                  <a:pt x="1936706" y="533226"/>
                </a:lnTo>
                <a:cubicBezTo>
                  <a:pt x="1730231" y="273423"/>
                  <a:pt x="1408209" y="133127"/>
                  <a:pt x="1077348" y="158828"/>
                </a:cubicBezTo>
                <a:cubicBezTo>
                  <a:pt x="746487" y="184529"/>
                  <a:pt x="449993" y="372871"/>
                  <a:pt x="286116" y="661443"/>
                </a:cubicBezTo>
                <a:lnTo>
                  <a:pt x="204805" y="6152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/>
          <a:lstStyle/>
          <a:p>
            <a:endParaRPr lang="zh-CN" altLang="en-US">
              <a:latin typeface="Arial" panose="020B0604020202020204" pitchFamily="34" charset="0"/>
            </a:endParaRPr>
          </a:p>
        </p:txBody>
      </p:sp>
      <p:sp>
        <p:nvSpPr>
          <p:cNvPr id="37896" name="Freeform 71"/>
          <p:cNvSpPr/>
          <p:nvPr/>
        </p:nvSpPr>
        <p:spPr bwMode="auto">
          <a:xfrm>
            <a:off x="4100530" y="2198192"/>
            <a:ext cx="1744542" cy="1438158"/>
          </a:xfrm>
          <a:custGeom>
            <a:avLst/>
            <a:gdLst>
              <a:gd name="T0" fmla="*/ 0 w 1368949"/>
              <a:gd name="T1" fmla="*/ 164676 h 1129097"/>
              <a:gd name="T2" fmla="*/ 48258 w 1368949"/>
              <a:gd name="T3" fmla="*/ 48234 h 1129097"/>
              <a:gd name="T4" fmla="*/ 164761 w 1368949"/>
              <a:gd name="T5" fmla="*/ 1 h 1129097"/>
              <a:gd name="T6" fmla="*/ 1832828 w 1368949"/>
              <a:gd name="T7" fmla="*/ 0 h 1129097"/>
              <a:gd name="T8" fmla="*/ 1949329 w 1368949"/>
              <a:gd name="T9" fmla="*/ 48234 h 1129097"/>
              <a:gd name="T10" fmla="*/ 1997586 w 1368949"/>
              <a:gd name="T11" fmla="*/ 164679 h 1129097"/>
              <a:gd name="T12" fmla="*/ 1997587 w 1368949"/>
              <a:gd name="T13" fmla="*/ 1482086 h 1129097"/>
              <a:gd name="T14" fmla="*/ 1949329 w 1368949"/>
              <a:gd name="T15" fmla="*/ 1598529 h 1129097"/>
              <a:gd name="T16" fmla="*/ 1832828 w 1368949"/>
              <a:gd name="T17" fmla="*/ 1646762 h 1129097"/>
              <a:gd name="T18" fmla="*/ 164759 w 1368949"/>
              <a:gd name="T19" fmla="*/ 1646762 h 1129097"/>
              <a:gd name="T20" fmla="*/ 48258 w 1368949"/>
              <a:gd name="T21" fmla="*/ 1598529 h 1129097"/>
              <a:gd name="T22" fmla="*/ 0 w 1368949"/>
              <a:gd name="T23" fmla="*/ 1482086 h 1129097"/>
              <a:gd name="T24" fmla="*/ 0 w 1368949"/>
              <a:gd name="T25" fmla="*/ 164676 h 11290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68949"/>
              <a:gd name="T40" fmla="*/ 0 h 1129097"/>
              <a:gd name="T41" fmla="*/ 1368949 w 1368949"/>
              <a:gd name="T42" fmla="*/ 1129097 h 11290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828" tIns="441050" rIns="100828" bIns="100830"/>
          <a:lstStyle>
            <a:lvl1pPr marL="342900" indent="-342900" defTabSz="1421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03530" indent="-303530" defTabSz="1421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421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421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421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421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421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421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421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altLang="zh-CN" sz="3375">
              <a:solidFill>
                <a:srgbClr val="0E5A8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altLang="zh-CN" sz="3375">
              <a:solidFill>
                <a:srgbClr val="0E5A8B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897" name="Freeform 73"/>
          <p:cNvSpPr>
            <a:spLocks noChangeArrowheads="1"/>
          </p:cNvSpPr>
          <p:nvPr/>
        </p:nvSpPr>
        <p:spPr bwMode="auto">
          <a:xfrm>
            <a:off x="4488950" y="1890134"/>
            <a:ext cx="1548657" cy="616115"/>
          </a:xfrm>
          <a:custGeom>
            <a:avLst/>
            <a:gdLst>
              <a:gd name="T0" fmla="*/ 0 w 1216844"/>
              <a:gd name="T1" fmla="*/ 70549 h 483898"/>
              <a:gd name="T2" fmla="*/ 20654 w 1216844"/>
              <a:gd name="T3" fmla="*/ 20663 h 483898"/>
              <a:gd name="T4" fmla="*/ 70518 w 1216844"/>
              <a:gd name="T5" fmla="*/ 0 h 483898"/>
              <a:gd name="T6" fmla="*/ 1702771 w 1216844"/>
              <a:gd name="T7" fmla="*/ 0 h 483898"/>
              <a:gd name="T8" fmla="*/ 1752636 w 1216844"/>
              <a:gd name="T9" fmla="*/ 20663 h 483898"/>
              <a:gd name="T10" fmla="*/ 1773290 w 1216844"/>
              <a:gd name="T11" fmla="*/ 70549 h 483898"/>
              <a:gd name="T12" fmla="*/ 1773290 w 1216844"/>
              <a:gd name="T13" fmla="*/ 634933 h 483898"/>
              <a:gd name="T14" fmla="*/ 1752636 w 1216844"/>
              <a:gd name="T15" fmla="*/ 684819 h 483898"/>
              <a:gd name="T16" fmla="*/ 1702771 w 1216844"/>
              <a:gd name="T17" fmla="*/ 705482 h 483898"/>
              <a:gd name="T18" fmla="*/ 70518 w 1216844"/>
              <a:gd name="T19" fmla="*/ 705482 h 483898"/>
              <a:gd name="T20" fmla="*/ 20654 w 1216844"/>
              <a:gd name="T21" fmla="*/ 684819 h 483898"/>
              <a:gd name="T22" fmla="*/ 0 w 1216844"/>
              <a:gd name="T23" fmla="*/ 634933 h 483898"/>
              <a:gd name="T24" fmla="*/ 0 w 1216844"/>
              <a:gd name="T25" fmla="*/ 70549 h 4838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16844"/>
              <a:gd name="T40" fmla="*/ 0 h 483898"/>
              <a:gd name="T41" fmla="*/ 1216844 w 1216844"/>
              <a:gd name="T42" fmla="*/ 483898 h 4838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2256" tIns="68147" rIns="92256" bIns="68147" anchor="ctr"/>
          <a:lstStyle>
            <a:lvl1pPr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598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598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598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598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80%</a:t>
            </a:r>
          </a:p>
        </p:txBody>
      </p:sp>
      <p:sp>
        <p:nvSpPr>
          <p:cNvPr id="37898" name="Freeform 74"/>
          <p:cNvSpPr/>
          <p:nvPr/>
        </p:nvSpPr>
        <p:spPr bwMode="auto">
          <a:xfrm>
            <a:off x="6508065" y="2198192"/>
            <a:ext cx="1742867" cy="1438158"/>
          </a:xfrm>
          <a:custGeom>
            <a:avLst/>
            <a:gdLst>
              <a:gd name="T0" fmla="*/ 0 w 1368949"/>
              <a:gd name="T1" fmla="*/ 164676 h 1129097"/>
              <a:gd name="T2" fmla="*/ 48212 w 1368949"/>
              <a:gd name="T3" fmla="*/ 48234 h 1129097"/>
              <a:gd name="T4" fmla="*/ 164603 w 1368949"/>
              <a:gd name="T5" fmla="*/ 1 h 1129097"/>
              <a:gd name="T6" fmla="*/ 1831068 w 1368949"/>
              <a:gd name="T7" fmla="*/ 0 h 1129097"/>
              <a:gd name="T8" fmla="*/ 1947457 w 1368949"/>
              <a:gd name="T9" fmla="*/ 48234 h 1129097"/>
              <a:gd name="T10" fmla="*/ 1995668 w 1368949"/>
              <a:gd name="T11" fmla="*/ 164679 h 1129097"/>
              <a:gd name="T12" fmla="*/ 1995669 w 1368949"/>
              <a:gd name="T13" fmla="*/ 1482086 h 1129097"/>
              <a:gd name="T14" fmla="*/ 1947457 w 1368949"/>
              <a:gd name="T15" fmla="*/ 1598529 h 1129097"/>
              <a:gd name="T16" fmla="*/ 1831068 w 1368949"/>
              <a:gd name="T17" fmla="*/ 1646762 h 1129097"/>
              <a:gd name="T18" fmla="*/ 164601 w 1368949"/>
              <a:gd name="T19" fmla="*/ 1646762 h 1129097"/>
              <a:gd name="T20" fmla="*/ 48212 w 1368949"/>
              <a:gd name="T21" fmla="*/ 1598529 h 1129097"/>
              <a:gd name="T22" fmla="*/ 0 w 1368949"/>
              <a:gd name="T23" fmla="*/ 1482086 h 1129097"/>
              <a:gd name="T24" fmla="*/ 0 w 1368949"/>
              <a:gd name="T25" fmla="*/ 164676 h 11290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68949"/>
              <a:gd name="T40" fmla="*/ 0 h 1129097"/>
              <a:gd name="T41" fmla="*/ 1368949 w 1368949"/>
              <a:gd name="T42" fmla="*/ 1129097 h 11290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 w="9525">
            <a:solidFill>
              <a:schemeClr val="accent2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828" tIns="100828" rIns="100828" bIns="441051"/>
          <a:lstStyle>
            <a:lvl1pPr marL="342900" indent="-342900" defTabSz="1421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03530" indent="-303530" defTabSz="1421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421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421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421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421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421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421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421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altLang="zh-CN" sz="337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altLang="zh-CN" sz="337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899" name="Freeform 75"/>
          <p:cNvSpPr>
            <a:spLocks noChangeArrowheads="1"/>
          </p:cNvSpPr>
          <p:nvPr/>
        </p:nvSpPr>
        <p:spPr bwMode="auto">
          <a:xfrm>
            <a:off x="6894810" y="3328293"/>
            <a:ext cx="1550332" cy="616115"/>
          </a:xfrm>
          <a:custGeom>
            <a:avLst/>
            <a:gdLst>
              <a:gd name="T0" fmla="*/ 0 w 1216844"/>
              <a:gd name="T1" fmla="*/ 70549 h 483898"/>
              <a:gd name="T2" fmla="*/ 20676 w 1216844"/>
              <a:gd name="T3" fmla="*/ 20663 h 483898"/>
              <a:gd name="T4" fmla="*/ 70594 w 1216844"/>
              <a:gd name="T5" fmla="*/ 0 h 483898"/>
              <a:gd name="T6" fmla="*/ 1704613 w 1216844"/>
              <a:gd name="T7" fmla="*/ 0 h 483898"/>
              <a:gd name="T8" fmla="*/ 1754531 w 1216844"/>
              <a:gd name="T9" fmla="*/ 20663 h 483898"/>
              <a:gd name="T10" fmla="*/ 1775207 w 1216844"/>
              <a:gd name="T11" fmla="*/ 70549 h 483898"/>
              <a:gd name="T12" fmla="*/ 1775207 w 1216844"/>
              <a:gd name="T13" fmla="*/ 634933 h 483898"/>
              <a:gd name="T14" fmla="*/ 1754531 w 1216844"/>
              <a:gd name="T15" fmla="*/ 684819 h 483898"/>
              <a:gd name="T16" fmla="*/ 1704613 w 1216844"/>
              <a:gd name="T17" fmla="*/ 705482 h 483898"/>
              <a:gd name="T18" fmla="*/ 70594 w 1216844"/>
              <a:gd name="T19" fmla="*/ 705482 h 483898"/>
              <a:gd name="T20" fmla="*/ 20676 w 1216844"/>
              <a:gd name="T21" fmla="*/ 684819 h 483898"/>
              <a:gd name="T22" fmla="*/ 0 w 1216844"/>
              <a:gd name="T23" fmla="*/ 634933 h 483898"/>
              <a:gd name="T24" fmla="*/ 0 w 1216844"/>
              <a:gd name="T25" fmla="*/ 70549 h 4838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16844"/>
              <a:gd name="T40" fmla="*/ 0 h 483898"/>
              <a:gd name="T41" fmla="*/ 1216844 w 1216844"/>
              <a:gd name="T42" fmla="*/ 483898 h 4838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lIns="92256" tIns="68147" rIns="92256" bIns="68147" anchor="ctr"/>
          <a:lstStyle>
            <a:lvl1pPr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598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598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598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598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90%</a:t>
            </a:r>
          </a:p>
        </p:txBody>
      </p:sp>
      <p:sp>
        <p:nvSpPr>
          <p:cNvPr id="37900" name="Freeform 76"/>
          <p:cNvSpPr/>
          <p:nvPr/>
        </p:nvSpPr>
        <p:spPr bwMode="auto">
          <a:xfrm>
            <a:off x="8937363" y="2198192"/>
            <a:ext cx="1742868" cy="1438158"/>
          </a:xfrm>
          <a:custGeom>
            <a:avLst/>
            <a:gdLst>
              <a:gd name="T0" fmla="*/ 0 w 1368949"/>
              <a:gd name="T1" fmla="*/ 164676 h 1129097"/>
              <a:gd name="T2" fmla="*/ 48212 w 1368949"/>
              <a:gd name="T3" fmla="*/ 48234 h 1129097"/>
              <a:gd name="T4" fmla="*/ 164603 w 1368949"/>
              <a:gd name="T5" fmla="*/ 1 h 1129097"/>
              <a:gd name="T6" fmla="*/ 1831069 w 1368949"/>
              <a:gd name="T7" fmla="*/ 0 h 1129097"/>
              <a:gd name="T8" fmla="*/ 1947459 w 1368949"/>
              <a:gd name="T9" fmla="*/ 48234 h 1129097"/>
              <a:gd name="T10" fmla="*/ 1995669 w 1368949"/>
              <a:gd name="T11" fmla="*/ 164679 h 1129097"/>
              <a:gd name="T12" fmla="*/ 1995670 w 1368949"/>
              <a:gd name="T13" fmla="*/ 1482086 h 1129097"/>
              <a:gd name="T14" fmla="*/ 1947459 w 1368949"/>
              <a:gd name="T15" fmla="*/ 1598529 h 1129097"/>
              <a:gd name="T16" fmla="*/ 1831069 w 1368949"/>
              <a:gd name="T17" fmla="*/ 1646762 h 1129097"/>
              <a:gd name="T18" fmla="*/ 164601 w 1368949"/>
              <a:gd name="T19" fmla="*/ 1646762 h 1129097"/>
              <a:gd name="T20" fmla="*/ 48212 w 1368949"/>
              <a:gd name="T21" fmla="*/ 1598529 h 1129097"/>
              <a:gd name="T22" fmla="*/ 0 w 1368949"/>
              <a:gd name="T23" fmla="*/ 1482086 h 1129097"/>
              <a:gd name="T24" fmla="*/ 0 w 1368949"/>
              <a:gd name="T25" fmla="*/ 164676 h 1129097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368949"/>
              <a:gd name="T40" fmla="*/ 0 h 1129097"/>
              <a:gd name="T41" fmla="*/ 1368949 w 1368949"/>
              <a:gd name="T42" fmla="*/ 1129097 h 1129097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368949" h="1129097">
                <a:moveTo>
                  <a:pt x="0" y="112910"/>
                </a:moveTo>
                <a:cubicBezTo>
                  <a:pt x="0" y="82964"/>
                  <a:pt x="11896" y="54245"/>
                  <a:pt x="33071" y="33071"/>
                </a:cubicBezTo>
                <a:cubicBezTo>
                  <a:pt x="54246" y="11896"/>
                  <a:pt x="82965" y="0"/>
                  <a:pt x="112911" y="1"/>
                </a:cubicBezTo>
                <a:lnTo>
                  <a:pt x="1256039" y="0"/>
                </a:lnTo>
                <a:cubicBezTo>
                  <a:pt x="1285985" y="0"/>
                  <a:pt x="1314704" y="11896"/>
                  <a:pt x="1335878" y="33071"/>
                </a:cubicBezTo>
                <a:cubicBezTo>
                  <a:pt x="1357053" y="54246"/>
                  <a:pt x="1368949" y="82965"/>
                  <a:pt x="1368948" y="112911"/>
                </a:cubicBezTo>
                <a:cubicBezTo>
                  <a:pt x="1368948" y="414003"/>
                  <a:pt x="1368949" y="715095"/>
                  <a:pt x="1368949" y="1016187"/>
                </a:cubicBezTo>
                <a:cubicBezTo>
                  <a:pt x="1368949" y="1046133"/>
                  <a:pt x="1357053" y="1074852"/>
                  <a:pt x="1335878" y="1096026"/>
                </a:cubicBezTo>
                <a:cubicBezTo>
                  <a:pt x="1314703" y="1117201"/>
                  <a:pt x="1285984" y="1129097"/>
                  <a:pt x="1256039" y="1129097"/>
                </a:cubicBezTo>
                <a:lnTo>
                  <a:pt x="112910" y="1129097"/>
                </a:lnTo>
                <a:cubicBezTo>
                  <a:pt x="82964" y="1129097"/>
                  <a:pt x="54245" y="1117201"/>
                  <a:pt x="33071" y="1096026"/>
                </a:cubicBezTo>
                <a:cubicBezTo>
                  <a:pt x="11896" y="1074851"/>
                  <a:pt x="0" y="1046132"/>
                  <a:pt x="0" y="1016187"/>
                </a:cubicBezTo>
                <a:lnTo>
                  <a:pt x="0" y="112910"/>
                </a:lnTo>
                <a:close/>
              </a:path>
            </a:pathLst>
          </a:custGeom>
          <a:noFill/>
          <a:ln w="9525">
            <a:solidFill>
              <a:schemeClr val="accent1"/>
            </a:solidFill>
            <a:miter lim="800000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100828" tIns="441050" rIns="100828" bIns="100830"/>
          <a:lstStyle>
            <a:lvl1pPr marL="342900" indent="-342900" defTabSz="1421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303530" indent="-303530" defTabSz="1421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421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421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4211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421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421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421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4211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lvl="1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altLang="zh-CN" sz="337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  <a:p>
            <a:pPr lvl="1" eaLnBrk="1" hangingPunct="1">
              <a:lnSpc>
                <a:spcPct val="90000"/>
              </a:lnSpc>
              <a:spcAft>
                <a:spcPct val="15000"/>
              </a:spcAft>
              <a:buFont typeface="Arial" panose="020B0604020202020204" pitchFamily="34" charset="0"/>
              <a:buChar char="•"/>
            </a:pPr>
            <a:endParaRPr lang="en-US" altLang="zh-CN" sz="3375">
              <a:solidFill>
                <a:srgbClr val="000000"/>
              </a:solidFill>
              <a:latin typeface="Arial" panose="020B0604020202020204" pitchFamily="34" charset="0"/>
              <a:ea typeface="微软雅黑" panose="020B0503020204020204" pitchFamily="34" charset="-122"/>
              <a:sym typeface="Arial" panose="020B0604020202020204" pitchFamily="34" charset="0"/>
            </a:endParaRPr>
          </a:p>
        </p:txBody>
      </p:sp>
      <p:sp>
        <p:nvSpPr>
          <p:cNvPr id="37901" name="Freeform 77"/>
          <p:cNvSpPr>
            <a:spLocks noChangeArrowheads="1"/>
          </p:cNvSpPr>
          <p:nvPr/>
        </p:nvSpPr>
        <p:spPr bwMode="auto">
          <a:xfrm>
            <a:off x="9324110" y="1890134"/>
            <a:ext cx="1550332" cy="616115"/>
          </a:xfrm>
          <a:custGeom>
            <a:avLst/>
            <a:gdLst>
              <a:gd name="T0" fmla="*/ 0 w 1216844"/>
              <a:gd name="T1" fmla="*/ 70549 h 483898"/>
              <a:gd name="T2" fmla="*/ 20676 w 1216844"/>
              <a:gd name="T3" fmla="*/ 20663 h 483898"/>
              <a:gd name="T4" fmla="*/ 70594 w 1216844"/>
              <a:gd name="T5" fmla="*/ 0 h 483898"/>
              <a:gd name="T6" fmla="*/ 1704613 w 1216844"/>
              <a:gd name="T7" fmla="*/ 0 h 483898"/>
              <a:gd name="T8" fmla="*/ 1754531 w 1216844"/>
              <a:gd name="T9" fmla="*/ 20663 h 483898"/>
              <a:gd name="T10" fmla="*/ 1775207 w 1216844"/>
              <a:gd name="T11" fmla="*/ 70549 h 483898"/>
              <a:gd name="T12" fmla="*/ 1775207 w 1216844"/>
              <a:gd name="T13" fmla="*/ 634933 h 483898"/>
              <a:gd name="T14" fmla="*/ 1754531 w 1216844"/>
              <a:gd name="T15" fmla="*/ 684819 h 483898"/>
              <a:gd name="T16" fmla="*/ 1704613 w 1216844"/>
              <a:gd name="T17" fmla="*/ 705482 h 483898"/>
              <a:gd name="T18" fmla="*/ 70594 w 1216844"/>
              <a:gd name="T19" fmla="*/ 705482 h 483898"/>
              <a:gd name="T20" fmla="*/ 20676 w 1216844"/>
              <a:gd name="T21" fmla="*/ 684819 h 483898"/>
              <a:gd name="T22" fmla="*/ 0 w 1216844"/>
              <a:gd name="T23" fmla="*/ 634933 h 483898"/>
              <a:gd name="T24" fmla="*/ 0 w 1216844"/>
              <a:gd name="T25" fmla="*/ 70549 h 483898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  <a:gd name="T33" fmla="*/ 0 60000 65536"/>
              <a:gd name="T34" fmla="*/ 0 60000 65536"/>
              <a:gd name="T35" fmla="*/ 0 60000 65536"/>
              <a:gd name="T36" fmla="*/ 0 60000 65536"/>
              <a:gd name="T37" fmla="*/ 0 60000 65536"/>
              <a:gd name="T38" fmla="*/ 0 60000 65536"/>
              <a:gd name="T39" fmla="*/ 0 w 1216844"/>
              <a:gd name="T40" fmla="*/ 0 h 483898"/>
              <a:gd name="T41" fmla="*/ 1216844 w 1216844"/>
              <a:gd name="T42" fmla="*/ 483898 h 483898"/>
            </a:gdLst>
            <a:ahLst/>
            <a:cxnLst>
              <a:cxn ang="T26">
                <a:pos x="T0" y="T1"/>
              </a:cxn>
              <a:cxn ang="T27">
                <a:pos x="T2" y="T3"/>
              </a:cxn>
              <a:cxn ang="T28">
                <a:pos x="T4" y="T5"/>
              </a:cxn>
              <a:cxn ang="T29">
                <a:pos x="T6" y="T7"/>
              </a:cxn>
              <a:cxn ang="T30">
                <a:pos x="T8" y="T9"/>
              </a:cxn>
              <a:cxn ang="T31">
                <a:pos x="T10" y="T11"/>
              </a:cxn>
              <a:cxn ang="T32">
                <a:pos x="T12" y="T13"/>
              </a:cxn>
              <a:cxn ang="T33">
                <a:pos x="T14" y="T15"/>
              </a:cxn>
              <a:cxn ang="T34">
                <a:pos x="T16" y="T17"/>
              </a:cxn>
              <a:cxn ang="T35">
                <a:pos x="T18" y="T19"/>
              </a:cxn>
              <a:cxn ang="T36">
                <a:pos x="T20" y="T21"/>
              </a:cxn>
              <a:cxn ang="T37">
                <a:pos x="T22" y="T23"/>
              </a:cxn>
              <a:cxn ang="T38">
                <a:pos x="T24" y="T25"/>
              </a:cxn>
            </a:cxnLst>
            <a:rect l="T39" t="T40" r="T41" b="T42"/>
            <a:pathLst>
              <a:path w="1216844" h="483898">
                <a:moveTo>
                  <a:pt x="0" y="48390"/>
                </a:moveTo>
                <a:cubicBezTo>
                  <a:pt x="0" y="35556"/>
                  <a:pt x="5098" y="23248"/>
                  <a:pt x="14173" y="14173"/>
                </a:cubicBezTo>
                <a:cubicBezTo>
                  <a:pt x="23248" y="5098"/>
                  <a:pt x="35556" y="0"/>
                  <a:pt x="48390" y="0"/>
                </a:cubicBezTo>
                <a:lnTo>
                  <a:pt x="1168454" y="0"/>
                </a:lnTo>
                <a:cubicBezTo>
                  <a:pt x="1181288" y="0"/>
                  <a:pt x="1193596" y="5098"/>
                  <a:pt x="1202671" y="14173"/>
                </a:cubicBezTo>
                <a:cubicBezTo>
                  <a:pt x="1211746" y="23248"/>
                  <a:pt x="1216844" y="35556"/>
                  <a:pt x="1216844" y="48390"/>
                </a:cubicBezTo>
                <a:lnTo>
                  <a:pt x="1216844" y="435508"/>
                </a:lnTo>
                <a:cubicBezTo>
                  <a:pt x="1216844" y="448342"/>
                  <a:pt x="1211746" y="460650"/>
                  <a:pt x="1202671" y="469725"/>
                </a:cubicBezTo>
                <a:cubicBezTo>
                  <a:pt x="1193596" y="478800"/>
                  <a:pt x="1181288" y="483898"/>
                  <a:pt x="1168454" y="483898"/>
                </a:cubicBezTo>
                <a:lnTo>
                  <a:pt x="48390" y="483898"/>
                </a:lnTo>
                <a:cubicBezTo>
                  <a:pt x="35556" y="483898"/>
                  <a:pt x="23248" y="478800"/>
                  <a:pt x="14173" y="469725"/>
                </a:cubicBezTo>
                <a:cubicBezTo>
                  <a:pt x="5098" y="460650"/>
                  <a:pt x="0" y="448342"/>
                  <a:pt x="0" y="435508"/>
                </a:cubicBezTo>
                <a:lnTo>
                  <a:pt x="0" y="4839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lIns="92256" tIns="68147" rIns="92256" bIns="68147" anchor="ctr"/>
          <a:lstStyle>
            <a:lvl1pPr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1pPr>
            <a:lvl2pPr marL="742950" indent="-285750"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2pPr>
            <a:lvl3pPr marL="1143000" indent="-228600"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3pPr>
            <a:lvl4pPr marL="1600200" indent="-228600"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4pPr>
            <a:lvl5pPr marL="2057400" indent="-228600" defTabSz="1598930"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5pPr>
            <a:lvl6pPr marL="2514600" indent="-228600" defTabSz="1598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2971800" indent="-228600" defTabSz="1598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3429000" indent="-228600" defTabSz="1598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3886200" indent="-228600" defTabSz="1598930" eaLnBrk="0" fontAlgn="base" hangingPunct="0"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defRPr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 eaLnBrk="1" hangingPunct="1">
              <a:lnSpc>
                <a:spcPct val="90000"/>
              </a:lnSpc>
              <a:spcAft>
                <a:spcPct val="35000"/>
              </a:spcAft>
            </a:pPr>
            <a:r>
              <a:rPr lang="en-US" altLang="zh-CN" b="1">
                <a:solidFill>
                  <a:srgbClr val="FFFFFF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Arial" panose="020B0604020202020204" pitchFamily="34" charset="0"/>
              </a:rPr>
              <a:t>50%</a:t>
            </a:r>
          </a:p>
        </p:txBody>
      </p:sp>
      <p:sp>
        <p:nvSpPr>
          <p:cNvPr id="25" name="TextBox 23"/>
          <p:cNvSpPr txBox="1"/>
          <p:nvPr/>
        </p:nvSpPr>
        <p:spPr>
          <a:xfrm>
            <a:off x="1367485" y="554538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6" name="TextBox 24"/>
          <p:cNvSpPr txBox="1"/>
          <p:nvPr/>
        </p:nvSpPr>
        <p:spPr>
          <a:xfrm>
            <a:off x="1367485" y="514150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7" name="TextBox 23"/>
          <p:cNvSpPr txBox="1"/>
          <p:nvPr/>
        </p:nvSpPr>
        <p:spPr>
          <a:xfrm>
            <a:off x="3916721" y="554538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28" name="TextBox 24"/>
          <p:cNvSpPr txBox="1"/>
          <p:nvPr/>
        </p:nvSpPr>
        <p:spPr>
          <a:xfrm>
            <a:off x="3916721" y="514150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29" name="TextBox 23"/>
          <p:cNvSpPr txBox="1"/>
          <p:nvPr/>
        </p:nvSpPr>
        <p:spPr>
          <a:xfrm>
            <a:off x="6576794" y="554538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0" name="TextBox 24"/>
          <p:cNvSpPr txBox="1"/>
          <p:nvPr/>
        </p:nvSpPr>
        <p:spPr>
          <a:xfrm>
            <a:off x="6576794" y="514150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1" name="TextBox 23"/>
          <p:cNvSpPr txBox="1"/>
          <p:nvPr/>
        </p:nvSpPr>
        <p:spPr>
          <a:xfrm>
            <a:off x="9126030" y="5545385"/>
            <a:ext cx="2581611" cy="7155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zh-CN" altLang="en-US" sz="9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900" dirty="0">
              <a:solidFill>
                <a:schemeClr val="tx1">
                  <a:lumMod val="65000"/>
                  <a:lumOff val="35000"/>
                </a:schemeClr>
              </a:solidFill>
              <a:latin typeface="Arial" panose="020B0604020202020204" pitchFamily="34" charset="0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2" name="TextBox 24"/>
          <p:cNvSpPr txBox="1"/>
          <p:nvPr/>
        </p:nvSpPr>
        <p:spPr>
          <a:xfrm>
            <a:off x="9126030" y="5141508"/>
            <a:ext cx="162095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请替换文字内容</a:t>
            </a:r>
          </a:p>
        </p:txBody>
      </p:sp>
      <p:sp>
        <p:nvSpPr>
          <p:cNvPr id="33" name="TextBox 24"/>
          <p:cNvSpPr txBox="1"/>
          <p:nvPr/>
        </p:nvSpPr>
        <p:spPr>
          <a:xfrm>
            <a:off x="2036887" y="266064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文字内容</a:t>
            </a:r>
          </a:p>
        </p:txBody>
      </p:sp>
      <p:sp>
        <p:nvSpPr>
          <p:cNvPr id="34" name="TextBox 24"/>
          <p:cNvSpPr txBox="1"/>
          <p:nvPr/>
        </p:nvSpPr>
        <p:spPr>
          <a:xfrm>
            <a:off x="4493759" y="266064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文字内容</a:t>
            </a:r>
          </a:p>
        </p:txBody>
      </p:sp>
      <p:sp>
        <p:nvSpPr>
          <p:cNvPr id="35" name="TextBox 24"/>
          <p:cNvSpPr txBox="1"/>
          <p:nvPr/>
        </p:nvSpPr>
        <p:spPr>
          <a:xfrm>
            <a:off x="6876741" y="266064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文字内容</a:t>
            </a:r>
          </a:p>
        </p:txBody>
      </p:sp>
      <p:sp>
        <p:nvSpPr>
          <p:cNvPr id="36" name="TextBox 24"/>
          <p:cNvSpPr txBox="1"/>
          <p:nvPr/>
        </p:nvSpPr>
        <p:spPr>
          <a:xfrm>
            <a:off x="9305905" y="2660646"/>
            <a:ext cx="100540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zh-CN" altLang="en-US" sz="1600" dirty="0">
                <a:solidFill>
                  <a:schemeClr val="tx1">
                    <a:lumMod val="65000"/>
                    <a:lumOff val="35000"/>
                  </a:schemeClr>
                </a:solidFill>
                <a:ea typeface="微软雅黑" panose="020B0503020204020204" pitchFamily="34" charset="-122"/>
              </a:rPr>
              <a:t>文字内容</a:t>
            </a:r>
          </a:p>
        </p:txBody>
      </p:sp>
      <p:sp>
        <p:nvSpPr>
          <p:cNvPr id="37" name="文本框 36"/>
          <p:cNvSpPr txBox="1"/>
          <p:nvPr/>
        </p:nvSpPr>
        <p:spPr>
          <a:xfrm>
            <a:off x="532129" y="408940"/>
            <a:ext cx="280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添加标题文字内容</a:t>
            </a:r>
          </a:p>
        </p:txBody>
      </p:sp>
      <p:sp>
        <p:nvSpPr>
          <p:cNvPr id="38" name="矩形 37"/>
          <p:cNvSpPr/>
          <p:nvPr/>
        </p:nvSpPr>
        <p:spPr>
          <a:xfrm>
            <a:off x="251520" y="409228"/>
            <a:ext cx="17951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0"/>
    </mc:Choice>
    <mc:Fallback xmlns="">
      <p:transition spd="slow" advTm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78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78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500"/>
                            </p:stCondLst>
                            <p:childTnLst>
                              <p:par>
                                <p:cTn id="1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500"/>
                                        <p:tgtEl>
                                          <p:spTgt spid="378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000"/>
                            </p:stCondLst>
                            <p:childTnLst>
                              <p:par>
                                <p:cTn id="3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379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5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"/>
                            </p:stCondLst>
                            <p:childTnLst>
                              <p:par>
                                <p:cTn id="4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7" dur="500"/>
                                        <p:tgtEl>
                                          <p:spTgt spid="378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500"/>
                            </p:stCondLst>
                            <p:childTnLst>
                              <p:par>
                                <p:cTn id="4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1" dur="500"/>
                                        <p:tgtEl>
                                          <p:spTgt spid="378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0"/>
                            </p:stCondLst>
                            <p:childTnLst>
                              <p:par>
                                <p:cTn id="53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5" dur="500"/>
                                        <p:tgtEl>
                                          <p:spTgt spid="378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9" dur="500"/>
                                        <p:tgtEl>
                                          <p:spTgt spid="378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6000"/>
                            </p:stCondLst>
                            <p:childTnLst>
                              <p:par>
                                <p:cTn id="6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378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5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378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7000"/>
                            </p:stCondLst>
                            <p:childTnLst>
                              <p:par>
                                <p:cTn id="6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9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1" dur="500"/>
                                        <p:tgtEl>
                                          <p:spTgt spid="379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2" fill="hold">
                            <p:stCondLst>
                              <p:cond delay="7500"/>
                            </p:stCondLst>
                            <p:childTnLst>
                              <p:par>
                                <p:cTn id="73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76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7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9" dur="5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0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8000"/>
                            </p:stCondLst>
                            <p:childTnLst>
                              <p:par>
                                <p:cTn id="82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4" dur="5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5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6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9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8500"/>
                            </p:stCondLst>
                            <p:childTnLst>
                              <p:par>
                                <p:cTn id="91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3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94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5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7" dur="5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98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9" fill="hold">
                            <p:stCondLst>
                              <p:cond delay="9000"/>
                            </p:stCondLst>
                            <p:childTnLst>
                              <p:par>
                                <p:cTn id="100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2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03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4" presetID="1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6" dur="5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0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891" grpId="0" animBg="1"/>
      <p:bldP spid="37892" grpId="0" animBg="1"/>
      <p:bldP spid="37893" grpId="0" animBg="1"/>
      <p:bldP spid="37894" grpId="0" animBg="1"/>
      <p:bldP spid="37895" grpId="0" animBg="1"/>
      <p:bldP spid="37896" grpId="0" animBg="1"/>
      <p:bldP spid="37897" grpId="0" animBg="1"/>
      <p:bldP spid="37898" grpId="0" animBg="1"/>
      <p:bldP spid="37899" grpId="0" animBg="1"/>
      <p:bldP spid="37900" grpId="0" animBg="1"/>
      <p:bldP spid="37901" grpId="0" animBg="1"/>
      <p:bldP spid="25" grpId="0"/>
      <p:bldP spid="26" grpId="0"/>
      <p:bldP spid="27" grpId="0"/>
      <p:bldP spid="28" grpId="0"/>
      <p:bldP spid="29" grpId="0"/>
      <p:bldP spid="30" grpId="0"/>
      <p:bldP spid="31" grpId="0"/>
      <p:bldP spid="32" grpId="0"/>
      <p:bldP spid="33" grpId="0"/>
      <p:bldP spid="34" grpId="0"/>
      <p:bldP spid="35" grpId="0"/>
      <p:bldP spid="36" grpId="0"/>
      <p:bldP spid="3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794" y="1765598"/>
            <a:ext cx="12857163" cy="2700004"/>
          </a:xfrm>
          <a:prstGeom prst="rect">
            <a:avLst/>
          </a:prstGeom>
          <a:solidFill>
            <a:schemeClr val="accent2">
              <a:alpha val="50196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7533682" y="2242747"/>
            <a:ext cx="2996385" cy="3026347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5968897" y="2242746"/>
            <a:ext cx="2046572" cy="2067036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9" name="Oval 8"/>
          <p:cNvSpPr/>
          <p:nvPr/>
        </p:nvSpPr>
        <p:spPr>
          <a:xfrm>
            <a:off x="2328685" y="2619051"/>
            <a:ext cx="2251229" cy="2273739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6" name="Oval 5"/>
          <p:cNvSpPr/>
          <p:nvPr/>
        </p:nvSpPr>
        <p:spPr>
          <a:xfrm>
            <a:off x="4027303" y="3276266"/>
            <a:ext cx="2723987" cy="2751225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latin typeface="Franklin Gothic Medium" panose="020B0603020102020204" pitchFamily="34" charset="0"/>
              <a:ea typeface="微软雅黑" panose="020B0503020204020204" pitchFamily="34" charset="-122"/>
              <a:cs typeface="Arial" panose="020B0604020202020204" pitchFamily="34" charset="0"/>
            </a:endParaRPr>
          </a:p>
        </p:txBody>
      </p:sp>
      <p:sp>
        <p:nvSpPr>
          <p:cNvPr id="32" name="Rectangle 52"/>
          <p:cNvSpPr/>
          <p:nvPr/>
        </p:nvSpPr>
        <p:spPr>
          <a:xfrm>
            <a:off x="4385398" y="4444794"/>
            <a:ext cx="2043977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3" name="TextBox 53"/>
          <p:cNvSpPr txBox="1"/>
          <p:nvPr/>
        </p:nvSpPr>
        <p:spPr>
          <a:xfrm>
            <a:off x="4546538" y="3964598"/>
            <a:ext cx="1671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4" name="Rectangle 52"/>
          <p:cNvSpPr/>
          <p:nvPr/>
        </p:nvSpPr>
        <p:spPr>
          <a:xfrm>
            <a:off x="8042998" y="3458956"/>
            <a:ext cx="2043977" cy="11426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5" name="TextBox 53"/>
          <p:cNvSpPr txBox="1"/>
          <p:nvPr/>
        </p:nvSpPr>
        <p:spPr>
          <a:xfrm>
            <a:off x="8204138" y="2978760"/>
            <a:ext cx="1671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6" name="Rectangle 52"/>
          <p:cNvSpPr/>
          <p:nvPr/>
        </p:nvSpPr>
        <p:spPr>
          <a:xfrm>
            <a:off x="2485161" y="3643466"/>
            <a:ext cx="1872709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点击添加相关标题文字，点击添加相关标题文字，点击添加相关标题文字。</a:t>
            </a:r>
            <a:endParaRPr lang="en-GB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7" name="TextBox 53"/>
          <p:cNvSpPr txBox="1"/>
          <p:nvPr/>
        </p:nvSpPr>
        <p:spPr>
          <a:xfrm>
            <a:off x="2646301" y="3163269"/>
            <a:ext cx="1671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38" name="Rectangle 52"/>
          <p:cNvSpPr/>
          <p:nvPr/>
        </p:nvSpPr>
        <p:spPr>
          <a:xfrm>
            <a:off x="6182288" y="3200554"/>
            <a:ext cx="1872709" cy="7225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30000"/>
              </a:lnSpc>
            </a:pPr>
            <a:r>
              <a:rPr lang="zh-CN" altLang="en-US" sz="1050" dirty="0">
                <a:solidFill>
                  <a:schemeClr val="bg1"/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点击添加相关标题文字，点击添加相关标题文字，点击添加相关标题文字。</a:t>
            </a:r>
            <a:endParaRPr lang="en-GB" altLang="zh-CN" sz="1050" dirty="0">
              <a:solidFill>
                <a:schemeClr val="bg1"/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39" name="TextBox 53"/>
          <p:cNvSpPr txBox="1"/>
          <p:nvPr/>
        </p:nvSpPr>
        <p:spPr>
          <a:xfrm>
            <a:off x="6229975" y="2720357"/>
            <a:ext cx="167103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>
              <a:defRPr/>
            </a:pPr>
            <a:r>
              <a:rPr lang="en-US" altLang="zh-CN" sz="2400" b="1" dirty="0">
                <a:solidFill>
                  <a:schemeClr val="bg1"/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400" b="1" dirty="0">
              <a:solidFill>
                <a:schemeClr val="bg1"/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0" name="TextBox 41"/>
          <p:cNvSpPr txBox="1"/>
          <p:nvPr/>
        </p:nvSpPr>
        <p:spPr>
          <a:xfrm>
            <a:off x="685008" y="6004647"/>
            <a:ext cx="2651792" cy="926735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1" name="TextBox 170"/>
          <p:cNvSpPr txBox="1"/>
          <p:nvPr/>
        </p:nvSpPr>
        <p:spPr>
          <a:xfrm>
            <a:off x="685009" y="5482112"/>
            <a:ext cx="2430227" cy="52825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9343233" y="6004647"/>
            <a:ext cx="2651792" cy="926735"/>
          </a:xfrm>
          <a:prstGeom prst="rect">
            <a:avLst/>
          </a:prstGeom>
          <a:noFill/>
        </p:spPr>
        <p:txBody>
          <a:bodyPr wrap="square" lIns="85667" tIns="42834" rIns="85667" bIns="42834" rtlCol="0">
            <a:spAutoFit/>
          </a:bodyPr>
          <a:lstStyle/>
          <a:p>
            <a:pPr algn="r">
              <a:lnSpc>
                <a:spcPct val="130000"/>
              </a:lnSpc>
            </a:pPr>
            <a:r>
              <a:rPr lang="zh-CN" altLang="en-US" sz="1050" dirty="0">
                <a:solidFill>
                  <a:schemeClr val="tx1">
                    <a:lumMod val="50000"/>
                    <a:lumOff val="50000"/>
                  </a:schemeClr>
                </a:solidFill>
                <a:latin typeface="微软雅黑" panose="020B0503020204020204" pitchFamily="34" charset="-122"/>
                <a:ea typeface="微软雅黑" panose="020B0503020204020204" pitchFamily="34" charset="-122"/>
                <a:cs typeface="+mn-ea"/>
                <a:sym typeface="+mn-lt"/>
              </a:rPr>
              <a:t>点击添加相关标题文字，点击添加相关标题文字，点击添加相关标题文字，点击添加相关标题文字，点击添加相关标题文字，点击添加相关标题文字。</a:t>
            </a:r>
            <a:endParaRPr lang="en-GB" altLang="zh-CN" sz="1050" dirty="0">
              <a:solidFill>
                <a:schemeClr val="tx1">
                  <a:lumMod val="50000"/>
                  <a:lumOff val="50000"/>
                </a:schemeClr>
              </a:solidFill>
              <a:latin typeface="微软雅黑" panose="020B0503020204020204" pitchFamily="34" charset="-122"/>
              <a:ea typeface="微软雅黑" panose="020B0503020204020204" pitchFamily="34" charset="-122"/>
              <a:cs typeface="+mn-ea"/>
              <a:sym typeface="+mn-lt"/>
            </a:endParaRPr>
          </a:p>
        </p:txBody>
      </p:sp>
      <p:sp>
        <p:nvSpPr>
          <p:cNvPr id="43" name="TextBox 170"/>
          <p:cNvSpPr txBox="1"/>
          <p:nvPr/>
        </p:nvSpPr>
        <p:spPr>
          <a:xfrm>
            <a:off x="9564799" y="5482112"/>
            <a:ext cx="2430227" cy="528259"/>
          </a:xfrm>
          <a:prstGeom prst="rect">
            <a:avLst/>
          </a:prstGeom>
          <a:noFill/>
        </p:spPr>
        <p:txBody>
          <a:bodyPr wrap="square" lIns="96431" tIns="48215" rIns="96431" bIns="48215" rtlCol="0">
            <a:spAutoFit/>
          </a:bodyPr>
          <a:lstStyle/>
          <a:p>
            <a:pPr algn="r">
              <a:defRPr/>
            </a:pPr>
            <a:r>
              <a:rPr lang="en-US" altLang="zh-CN" sz="2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Franklin Gothic Book" panose="020B0503020102020204" pitchFamily="34" charset="0"/>
                <a:ea typeface="Segoe UI Emoji" panose="020B0502040204020203" pitchFamily="34" charset="0"/>
              </a:rPr>
              <a:t>YOUR TITLE</a:t>
            </a:r>
            <a:endParaRPr lang="zh-CN" altLang="en-US" sz="2800" b="1" dirty="0">
              <a:solidFill>
                <a:schemeClr val="tx1">
                  <a:lumMod val="65000"/>
                  <a:lumOff val="35000"/>
                </a:schemeClr>
              </a:solidFill>
              <a:latin typeface="Franklin Gothic Book" panose="020B0503020102020204" pitchFamily="34" charset="0"/>
            </a:endParaRPr>
          </a:p>
        </p:txBody>
      </p:sp>
      <p:sp>
        <p:nvSpPr>
          <p:cNvPr id="19" name="文本框 18"/>
          <p:cNvSpPr txBox="1"/>
          <p:nvPr/>
        </p:nvSpPr>
        <p:spPr>
          <a:xfrm>
            <a:off x="532129" y="408940"/>
            <a:ext cx="280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添加标题文字内容</a:t>
            </a:r>
          </a:p>
        </p:txBody>
      </p:sp>
      <p:sp>
        <p:nvSpPr>
          <p:cNvPr id="20" name="矩形 19"/>
          <p:cNvSpPr/>
          <p:nvPr/>
        </p:nvSpPr>
        <p:spPr>
          <a:xfrm>
            <a:off x="251520" y="409228"/>
            <a:ext cx="17951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1500"/>
                            </p:stCondLst>
                            <p:childTnLst>
                              <p:par>
                                <p:cTn id="23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1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2500"/>
                            </p:stCondLst>
                            <p:childTnLst>
                              <p:par>
                                <p:cTn id="3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000"/>
                            </p:stCondLst>
                            <p:childTnLst>
                              <p:par>
                                <p:cTn id="4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3500"/>
                            </p:stCondLst>
                            <p:childTnLst>
                              <p:par>
                                <p:cTn id="4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4000"/>
                            </p:stCondLst>
                            <p:childTnLst>
                              <p:par>
                                <p:cTn id="4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000"/>
                            </p:stCondLst>
                            <p:childTnLst>
                              <p:par>
                                <p:cTn id="5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0" fill="hold">
                            <p:stCondLst>
                              <p:cond delay="5500"/>
                            </p:stCondLst>
                            <p:childTnLst>
                              <p:par>
                                <p:cTn id="6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6000"/>
                            </p:stCondLst>
                            <p:childTnLst>
                              <p:par>
                                <p:cTn id="6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8" fill="hold">
                            <p:stCondLst>
                              <p:cond delay="6500"/>
                            </p:stCondLst>
                            <p:childTnLst>
                              <p:par>
                                <p:cTn id="69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9" fill="hold">
                            <p:stCondLst>
                              <p:cond delay="7000"/>
                            </p:stCondLst>
                            <p:childTnLst>
                              <p:par>
                                <p:cTn id="8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5" grpId="0" animBg="1"/>
      <p:bldP spid="8" grpId="0" animBg="1"/>
      <p:bldP spid="9" grpId="0" animBg="1"/>
      <p:bldP spid="6" grpId="0" animBg="1"/>
      <p:bldP spid="32" grpId="0"/>
      <p:bldP spid="33" grpId="0"/>
      <p:bldP spid="34" grpId="0"/>
      <p:bldP spid="35" grpId="0"/>
      <p:bldP spid="36" grpId="0"/>
      <p:bldP spid="37" grpId="0"/>
      <p:bldP spid="38" grpId="0"/>
      <p:bldP spid="39" grpId="0"/>
      <p:bldP spid="40" grpId="0"/>
      <p:bldP spid="41" grpId="0"/>
      <p:bldP spid="42" grpId="0"/>
      <p:bldP spid="43" grpId="0"/>
      <p:bldP spid="19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矩形 5"/>
          <p:cNvSpPr/>
          <p:nvPr/>
        </p:nvSpPr>
        <p:spPr>
          <a:xfrm>
            <a:off x="5779826" y="2095501"/>
            <a:ext cx="6074946" cy="4185356"/>
          </a:xfrm>
          <a:prstGeom prst="rect">
            <a:avLst/>
          </a:prstGeom>
          <a:blipFill dpi="0" rotWithShape="1">
            <a:blip r:embed="rId3" cstate="email"/>
            <a:srcRect/>
            <a:stretch>
              <a:fillRect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4" name="直角三角形 11"/>
          <p:cNvSpPr/>
          <p:nvPr/>
        </p:nvSpPr>
        <p:spPr>
          <a:xfrm rot="5400000">
            <a:off x="6662524" y="180142"/>
            <a:ext cx="879972" cy="519688"/>
          </a:xfrm>
          <a:custGeom>
            <a:avLst/>
            <a:gdLst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0-1" fmla="*/ 0 w 914400"/>
              <a:gd name="connsiteY0-2" fmla="*/ 902970 h 902970"/>
              <a:gd name="connsiteX1-3" fmla="*/ 0 w 914400"/>
              <a:gd name="connsiteY1-4" fmla="*/ 0 h 902970"/>
              <a:gd name="connsiteX2-5" fmla="*/ 914400 w 914400"/>
              <a:gd name="connsiteY2-6" fmla="*/ 902970 h 902970"/>
              <a:gd name="connsiteX3-7" fmla="*/ 0 w 914400"/>
              <a:gd name="connsiteY3-8" fmla="*/ 902970 h 902970"/>
              <a:gd name="connsiteX0-9" fmla="*/ 0 w 822960"/>
              <a:gd name="connsiteY0-10" fmla="*/ 902970 h 902970"/>
              <a:gd name="connsiteX1-11" fmla="*/ 0 w 822960"/>
              <a:gd name="connsiteY1-12" fmla="*/ 0 h 902970"/>
              <a:gd name="connsiteX2-13" fmla="*/ 822960 w 822960"/>
              <a:gd name="connsiteY2-14" fmla="*/ 902970 h 902970"/>
              <a:gd name="connsiteX3-15" fmla="*/ 0 w 822960"/>
              <a:gd name="connsiteY3-16" fmla="*/ 902970 h 902970"/>
              <a:gd name="connsiteX0-17" fmla="*/ 0 w 822960"/>
              <a:gd name="connsiteY0-18" fmla="*/ 331470 h 331470"/>
              <a:gd name="connsiteX1-19" fmla="*/ 34290 w 822960"/>
              <a:gd name="connsiteY1-20" fmla="*/ 0 h 331470"/>
              <a:gd name="connsiteX2-21" fmla="*/ 822960 w 822960"/>
              <a:gd name="connsiteY2-22" fmla="*/ 331470 h 331470"/>
              <a:gd name="connsiteX3-23" fmla="*/ 0 w 822960"/>
              <a:gd name="connsiteY3-24" fmla="*/ 331470 h 331470"/>
              <a:gd name="connsiteX0-25" fmla="*/ 0 w 822960"/>
              <a:gd name="connsiteY0-26" fmla="*/ 365760 h 365760"/>
              <a:gd name="connsiteX1-27" fmla="*/ 11430 w 822960"/>
              <a:gd name="connsiteY1-28" fmla="*/ 0 h 365760"/>
              <a:gd name="connsiteX2-29" fmla="*/ 822960 w 822960"/>
              <a:gd name="connsiteY2-30" fmla="*/ 365760 h 365760"/>
              <a:gd name="connsiteX3-31" fmla="*/ 0 w 822960"/>
              <a:gd name="connsiteY3-32" fmla="*/ 365760 h 365760"/>
              <a:gd name="connsiteX0-33" fmla="*/ 0 w 822960"/>
              <a:gd name="connsiteY0-34" fmla="*/ 377190 h 377190"/>
              <a:gd name="connsiteX1-35" fmla="*/ 11430 w 822960"/>
              <a:gd name="connsiteY1-36" fmla="*/ 0 h 377190"/>
              <a:gd name="connsiteX2-37" fmla="*/ 822960 w 822960"/>
              <a:gd name="connsiteY2-38" fmla="*/ 377190 h 377190"/>
              <a:gd name="connsiteX3-39" fmla="*/ 0 w 822960"/>
              <a:gd name="connsiteY3-40" fmla="*/ 377190 h 377190"/>
              <a:gd name="connsiteX0-41" fmla="*/ 11430 w 834390"/>
              <a:gd name="connsiteY0-42" fmla="*/ 422910 h 422910"/>
              <a:gd name="connsiteX1-43" fmla="*/ 0 w 834390"/>
              <a:gd name="connsiteY1-44" fmla="*/ 0 h 422910"/>
              <a:gd name="connsiteX2-45" fmla="*/ 834390 w 834390"/>
              <a:gd name="connsiteY2-46" fmla="*/ 422910 h 422910"/>
              <a:gd name="connsiteX3-47" fmla="*/ 11430 w 834390"/>
              <a:gd name="connsiteY3-48" fmla="*/ 422910 h 422910"/>
              <a:gd name="connsiteX0-49" fmla="*/ 0 w 834390"/>
              <a:gd name="connsiteY0-50" fmla="*/ 434340 h 434340"/>
              <a:gd name="connsiteX1-51" fmla="*/ 0 w 834390"/>
              <a:gd name="connsiteY1-52" fmla="*/ 0 h 434340"/>
              <a:gd name="connsiteX2-53" fmla="*/ 834390 w 834390"/>
              <a:gd name="connsiteY2-54" fmla="*/ 422910 h 434340"/>
              <a:gd name="connsiteX3-55" fmla="*/ 0 w 834390"/>
              <a:gd name="connsiteY3-56" fmla="*/ 434340 h 434340"/>
              <a:gd name="connsiteX0-57" fmla="*/ 0 w 834390"/>
              <a:gd name="connsiteY0-58" fmla="*/ 434340 h 434340"/>
              <a:gd name="connsiteX1-59" fmla="*/ 0 w 834390"/>
              <a:gd name="connsiteY1-60" fmla="*/ 0 h 434340"/>
              <a:gd name="connsiteX2-61" fmla="*/ 834390 w 834390"/>
              <a:gd name="connsiteY2-62" fmla="*/ 434340 h 434340"/>
              <a:gd name="connsiteX3-63" fmla="*/ 0 w 834390"/>
              <a:gd name="connsiteY3-64" fmla="*/ 434340 h 434340"/>
              <a:gd name="connsiteX0-65" fmla="*/ 0 w 834390"/>
              <a:gd name="connsiteY0-66" fmla="*/ 434340 h 445770"/>
              <a:gd name="connsiteX1-67" fmla="*/ 0 w 834390"/>
              <a:gd name="connsiteY1-68" fmla="*/ 0 h 445770"/>
              <a:gd name="connsiteX2-69" fmla="*/ 834390 w 834390"/>
              <a:gd name="connsiteY2-70" fmla="*/ 445770 h 445770"/>
              <a:gd name="connsiteX3-71" fmla="*/ 0 w 834390"/>
              <a:gd name="connsiteY3-72" fmla="*/ 434340 h 4457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34390" h="445770">
                <a:moveTo>
                  <a:pt x="0" y="434340"/>
                </a:moveTo>
                <a:lnTo>
                  <a:pt x="0" y="0"/>
                </a:lnTo>
                <a:lnTo>
                  <a:pt x="834390" y="445770"/>
                </a:lnTo>
                <a:lnTo>
                  <a:pt x="0" y="4343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5" name="直角三角形 11"/>
          <p:cNvSpPr/>
          <p:nvPr/>
        </p:nvSpPr>
        <p:spPr>
          <a:xfrm rot="16200000">
            <a:off x="12192936" y="6571717"/>
            <a:ext cx="879972" cy="470122"/>
          </a:xfrm>
          <a:custGeom>
            <a:avLst/>
            <a:gdLst>
              <a:gd name="connsiteX0" fmla="*/ 0 w 914400"/>
              <a:gd name="connsiteY0" fmla="*/ 914400 h 914400"/>
              <a:gd name="connsiteX1" fmla="*/ 0 w 914400"/>
              <a:gd name="connsiteY1" fmla="*/ 0 h 914400"/>
              <a:gd name="connsiteX2" fmla="*/ 914400 w 914400"/>
              <a:gd name="connsiteY2" fmla="*/ 914400 h 914400"/>
              <a:gd name="connsiteX3" fmla="*/ 0 w 914400"/>
              <a:gd name="connsiteY3" fmla="*/ 914400 h 914400"/>
              <a:gd name="connsiteX0-1" fmla="*/ 0 w 914400"/>
              <a:gd name="connsiteY0-2" fmla="*/ 902970 h 902970"/>
              <a:gd name="connsiteX1-3" fmla="*/ 0 w 914400"/>
              <a:gd name="connsiteY1-4" fmla="*/ 0 h 902970"/>
              <a:gd name="connsiteX2-5" fmla="*/ 914400 w 914400"/>
              <a:gd name="connsiteY2-6" fmla="*/ 902970 h 902970"/>
              <a:gd name="connsiteX3-7" fmla="*/ 0 w 914400"/>
              <a:gd name="connsiteY3-8" fmla="*/ 902970 h 902970"/>
              <a:gd name="connsiteX0-9" fmla="*/ 0 w 822960"/>
              <a:gd name="connsiteY0-10" fmla="*/ 902970 h 902970"/>
              <a:gd name="connsiteX1-11" fmla="*/ 0 w 822960"/>
              <a:gd name="connsiteY1-12" fmla="*/ 0 h 902970"/>
              <a:gd name="connsiteX2-13" fmla="*/ 822960 w 822960"/>
              <a:gd name="connsiteY2-14" fmla="*/ 902970 h 902970"/>
              <a:gd name="connsiteX3-15" fmla="*/ 0 w 822960"/>
              <a:gd name="connsiteY3-16" fmla="*/ 902970 h 902970"/>
              <a:gd name="connsiteX0-17" fmla="*/ 0 w 822960"/>
              <a:gd name="connsiteY0-18" fmla="*/ 331470 h 331470"/>
              <a:gd name="connsiteX1-19" fmla="*/ 34290 w 822960"/>
              <a:gd name="connsiteY1-20" fmla="*/ 0 h 331470"/>
              <a:gd name="connsiteX2-21" fmla="*/ 822960 w 822960"/>
              <a:gd name="connsiteY2-22" fmla="*/ 331470 h 331470"/>
              <a:gd name="connsiteX3-23" fmla="*/ 0 w 822960"/>
              <a:gd name="connsiteY3-24" fmla="*/ 331470 h 331470"/>
              <a:gd name="connsiteX0-25" fmla="*/ 0 w 822960"/>
              <a:gd name="connsiteY0-26" fmla="*/ 365760 h 365760"/>
              <a:gd name="connsiteX1-27" fmla="*/ 11430 w 822960"/>
              <a:gd name="connsiteY1-28" fmla="*/ 0 h 365760"/>
              <a:gd name="connsiteX2-29" fmla="*/ 822960 w 822960"/>
              <a:gd name="connsiteY2-30" fmla="*/ 365760 h 365760"/>
              <a:gd name="connsiteX3-31" fmla="*/ 0 w 822960"/>
              <a:gd name="connsiteY3-32" fmla="*/ 365760 h 365760"/>
              <a:gd name="connsiteX0-33" fmla="*/ 0 w 822960"/>
              <a:gd name="connsiteY0-34" fmla="*/ 377190 h 377190"/>
              <a:gd name="connsiteX1-35" fmla="*/ 11430 w 822960"/>
              <a:gd name="connsiteY1-36" fmla="*/ 0 h 377190"/>
              <a:gd name="connsiteX2-37" fmla="*/ 822960 w 822960"/>
              <a:gd name="connsiteY2-38" fmla="*/ 377190 h 377190"/>
              <a:gd name="connsiteX3-39" fmla="*/ 0 w 822960"/>
              <a:gd name="connsiteY3-40" fmla="*/ 377190 h 377190"/>
              <a:gd name="connsiteX0-41" fmla="*/ 11430 w 834390"/>
              <a:gd name="connsiteY0-42" fmla="*/ 422910 h 422910"/>
              <a:gd name="connsiteX1-43" fmla="*/ 0 w 834390"/>
              <a:gd name="connsiteY1-44" fmla="*/ 0 h 422910"/>
              <a:gd name="connsiteX2-45" fmla="*/ 834390 w 834390"/>
              <a:gd name="connsiteY2-46" fmla="*/ 422910 h 422910"/>
              <a:gd name="connsiteX3-47" fmla="*/ 11430 w 834390"/>
              <a:gd name="connsiteY3-48" fmla="*/ 422910 h 422910"/>
              <a:gd name="connsiteX0-49" fmla="*/ 0 w 834390"/>
              <a:gd name="connsiteY0-50" fmla="*/ 434340 h 434340"/>
              <a:gd name="connsiteX1-51" fmla="*/ 0 w 834390"/>
              <a:gd name="connsiteY1-52" fmla="*/ 0 h 434340"/>
              <a:gd name="connsiteX2-53" fmla="*/ 834390 w 834390"/>
              <a:gd name="connsiteY2-54" fmla="*/ 422910 h 434340"/>
              <a:gd name="connsiteX3-55" fmla="*/ 0 w 834390"/>
              <a:gd name="connsiteY3-56" fmla="*/ 434340 h 434340"/>
              <a:gd name="connsiteX0-57" fmla="*/ 0 w 834390"/>
              <a:gd name="connsiteY0-58" fmla="*/ 434340 h 434340"/>
              <a:gd name="connsiteX1-59" fmla="*/ 0 w 834390"/>
              <a:gd name="connsiteY1-60" fmla="*/ 0 h 434340"/>
              <a:gd name="connsiteX2-61" fmla="*/ 834390 w 834390"/>
              <a:gd name="connsiteY2-62" fmla="*/ 434340 h 434340"/>
              <a:gd name="connsiteX3-63" fmla="*/ 0 w 834390"/>
              <a:gd name="connsiteY3-64" fmla="*/ 434340 h 434340"/>
              <a:gd name="connsiteX0-65" fmla="*/ 0 w 834390"/>
              <a:gd name="connsiteY0-66" fmla="*/ 434340 h 445770"/>
              <a:gd name="connsiteX1-67" fmla="*/ 0 w 834390"/>
              <a:gd name="connsiteY1-68" fmla="*/ 0 h 445770"/>
              <a:gd name="connsiteX2-69" fmla="*/ 834390 w 834390"/>
              <a:gd name="connsiteY2-70" fmla="*/ 445770 h 445770"/>
              <a:gd name="connsiteX3-71" fmla="*/ 0 w 834390"/>
              <a:gd name="connsiteY3-72" fmla="*/ 434340 h 445770"/>
            </a:gdLst>
            <a:ahLst/>
            <a:cxnLst>
              <a:cxn ang="0">
                <a:pos x="connsiteX0-1" y="connsiteY0-2"/>
              </a:cxn>
              <a:cxn ang="0">
                <a:pos x="connsiteX1-3" y="connsiteY1-4"/>
              </a:cxn>
              <a:cxn ang="0">
                <a:pos x="connsiteX2-5" y="connsiteY2-6"/>
              </a:cxn>
              <a:cxn ang="0">
                <a:pos x="connsiteX3-7" y="connsiteY3-8"/>
              </a:cxn>
            </a:cxnLst>
            <a:rect l="l" t="t" r="r" b="b"/>
            <a:pathLst>
              <a:path w="834390" h="445770">
                <a:moveTo>
                  <a:pt x="0" y="434340"/>
                </a:moveTo>
                <a:lnTo>
                  <a:pt x="0" y="0"/>
                </a:lnTo>
                <a:lnTo>
                  <a:pt x="834390" y="445770"/>
                </a:lnTo>
                <a:lnTo>
                  <a:pt x="0" y="43434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grpSp>
        <p:nvGrpSpPr>
          <p:cNvPr id="4" name="组合 3"/>
          <p:cNvGrpSpPr/>
          <p:nvPr/>
        </p:nvGrpSpPr>
        <p:grpSpPr>
          <a:xfrm>
            <a:off x="1197989" y="1976204"/>
            <a:ext cx="4312954" cy="4304653"/>
            <a:chOff x="1197989" y="1976204"/>
            <a:chExt cx="4312954" cy="4304653"/>
          </a:xfrm>
        </p:grpSpPr>
        <p:sp>
          <p:nvSpPr>
            <p:cNvPr id="8" name="椭圆 7"/>
            <p:cNvSpPr/>
            <p:nvPr/>
          </p:nvSpPr>
          <p:spPr>
            <a:xfrm>
              <a:off x="1197991" y="2054988"/>
              <a:ext cx="780667" cy="7806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1197989" y="3702425"/>
              <a:ext cx="780667" cy="780667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1197990" y="5349863"/>
              <a:ext cx="780667" cy="780667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11" name="矩形 10"/>
            <p:cNvSpPr/>
            <p:nvPr/>
          </p:nvSpPr>
          <p:spPr>
            <a:xfrm>
              <a:off x="2330873" y="1976204"/>
              <a:ext cx="31800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2" name="矩形 11"/>
            <p:cNvSpPr/>
            <p:nvPr/>
          </p:nvSpPr>
          <p:spPr>
            <a:xfrm>
              <a:off x="2330872" y="3710089"/>
              <a:ext cx="31800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13" name="矩形 12"/>
            <p:cNvSpPr/>
            <p:nvPr/>
          </p:nvSpPr>
          <p:spPr>
            <a:xfrm>
              <a:off x="2330871" y="5357527"/>
              <a:ext cx="3180070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grpSp>
          <p:nvGrpSpPr>
            <p:cNvPr id="16" name="组合 15"/>
            <p:cNvGrpSpPr/>
            <p:nvPr/>
          </p:nvGrpSpPr>
          <p:grpSpPr>
            <a:xfrm>
              <a:off x="1428310" y="2196325"/>
              <a:ext cx="392260" cy="443592"/>
              <a:chOff x="3757613" y="2666471"/>
              <a:chExt cx="438150" cy="463550"/>
            </a:xfrm>
            <a:solidFill>
              <a:schemeClr val="bg1"/>
            </a:solidFill>
          </p:grpSpPr>
          <p:sp>
            <p:nvSpPr>
              <p:cNvPr id="17" name="Freeform 338"/>
              <p:cNvSpPr/>
              <p:nvPr/>
            </p:nvSpPr>
            <p:spPr bwMode="auto">
              <a:xfrm>
                <a:off x="3802063" y="2666471"/>
                <a:ext cx="192087" cy="241300"/>
              </a:xfrm>
              <a:custGeom>
                <a:avLst/>
                <a:gdLst>
                  <a:gd name="T0" fmla="*/ 13 w 51"/>
                  <a:gd name="T1" fmla="*/ 26 h 64"/>
                  <a:gd name="T2" fmla="*/ 25 w 51"/>
                  <a:gd name="T3" fmla="*/ 14 h 64"/>
                  <a:gd name="T4" fmla="*/ 37 w 51"/>
                  <a:gd name="T5" fmla="*/ 26 h 64"/>
                  <a:gd name="T6" fmla="*/ 37 w 51"/>
                  <a:gd name="T7" fmla="*/ 38 h 64"/>
                  <a:gd name="T8" fmla="*/ 51 w 51"/>
                  <a:gd name="T9" fmla="*/ 38 h 64"/>
                  <a:gd name="T10" fmla="*/ 51 w 51"/>
                  <a:gd name="T11" fmla="*/ 26 h 64"/>
                  <a:gd name="T12" fmla="*/ 25 w 51"/>
                  <a:gd name="T13" fmla="*/ 0 h 64"/>
                  <a:gd name="T14" fmla="*/ 0 w 51"/>
                  <a:gd name="T15" fmla="*/ 26 h 64"/>
                  <a:gd name="T16" fmla="*/ 0 w 51"/>
                  <a:gd name="T17" fmla="*/ 64 h 64"/>
                  <a:gd name="T18" fmla="*/ 13 w 51"/>
                  <a:gd name="T19" fmla="*/ 64 h 64"/>
                  <a:gd name="T20" fmla="*/ 13 w 51"/>
                  <a:gd name="T21" fmla="*/ 26 h 6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51" h="64">
                    <a:moveTo>
                      <a:pt x="13" y="26"/>
                    </a:moveTo>
                    <a:cubicBezTo>
                      <a:pt x="13" y="20"/>
                      <a:pt x="19" y="14"/>
                      <a:pt x="25" y="14"/>
                    </a:cubicBezTo>
                    <a:cubicBezTo>
                      <a:pt x="32" y="14"/>
                      <a:pt x="37" y="20"/>
                      <a:pt x="37" y="26"/>
                    </a:cubicBezTo>
                    <a:cubicBezTo>
                      <a:pt x="37" y="38"/>
                      <a:pt x="37" y="38"/>
                      <a:pt x="37" y="38"/>
                    </a:cubicBezTo>
                    <a:cubicBezTo>
                      <a:pt x="51" y="38"/>
                      <a:pt x="51" y="38"/>
                      <a:pt x="51" y="38"/>
                    </a:cubicBezTo>
                    <a:cubicBezTo>
                      <a:pt x="51" y="26"/>
                      <a:pt x="51" y="26"/>
                      <a:pt x="51" y="26"/>
                    </a:cubicBezTo>
                    <a:cubicBezTo>
                      <a:pt x="51" y="12"/>
                      <a:pt x="39" y="0"/>
                      <a:pt x="25" y="0"/>
                    </a:cubicBezTo>
                    <a:cubicBezTo>
                      <a:pt x="11" y="0"/>
                      <a:pt x="0" y="12"/>
                      <a:pt x="0" y="26"/>
                    </a:cubicBezTo>
                    <a:cubicBezTo>
                      <a:pt x="0" y="64"/>
                      <a:pt x="0" y="64"/>
                      <a:pt x="0" y="64"/>
                    </a:cubicBezTo>
                    <a:cubicBezTo>
                      <a:pt x="13" y="64"/>
                      <a:pt x="13" y="64"/>
                      <a:pt x="13" y="64"/>
                    </a:cubicBezTo>
                    <a:lnTo>
                      <a:pt x="13" y="2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8" name="Freeform 339"/>
              <p:cNvSpPr/>
              <p:nvPr/>
            </p:nvSpPr>
            <p:spPr bwMode="auto">
              <a:xfrm>
                <a:off x="3757613" y="2918883"/>
                <a:ext cx="273050" cy="68263"/>
              </a:xfrm>
              <a:custGeom>
                <a:avLst/>
                <a:gdLst>
                  <a:gd name="T0" fmla="*/ 8 w 73"/>
                  <a:gd name="T1" fmla="*/ 18 h 18"/>
                  <a:gd name="T2" fmla="*/ 15 w 73"/>
                  <a:gd name="T3" fmla="*/ 18 h 18"/>
                  <a:gd name="T4" fmla="*/ 29 w 73"/>
                  <a:gd name="T5" fmla="*/ 18 h 18"/>
                  <a:gd name="T6" fmla="*/ 39 w 73"/>
                  <a:gd name="T7" fmla="*/ 10 h 18"/>
                  <a:gd name="T8" fmla="*/ 43 w 73"/>
                  <a:gd name="T9" fmla="*/ 10 h 18"/>
                  <a:gd name="T10" fmla="*/ 73 w 73"/>
                  <a:gd name="T11" fmla="*/ 10 h 18"/>
                  <a:gd name="T12" fmla="*/ 73 w 73"/>
                  <a:gd name="T13" fmla="*/ 9 h 18"/>
                  <a:gd name="T14" fmla="*/ 64 w 73"/>
                  <a:gd name="T15" fmla="*/ 0 h 18"/>
                  <a:gd name="T16" fmla="*/ 8 w 73"/>
                  <a:gd name="T17" fmla="*/ 0 h 18"/>
                  <a:gd name="T18" fmla="*/ 0 w 73"/>
                  <a:gd name="T19" fmla="*/ 9 h 18"/>
                  <a:gd name="T20" fmla="*/ 8 w 73"/>
                  <a:gd name="T21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73" h="18">
                    <a:moveTo>
                      <a:pt x="8" y="18"/>
                    </a:moveTo>
                    <a:cubicBezTo>
                      <a:pt x="15" y="18"/>
                      <a:pt x="15" y="18"/>
                      <a:pt x="15" y="18"/>
                    </a:cubicBezTo>
                    <a:cubicBezTo>
                      <a:pt x="29" y="18"/>
                      <a:pt x="29" y="18"/>
                      <a:pt x="29" y="18"/>
                    </a:cubicBezTo>
                    <a:cubicBezTo>
                      <a:pt x="30" y="13"/>
                      <a:pt x="34" y="10"/>
                      <a:pt x="39" y="10"/>
                    </a:cubicBezTo>
                    <a:cubicBezTo>
                      <a:pt x="41" y="10"/>
                      <a:pt x="42" y="10"/>
                      <a:pt x="43" y="10"/>
                    </a:cubicBezTo>
                    <a:cubicBezTo>
                      <a:pt x="73" y="10"/>
                      <a:pt x="73" y="10"/>
                      <a:pt x="73" y="10"/>
                    </a:cubicBezTo>
                    <a:cubicBezTo>
                      <a:pt x="73" y="10"/>
                      <a:pt x="73" y="9"/>
                      <a:pt x="73" y="9"/>
                    </a:cubicBezTo>
                    <a:cubicBezTo>
                      <a:pt x="73" y="4"/>
                      <a:pt x="69" y="0"/>
                      <a:pt x="64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4"/>
                      <a:pt x="3" y="18"/>
                      <a:pt x="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19" name="Freeform 340"/>
              <p:cNvSpPr/>
              <p:nvPr/>
            </p:nvSpPr>
            <p:spPr bwMode="auto">
              <a:xfrm>
                <a:off x="3757613" y="2990321"/>
                <a:ext cx="119062" cy="68263"/>
              </a:xfrm>
              <a:custGeom>
                <a:avLst/>
                <a:gdLst>
                  <a:gd name="T0" fmla="*/ 8 w 32"/>
                  <a:gd name="T1" fmla="*/ 18 h 18"/>
                  <a:gd name="T2" fmla="*/ 11 w 32"/>
                  <a:gd name="T3" fmla="*/ 18 h 18"/>
                  <a:gd name="T4" fmla="*/ 14 w 32"/>
                  <a:gd name="T5" fmla="*/ 18 h 18"/>
                  <a:gd name="T6" fmla="*/ 32 w 32"/>
                  <a:gd name="T7" fmla="*/ 18 h 18"/>
                  <a:gd name="T8" fmla="*/ 32 w 32"/>
                  <a:gd name="T9" fmla="*/ 10 h 18"/>
                  <a:gd name="T10" fmla="*/ 28 w 32"/>
                  <a:gd name="T11" fmla="*/ 1 h 18"/>
                  <a:gd name="T12" fmla="*/ 28 w 32"/>
                  <a:gd name="T13" fmla="*/ 0 h 18"/>
                  <a:gd name="T14" fmla="*/ 14 w 32"/>
                  <a:gd name="T15" fmla="*/ 0 h 18"/>
                  <a:gd name="T16" fmla="*/ 11 w 32"/>
                  <a:gd name="T17" fmla="*/ 0 h 18"/>
                  <a:gd name="T18" fmla="*/ 8 w 32"/>
                  <a:gd name="T19" fmla="*/ 0 h 18"/>
                  <a:gd name="T20" fmla="*/ 0 w 32"/>
                  <a:gd name="T21" fmla="*/ 9 h 18"/>
                  <a:gd name="T22" fmla="*/ 8 w 32"/>
                  <a:gd name="T23" fmla="*/ 18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32" h="18">
                    <a:moveTo>
                      <a:pt x="8" y="18"/>
                    </a:moveTo>
                    <a:cubicBezTo>
                      <a:pt x="11" y="18"/>
                      <a:pt x="11" y="18"/>
                      <a:pt x="11" y="18"/>
                    </a:cubicBezTo>
                    <a:cubicBezTo>
                      <a:pt x="14" y="18"/>
                      <a:pt x="14" y="18"/>
                      <a:pt x="14" y="18"/>
                    </a:cubicBezTo>
                    <a:cubicBezTo>
                      <a:pt x="32" y="18"/>
                      <a:pt x="32" y="18"/>
                      <a:pt x="32" y="18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0" y="8"/>
                      <a:pt x="28" y="5"/>
                      <a:pt x="28" y="1"/>
                    </a:cubicBezTo>
                    <a:cubicBezTo>
                      <a:pt x="28" y="1"/>
                      <a:pt x="28" y="1"/>
                      <a:pt x="28" y="0"/>
                    </a:cubicBezTo>
                    <a:cubicBezTo>
                      <a:pt x="14" y="0"/>
                      <a:pt x="14" y="0"/>
                      <a:pt x="14" y="0"/>
                    </a:cubicBezTo>
                    <a:cubicBezTo>
                      <a:pt x="11" y="0"/>
                      <a:pt x="11" y="0"/>
                      <a:pt x="11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4"/>
                      <a:pt x="3" y="18"/>
                      <a:pt x="8" y="18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0" name="Freeform 341"/>
              <p:cNvSpPr/>
              <p:nvPr/>
            </p:nvSpPr>
            <p:spPr bwMode="auto">
              <a:xfrm>
                <a:off x="3929063" y="3009371"/>
                <a:ext cx="101600" cy="49213"/>
              </a:xfrm>
              <a:custGeom>
                <a:avLst/>
                <a:gdLst>
                  <a:gd name="T0" fmla="*/ 3 w 27"/>
                  <a:gd name="T1" fmla="*/ 0 h 13"/>
                  <a:gd name="T2" fmla="*/ 0 w 27"/>
                  <a:gd name="T3" fmla="*/ 5 h 13"/>
                  <a:gd name="T4" fmla="*/ 0 w 27"/>
                  <a:gd name="T5" fmla="*/ 13 h 13"/>
                  <a:gd name="T6" fmla="*/ 12 w 27"/>
                  <a:gd name="T7" fmla="*/ 13 h 13"/>
                  <a:gd name="T8" fmla="*/ 16 w 27"/>
                  <a:gd name="T9" fmla="*/ 13 h 13"/>
                  <a:gd name="T10" fmla="*/ 18 w 27"/>
                  <a:gd name="T11" fmla="*/ 13 h 13"/>
                  <a:gd name="T12" fmla="*/ 27 w 27"/>
                  <a:gd name="T13" fmla="*/ 4 h 13"/>
                  <a:gd name="T14" fmla="*/ 26 w 27"/>
                  <a:gd name="T15" fmla="*/ 0 h 13"/>
                  <a:gd name="T16" fmla="*/ 3 w 27"/>
                  <a:gd name="T17" fmla="*/ 0 h 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27" h="13">
                    <a:moveTo>
                      <a:pt x="3" y="0"/>
                    </a:moveTo>
                    <a:cubicBezTo>
                      <a:pt x="3" y="2"/>
                      <a:pt x="1" y="4"/>
                      <a:pt x="0" y="5"/>
                    </a:cubicBezTo>
                    <a:cubicBezTo>
                      <a:pt x="0" y="13"/>
                      <a:pt x="0" y="13"/>
                      <a:pt x="0" y="13"/>
                    </a:cubicBezTo>
                    <a:cubicBezTo>
                      <a:pt x="12" y="13"/>
                      <a:pt x="12" y="13"/>
                      <a:pt x="12" y="13"/>
                    </a:cubicBezTo>
                    <a:cubicBezTo>
                      <a:pt x="16" y="13"/>
                      <a:pt x="16" y="13"/>
                      <a:pt x="16" y="13"/>
                    </a:cubicBezTo>
                    <a:cubicBezTo>
                      <a:pt x="18" y="13"/>
                      <a:pt x="18" y="13"/>
                      <a:pt x="18" y="13"/>
                    </a:cubicBezTo>
                    <a:cubicBezTo>
                      <a:pt x="23" y="13"/>
                      <a:pt x="27" y="9"/>
                      <a:pt x="27" y="4"/>
                    </a:cubicBezTo>
                    <a:cubicBezTo>
                      <a:pt x="27" y="3"/>
                      <a:pt x="27" y="1"/>
                      <a:pt x="26" y="0"/>
                    </a:cubicBezTo>
                    <a:lnTo>
                      <a:pt x="3" y="0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1" name="Freeform 342"/>
              <p:cNvSpPr/>
              <p:nvPr/>
            </p:nvSpPr>
            <p:spPr bwMode="auto">
              <a:xfrm>
                <a:off x="3757613" y="3064933"/>
                <a:ext cx="273050" cy="65088"/>
              </a:xfrm>
              <a:custGeom>
                <a:avLst/>
                <a:gdLst>
                  <a:gd name="T0" fmla="*/ 64 w 73"/>
                  <a:gd name="T1" fmla="*/ 0 h 17"/>
                  <a:gd name="T2" fmla="*/ 61 w 73"/>
                  <a:gd name="T3" fmla="*/ 0 h 17"/>
                  <a:gd name="T4" fmla="*/ 57 w 73"/>
                  <a:gd name="T5" fmla="*/ 0 h 17"/>
                  <a:gd name="T6" fmla="*/ 46 w 73"/>
                  <a:gd name="T7" fmla="*/ 0 h 17"/>
                  <a:gd name="T8" fmla="*/ 46 w 73"/>
                  <a:gd name="T9" fmla="*/ 2 h 17"/>
                  <a:gd name="T10" fmla="*/ 39 w 73"/>
                  <a:gd name="T11" fmla="*/ 9 h 17"/>
                  <a:gd name="T12" fmla="*/ 32 w 73"/>
                  <a:gd name="T13" fmla="*/ 2 h 17"/>
                  <a:gd name="T14" fmla="*/ 32 w 73"/>
                  <a:gd name="T15" fmla="*/ 0 h 17"/>
                  <a:gd name="T16" fmla="*/ 15 w 73"/>
                  <a:gd name="T17" fmla="*/ 0 h 17"/>
                  <a:gd name="T18" fmla="*/ 10 w 73"/>
                  <a:gd name="T19" fmla="*/ 0 h 17"/>
                  <a:gd name="T20" fmla="*/ 8 w 73"/>
                  <a:gd name="T21" fmla="*/ 0 h 17"/>
                  <a:gd name="T22" fmla="*/ 0 w 73"/>
                  <a:gd name="T23" fmla="*/ 9 h 17"/>
                  <a:gd name="T24" fmla="*/ 8 w 73"/>
                  <a:gd name="T25" fmla="*/ 17 h 17"/>
                  <a:gd name="T26" fmla="*/ 64 w 73"/>
                  <a:gd name="T27" fmla="*/ 17 h 17"/>
                  <a:gd name="T28" fmla="*/ 73 w 73"/>
                  <a:gd name="T29" fmla="*/ 9 h 17"/>
                  <a:gd name="T30" fmla="*/ 64 w 73"/>
                  <a:gd name="T31" fmla="*/ 0 h 1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</a:cxnLst>
                <a:rect l="0" t="0" r="r" b="b"/>
                <a:pathLst>
                  <a:path w="73" h="17">
                    <a:moveTo>
                      <a:pt x="64" y="0"/>
                    </a:moveTo>
                    <a:cubicBezTo>
                      <a:pt x="61" y="0"/>
                      <a:pt x="61" y="0"/>
                      <a:pt x="61" y="0"/>
                    </a:cubicBezTo>
                    <a:cubicBezTo>
                      <a:pt x="57" y="0"/>
                      <a:pt x="57" y="0"/>
                      <a:pt x="57" y="0"/>
                    </a:cubicBezTo>
                    <a:cubicBezTo>
                      <a:pt x="46" y="0"/>
                      <a:pt x="46" y="0"/>
                      <a:pt x="46" y="0"/>
                    </a:cubicBezTo>
                    <a:cubicBezTo>
                      <a:pt x="46" y="2"/>
                      <a:pt x="46" y="2"/>
                      <a:pt x="46" y="2"/>
                    </a:cubicBezTo>
                    <a:cubicBezTo>
                      <a:pt x="46" y="6"/>
                      <a:pt x="43" y="9"/>
                      <a:pt x="39" y="9"/>
                    </a:cubicBezTo>
                    <a:cubicBezTo>
                      <a:pt x="35" y="9"/>
                      <a:pt x="32" y="6"/>
                      <a:pt x="32" y="2"/>
                    </a:cubicBezTo>
                    <a:cubicBezTo>
                      <a:pt x="32" y="0"/>
                      <a:pt x="32" y="0"/>
                      <a:pt x="32" y="0"/>
                    </a:cubicBezTo>
                    <a:cubicBezTo>
                      <a:pt x="15" y="0"/>
                      <a:pt x="15" y="0"/>
                      <a:pt x="15" y="0"/>
                    </a:cubicBezTo>
                    <a:cubicBezTo>
                      <a:pt x="10" y="0"/>
                      <a:pt x="10" y="0"/>
                      <a:pt x="10" y="0"/>
                    </a:cubicBezTo>
                    <a:cubicBezTo>
                      <a:pt x="8" y="0"/>
                      <a:pt x="8" y="0"/>
                      <a:pt x="8" y="0"/>
                    </a:cubicBezTo>
                    <a:cubicBezTo>
                      <a:pt x="3" y="0"/>
                      <a:pt x="0" y="4"/>
                      <a:pt x="0" y="9"/>
                    </a:cubicBezTo>
                    <a:cubicBezTo>
                      <a:pt x="0" y="13"/>
                      <a:pt x="3" y="17"/>
                      <a:pt x="8" y="17"/>
                    </a:cubicBezTo>
                    <a:cubicBezTo>
                      <a:pt x="64" y="17"/>
                      <a:pt x="64" y="17"/>
                      <a:pt x="64" y="17"/>
                    </a:cubicBezTo>
                    <a:cubicBezTo>
                      <a:pt x="69" y="17"/>
                      <a:pt x="73" y="13"/>
                      <a:pt x="73" y="9"/>
                    </a:cubicBezTo>
                    <a:cubicBezTo>
                      <a:pt x="73" y="4"/>
                      <a:pt x="69" y="0"/>
                      <a:pt x="6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2" name="Freeform 343"/>
              <p:cNvSpPr>
                <a:spLocks noEditPoints="1"/>
              </p:cNvSpPr>
              <p:nvPr/>
            </p:nvSpPr>
            <p:spPr bwMode="auto">
              <a:xfrm>
                <a:off x="3876676" y="2907771"/>
                <a:ext cx="319087" cy="153988"/>
              </a:xfrm>
              <a:custGeom>
                <a:avLst/>
                <a:gdLst>
                  <a:gd name="T0" fmla="*/ 71 w 85"/>
                  <a:gd name="T1" fmla="*/ 0 h 41"/>
                  <a:gd name="T2" fmla="*/ 52 w 85"/>
                  <a:gd name="T3" fmla="*/ 16 h 41"/>
                  <a:gd name="T4" fmla="*/ 41 w 85"/>
                  <a:gd name="T5" fmla="*/ 16 h 41"/>
                  <a:gd name="T6" fmla="*/ 39 w 85"/>
                  <a:gd name="T7" fmla="*/ 16 h 41"/>
                  <a:gd name="T8" fmla="*/ 4 w 85"/>
                  <a:gd name="T9" fmla="*/ 16 h 41"/>
                  <a:gd name="T10" fmla="*/ 0 w 85"/>
                  <a:gd name="T11" fmla="*/ 22 h 41"/>
                  <a:gd name="T12" fmla="*/ 0 w 85"/>
                  <a:gd name="T13" fmla="*/ 24 h 41"/>
                  <a:gd name="T14" fmla="*/ 36 w 85"/>
                  <a:gd name="T15" fmla="*/ 24 h 41"/>
                  <a:gd name="T16" fmla="*/ 41 w 85"/>
                  <a:gd name="T17" fmla="*/ 24 h 41"/>
                  <a:gd name="T18" fmla="*/ 49 w 85"/>
                  <a:gd name="T19" fmla="*/ 24 h 41"/>
                  <a:gd name="T20" fmla="*/ 56 w 85"/>
                  <a:gd name="T21" fmla="*/ 41 h 41"/>
                  <a:gd name="T22" fmla="*/ 77 w 85"/>
                  <a:gd name="T23" fmla="*/ 20 h 41"/>
                  <a:gd name="T24" fmla="*/ 71 w 85"/>
                  <a:gd name="T25" fmla="*/ 0 h 41"/>
                  <a:gd name="T26" fmla="*/ 69 w 85"/>
                  <a:gd name="T27" fmla="*/ 20 h 41"/>
                  <a:gd name="T28" fmla="*/ 59 w 85"/>
                  <a:gd name="T29" fmla="*/ 33 h 41"/>
                  <a:gd name="T30" fmla="*/ 58 w 85"/>
                  <a:gd name="T31" fmla="*/ 20 h 41"/>
                  <a:gd name="T32" fmla="*/ 69 w 85"/>
                  <a:gd name="T33" fmla="*/ 8 h 41"/>
                  <a:gd name="T34" fmla="*/ 69 w 85"/>
                  <a:gd name="T35" fmla="*/ 20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85" h="41">
                    <a:moveTo>
                      <a:pt x="71" y="0"/>
                    </a:moveTo>
                    <a:cubicBezTo>
                      <a:pt x="60" y="0"/>
                      <a:pt x="55" y="9"/>
                      <a:pt x="52" y="16"/>
                    </a:cubicBezTo>
                    <a:cubicBezTo>
                      <a:pt x="41" y="16"/>
                      <a:pt x="41" y="16"/>
                      <a:pt x="41" y="16"/>
                    </a:cubicBezTo>
                    <a:cubicBezTo>
                      <a:pt x="39" y="16"/>
                      <a:pt x="39" y="16"/>
                      <a:pt x="39" y="16"/>
                    </a:cubicBezTo>
                    <a:cubicBezTo>
                      <a:pt x="4" y="16"/>
                      <a:pt x="4" y="16"/>
                      <a:pt x="4" y="16"/>
                    </a:cubicBezTo>
                    <a:cubicBezTo>
                      <a:pt x="3" y="18"/>
                      <a:pt x="1" y="20"/>
                      <a:pt x="0" y="22"/>
                    </a:cubicBezTo>
                    <a:cubicBezTo>
                      <a:pt x="0" y="22"/>
                      <a:pt x="0" y="23"/>
                      <a:pt x="0" y="24"/>
                    </a:cubicBezTo>
                    <a:cubicBezTo>
                      <a:pt x="36" y="24"/>
                      <a:pt x="36" y="24"/>
                      <a:pt x="36" y="24"/>
                    </a:cubicBezTo>
                    <a:cubicBezTo>
                      <a:pt x="41" y="24"/>
                      <a:pt x="41" y="24"/>
                      <a:pt x="41" y="24"/>
                    </a:cubicBezTo>
                    <a:cubicBezTo>
                      <a:pt x="49" y="24"/>
                      <a:pt x="49" y="24"/>
                      <a:pt x="49" y="24"/>
                    </a:cubicBezTo>
                    <a:cubicBezTo>
                      <a:pt x="46" y="32"/>
                      <a:pt x="45" y="41"/>
                      <a:pt x="56" y="41"/>
                    </a:cubicBezTo>
                    <a:cubicBezTo>
                      <a:pt x="70" y="41"/>
                      <a:pt x="74" y="29"/>
                      <a:pt x="77" y="20"/>
                    </a:cubicBezTo>
                    <a:cubicBezTo>
                      <a:pt x="80" y="12"/>
                      <a:pt x="85" y="0"/>
                      <a:pt x="71" y="0"/>
                    </a:cubicBezTo>
                    <a:close/>
                    <a:moveTo>
                      <a:pt x="69" y="20"/>
                    </a:moveTo>
                    <a:cubicBezTo>
                      <a:pt x="65" y="31"/>
                      <a:pt x="64" y="33"/>
                      <a:pt x="59" y="33"/>
                    </a:cubicBezTo>
                    <a:cubicBezTo>
                      <a:pt x="54" y="33"/>
                      <a:pt x="54" y="31"/>
                      <a:pt x="58" y="20"/>
                    </a:cubicBezTo>
                    <a:cubicBezTo>
                      <a:pt x="62" y="9"/>
                      <a:pt x="64" y="8"/>
                      <a:pt x="69" y="8"/>
                    </a:cubicBezTo>
                    <a:cubicBezTo>
                      <a:pt x="73" y="8"/>
                      <a:pt x="73" y="9"/>
                      <a:pt x="69" y="2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3" name="组合 22"/>
            <p:cNvGrpSpPr/>
            <p:nvPr/>
          </p:nvGrpSpPr>
          <p:grpSpPr>
            <a:xfrm>
              <a:off x="1424138" y="3882872"/>
              <a:ext cx="358426" cy="419773"/>
              <a:chOff x="4365625" y="4534958"/>
              <a:chExt cx="311150" cy="349251"/>
            </a:xfrm>
            <a:solidFill>
              <a:schemeClr val="bg1"/>
            </a:solidFill>
          </p:grpSpPr>
          <p:sp>
            <p:nvSpPr>
              <p:cNvPr id="24" name="Freeform 558"/>
              <p:cNvSpPr>
                <a:spLocks noEditPoints="1"/>
              </p:cNvSpPr>
              <p:nvPr/>
            </p:nvSpPr>
            <p:spPr bwMode="auto">
              <a:xfrm>
                <a:off x="4368800" y="4730221"/>
                <a:ext cx="131762" cy="153988"/>
              </a:xfrm>
              <a:custGeom>
                <a:avLst/>
                <a:gdLst>
                  <a:gd name="T0" fmla="*/ 32 w 35"/>
                  <a:gd name="T1" fmla="*/ 8 h 41"/>
                  <a:gd name="T2" fmla="*/ 32 w 35"/>
                  <a:gd name="T3" fmla="*/ 7 h 41"/>
                  <a:gd name="T4" fmla="*/ 31 w 35"/>
                  <a:gd name="T5" fmla="*/ 7 h 41"/>
                  <a:gd name="T6" fmla="*/ 30 w 35"/>
                  <a:gd name="T7" fmla="*/ 6 h 41"/>
                  <a:gd name="T8" fmla="*/ 30 w 35"/>
                  <a:gd name="T9" fmla="*/ 6 h 41"/>
                  <a:gd name="T10" fmla="*/ 29 w 35"/>
                  <a:gd name="T11" fmla="*/ 6 h 41"/>
                  <a:gd name="T12" fmla="*/ 28 w 35"/>
                  <a:gd name="T13" fmla="*/ 5 h 41"/>
                  <a:gd name="T14" fmla="*/ 27 w 35"/>
                  <a:gd name="T15" fmla="*/ 4 h 41"/>
                  <a:gd name="T16" fmla="*/ 25 w 35"/>
                  <a:gd name="T17" fmla="*/ 0 h 41"/>
                  <a:gd name="T18" fmla="*/ 23 w 35"/>
                  <a:gd name="T19" fmla="*/ 2 h 41"/>
                  <a:gd name="T20" fmla="*/ 3 w 35"/>
                  <a:gd name="T21" fmla="*/ 27 h 41"/>
                  <a:gd name="T22" fmla="*/ 4 w 35"/>
                  <a:gd name="T23" fmla="*/ 38 h 41"/>
                  <a:gd name="T24" fmla="*/ 4 w 35"/>
                  <a:gd name="T25" fmla="*/ 38 h 41"/>
                  <a:gd name="T26" fmla="*/ 15 w 35"/>
                  <a:gd name="T27" fmla="*/ 37 h 41"/>
                  <a:gd name="T28" fmla="*/ 34 w 35"/>
                  <a:gd name="T29" fmla="*/ 15 h 41"/>
                  <a:gd name="T30" fmla="*/ 35 w 35"/>
                  <a:gd name="T31" fmla="*/ 13 h 41"/>
                  <a:gd name="T32" fmla="*/ 32 w 35"/>
                  <a:gd name="T33" fmla="*/ 10 h 41"/>
                  <a:gd name="T34" fmla="*/ 32 w 35"/>
                  <a:gd name="T35" fmla="*/ 8 h 41"/>
                  <a:gd name="T36" fmla="*/ 13 w 35"/>
                  <a:gd name="T37" fmla="*/ 34 h 41"/>
                  <a:gd name="T38" fmla="*/ 6 w 35"/>
                  <a:gd name="T39" fmla="*/ 35 h 41"/>
                  <a:gd name="T40" fmla="*/ 6 w 35"/>
                  <a:gd name="T41" fmla="*/ 28 h 41"/>
                  <a:gd name="T42" fmla="*/ 13 w 35"/>
                  <a:gd name="T43" fmla="*/ 28 h 41"/>
                  <a:gd name="T44" fmla="*/ 13 w 35"/>
                  <a:gd name="T45" fmla="*/ 34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</a:cxnLst>
                <a:rect l="0" t="0" r="r" b="b"/>
                <a:pathLst>
                  <a:path w="35" h="41">
                    <a:moveTo>
                      <a:pt x="32" y="8"/>
                    </a:moveTo>
                    <a:cubicBezTo>
                      <a:pt x="32" y="8"/>
                      <a:pt x="32" y="8"/>
                      <a:pt x="32" y="7"/>
                    </a:cubicBezTo>
                    <a:cubicBezTo>
                      <a:pt x="31" y="7"/>
                      <a:pt x="31" y="7"/>
                      <a:pt x="31" y="7"/>
                    </a:cubicBezTo>
                    <a:cubicBezTo>
                      <a:pt x="31" y="6"/>
                      <a:pt x="30" y="6"/>
                      <a:pt x="30" y="6"/>
                    </a:cubicBezTo>
                    <a:cubicBezTo>
                      <a:pt x="30" y="6"/>
                      <a:pt x="30" y="6"/>
                      <a:pt x="30" y="6"/>
                    </a:cubicBezTo>
                    <a:cubicBezTo>
                      <a:pt x="30" y="6"/>
                      <a:pt x="30" y="6"/>
                      <a:pt x="29" y="6"/>
                    </a:cubicBezTo>
                    <a:cubicBezTo>
                      <a:pt x="29" y="6"/>
                      <a:pt x="28" y="5"/>
                      <a:pt x="28" y="5"/>
                    </a:cubicBezTo>
                    <a:cubicBezTo>
                      <a:pt x="27" y="4"/>
                      <a:pt x="27" y="4"/>
                      <a:pt x="27" y="4"/>
                    </a:cubicBezTo>
                    <a:cubicBezTo>
                      <a:pt x="26" y="3"/>
                      <a:pt x="26" y="1"/>
                      <a:pt x="25" y="0"/>
                    </a:cubicBezTo>
                    <a:cubicBezTo>
                      <a:pt x="23" y="2"/>
                      <a:pt x="23" y="2"/>
                      <a:pt x="23" y="2"/>
                    </a:cubicBezTo>
                    <a:cubicBezTo>
                      <a:pt x="3" y="27"/>
                      <a:pt x="3" y="27"/>
                      <a:pt x="3" y="27"/>
                    </a:cubicBezTo>
                    <a:cubicBezTo>
                      <a:pt x="0" y="30"/>
                      <a:pt x="0" y="35"/>
                      <a:pt x="4" y="38"/>
                    </a:cubicBezTo>
                    <a:cubicBezTo>
                      <a:pt x="4" y="38"/>
                      <a:pt x="4" y="38"/>
                      <a:pt x="4" y="38"/>
                    </a:cubicBezTo>
                    <a:cubicBezTo>
                      <a:pt x="7" y="41"/>
                      <a:pt x="12" y="40"/>
                      <a:pt x="15" y="37"/>
                    </a:cubicBezTo>
                    <a:cubicBezTo>
                      <a:pt x="34" y="15"/>
                      <a:pt x="34" y="15"/>
                      <a:pt x="34" y="15"/>
                    </a:cubicBezTo>
                    <a:cubicBezTo>
                      <a:pt x="35" y="13"/>
                      <a:pt x="35" y="13"/>
                      <a:pt x="35" y="13"/>
                    </a:cubicBezTo>
                    <a:cubicBezTo>
                      <a:pt x="32" y="10"/>
                      <a:pt x="32" y="10"/>
                      <a:pt x="32" y="10"/>
                    </a:cubicBezTo>
                    <a:cubicBezTo>
                      <a:pt x="32" y="9"/>
                      <a:pt x="31" y="8"/>
                      <a:pt x="32" y="8"/>
                    </a:cubicBezTo>
                    <a:close/>
                    <a:moveTo>
                      <a:pt x="13" y="34"/>
                    </a:moveTo>
                    <a:cubicBezTo>
                      <a:pt x="11" y="36"/>
                      <a:pt x="8" y="37"/>
                      <a:pt x="6" y="35"/>
                    </a:cubicBezTo>
                    <a:cubicBezTo>
                      <a:pt x="4" y="33"/>
                      <a:pt x="4" y="30"/>
                      <a:pt x="6" y="28"/>
                    </a:cubicBezTo>
                    <a:cubicBezTo>
                      <a:pt x="7" y="26"/>
                      <a:pt x="10" y="26"/>
                      <a:pt x="13" y="28"/>
                    </a:cubicBezTo>
                    <a:cubicBezTo>
                      <a:pt x="15" y="29"/>
                      <a:pt x="15" y="32"/>
                      <a:pt x="13" y="3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5" name="Freeform 559"/>
              <p:cNvSpPr/>
              <p:nvPr/>
            </p:nvSpPr>
            <p:spPr bwMode="auto">
              <a:xfrm>
                <a:off x="4500563" y="4534958"/>
                <a:ext cx="176212" cy="187325"/>
              </a:xfrm>
              <a:custGeom>
                <a:avLst/>
                <a:gdLst>
                  <a:gd name="T0" fmla="*/ 47 w 47"/>
                  <a:gd name="T1" fmla="*/ 22 h 50"/>
                  <a:gd name="T2" fmla="*/ 43 w 47"/>
                  <a:gd name="T3" fmla="*/ 19 h 50"/>
                  <a:gd name="T4" fmla="*/ 38 w 47"/>
                  <a:gd name="T5" fmla="*/ 24 h 50"/>
                  <a:gd name="T6" fmla="*/ 37 w 47"/>
                  <a:gd name="T7" fmla="*/ 25 h 50"/>
                  <a:gd name="T8" fmla="*/ 36 w 47"/>
                  <a:gd name="T9" fmla="*/ 26 h 50"/>
                  <a:gd name="T10" fmla="*/ 32 w 47"/>
                  <a:gd name="T11" fmla="*/ 27 h 50"/>
                  <a:gd name="T12" fmla="*/ 28 w 47"/>
                  <a:gd name="T13" fmla="*/ 27 h 50"/>
                  <a:gd name="T14" fmla="*/ 24 w 47"/>
                  <a:gd name="T15" fmla="*/ 25 h 50"/>
                  <a:gd name="T16" fmla="*/ 21 w 47"/>
                  <a:gd name="T17" fmla="*/ 20 h 50"/>
                  <a:gd name="T18" fmla="*/ 20 w 47"/>
                  <a:gd name="T19" fmla="*/ 16 h 50"/>
                  <a:gd name="T20" fmla="*/ 20 w 47"/>
                  <a:gd name="T21" fmla="*/ 13 h 50"/>
                  <a:gd name="T22" fmla="*/ 21 w 47"/>
                  <a:gd name="T23" fmla="*/ 11 h 50"/>
                  <a:gd name="T24" fmla="*/ 21 w 47"/>
                  <a:gd name="T25" fmla="*/ 10 h 50"/>
                  <a:gd name="T26" fmla="*/ 26 w 47"/>
                  <a:gd name="T27" fmla="*/ 5 h 50"/>
                  <a:gd name="T28" fmla="*/ 22 w 47"/>
                  <a:gd name="T29" fmla="*/ 1 h 50"/>
                  <a:gd name="T30" fmla="*/ 12 w 47"/>
                  <a:gd name="T31" fmla="*/ 7 h 50"/>
                  <a:gd name="T32" fmla="*/ 8 w 47"/>
                  <a:gd name="T33" fmla="*/ 19 h 50"/>
                  <a:gd name="T34" fmla="*/ 8 w 47"/>
                  <a:gd name="T35" fmla="*/ 22 h 50"/>
                  <a:gd name="T36" fmla="*/ 8 w 47"/>
                  <a:gd name="T37" fmla="*/ 23 h 50"/>
                  <a:gd name="T38" fmla="*/ 7 w 47"/>
                  <a:gd name="T39" fmla="*/ 29 h 50"/>
                  <a:gd name="T40" fmla="*/ 4 w 47"/>
                  <a:gd name="T41" fmla="*/ 35 h 50"/>
                  <a:gd name="T42" fmla="*/ 0 w 47"/>
                  <a:gd name="T43" fmla="*/ 40 h 50"/>
                  <a:gd name="T44" fmla="*/ 0 w 47"/>
                  <a:gd name="T45" fmla="*/ 40 h 50"/>
                  <a:gd name="T46" fmla="*/ 7 w 47"/>
                  <a:gd name="T47" fmla="*/ 44 h 50"/>
                  <a:gd name="T48" fmla="*/ 8 w 47"/>
                  <a:gd name="T49" fmla="*/ 44 h 50"/>
                  <a:gd name="T50" fmla="*/ 8 w 47"/>
                  <a:gd name="T51" fmla="*/ 46 h 50"/>
                  <a:gd name="T52" fmla="*/ 8 w 47"/>
                  <a:gd name="T53" fmla="*/ 47 h 50"/>
                  <a:gd name="T54" fmla="*/ 9 w 47"/>
                  <a:gd name="T55" fmla="*/ 47 h 50"/>
                  <a:gd name="T56" fmla="*/ 10 w 47"/>
                  <a:gd name="T57" fmla="*/ 48 h 50"/>
                  <a:gd name="T58" fmla="*/ 10 w 47"/>
                  <a:gd name="T59" fmla="*/ 49 h 50"/>
                  <a:gd name="T60" fmla="*/ 11 w 47"/>
                  <a:gd name="T61" fmla="*/ 48 h 50"/>
                  <a:gd name="T62" fmla="*/ 12 w 47"/>
                  <a:gd name="T63" fmla="*/ 49 h 50"/>
                  <a:gd name="T64" fmla="*/ 13 w 47"/>
                  <a:gd name="T65" fmla="*/ 50 h 50"/>
                  <a:gd name="T66" fmla="*/ 15 w 47"/>
                  <a:gd name="T67" fmla="*/ 48 h 50"/>
                  <a:gd name="T68" fmla="*/ 22 w 47"/>
                  <a:gd name="T69" fmla="*/ 42 h 50"/>
                  <a:gd name="T70" fmla="*/ 28 w 47"/>
                  <a:gd name="T71" fmla="*/ 40 h 50"/>
                  <a:gd name="T72" fmla="*/ 29 w 47"/>
                  <a:gd name="T73" fmla="*/ 40 h 50"/>
                  <a:gd name="T74" fmla="*/ 32 w 47"/>
                  <a:gd name="T75" fmla="*/ 39 h 50"/>
                  <a:gd name="T76" fmla="*/ 43 w 47"/>
                  <a:gd name="T77" fmla="*/ 33 h 50"/>
                  <a:gd name="T78" fmla="*/ 47 w 47"/>
                  <a:gd name="T79" fmla="*/ 22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47" h="50">
                    <a:moveTo>
                      <a:pt x="47" y="22"/>
                    </a:moveTo>
                    <a:cubicBezTo>
                      <a:pt x="47" y="17"/>
                      <a:pt x="45" y="16"/>
                      <a:pt x="43" y="19"/>
                    </a:cubicBezTo>
                    <a:cubicBezTo>
                      <a:pt x="41" y="21"/>
                      <a:pt x="38" y="24"/>
                      <a:pt x="38" y="24"/>
                    </a:cubicBezTo>
                    <a:cubicBezTo>
                      <a:pt x="38" y="24"/>
                      <a:pt x="38" y="24"/>
                      <a:pt x="37" y="25"/>
                    </a:cubicBezTo>
                    <a:cubicBezTo>
                      <a:pt x="37" y="25"/>
                      <a:pt x="36" y="26"/>
                      <a:pt x="36" y="26"/>
                    </a:cubicBezTo>
                    <a:cubicBezTo>
                      <a:pt x="35" y="26"/>
                      <a:pt x="33" y="27"/>
                      <a:pt x="32" y="27"/>
                    </a:cubicBezTo>
                    <a:cubicBezTo>
                      <a:pt x="31" y="27"/>
                      <a:pt x="29" y="27"/>
                      <a:pt x="28" y="27"/>
                    </a:cubicBezTo>
                    <a:cubicBezTo>
                      <a:pt x="26" y="26"/>
                      <a:pt x="25" y="26"/>
                      <a:pt x="24" y="25"/>
                    </a:cubicBezTo>
                    <a:cubicBezTo>
                      <a:pt x="22" y="23"/>
                      <a:pt x="21" y="22"/>
                      <a:pt x="21" y="20"/>
                    </a:cubicBezTo>
                    <a:cubicBezTo>
                      <a:pt x="20" y="19"/>
                      <a:pt x="20" y="18"/>
                      <a:pt x="20" y="16"/>
                    </a:cubicBezTo>
                    <a:cubicBezTo>
                      <a:pt x="20" y="15"/>
                      <a:pt x="20" y="14"/>
                      <a:pt x="20" y="13"/>
                    </a:cubicBezTo>
                    <a:cubicBezTo>
                      <a:pt x="21" y="12"/>
                      <a:pt x="21" y="12"/>
                      <a:pt x="21" y="11"/>
                    </a:cubicBezTo>
                    <a:cubicBezTo>
                      <a:pt x="21" y="10"/>
                      <a:pt x="21" y="10"/>
                      <a:pt x="21" y="10"/>
                    </a:cubicBezTo>
                    <a:cubicBezTo>
                      <a:pt x="22" y="10"/>
                      <a:pt x="24" y="7"/>
                      <a:pt x="26" y="5"/>
                    </a:cubicBezTo>
                    <a:cubicBezTo>
                      <a:pt x="28" y="2"/>
                      <a:pt x="27" y="0"/>
                      <a:pt x="22" y="1"/>
                    </a:cubicBezTo>
                    <a:cubicBezTo>
                      <a:pt x="22" y="1"/>
                      <a:pt x="17" y="2"/>
                      <a:pt x="12" y="7"/>
                    </a:cubicBezTo>
                    <a:cubicBezTo>
                      <a:pt x="9" y="10"/>
                      <a:pt x="8" y="14"/>
                      <a:pt x="8" y="19"/>
                    </a:cubicBezTo>
                    <a:cubicBezTo>
                      <a:pt x="7" y="20"/>
                      <a:pt x="7" y="21"/>
                      <a:pt x="8" y="22"/>
                    </a:cubicBezTo>
                    <a:cubicBezTo>
                      <a:pt x="8" y="23"/>
                      <a:pt x="8" y="23"/>
                      <a:pt x="8" y="23"/>
                    </a:cubicBezTo>
                    <a:cubicBezTo>
                      <a:pt x="8" y="25"/>
                      <a:pt x="8" y="27"/>
                      <a:pt x="7" y="29"/>
                    </a:cubicBezTo>
                    <a:cubicBezTo>
                      <a:pt x="7" y="31"/>
                      <a:pt x="5" y="33"/>
                      <a:pt x="4" y="35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0" y="40"/>
                      <a:pt x="0" y="40"/>
                      <a:pt x="0" y="40"/>
                    </a:cubicBezTo>
                    <a:cubicBezTo>
                      <a:pt x="3" y="40"/>
                      <a:pt x="6" y="41"/>
                      <a:pt x="7" y="44"/>
                    </a:cubicBezTo>
                    <a:cubicBezTo>
                      <a:pt x="8" y="44"/>
                      <a:pt x="8" y="44"/>
                      <a:pt x="8" y="44"/>
                    </a:cubicBezTo>
                    <a:cubicBezTo>
                      <a:pt x="8" y="45"/>
                      <a:pt x="8" y="46"/>
                      <a:pt x="8" y="46"/>
                    </a:cubicBezTo>
                    <a:cubicBezTo>
                      <a:pt x="8" y="46"/>
                      <a:pt x="8" y="47"/>
                      <a:pt x="8" y="47"/>
                    </a:cubicBezTo>
                    <a:cubicBezTo>
                      <a:pt x="8" y="47"/>
                      <a:pt x="9" y="47"/>
                      <a:pt x="9" y="47"/>
                    </a:cubicBezTo>
                    <a:cubicBezTo>
                      <a:pt x="9" y="48"/>
                      <a:pt x="10" y="48"/>
                      <a:pt x="10" y="48"/>
                    </a:cubicBezTo>
                    <a:cubicBezTo>
                      <a:pt x="10" y="48"/>
                      <a:pt x="10" y="48"/>
                      <a:pt x="10" y="49"/>
                    </a:cubicBezTo>
                    <a:cubicBezTo>
                      <a:pt x="10" y="48"/>
                      <a:pt x="10" y="48"/>
                      <a:pt x="11" y="48"/>
                    </a:cubicBezTo>
                    <a:cubicBezTo>
                      <a:pt x="11" y="48"/>
                      <a:pt x="12" y="49"/>
                      <a:pt x="12" y="49"/>
                    </a:cubicBezTo>
                    <a:cubicBezTo>
                      <a:pt x="13" y="50"/>
                      <a:pt x="13" y="50"/>
                      <a:pt x="13" y="50"/>
                    </a:cubicBezTo>
                    <a:cubicBezTo>
                      <a:pt x="15" y="48"/>
                      <a:pt x="15" y="48"/>
                      <a:pt x="15" y="48"/>
                    </a:cubicBezTo>
                    <a:cubicBezTo>
                      <a:pt x="17" y="45"/>
                      <a:pt x="20" y="42"/>
                      <a:pt x="22" y="42"/>
                    </a:cubicBezTo>
                    <a:cubicBezTo>
                      <a:pt x="24" y="41"/>
                      <a:pt x="26" y="40"/>
                      <a:pt x="28" y="40"/>
                    </a:cubicBezTo>
                    <a:cubicBezTo>
                      <a:pt x="28" y="40"/>
                      <a:pt x="28" y="40"/>
                      <a:pt x="29" y="40"/>
                    </a:cubicBezTo>
                    <a:cubicBezTo>
                      <a:pt x="30" y="40"/>
                      <a:pt x="31" y="40"/>
                      <a:pt x="32" y="39"/>
                    </a:cubicBezTo>
                    <a:cubicBezTo>
                      <a:pt x="36" y="38"/>
                      <a:pt x="40" y="36"/>
                      <a:pt x="43" y="33"/>
                    </a:cubicBezTo>
                    <a:cubicBezTo>
                      <a:pt x="47" y="27"/>
                      <a:pt x="47" y="22"/>
                      <a:pt x="47" y="2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6" name="Freeform 560"/>
              <p:cNvSpPr>
                <a:spLocks noEditPoints="1"/>
              </p:cNvSpPr>
              <p:nvPr/>
            </p:nvSpPr>
            <p:spPr bwMode="auto">
              <a:xfrm>
                <a:off x="4467225" y="4688946"/>
                <a:ext cx="171450" cy="187325"/>
              </a:xfrm>
              <a:custGeom>
                <a:avLst/>
                <a:gdLst>
                  <a:gd name="T0" fmla="*/ 20 w 46"/>
                  <a:gd name="T1" fmla="*/ 9 h 50"/>
                  <a:gd name="T2" fmla="*/ 17 w 46"/>
                  <a:gd name="T3" fmla="*/ 8 h 50"/>
                  <a:gd name="T4" fmla="*/ 15 w 46"/>
                  <a:gd name="T5" fmla="*/ 4 h 50"/>
                  <a:gd name="T6" fmla="*/ 15 w 46"/>
                  <a:gd name="T7" fmla="*/ 4 h 50"/>
                  <a:gd name="T8" fmla="*/ 4 w 46"/>
                  <a:gd name="T9" fmla="*/ 3 h 50"/>
                  <a:gd name="T10" fmla="*/ 3 w 46"/>
                  <a:gd name="T11" fmla="*/ 14 h 50"/>
                  <a:gd name="T12" fmla="*/ 3 w 46"/>
                  <a:gd name="T13" fmla="*/ 15 h 50"/>
                  <a:gd name="T14" fmla="*/ 6 w 46"/>
                  <a:gd name="T15" fmla="*/ 16 h 50"/>
                  <a:gd name="T16" fmla="*/ 8 w 46"/>
                  <a:gd name="T17" fmla="*/ 20 h 50"/>
                  <a:gd name="T18" fmla="*/ 31 w 46"/>
                  <a:gd name="T19" fmla="*/ 47 h 50"/>
                  <a:gd name="T20" fmla="*/ 42 w 46"/>
                  <a:gd name="T21" fmla="*/ 48 h 50"/>
                  <a:gd name="T22" fmla="*/ 43 w 46"/>
                  <a:gd name="T23" fmla="*/ 37 h 50"/>
                  <a:gd name="T24" fmla="*/ 20 w 46"/>
                  <a:gd name="T25" fmla="*/ 9 h 50"/>
                  <a:gd name="T26" fmla="*/ 40 w 46"/>
                  <a:gd name="T27" fmla="*/ 45 h 50"/>
                  <a:gd name="T28" fmla="*/ 34 w 46"/>
                  <a:gd name="T29" fmla="*/ 45 h 50"/>
                  <a:gd name="T30" fmla="*/ 33 w 46"/>
                  <a:gd name="T31" fmla="*/ 38 h 50"/>
                  <a:gd name="T32" fmla="*/ 40 w 46"/>
                  <a:gd name="T33" fmla="*/ 38 h 50"/>
                  <a:gd name="T34" fmla="*/ 40 w 46"/>
                  <a:gd name="T35" fmla="*/ 45 h 5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</a:cxnLst>
                <a:rect l="0" t="0" r="r" b="b"/>
                <a:pathLst>
                  <a:path w="46" h="50">
                    <a:moveTo>
                      <a:pt x="20" y="9"/>
                    </a:moveTo>
                    <a:cubicBezTo>
                      <a:pt x="18" y="10"/>
                      <a:pt x="18" y="9"/>
                      <a:pt x="17" y="8"/>
                    </a:cubicBezTo>
                    <a:cubicBezTo>
                      <a:pt x="15" y="6"/>
                      <a:pt x="14" y="6"/>
                      <a:pt x="15" y="4"/>
                    </a:cubicBezTo>
                    <a:cubicBezTo>
                      <a:pt x="15" y="4"/>
                      <a:pt x="15" y="4"/>
                      <a:pt x="15" y="4"/>
                    </a:cubicBezTo>
                    <a:cubicBezTo>
                      <a:pt x="12" y="1"/>
                      <a:pt x="7" y="0"/>
                      <a:pt x="4" y="3"/>
                    </a:cubicBezTo>
                    <a:cubicBezTo>
                      <a:pt x="0" y="6"/>
                      <a:pt x="0" y="11"/>
                      <a:pt x="3" y="14"/>
                    </a:cubicBezTo>
                    <a:cubicBezTo>
                      <a:pt x="3" y="15"/>
                      <a:pt x="3" y="15"/>
                      <a:pt x="3" y="15"/>
                    </a:cubicBezTo>
                    <a:cubicBezTo>
                      <a:pt x="5" y="14"/>
                      <a:pt x="5" y="15"/>
                      <a:pt x="6" y="16"/>
                    </a:cubicBezTo>
                    <a:cubicBezTo>
                      <a:pt x="8" y="18"/>
                      <a:pt x="9" y="18"/>
                      <a:pt x="8" y="20"/>
                    </a:cubicBezTo>
                    <a:cubicBezTo>
                      <a:pt x="31" y="47"/>
                      <a:pt x="31" y="47"/>
                      <a:pt x="31" y="47"/>
                    </a:cubicBezTo>
                    <a:cubicBezTo>
                      <a:pt x="34" y="50"/>
                      <a:pt x="39" y="50"/>
                      <a:pt x="42" y="48"/>
                    </a:cubicBezTo>
                    <a:cubicBezTo>
                      <a:pt x="45" y="45"/>
                      <a:pt x="46" y="40"/>
                      <a:pt x="43" y="37"/>
                    </a:cubicBezTo>
                    <a:lnTo>
                      <a:pt x="20" y="9"/>
                    </a:lnTo>
                    <a:close/>
                    <a:moveTo>
                      <a:pt x="40" y="45"/>
                    </a:moveTo>
                    <a:cubicBezTo>
                      <a:pt x="39" y="47"/>
                      <a:pt x="36" y="47"/>
                      <a:pt x="34" y="45"/>
                    </a:cubicBezTo>
                    <a:cubicBezTo>
                      <a:pt x="32" y="44"/>
                      <a:pt x="31" y="41"/>
                      <a:pt x="33" y="38"/>
                    </a:cubicBezTo>
                    <a:cubicBezTo>
                      <a:pt x="35" y="36"/>
                      <a:pt x="38" y="36"/>
                      <a:pt x="40" y="38"/>
                    </a:cubicBezTo>
                    <a:cubicBezTo>
                      <a:pt x="42" y="40"/>
                      <a:pt x="42" y="43"/>
                      <a:pt x="40" y="45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7" name="Freeform 561"/>
              <p:cNvSpPr/>
              <p:nvPr/>
            </p:nvSpPr>
            <p:spPr bwMode="auto">
              <a:xfrm>
                <a:off x="4365625" y="4565121"/>
                <a:ext cx="55562" cy="58738"/>
              </a:xfrm>
              <a:custGeom>
                <a:avLst/>
                <a:gdLst>
                  <a:gd name="T0" fmla="*/ 10 w 15"/>
                  <a:gd name="T1" fmla="*/ 16 h 16"/>
                  <a:gd name="T2" fmla="*/ 14 w 15"/>
                  <a:gd name="T3" fmla="*/ 12 h 16"/>
                  <a:gd name="T4" fmla="*/ 14 w 15"/>
                  <a:gd name="T5" fmla="*/ 9 h 16"/>
                  <a:gd name="T6" fmla="*/ 6 w 15"/>
                  <a:gd name="T7" fmla="*/ 2 h 16"/>
                  <a:gd name="T8" fmla="*/ 4 w 15"/>
                  <a:gd name="T9" fmla="*/ 1 h 16"/>
                  <a:gd name="T10" fmla="*/ 4 w 15"/>
                  <a:gd name="T11" fmla="*/ 1 h 16"/>
                  <a:gd name="T12" fmla="*/ 2 w 15"/>
                  <a:gd name="T13" fmla="*/ 2 h 16"/>
                  <a:gd name="T14" fmla="*/ 2 w 15"/>
                  <a:gd name="T15" fmla="*/ 2 h 16"/>
                  <a:gd name="T16" fmla="*/ 0 w 15"/>
                  <a:gd name="T17" fmla="*/ 4 h 16"/>
                  <a:gd name="T18" fmla="*/ 0 w 15"/>
                  <a:gd name="T19" fmla="*/ 5 h 16"/>
                  <a:gd name="T20" fmla="*/ 1 w 15"/>
                  <a:gd name="T21" fmla="*/ 7 h 16"/>
                  <a:gd name="T22" fmla="*/ 7 w 15"/>
                  <a:gd name="T23" fmla="*/ 15 h 16"/>
                  <a:gd name="T24" fmla="*/ 10 w 15"/>
                  <a:gd name="T25" fmla="*/ 16 h 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15" h="16">
                    <a:moveTo>
                      <a:pt x="10" y="16"/>
                    </a:moveTo>
                    <a:cubicBezTo>
                      <a:pt x="14" y="12"/>
                      <a:pt x="14" y="12"/>
                      <a:pt x="14" y="12"/>
                    </a:cubicBezTo>
                    <a:cubicBezTo>
                      <a:pt x="15" y="11"/>
                      <a:pt x="15" y="10"/>
                      <a:pt x="14" y="9"/>
                    </a:cubicBezTo>
                    <a:cubicBezTo>
                      <a:pt x="6" y="2"/>
                      <a:pt x="6" y="2"/>
                      <a:pt x="6" y="2"/>
                    </a:cubicBezTo>
                    <a:cubicBezTo>
                      <a:pt x="5" y="1"/>
                      <a:pt x="5" y="1"/>
                      <a:pt x="4" y="1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4" y="1"/>
                      <a:pt x="3" y="1"/>
                      <a:pt x="2" y="2"/>
                    </a:cubicBezTo>
                    <a:cubicBezTo>
                      <a:pt x="2" y="2"/>
                      <a:pt x="2" y="2"/>
                      <a:pt x="2" y="2"/>
                    </a:cubicBezTo>
                    <a:cubicBezTo>
                      <a:pt x="1" y="3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5"/>
                    </a:cubicBezTo>
                    <a:cubicBezTo>
                      <a:pt x="0" y="5"/>
                      <a:pt x="1" y="6"/>
                      <a:pt x="1" y="7"/>
                    </a:cubicBezTo>
                    <a:cubicBezTo>
                      <a:pt x="7" y="15"/>
                      <a:pt x="7" y="15"/>
                      <a:pt x="7" y="15"/>
                    </a:cubicBezTo>
                    <a:cubicBezTo>
                      <a:pt x="7" y="16"/>
                      <a:pt x="9" y="16"/>
                      <a:pt x="10" y="16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28" name="Freeform 562"/>
              <p:cNvSpPr/>
              <p:nvPr/>
            </p:nvSpPr>
            <p:spPr bwMode="auto">
              <a:xfrm>
                <a:off x="4406900" y="4612746"/>
                <a:ext cx="79375" cy="90488"/>
              </a:xfrm>
              <a:custGeom>
                <a:avLst/>
                <a:gdLst>
                  <a:gd name="T0" fmla="*/ 0 w 21"/>
                  <a:gd name="T1" fmla="*/ 4 h 24"/>
                  <a:gd name="T2" fmla="*/ 17 w 21"/>
                  <a:gd name="T3" fmla="*/ 24 h 24"/>
                  <a:gd name="T4" fmla="*/ 19 w 21"/>
                  <a:gd name="T5" fmla="*/ 22 h 24"/>
                  <a:gd name="T6" fmla="*/ 21 w 21"/>
                  <a:gd name="T7" fmla="*/ 20 h 24"/>
                  <a:gd name="T8" fmla="*/ 4 w 21"/>
                  <a:gd name="T9" fmla="*/ 0 h 24"/>
                  <a:gd name="T10" fmla="*/ 4 w 21"/>
                  <a:gd name="T11" fmla="*/ 1 h 24"/>
                  <a:gd name="T12" fmla="*/ 0 w 21"/>
                  <a:gd name="T13" fmla="*/ 4 h 24"/>
                  <a:gd name="T14" fmla="*/ 0 w 21"/>
                  <a:gd name="T15" fmla="*/ 4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21" h="24">
                    <a:moveTo>
                      <a:pt x="0" y="4"/>
                    </a:moveTo>
                    <a:cubicBezTo>
                      <a:pt x="17" y="24"/>
                      <a:pt x="17" y="24"/>
                      <a:pt x="17" y="24"/>
                    </a:cubicBezTo>
                    <a:cubicBezTo>
                      <a:pt x="17" y="23"/>
                      <a:pt x="18" y="22"/>
                      <a:pt x="19" y="22"/>
                    </a:cubicBezTo>
                    <a:cubicBezTo>
                      <a:pt x="19" y="21"/>
                      <a:pt x="20" y="20"/>
                      <a:pt x="21" y="2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4" y="0"/>
                      <a:pt x="4" y="0"/>
                      <a:pt x="4" y="1"/>
                    </a:cubicBezTo>
                    <a:cubicBezTo>
                      <a:pt x="0" y="4"/>
                      <a:pt x="0" y="4"/>
                      <a:pt x="0" y="4"/>
                    </a:cubicBezTo>
                    <a:cubicBezTo>
                      <a:pt x="0" y="4"/>
                      <a:pt x="0" y="4"/>
                      <a:pt x="0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</p:grpSp>
        <p:grpSp>
          <p:nvGrpSpPr>
            <p:cNvPr id="29" name="组合 28"/>
            <p:cNvGrpSpPr/>
            <p:nvPr/>
          </p:nvGrpSpPr>
          <p:grpSpPr>
            <a:xfrm>
              <a:off x="1387974" y="5510704"/>
              <a:ext cx="411783" cy="456104"/>
              <a:chOff x="7880351" y="202671"/>
              <a:chExt cx="415925" cy="376237"/>
            </a:xfrm>
            <a:solidFill>
              <a:schemeClr val="bg1"/>
            </a:solidFill>
          </p:grpSpPr>
          <p:sp>
            <p:nvSpPr>
              <p:cNvPr id="30" name="Freeform 154"/>
              <p:cNvSpPr/>
              <p:nvPr/>
            </p:nvSpPr>
            <p:spPr bwMode="auto">
              <a:xfrm>
                <a:off x="7880351" y="413808"/>
                <a:ext cx="41275" cy="28575"/>
              </a:xfrm>
              <a:custGeom>
                <a:avLst/>
                <a:gdLst>
                  <a:gd name="T0" fmla="*/ 9 w 11"/>
                  <a:gd name="T1" fmla="*/ 2 h 8"/>
                  <a:gd name="T2" fmla="*/ 5 w 11"/>
                  <a:gd name="T3" fmla="*/ 0 h 8"/>
                  <a:gd name="T4" fmla="*/ 4 w 11"/>
                  <a:gd name="T5" fmla="*/ 0 h 8"/>
                  <a:gd name="T6" fmla="*/ 1 w 11"/>
                  <a:gd name="T7" fmla="*/ 1 h 8"/>
                  <a:gd name="T8" fmla="*/ 2 w 11"/>
                  <a:gd name="T9" fmla="*/ 5 h 8"/>
                  <a:gd name="T10" fmla="*/ 7 w 11"/>
                  <a:gd name="T11" fmla="*/ 7 h 8"/>
                  <a:gd name="T12" fmla="*/ 11 w 11"/>
                  <a:gd name="T13" fmla="*/ 6 h 8"/>
                  <a:gd name="T14" fmla="*/ 9 w 11"/>
                  <a:gd name="T15" fmla="*/ 2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8">
                    <a:moveTo>
                      <a:pt x="9" y="2"/>
                    </a:moveTo>
                    <a:cubicBezTo>
                      <a:pt x="6" y="1"/>
                      <a:pt x="5" y="0"/>
                      <a:pt x="5" y="0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0"/>
                      <a:pt x="1" y="1"/>
                    </a:cubicBezTo>
                    <a:cubicBezTo>
                      <a:pt x="0" y="3"/>
                      <a:pt x="1" y="4"/>
                      <a:pt x="2" y="5"/>
                    </a:cubicBezTo>
                    <a:cubicBezTo>
                      <a:pt x="2" y="5"/>
                      <a:pt x="4" y="6"/>
                      <a:pt x="7" y="7"/>
                    </a:cubicBezTo>
                    <a:cubicBezTo>
                      <a:pt x="8" y="8"/>
                      <a:pt x="10" y="7"/>
                      <a:pt x="11" y="6"/>
                    </a:cubicBezTo>
                    <a:cubicBezTo>
                      <a:pt x="11" y="4"/>
                      <a:pt x="11" y="2"/>
                      <a:pt x="9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1" name="Freeform 155"/>
              <p:cNvSpPr/>
              <p:nvPr/>
            </p:nvSpPr>
            <p:spPr bwMode="auto">
              <a:xfrm>
                <a:off x="8007351" y="458258"/>
                <a:ext cx="60325" cy="33338"/>
              </a:xfrm>
              <a:custGeom>
                <a:avLst/>
                <a:gdLst>
                  <a:gd name="T0" fmla="*/ 14 w 16"/>
                  <a:gd name="T1" fmla="*/ 2 h 9"/>
                  <a:gd name="T2" fmla="*/ 4 w 16"/>
                  <a:gd name="T3" fmla="*/ 0 h 9"/>
                  <a:gd name="T4" fmla="*/ 3 w 16"/>
                  <a:gd name="T5" fmla="*/ 0 h 9"/>
                  <a:gd name="T6" fmla="*/ 0 w 16"/>
                  <a:gd name="T7" fmla="*/ 2 h 9"/>
                  <a:gd name="T8" fmla="*/ 2 w 16"/>
                  <a:gd name="T9" fmla="*/ 6 h 9"/>
                  <a:gd name="T10" fmla="*/ 12 w 16"/>
                  <a:gd name="T11" fmla="*/ 8 h 9"/>
                  <a:gd name="T12" fmla="*/ 16 w 16"/>
                  <a:gd name="T13" fmla="*/ 6 h 9"/>
                  <a:gd name="T14" fmla="*/ 14 w 16"/>
                  <a:gd name="T15" fmla="*/ 2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9">
                    <a:moveTo>
                      <a:pt x="14" y="2"/>
                    </a:moveTo>
                    <a:cubicBezTo>
                      <a:pt x="10" y="2"/>
                      <a:pt x="7" y="1"/>
                      <a:pt x="4" y="0"/>
                    </a:cubicBezTo>
                    <a:cubicBezTo>
                      <a:pt x="4" y="0"/>
                      <a:pt x="3" y="0"/>
                      <a:pt x="3" y="0"/>
                    </a:cubicBezTo>
                    <a:cubicBezTo>
                      <a:pt x="2" y="0"/>
                      <a:pt x="1" y="1"/>
                      <a:pt x="0" y="2"/>
                    </a:cubicBezTo>
                    <a:cubicBezTo>
                      <a:pt x="0" y="4"/>
                      <a:pt x="1" y="5"/>
                      <a:pt x="2" y="6"/>
                    </a:cubicBezTo>
                    <a:cubicBezTo>
                      <a:pt x="6" y="7"/>
                      <a:pt x="9" y="7"/>
                      <a:pt x="12" y="8"/>
                    </a:cubicBezTo>
                    <a:cubicBezTo>
                      <a:pt x="14" y="9"/>
                      <a:pt x="16" y="8"/>
                      <a:pt x="16" y="6"/>
                    </a:cubicBezTo>
                    <a:cubicBezTo>
                      <a:pt x="16" y="4"/>
                      <a:pt x="15" y="3"/>
                      <a:pt x="14" y="2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2" name="Freeform 156"/>
              <p:cNvSpPr/>
              <p:nvPr/>
            </p:nvSpPr>
            <p:spPr bwMode="auto">
              <a:xfrm>
                <a:off x="7932738" y="431271"/>
                <a:ext cx="63500" cy="38100"/>
              </a:xfrm>
              <a:custGeom>
                <a:avLst/>
                <a:gdLst>
                  <a:gd name="T0" fmla="*/ 14 w 17"/>
                  <a:gd name="T1" fmla="*/ 4 h 10"/>
                  <a:gd name="T2" fmla="*/ 5 w 17"/>
                  <a:gd name="T3" fmla="*/ 1 h 10"/>
                  <a:gd name="T4" fmla="*/ 4 w 17"/>
                  <a:gd name="T5" fmla="*/ 0 h 10"/>
                  <a:gd name="T6" fmla="*/ 1 w 17"/>
                  <a:gd name="T7" fmla="*/ 2 h 10"/>
                  <a:gd name="T8" fmla="*/ 2 w 17"/>
                  <a:gd name="T9" fmla="*/ 6 h 10"/>
                  <a:gd name="T10" fmla="*/ 12 w 17"/>
                  <a:gd name="T11" fmla="*/ 10 h 10"/>
                  <a:gd name="T12" fmla="*/ 16 w 17"/>
                  <a:gd name="T13" fmla="*/ 8 h 10"/>
                  <a:gd name="T14" fmla="*/ 14 w 17"/>
                  <a:gd name="T15" fmla="*/ 4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0">
                    <a:moveTo>
                      <a:pt x="14" y="4"/>
                    </a:moveTo>
                    <a:cubicBezTo>
                      <a:pt x="11" y="3"/>
                      <a:pt x="8" y="2"/>
                      <a:pt x="5" y="1"/>
                    </a:cubicBezTo>
                    <a:cubicBezTo>
                      <a:pt x="4" y="0"/>
                      <a:pt x="4" y="0"/>
                      <a:pt x="4" y="0"/>
                    </a:cubicBezTo>
                    <a:cubicBezTo>
                      <a:pt x="2" y="0"/>
                      <a:pt x="1" y="1"/>
                      <a:pt x="1" y="2"/>
                    </a:cubicBezTo>
                    <a:cubicBezTo>
                      <a:pt x="0" y="4"/>
                      <a:pt x="1" y="6"/>
                      <a:pt x="2" y="6"/>
                    </a:cubicBezTo>
                    <a:cubicBezTo>
                      <a:pt x="6" y="7"/>
                      <a:pt x="9" y="8"/>
                      <a:pt x="12" y="10"/>
                    </a:cubicBezTo>
                    <a:cubicBezTo>
                      <a:pt x="14" y="10"/>
                      <a:pt x="16" y="9"/>
                      <a:pt x="16" y="8"/>
                    </a:cubicBezTo>
                    <a:cubicBezTo>
                      <a:pt x="17" y="6"/>
                      <a:pt x="16" y="4"/>
                      <a:pt x="14" y="4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3" name="Freeform 157"/>
              <p:cNvSpPr/>
              <p:nvPr/>
            </p:nvSpPr>
            <p:spPr bwMode="auto">
              <a:xfrm>
                <a:off x="8081963" y="472546"/>
                <a:ext cx="30163" cy="15875"/>
              </a:xfrm>
              <a:custGeom>
                <a:avLst/>
                <a:gdLst>
                  <a:gd name="T0" fmla="*/ 0 w 8"/>
                  <a:gd name="T1" fmla="*/ 3 h 4"/>
                  <a:gd name="T2" fmla="*/ 0 w 8"/>
                  <a:gd name="T3" fmla="*/ 4 h 4"/>
                  <a:gd name="T4" fmla="*/ 2 w 8"/>
                  <a:gd name="T5" fmla="*/ 3 h 4"/>
                  <a:gd name="T6" fmla="*/ 8 w 8"/>
                  <a:gd name="T7" fmla="*/ 2 h 4"/>
                  <a:gd name="T8" fmla="*/ 8 w 8"/>
                  <a:gd name="T9" fmla="*/ 1 h 4"/>
                  <a:gd name="T10" fmla="*/ 4 w 8"/>
                  <a:gd name="T11" fmla="*/ 1 h 4"/>
                  <a:gd name="T12" fmla="*/ 3 w 8"/>
                  <a:gd name="T13" fmla="*/ 0 h 4"/>
                  <a:gd name="T14" fmla="*/ 0 w 8"/>
                  <a:gd name="T15" fmla="*/ 3 h 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8" h="4">
                    <a:moveTo>
                      <a:pt x="0" y="3"/>
                    </a:moveTo>
                    <a:cubicBezTo>
                      <a:pt x="0" y="3"/>
                      <a:pt x="0" y="4"/>
                      <a:pt x="0" y="4"/>
                    </a:cubicBezTo>
                    <a:cubicBezTo>
                      <a:pt x="1" y="3"/>
                      <a:pt x="1" y="3"/>
                      <a:pt x="2" y="3"/>
                    </a:cubicBezTo>
                    <a:cubicBezTo>
                      <a:pt x="4" y="3"/>
                      <a:pt x="6" y="2"/>
                      <a:pt x="8" y="2"/>
                    </a:cubicBezTo>
                    <a:cubicBezTo>
                      <a:pt x="8" y="1"/>
                      <a:pt x="8" y="1"/>
                      <a:pt x="8" y="1"/>
                    </a:cubicBezTo>
                    <a:cubicBezTo>
                      <a:pt x="6" y="1"/>
                      <a:pt x="5" y="1"/>
                      <a:pt x="4" y="1"/>
                    </a:cubicBezTo>
                    <a:cubicBezTo>
                      <a:pt x="3" y="0"/>
                      <a:pt x="3" y="0"/>
                      <a:pt x="3" y="0"/>
                    </a:cubicBezTo>
                    <a:cubicBezTo>
                      <a:pt x="2" y="0"/>
                      <a:pt x="0" y="1"/>
                      <a:pt x="0" y="3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4" name="Freeform 158"/>
              <p:cNvSpPr>
                <a:spLocks noEditPoints="1"/>
              </p:cNvSpPr>
              <p:nvPr/>
            </p:nvSpPr>
            <p:spPr bwMode="auto">
              <a:xfrm>
                <a:off x="7935913" y="318558"/>
                <a:ext cx="338138" cy="153988"/>
              </a:xfrm>
              <a:custGeom>
                <a:avLst/>
                <a:gdLst>
                  <a:gd name="T0" fmla="*/ 43 w 90"/>
                  <a:gd name="T1" fmla="*/ 22 h 41"/>
                  <a:gd name="T2" fmla="*/ 88 w 90"/>
                  <a:gd name="T3" fmla="*/ 41 h 41"/>
                  <a:gd name="T4" fmla="*/ 89 w 90"/>
                  <a:gd name="T5" fmla="*/ 40 h 41"/>
                  <a:gd name="T6" fmla="*/ 78 w 90"/>
                  <a:gd name="T7" fmla="*/ 24 h 41"/>
                  <a:gd name="T8" fmla="*/ 30 w 90"/>
                  <a:gd name="T9" fmla="*/ 4 h 41"/>
                  <a:gd name="T10" fmla="*/ 28 w 90"/>
                  <a:gd name="T11" fmla="*/ 3 h 41"/>
                  <a:gd name="T12" fmla="*/ 7 w 90"/>
                  <a:gd name="T13" fmla="*/ 3 h 41"/>
                  <a:gd name="T14" fmla="*/ 7 w 90"/>
                  <a:gd name="T15" fmla="*/ 3 h 41"/>
                  <a:gd name="T16" fmla="*/ 3 w 90"/>
                  <a:gd name="T17" fmla="*/ 8 h 41"/>
                  <a:gd name="T18" fmla="*/ 17 w 90"/>
                  <a:gd name="T19" fmla="*/ 30 h 41"/>
                  <a:gd name="T20" fmla="*/ 38 w 90"/>
                  <a:gd name="T21" fmla="*/ 30 h 41"/>
                  <a:gd name="T22" fmla="*/ 42 w 90"/>
                  <a:gd name="T23" fmla="*/ 25 h 41"/>
                  <a:gd name="T24" fmla="*/ 43 w 90"/>
                  <a:gd name="T25" fmla="*/ 22 h 41"/>
                  <a:gd name="T26" fmla="*/ 49 w 90"/>
                  <a:gd name="T27" fmla="*/ 16 h 41"/>
                  <a:gd name="T28" fmla="*/ 54 w 90"/>
                  <a:gd name="T29" fmla="*/ 17 h 41"/>
                  <a:gd name="T30" fmla="*/ 53 w 90"/>
                  <a:gd name="T31" fmla="*/ 22 h 41"/>
                  <a:gd name="T32" fmla="*/ 48 w 90"/>
                  <a:gd name="T33" fmla="*/ 21 h 41"/>
                  <a:gd name="T34" fmla="*/ 49 w 90"/>
                  <a:gd name="T35" fmla="*/ 16 h 41"/>
                  <a:gd name="T36" fmla="*/ 33 w 90"/>
                  <a:gd name="T37" fmla="*/ 21 h 41"/>
                  <a:gd name="T38" fmla="*/ 32 w 90"/>
                  <a:gd name="T39" fmla="*/ 22 h 41"/>
                  <a:gd name="T40" fmla="*/ 21 w 90"/>
                  <a:gd name="T41" fmla="*/ 21 h 41"/>
                  <a:gd name="T42" fmla="*/ 12 w 90"/>
                  <a:gd name="T43" fmla="*/ 12 h 41"/>
                  <a:gd name="T44" fmla="*/ 13 w 90"/>
                  <a:gd name="T45" fmla="*/ 11 h 41"/>
                  <a:gd name="T46" fmla="*/ 24 w 90"/>
                  <a:gd name="T47" fmla="*/ 12 h 41"/>
                  <a:gd name="T48" fmla="*/ 33 w 90"/>
                  <a:gd name="T49" fmla="*/ 21 h 4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90" h="41">
                    <a:moveTo>
                      <a:pt x="43" y="22"/>
                    </a:moveTo>
                    <a:cubicBezTo>
                      <a:pt x="88" y="41"/>
                      <a:pt x="88" y="41"/>
                      <a:pt x="88" y="41"/>
                    </a:cubicBezTo>
                    <a:cubicBezTo>
                      <a:pt x="89" y="40"/>
                      <a:pt x="89" y="40"/>
                      <a:pt x="89" y="40"/>
                    </a:cubicBezTo>
                    <a:cubicBezTo>
                      <a:pt x="90" y="38"/>
                      <a:pt x="89" y="29"/>
                      <a:pt x="78" y="24"/>
                    </a:cubicBezTo>
                    <a:cubicBezTo>
                      <a:pt x="30" y="4"/>
                      <a:pt x="30" y="4"/>
                      <a:pt x="30" y="4"/>
                    </a:cubicBezTo>
                    <a:cubicBezTo>
                      <a:pt x="30" y="4"/>
                      <a:pt x="29" y="3"/>
                      <a:pt x="28" y="3"/>
                    </a:cubicBezTo>
                    <a:cubicBezTo>
                      <a:pt x="21" y="0"/>
                      <a:pt x="12" y="0"/>
                      <a:pt x="7" y="3"/>
                    </a:cubicBezTo>
                    <a:cubicBezTo>
                      <a:pt x="7" y="3"/>
                      <a:pt x="7" y="3"/>
                      <a:pt x="7" y="3"/>
                    </a:cubicBezTo>
                    <a:cubicBezTo>
                      <a:pt x="5" y="5"/>
                      <a:pt x="4" y="6"/>
                      <a:pt x="3" y="8"/>
                    </a:cubicBezTo>
                    <a:cubicBezTo>
                      <a:pt x="0" y="16"/>
                      <a:pt x="6" y="26"/>
                      <a:pt x="17" y="30"/>
                    </a:cubicBezTo>
                    <a:cubicBezTo>
                      <a:pt x="24" y="34"/>
                      <a:pt x="32" y="33"/>
                      <a:pt x="38" y="30"/>
                    </a:cubicBezTo>
                    <a:cubicBezTo>
                      <a:pt x="40" y="29"/>
                      <a:pt x="41" y="27"/>
                      <a:pt x="42" y="25"/>
                    </a:cubicBezTo>
                    <a:cubicBezTo>
                      <a:pt x="42" y="24"/>
                      <a:pt x="43" y="23"/>
                      <a:pt x="43" y="22"/>
                    </a:cubicBezTo>
                    <a:close/>
                    <a:moveTo>
                      <a:pt x="49" y="16"/>
                    </a:moveTo>
                    <a:cubicBezTo>
                      <a:pt x="50" y="15"/>
                      <a:pt x="52" y="16"/>
                      <a:pt x="54" y="17"/>
                    </a:cubicBezTo>
                    <a:cubicBezTo>
                      <a:pt x="55" y="19"/>
                      <a:pt x="54" y="21"/>
                      <a:pt x="53" y="22"/>
                    </a:cubicBezTo>
                    <a:cubicBezTo>
                      <a:pt x="51" y="23"/>
                      <a:pt x="49" y="23"/>
                      <a:pt x="48" y="21"/>
                    </a:cubicBezTo>
                    <a:cubicBezTo>
                      <a:pt x="47" y="19"/>
                      <a:pt x="47" y="17"/>
                      <a:pt x="49" y="16"/>
                    </a:cubicBezTo>
                    <a:close/>
                    <a:moveTo>
                      <a:pt x="33" y="21"/>
                    </a:moveTo>
                    <a:cubicBezTo>
                      <a:pt x="33" y="21"/>
                      <a:pt x="33" y="21"/>
                      <a:pt x="32" y="22"/>
                    </a:cubicBezTo>
                    <a:cubicBezTo>
                      <a:pt x="30" y="23"/>
                      <a:pt x="26" y="23"/>
                      <a:pt x="21" y="21"/>
                    </a:cubicBezTo>
                    <a:cubicBezTo>
                      <a:pt x="14" y="18"/>
                      <a:pt x="11" y="14"/>
                      <a:pt x="12" y="12"/>
                    </a:cubicBezTo>
                    <a:cubicBezTo>
                      <a:pt x="12" y="12"/>
                      <a:pt x="12" y="12"/>
                      <a:pt x="13" y="11"/>
                    </a:cubicBezTo>
                    <a:cubicBezTo>
                      <a:pt x="15" y="10"/>
                      <a:pt x="19" y="10"/>
                      <a:pt x="24" y="12"/>
                    </a:cubicBezTo>
                    <a:cubicBezTo>
                      <a:pt x="31" y="15"/>
                      <a:pt x="34" y="20"/>
                      <a:pt x="33" y="2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5" name="Freeform 159"/>
              <p:cNvSpPr/>
              <p:nvPr/>
            </p:nvSpPr>
            <p:spPr bwMode="auto">
              <a:xfrm>
                <a:off x="8108951" y="413808"/>
                <a:ext cx="55563" cy="77788"/>
              </a:xfrm>
              <a:custGeom>
                <a:avLst/>
                <a:gdLst>
                  <a:gd name="T0" fmla="*/ 13 w 15"/>
                  <a:gd name="T1" fmla="*/ 6 h 21"/>
                  <a:gd name="T2" fmla="*/ 0 w 15"/>
                  <a:gd name="T3" fmla="*/ 0 h 21"/>
                  <a:gd name="T4" fmla="*/ 4 w 15"/>
                  <a:gd name="T5" fmla="*/ 18 h 21"/>
                  <a:gd name="T6" fmla="*/ 6 w 15"/>
                  <a:gd name="T7" fmla="*/ 17 h 21"/>
                  <a:gd name="T8" fmla="*/ 11 w 15"/>
                  <a:gd name="T9" fmla="*/ 21 h 21"/>
                  <a:gd name="T10" fmla="*/ 12 w 15"/>
                  <a:gd name="T11" fmla="*/ 21 h 21"/>
                  <a:gd name="T12" fmla="*/ 15 w 15"/>
                  <a:gd name="T13" fmla="*/ 17 h 21"/>
                  <a:gd name="T14" fmla="*/ 13 w 15"/>
                  <a:gd name="T15" fmla="*/ 6 h 2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5" h="21">
                    <a:moveTo>
                      <a:pt x="13" y="6"/>
                    </a:moveTo>
                    <a:cubicBezTo>
                      <a:pt x="0" y="0"/>
                      <a:pt x="0" y="0"/>
                      <a:pt x="0" y="0"/>
                    </a:cubicBezTo>
                    <a:cubicBezTo>
                      <a:pt x="4" y="18"/>
                      <a:pt x="4" y="18"/>
                      <a:pt x="4" y="18"/>
                    </a:cubicBezTo>
                    <a:cubicBezTo>
                      <a:pt x="4" y="18"/>
                      <a:pt x="5" y="18"/>
                      <a:pt x="6" y="17"/>
                    </a:cubicBezTo>
                    <a:cubicBezTo>
                      <a:pt x="8" y="17"/>
                      <a:pt x="11" y="19"/>
                      <a:pt x="11" y="21"/>
                    </a:cubicBezTo>
                    <a:cubicBezTo>
                      <a:pt x="12" y="21"/>
                      <a:pt x="12" y="21"/>
                      <a:pt x="12" y="21"/>
                    </a:cubicBezTo>
                    <a:cubicBezTo>
                      <a:pt x="12" y="19"/>
                      <a:pt x="13" y="17"/>
                      <a:pt x="15" y="17"/>
                    </a:cubicBezTo>
                    <a:lnTo>
                      <a:pt x="13" y="6"/>
                    </a:ln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6" name="Freeform 160"/>
              <p:cNvSpPr>
                <a:spLocks noEditPoints="1"/>
              </p:cNvSpPr>
              <p:nvPr/>
            </p:nvSpPr>
            <p:spPr bwMode="auto">
              <a:xfrm>
                <a:off x="8078788" y="202671"/>
                <a:ext cx="120650" cy="161925"/>
              </a:xfrm>
              <a:custGeom>
                <a:avLst/>
                <a:gdLst>
                  <a:gd name="T0" fmla="*/ 2 w 32"/>
                  <a:gd name="T1" fmla="*/ 28 h 43"/>
                  <a:gd name="T2" fmla="*/ 4 w 32"/>
                  <a:gd name="T3" fmla="*/ 38 h 43"/>
                  <a:gd name="T4" fmla="*/ 17 w 32"/>
                  <a:gd name="T5" fmla="*/ 43 h 43"/>
                  <a:gd name="T6" fmla="*/ 17 w 32"/>
                  <a:gd name="T7" fmla="*/ 43 h 43"/>
                  <a:gd name="T8" fmla="*/ 20 w 32"/>
                  <a:gd name="T9" fmla="*/ 43 h 43"/>
                  <a:gd name="T10" fmla="*/ 26 w 32"/>
                  <a:gd name="T11" fmla="*/ 39 h 43"/>
                  <a:gd name="T12" fmla="*/ 30 w 32"/>
                  <a:gd name="T13" fmla="*/ 19 h 43"/>
                  <a:gd name="T14" fmla="*/ 11 w 32"/>
                  <a:gd name="T15" fmla="*/ 1 h 43"/>
                  <a:gd name="T16" fmla="*/ 6 w 32"/>
                  <a:gd name="T17" fmla="*/ 4 h 43"/>
                  <a:gd name="T18" fmla="*/ 6 w 32"/>
                  <a:gd name="T19" fmla="*/ 4 h 43"/>
                  <a:gd name="T20" fmla="*/ 1 w 32"/>
                  <a:gd name="T21" fmla="*/ 25 h 43"/>
                  <a:gd name="T22" fmla="*/ 2 w 32"/>
                  <a:gd name="T23" fmla="*/ 28 h 43"/>
                  <a:gd name="T24" fmla="*/ 13 w 32"/>
                  <a:gd name="T25" fmla="*/ 11 h 43"/>
                  <a:gd name="T26" fmla="*/ 13 w 32"/>
                  <a:gd name="T27" fmla="*/ 11 h 43"/>
                  <a:gd name="T28" fmla="*/ 21 w 32"/>
                  <a:gd name="T29" fmla="*/ 21 h 43"/>
                  <a:gd name="T30" fmla="*/ 19 w 32"/>
                  <a:gd name="T31" fmla="*/ 32 h 43"/>
                  <a:gd name="T32" fmla="*/ 18 w 32"/>
                  <a:gd name="T33" fmla="*/ 33 h 43"/>
                  <a:gd name="T34" fmla="*/ 11 w 32"/>
                  <a:gd name="T35" fmla="*/ 23 h 43"/>
                  <a:gd name="T36" fmla="*/ 13 w 32"/>
                  <a:gd name="T37" fmla="*/ 11 h 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32" h="43">
                    <a:moveTo>
                      <a:pt x="2" y="28"/>
                    </a:moveTo>
                    <a:cubicBezTo>
                      <a:pt x="4" y="38"/>
                      <a:pt x="4" y="38"/>
                      <a:pt x="4" y="38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7" y="43"/>
                      <a:pt x="17" y="43"/>
                      <a:pt x="17" y="43"/>
                    </a:cubicBezTo>
                    <a:cubicBezTo>
                      <a:pt x="18" y="43"/>
                      <a:pt x="19" y="43"/>
                      <a:pt x="20" y="43"/>
                    </a:cubicBezTo>
                    <a:cubicBezTo>
                      <a:pt x="22" y="42"/>
                      <a:pt x="24" y="41"/>
                      <a:pt x="26" y="39"/>
                    </a:cubicBezTo>
                    <a:cubicBezTo>
                      <a:pt x="30" y="35"/>
                      <a:pt x="32" y="27"/>
                      <a:pt x="30" y="19"/>
                    </a:cubicBezTo>
                    <a:cubicBezTo>
                      <a:pt x="28" y="7"/>
                      <a:pt x="19" y="0"/>
                      <a:pt x="11" y="1"/>
                    </a:cubicBezTo>
                    <a:cubicBezTo>
                      <a:pt x="9" y="2"/>
                      <a:pt x="7" y="3"/>
                      <a:pt x="6" y="4"/>
                    </a:cubicBezTo>
                    <a:cubicBezTo>
                      <a:pt x="6" y="4"/>
                      <a:pt x="6" y="4"/>
                      <a:pt x="6" y="4"/>
                    </a:cubicBezTo>
                    <a:cubicBezTo>
                      <a:pt x="1" y="9"/>
                      <a:pt x="0" y="17"/>
                      <a:pt x="1" y="25"/>
                    </a:cubicBezTo>
                    <a:cubicBezTo>
                      <a:pt x="1" y="25"/>
                      <a:pt x="2" y="28"/>
                      <a:pt x="2" y="28"/>
                    </a:cubicBezTo>
                    <a:close/>
                    <a:moveTo>
                      <a:pt x="13" y="11"/>
                    </a:moveTo>
                    <a:cubicBezTo>
                      <a:pt x="13" y="11"/>
                      <a:pt x="13" y="11"/>
                      <a:pt x="13" y="11"/>
                    </a:cubicBezTo>
                    <a:cubicBezTo>
                      <a:pt x="15" y="11"/>
                      <a:pt x="19" y="14"/>
                      <a:pt x="21" y="21"/>
                    </a:cubicBezTo>
                    <a:cubicBezTo>
                      <a:pt x="22" y="26"/>
                      <a:pt x="21" y="31"/>
                      <a:pt x="19" y="32"/>
                    </a:cubicBezTo>
                    <a:cubicBezTo>
                      <a:pt x="19" y="33"/>
                      <a:pt x="18" y="33"/>
                      <a:pt x="18" y="33"/>
                    </a:cubicBezTo>
                    <a:cubicBezTo>
                      <a:pt x="16" y="33"/>
                      <a:pt x="12" y="30"/>
                      <a:pt x="11" y="23"/>
                    </a:cubicBezTo>
                    <a:cubicBezTo>
                      <a:pt x="10" y="18"/>
                      <a:pt x="11" y="13"/>
                      <a:pt x="13" y="1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7" name="Freeform 161"/>
              <p:cNvSpPr/>
              <p:nvPr/>
            </p:nvSpPr>
            <p:spPr bwMode="auto">
              <a:xfrm>
                <a:off x="7880351" y="543983"/>
                <a:ext cx="41275" cy="34925"/>
              </a:xfrm>
              <a:custGeom>
                <a:avLst/>
                <a:gdLst>
                  <a:gd name="T0" fmla="*/ 7 w 11"/>
                  <a:gd name="T1" fmla="*/ 1 h 9"/>
                  <a:gd name="T2" fmla="*/ 2 w 11"/>
                  <a:gd name="T3" fmla="*/ 3 h 9"/>
                  <a:gd name="T4" fmla="*/ 1 w 11"/>
                  <a:gd name="T5" fmla="*/ 7 h 9"/>
                  <a:gd name="T6" fmla="*/ 4 w 11"/>
                  <a:gd name="T7" fmla="*/ 9 h 9"/>
                  <a:gd name="T8" fmla="*/ 5 w 11"/>
                  <a:gd name="T9" fmla="*/ 8 h 9"/>
                  <a:gd name="T10" fmla="*/ 9 w 11"/>
                  <a:gd name="T11" fmla="*/ 6 h 9"/>
                  <a:gd name="T12" fmla="*/ 11 w 11"/>
                  <a:gd name="T13" fmla="*/ 3 h 9"/>
                  <a:gd name="T14" fmla="*/ 7 w 11"/>
                  <a:gd name="T15" fmla="*/ 1 h 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1" h="9">
                    <a:moveTo>
                      <a:pt x="7" y="1"/>
                    </a:moveTo>
                    <a:cubicBezTo>
                      <a:pt x="4" y="2"/>
                      <a:pt x="2" y="3"/>
                      <a:pt x="2" y="3"/>
                    </a:cubicBezTo>
                    <a:cubicBezTo>
                      <a:pt x="1" y="4"/>
                      <a:pt x="0" y="6"/>
                      <a:pt x="1" y="7"/>
                    </a:cubicBezTo>
                    <a:cubicBezTo>
                      <a:pt x="1" y="8"/>
                      <a:pt x="2" y="9"/>
                      <a:pt x="4" y="9"/>
                    </a:cubicBezTo>
                    <a:cubicBezTo>
                      <a:pt x="4" y="9"/>
                      <a:pt x="4" y="9"/>
                      <a:pt x="5" y="8"/>
                    </a:cubicBezTo>
                    <a:cubicBezTo>
                      <a:pt x="5" y="8"/>
                      <a:pt x="6" y="8"/>
                      <a:pt x="9" y="6"/>
                    </a:cubicBezTo>
                    <a:cubicBezTo>
                      <a:pt x="11" y="6"/>
                      <a:pt x="11" y="4"/>
                      <a:pt x="11" y="3"/>
                    </a:cubicBezTo>
                    <a:cubicBezTo>
                      <a:pt x="10" y="1"/>
                      <a:pt x="8" y="0"/>
                      <a:pt x="7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8" name="Freeform 162"/>
              <p:cNvSpPr/>
              <p:nvPr/>
            </p:nvSpPr>
            <p:spPr bwMode="auto">
              <a:xfrm>
                <a:off x="7932738" y="518583"/>
                <a:ext cx="63500" cy="36513"/>
              </a:xfrm>
              <a:custGeom>
                <a:avLst/>
                <a:gdLst>
                  <a:gd name="T0" fmla="*/ 12 w 17"/>
                  <a:gd name="T1" fmla="*/ 1 h 10"/>
                  <a:gd name="T2" fmla="*/ 2 w 17"/>
                  <a:gd name="T3" fmla="*/ 4 h 10"/>
                  <a:gd name="T4" fmla="*/ 1 w 17"/>
                  <a:gd name="T5" fmla="*/ 8 h 10"/>
                  <a:gd name="T6" fmla="*/ 4 w 17"/>
                  <a:gd name="T7" fmla="*/ 10 h 10"/>
                  <a:gd name="T8" fmla="*/ 5 w 17"/>
                  <a:gd name="T9" fmla="*/ 10 h 10"/>
                  <a:gd name="T10" fmla="*/ 14 w 17"/>
                  <a:gd name="T11" fmla="*/ 6 h 10"/>
                  <a:gd name="T12" fmla="*/ 16 w 17"/>
                  <a:gd name="T13" fmla="*/ 3 h 10"/>
                  <a:gd name="T14" fmla="*/ 12 w 17"/>
                  <a:gd name="T15" fmla="*/ 1 h 1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7" h="10">
                    <a:moveTo>
                      <a:pt x="12" y="1"/>
                    </a:moveTo>
                    <a:cubicBezTo>
                      <a:pt x="9" y="2"/>
                      <a:pt x="6" y="3"/>
                      <a:pt x="2" y="4"/>
                    </a:cubicBezTo>
                    <a:cubicBezTo>
                      <a:pt x="1" y="5"/>
                      <a:pt x="0" y="6"/>
                      <a:pt x="1" y="8"/>
                    </a:cubicBezTo>
                    <a:cubicBezTo>
                      <a:pt x="1" y="9"/>
                      <a:pt x="2" y="10"/>
                      <a:pt x="4" y="10"/>
                    </a:cubicBezTo>
                    <a:cubicBezTo>
                      <a:pt x="4" y="10"/>
                      <a:pt x="4" y="10"/>
                      <a:pt x="5" y="10"/>
                    </a:cubicBezTo>
                    <a:cubicBezTo>
                      <a:pt x="8" y="8"/>
                      <a:pt x="11" y="7"/>
                      <a:pt x="14" y="6"/>
                    </a:cubicBezTo>
                    <a:cubicBezTo>
                      <a:pt x="16" y="6"/>
                      <a:pt x="17" y="4"/>
                      <a:pt x="16" y="3"/>
                    </a:cubicBezTo>
                    <a:cubicBezTo>
                      <a:pt x="16" y="1"/>
                      <a:pt x="14" y="0"/>
                      <a:pt x="12" y="1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39" name="Freeform 163"/>
              <p:cNvSpPr/>
              <p:nvPr/>
            </p:nvSpPr>
            <p:spPr bwMode="auto">
              <a:xfrm>
                <a:off x="8081963" y="483658"/>
                <a:ext cx="60325" cy="30163"/>
              </a:xfrm>
              <a:custGeom>
                <a:avLst/>
                <a:gdLst>
                  <a:gd name="T0" fmla="*/ 13 w 16"/>
                  <a:gd name="T1" fmla="*/ 0 h 8"/>
                  <a:gd name="T2" fmla="*/ 3 w 16"/>
                  <a:gd name="T3" fmla="*/ 2 h 8"/>
                  <a:gd name="T4" fmla="*/ 0 w 16"/>
                  <a:gd name="T5" fmla="*/ 5 h 8"/>
                  <a:gd name="T6" fmla="*/ 3 w 16"/>
                  <a:gd name="T7" fmla="*/ 8 h 8"/>
                  <a:gd name="T8" fmla="*/ 4 w 16"/>
                  <a:gd name="T9" fmla="*/ 8 h 8"/>
                  <a:gd name="T10" fmla="*/ 14 w 16"/>
                  <a:gd name="T11" fmla="*/ 6 h 8"/>
                  <a:gd name="T12" fmla="*/ 16 w 16"/>
                  <a:gd name="T13" fmla="*/ 3 h 8"/>
                  <a:gd name="T14" fmla="*/ 13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3" y="0"/>
                    </a:moveTo>
                    <a:cubicBezTo>
                      <a:pt x="10" y="1"/>
                      <a:pt x="6" y="1"/>
                      <a:pt x="3" y="2"/>
                    </a:cubicBezTo>
                    <a:cubicBezTo>
                      <a:pt x="1" y="2"/>
                      <a:pt x="0" y="4"/>
                      <a:pt x="0" y="5"/>
                    </a:cubicBezTo>
                    <a:cubicBezTo>
                      <a:pt x="0" y="7"/>
                      <a:pt x="2" y="8"/>
                      <a:pt x="3" y="8"/>
                    </a:cubicBezTo>
                    <a:cubicBezTo>
                      <a:pt x="3" y="8"/>
                      <a:pt x="3" y="8"/>
                      <a:pt x="4" y="8"/>
                    </a:cubicBezTo>
                    <a:cubicBezTo>
                      <a:pt x="7" y="7"/>
                      <a:pt x="10" y="7"/>
                      <a:pt x="14" y="6"/>
                    </a:cubicBezTo>
                    <a:cubicBezTo>
                      <a:pt x="15" y="6"/>
                      <a:pt x="16" y="5"/>
                      <a:pt x="16" y="3"/>
                    </a:cubicBezTo>
                    <a:cubicBezTo>
                      <a:pt x="16" y="1"/>
                      <a:pt x="15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0" name="Freeform 164"/>
              <p:cNvSpPr/>
              <p:nvPr/>
            </p:nvSpPr>
            <p:spPr bwMode="auto">
              <a:xfrm>
                <a:off x="8007351" y="499533"/>
                <a:ext cx="60325" cy="30163"/>
              </a:xfrm>
              <a:custGeom>
                <a:avLst/>
                <a:gdLst>
                  <a:gd name="T0" fmla="*/ 12 w 16"/>
                  <a:gd name="T1" fmla="*/ 0 h 8"/>
                  <a:gd name="T2" fmla="*/ 2 w 16"/>
                  <a:gd name="T3" fmla="*/ 3 h 8"/>
                  <a:gd name="T4" fmla="*/ 0 w 16"/>
                  <a:gd name="T5" fmla="*/ 6 h 8"/>
                  <a:gd name="T6" fmla="*/ 3 w 16"/>
                  <a:gd name="T7" fmla="*/ 8 h 8"/>
                  <a:gd name="T8" fmla="*/ 4 w 16"/>
                  <a:gd name="T9" fmla="*/ 8 h 8"/>
                  <a:gd name="T10" fmla="*/ 14 w 16"/>
                  <a:gd name="T11" fmla="*/ 6 h 8"/>
                  <a:gd name="T12" fmla="*/ 16 w 16"/>
                  <a:gd name="T13" fmla="*/ 2 h 8"/>
                  <a:gd name="T14" fmla="*/ 12 w 16"/>
                  <a:gd name="T15" fmla="*/ 0 h 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16" h="8">
                    <a:moveTo>
                      <a:pt x="12" y="0"/>
                    </a:moveTo>
                    <a:cubicBezTo>
                      <a:pt x="9" y="1"/>
                      <a:pt x="6" y="2"/>
                      <a:pt x="2" y="3"/>
                    </a:cubicBezTo>
                    <a:cubicBezTo>
                      <a:pt x="1" y="3"/>
                      <a:pt x="0" y="5"/>
                      <a:pt x="0" y="6"/>
                    </a:cubicBezTo>
                    <a:cubicBezTo>
                      <a:pt x="1" y="8"/>
                      <a:pt x="2" y="8"/>
                      <a:pt x="3" y="8"/>
                    </a:cubicBezTo>
                    <a:cubicBezTo>
                      <a:pt x="3" y="8"/>
                      <a:pt x="4" y="8"/>
                      <a:pt x="4" y="8"/>
                    </a:cubicBezTo>
                    <a:cubicBezTo>
                      <a:pt x="7" y="7"/>
                      <a:pt x="10" y="7"/>
                      <a:pt x="14" y="6"/>
                    </a:cubicBezTo>
                    <a:cubicBezTo>
                      <a:pt x="15" y="5"/>
                      <a:pt x="16" y="4"/>
                      <a:pt x="16" y="2"/>
                    </a:cubicBezTo>
                    <a:cubicBezTo>
                      <a:pt x="16" y="1"/>
                      <a:pt x="14" y="0"/>
                      <a:pt x="12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1" name="Freeform 165"/>
              <p:cNvSpPr/>
              <p:nvPr/>
            </p:nvSpPr>
            <p:spPr bwMode="auto">
              <a:xfrm>
                <a:off x="8158163" y="480483"/>
                <a:ext cx="63500" cy="22225"/>
              </a:xfrm>
              <a:custGeom>
                <a:avLst/>
                <a:gdLst>
                  <a:gd name="T0" fmla="*/ 14 w 17"/>
                  <a:gd name="T1" fmla="*/ 0 h 6"/>
                  <a:gd name="T2" fmla="*/ 9 w 17"/>
                  <a:gd name="T3" fmla="*/ 0 h 6"/>
                  <a:gd name="T4" fmla="*/ 3 w 17"/>
                  <a:gd name="T5" fmla="*/ 1 h 6"/>
                  <a:gd name="T6" fmla="*/ 1 w 17"/>
                  <a:gd name="T7" fmla="*/ 4 h 6"/>
                  <a:gd name="T8" fmla="*/ 4 w 17"/>
                  <a:gd name="T9" fmla="*/ 6 h 6"/>
                  <a:gd name="T10" fmla="*/ 4 w 17"/>
                  <a:gd name="T11" fmla="*/ 6 h 6"/>
                  <a:gd name="T12" fmla="*/ 9 w 17"/>
                  <a:gd name="T13" fmla="*/ 6 h 6"/>
                  <a:gd name="T14" fmla="*/ 14 w 17"/>
                  <a:gd name="T15" fmla="*/ 6 h 6"/>
                  <a:gd name="T16" fmla="*/ 17 w 17"/>
                  <a:gd name="T17" fmla="*/ 3 h 6"/>
                  <a:gd name="T18" fmla="*/ 14 w 17"/>
                  <a:gd name="T19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</a:cxnLst>
                <a:rect l="0" t="0" r="r" b="b"/>
                <a:pathLst>
                  <a:path w="17" h="6">
                    <a:moveTo>
                      <a:pt x="14" y="0"/>
                    </a:moveTo>
                    <a:cubicBezTo>
                      <a:pt x="9" y="0"/>
                      <a:pt x="9" y="0"/>
                      <a:pt x="9" y="0"/>
                    </a:cubicBezTo>
                    <a:cubicBezTo>
                      <a:pt x="7" y="0"/>
                      <a:pt x="5" y="0"/>
                      <a:pt x="3" y="1"/>
                    </a:cubicBezTo>
                    <a:cubicBezTo>
                      <a:pt x="2" y="1"/>
                      <a:pt x="0" y="2"/>
                      <a:pt x="1" y="4"/>
                    </a:cubicBezTo>
                    <a:cubicBezTo>
                      <a:pt x="1" y="5"/>
                      <a:pt x="2" y="6"/>
                      <a:pt x="4" y="6"/>
                    </a:cubicBezTo>
                    <a:cubicBezTo>
                      <a:pt x="4" y="6"/>
                      <a:pt x="4" y="6"/>
                      <a:pt x="4" y="6"/>
                    </a:cubicBezTo>
                    <a:cubicBezTo>
                      <a:pt x="5" y="6"/>
                      <a:pt x="7" y="6"/>
                      <a:pt x="9" y="6"/>
                    </a:cubicBezTo>
                    <a:cubicBezTo>
                      <a:pt x="14" y="6"/>
                      <a:pt x="14" y="6"/>
                      <a:pt x="14" y="6"/>
                    </a:cubicBezTo>
                    <a:cubicBezTo>
                      <a:pt x="15" y="6"/>
                      <a:pt x="17" y="5"/>
                      <a:pt x="17" y="3"/>
                    </a:cubicBezTo>
                    <a:cubicBezTo>
                      <a:pt x="17" y="2"/>
                      <a:pt x="15" y="0"/>
                      <a:pt x="14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  <p:sp>
            <p:nvSpPr>
              <p:cNvPr id="42" name="Freeform 166"/>
              <p:cNvSpPr/>
              <p:nvPr/>
            </p:nvSpPr>
            <p:spPr bwMode="auto">
              <a:xfrm>
                <a:off x="8235951" y="480483"/>
                <a:ext cx="60325" cy="22225"/>
              </a:xfrm>
              <a:custGeom>
                <a:avLst/>
                <a:gdLst>
                  <a:gd name="T0" fmla="*/ 13 w 16"/>
                  <a:gd name="T1" fmla="*/ 0 h 6"/>
                  <a:gd name="T2" fmla="*/ 3 w 16"/>
                  <a:gd name="T3" fmla="*/ 0 h 6"/>
                  <a:gd name="T4" fmla="*/ 0 w 16"/>
                  <a:gd name="T5" fmla="*/ 3 h 6"/>
                  <a:gd name="T6" fmla="*/ 3 w 16"/>
                  <a:gd name="T7" fmla="*/ 6 h 6"/>
                  <a:gd name="T8" fmla="*/ 13 w 16"/>
                  <a:gd name="T9" fmla="*/ 6 h 6"/>
                  <a:gd name="T10" fmla="*/ 16 w 16"/>
                  <a:gd name="T11" fmla="*/ 3 h 6"/>
                  <a:gd name="T12" fmla="*/ 13 w 16"/>
                  <a:gd name="T13" fmla="*/ 0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16" h="6">
                    <a:moveTo>
                      <a:pt x="13" y="0"/>
                    </a:moveTo>
                    <a:cubicBezTo>
                      <a:pt x="3" y="0"/>
                      <a:pt x="3" y="0"/>
                      <a:pt x="3" y="0"/>
                    </a:cubicBezTo>
                    <a:cubicBezTo>
                      <a:pt x="1" y="0"/>
                      <a:pt x="0" y="2"/>
                      <a:pt x="0" y="3"/>
                    </a:cubicBezTo>
                    <a:cubicBezTo>
                      <a:pt x="0" y="5"/>
                      <a:pt x="1" y="6"/>
                      <a:pt x="3" y="6"/>
                    </a:cubicBezTo>
                    <a:cubicBezTo>
                      <a:pt x="13" y="6"/>
                      <a:pt x="13" y="6"/>
                      <a:pt x="13" y="6"/>
                    </a:cubicBezTo>
                    <a:cubicBezTo>
                      <a:pt x="15" y="6"/>
                      <a:pt x="16" y="5"/>
                      <a:pt x="16" y="3"/>
                    </a:cubicBezTo>
                    <a:cubicBezTo>
                      <a:pt x="16" y="2"/>
                      <a:pt x="15" y="0"/>
                      <a:pt x="13" y="0"/>
                    </a:cubicBezTo>
                    <a:close/>
                  </a:path>
                </a:pathLst>
              </a:custGeom>
              <a:grpFill/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</a14:hiddenLine>
                </a:ext>
              </a:extLst>
            </p:spPr>
            <p:txBody>
              <a:bodyPr vert="horz" wrap="square" lIns="96435" tIns="48218" rIns="96435" bIns="48218" numCol="1" anchor="t" anchorCtr="0" compatLnSpc="1"/>
              <a:lstStyle/>
              <a:p>
                <a:endParaRPr lang="zh-CN" altLang="en-US"/>
              </a:p>
            </p:txBody>
          </p:sp>
        </p:grpSp>
      </p:grpSp>
      <p:sp>
        <p:nvSpPr>
          <p:cNvPr id="43" name="文本框 42"/>
          <p:cNvSpPr txBox="1"/>
          <p:nvPr/>
        </p:nvSpPr>
        <p:spPr>
          <a:xfrm>
            <a:off x="532129" y="408940"/>
            <a:ext cx="280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添加标题文字内容</a:t>
            </a:r>
          </a:p>
        </p:txBody>
      </p:sp>
      <p:sp>
        <p:nvSpPr>
          <p:cNvPr id="44" name="矩形 43"/>
          <p:cNvSpPr/>
          <p:nvPr/>
        </p:nvSpPr>
        <p:spPr>
          <a:xfrm>
            <a:off x="251520" y="409228"/>
            <a:ext cx="17951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4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>
            <p:custDataLst>
              <p:tags r:id="rId2"/>
            </p:custDataLst>
          </p:nvPr>
        </p:nvSpPr>
        <p:spPr>
          <a:xfrm>
            <a:off x="352" y="2647532"/>
            <a:ext cx="12858046" cy="1165893"/>
          </a:xfrm>
          <a:prstGeom prst="rect">
            <a:avLst/>
          </a:prstGeom>
          <a:solidFill>
            <a:schemeClr val="accent2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prstClr val="white"/>
              </a:solidFill>
            </a:endParaRPr>
          </a:p>
        </p:txBody>
      </p:sp>
      <p:sp>
        <p:nvSpPr>
          <p:cNvPr id="12" name="矩形 11"/>
          <p:cNvSpPr/>
          <p:nvPr>
            <p:custDataLst>
              <p:tags r:id="rId3"/>
            </p:custDataLst>
          </p:nvPr>
        </p:nvSpPr>
        <p:spPr>
          <a:xfrm>
            <a:off x="3651626" y="3954514"/>
            <a:ext cx="9206772" cy="639946"/>
          </a:xfrm>
          <a:prstGeom prst="rect">
            <a:avLst/>
          </a:prstGeom>
          <a:solidFill>
            <a:schemeClr val="accent1"/>
          </a:solidFill>
          <a:ln w="12700" cap="flat" cmpd="sng" algn="ctr">
            <a:noFill/>
            <a:prstDash val="solid"/>
            <a:miter lim="800000"/>
          </a:ln>
          <a:effectLst/>
        </p:spPr>
        <p:txBody>
          <a:bodyPr rtlCol="0" anchor="b"/>
          <a:lstStyle/>
          <a:p>
            <a:pPr>
              <a:lnSpc>
                <a:spcPct val="150000"/>
              </a:lnSpc>
            </a:pPr>
            <a:endParaRPr lang="zh-CN" altLang="en-US" sz="2250" kern="0" dirty="0">
              <a:solidFill>
                <a:prstClr val="white"/>
              </a:solidFill>
              <a:latin typeface="幼圆" panose="02010509060101010101" pitchFamily="49" charset="-122"/>
              <a:ea typeface="幼圆" panose="02010509060101010101" pitchFamily="49" charset="-122"/>
            </a:endParaRPr>
          </a:p>
        </p:txBody>
      </p:sp>
      <p:sp>
        <p:nvSpPr>
          <p:cNvPr id="13" name="椭圆 12"/>
          <p:cNvSpPr/>
          <p:nvPr>
            <p:custDataLst>
              <p:tags r:id="rId4"/>
            </p:custDataLst>
          </p:nvPr>
        </p:nvSpPr>
        <p:spPr>
          <a:xfrm>
            <a:off x="6861423" y="1226910"/>
            <a:ext cx="4978526" cy="4978526"/>
          </a:xfrm>
          <a:prstGeom prst="ellipse">
            <a:avLst/>
          </a:prstGeom>
          <a:blipFill dpi="0" rotWithShape="1">
            <a:blip r:embed="rId8" cstate="email"/>
            <a:srcRect/>
            <a:stretch>
              <a:fillRect/>
            </a:stretch>
          </a:blipFill>
          <a:ln w="57150" cap="flat" cmpd="sng" algn="ctr">
            <a:solidFill>
              <a:schemeClr val="accent1"/>
            </a:solidFill>
            <a:prstDash val="solid"/>
            <a:miter lim="800000"/>
          </a:ln>
          <a:effectLst/>
        </p:spPr>
        <p:txBody>
          <a:bodyPr rtlCol="0" anchor="ctr"/>
          <a:lstStyle/>
          <a:p>
            <a:pPr algn="ctr" defTabSz="1285875">
              <a:defRPr/>
            </a:pPr>
            <a:endParaRPr lang="zh-CN" altLang="en-US" sz="2530" kern="0">
              <a:solidFill>
                <a:prstClr val="white"/>
              </a:solidFill>
            </a:endParaRPr>
          </a:p>
        </p:txBody>
      </p:sp>
      <p:sp>
        <p:nvSpPr>
          <p:cNvPr id="14" name="文本框 13"/>
          <p:cNvSpPr txBox="1"/>
          <p:nvPr>
            <p:custDataLst>
              <p:tags r:id="rId5"/>
            </p:custDataLst>
          </p:nvPr>
        </p:nvSpPr>
        <p:spPr>
          <a:xfrm>
            <a:off x="1265335" y="2765088"/>
            <a:ext cx="3821133" cy="951085"/>
          </a:xfrm>
          <a:prstGeom prst="rect">
            <a:avLst/>
          </a:prstGeom>
          <a:noFill/>
        </p:spPr>
        <p:txBody>
          <a:bodyPr vert="horz" wrap="none" rtlCol="0">
            <a:noAutofit/>
          </a:bodyPr>
          <a:lstStyle/>
          <a:p>
            <a:r>
              <a:rPr lang="zh-CN" altLang="en-US" sz="5060" spc="562" dirty="0">
                <a:solidFill>
                  <a:prstClr val="white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  <a:cs typeface="Microsoft New Tai Lue" panose="020B0502040204020203" pitchFamily="34" charset="0"/>
              </a:rPr>
              <a:t>第二部分</a:t>
            </a:r>
          </a:p>
        </p:txBody>
      </p:sp>
      <p:sp>
        <p:nvSpPr>
          <p:cNvPr id="4" name="矩形 3"/>
          <p:cNvSpPr/>
          <p:nvPr/>
        </p:nvSpPr>
        <p:spPr>
          <a:xfrm>
            <a:off x="3652434" y="3990171"/>
            <a:ext cx="3106235" cy="61170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zh-CN" altLang="en-US" sz="3375" spc="422" dirty="0">
                <a:solidFill>
                  <a:schemeClr val="bg1"/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</a:t>
            </a:r>
          </a:p>
        </p:txBody>
      </p:sp>
    </p:spTree>
    <p:custDataLst>
      <p:tags r:id="rId1"/>
    </p:custData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 advTm="4000">
        <p14:warp dir="in"/>
      </p:transition>
    </mc:Choice>
    <mc:Fallback xmlns="">
      <p:transition spd="slow" advTm="400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2" fill="hold" grpId="0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0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35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000"/>
                            </p:stCondLst>
                            <p:childTnLst>
                              <p:par>
                                <p:cTn id="19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 tmFilter="0,0; .5, 1; 1, 1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649"/>
                            </p:stCondLst>
                            <p:childTnLst>
                              <p:par>
                                <p:cTn id="27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29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30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31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32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2" grpId="0" animBg="1"/>
      <p:bldP spid="13" grpId="0" animBg="1"/>
      <p:bldP spid="14" grpId="0"/>
      <p:bldP spid="4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组合 1"/>
          <p:cNvGrpSpPr/>
          <p:nvPr/>
        </p:nvGrpSpPr>
        <p:grpSpPr>
          <a:xfrm>
            <a:off x="4404233" y="1422422"/>
            <a:ext cx="3829286" cy="5231616"/>
            <a:chOff x="4404233" y="1422422"/>
            <a:chExt cx="3829286" cy="5231616"/>
          </a:xfrm>
        </p:grpSpPr>
        <p:sp>
          <p:nvSpPr>
            <p:cNvPr id="24" name="正五边形 23"/>
            <p:cNvSpPr/>
            <p:nvPr/>
          </p:nvSpPr>
          <p:spPr>
            <a:xfrm>
              <a:off x="6437411" y="1422422"/>
              <a:ext cx="1796108" cy="988461"/>
            </a:xfrm>
            <a:custGeom>
              <a:avLst/>
              <a:gdLst>
                <a:gd name="connsiteX0" fmla="*/ 1 w 960120"/>
                <a:gd name="connsiteY0" fmla="*/ 349269 h 914400"/>
                <a:gd name="connsiteX1" fmla="*/ 480060 w 960120"/>
                <a:gd name="connsiteY1" fmla="*/ 0 h 914400"/>
                <a:gd name="connsiteX2" fmla="*/ 960119 w 960120"/>
                <a:gd name="connsiteY2" fmla="*/ 349269 h 914400"/>
                <a:gd name="connsiteX3" fmla="*/ 776753 w 960120"/>
                <a:gd name="connsiteY3" fmla="*/ 914398 h 914400"/>
                <a:gd name="connsiteX4" fmla="*/ 183367 w 960120"/>
                <a:gd name="connsiteY4" fmla="*/ 914398 h 914400"/>
                <a:gd name="connsiteX5" fmla="*/ 1 w 960120"/>
                <a:gd name="connsiteY5" fmla="*/ 349269 h 914400"/>
                <a:gd name="connsiteX0-1" fmla="*/ 0 w 1131568"/>
                <a:gd name="connsiteY0-2" fmla="*/ 349269 h 914398"/>
                <a:gd name="connsiteX1-3" fmla="*/ 480059 w 1131568"/>
                <a:gd name="connsiteY1-4" fmla="*/ 0 h 914398"/>
                <a:gd name="connsiteX2-5" fmla="*/ 1131568 w 1131568"/>
                <a:gd name="connsiteY2-6" fmla="*/ 360699 h 914398"/>
                <a:gd name="connsiteX3-7" fmla="*/ 776752 w 1131568"/>
                <a:gd name="connsiteY3-8" fmla="*/ 914398 h 914398"/>
                <a:gd name="connsiteX4-9" fmla="*/ 183366 w 1131568"/>
                <a:gd name="connsiteY4-10" fmla="*/ 914398 h 914398"/>
                <a:gd name="connsiteX5-11" fmla="*/ 0 w 1131568"/>
                <a:gd name="connsiteY5-12" fmla="*/ 349269 h 914398"/>
                <a:gd name="connsiteX0-13" fmla="*/ 0 w 1131568"/>
                <a:gd name="connsiteY0-14" fmla="*/ 349269 h 948688"/>
                <a:gd name="connsiteX1-15" fmla="*/ 480059 w 1131568"/>
                <a:gd name="connsiteY1-16" fmla="*/ 0 h 948688"/>
                <a:gd name="connsiteX2-17" fmla="*/ 1131568 w 1131568"/>
                <a:gd name="connsiteY2-18" fmla="*/ 360699 h 948688"/>
                <a:gd name="connsiteX3-19" fmla="*/ 845332 w 1131568"/>
                <a:gd name="connsiteY3-20" fmla="*/ 948688 h 948688"/>
                <a:gd name="connsiteX4-21" fmla="*/ 183366 w 1131568"/>
                <a:gd name="connsiteY4-22" fmla="*/ 914398 h 948688"/>
                <a:gd name="connsiteX5-23" fmla="*/ 0 w 1131568"/>
                <a:gd name="connsiteY5-24" fmla="*/ 349269 h 948688"/>
                <a:gd name="connsiteX0-25" fmla="*/ 320041 w 1451609"/>
                <a:gd name="connsiteY0-26" fmla="*/ 0 h 599419"/>
                <a:gd name="connsiteX1-27" fmla="*/ 0 w 1451609"/>
                <a:gd name="connsiteY1-28" fmla="*/ 5061 h 599419"/>
                <a:gd name="connsiteX2-29" fmla="*/ 1451609 w 1451609"/>
                <a:gd name="connsiteY2-30" fmla="*/ 11430 h 599419"/>
                <a:gd name="connsiteX3-31" fmla="*/ 1165373 w 1451609"/>
                <a:gd name="connsiteY3-32" fmla="*/ 599419 h 599419"/>
                <a:gd name="connsiteX4-33" fmla="*/ 503407 w 1451609"/>
                <a:gd name="connsiteY4-34" fmla="*/ 565129 h 599419"/>
                <a:gd name="connsiteX5-35" fmla="*/ 320041 w 1451609"/>
                <a:gd name="connsiteY5-36" fmla="*/ 0 h 599419"/>
                <a:gd name="connsiteX0-37" fmla="*/ 22861 w 1451609"/>
                <a:gd name="connsiteY0-38" fmla="*/ 520719 h 594358"/>
                <a:gd name="connsiteX1-39" fmla="*/ 0 w 1451609"/>
                <a:gd name="connsiteY1-40" fmla="*/ 0 h 594358"/>
                <a:gd name="connsiteX2-41" fmla="*/ 1451609 w 1451609"/>
                <a:gd name="connsiteY2-42" fmla="*/ 6369 h 594358"/>
                <a:gd name="connsiteX3-43" fmla="*/ 1165373 w 1451609"/>
                <a:gd name="connsiteY3-44" fmla="*/ 594358 h 594358"/>
                <a:gd name="connsiteX4-45" fmla="*/ 503407 w 1451609"/>
                <a:gd name="connsiteY4-46" fmla="*/ 560068 h 594358"/>
                <a:gd name="connsiteX5-47" fmla="*/ 22861 w 1451609"/>
                <a:gd name="connsiteY5-48" fmla="*/ 520719 h 594358"/>
                <a:gd name="connsiteX0-49" fmla="*/ 22861 w 1451609"/>
                <a:gd name="connsiteY0-50" fmla="*/ 520719 h 811528"/>
                <a:gd name="connsiteX1-51" fmla="*/ 0 w 1451609"/>
                <a:gd name="connsiteY1-52" fmla="*/ 0 h 811528"/>
                <a:gd name="connsiteX2-53" fmla="*/ 1451609 w 1451609"/>
                <a:gd name="connsiteY2-54" fmla="*/ 6369 h 811528"/>
                <a:gd name="connsiteX3-55" fmla="*/ 1073933 w 1451609"/>
                <a:gd name="connsiteY3-56" fmla="*/ 811528 h 811528"/>
                <a:gd name="connsiteX4-57" fmla="*/ 503407 w 1451609"/>
                <a:gd name="connsiteY4-58" fmla="*/ 560068 h 811528"/>
                <a:gd name="connsiteX5-59" fmla="*/ 22861 w 1451609"/>
                <a:gd name="connsiteY5-60" fmla="*/ 520719 h 811528"/>
                <a:gd name="connsiteX0-61" fmla="*/ 22861 w 1451609"/>
                <a:gd name="connsiteY0-62" fmla="*/ 520719 h 811528"/>
                <a:gd name="connsiteX1-63" fmla="*/ 0 w 1451609"/>
                <a:gd name="connsiteY1-64" fmla="*/ 0 h 811528"/>
                <a:gd name="connsiteX2-65" fmla="*/ 1451609 w 1451609"/>
                <a:gd name="connsiteY2-66" fmla="*/ 6369 h 811528"/>
                <a:gd name="connsiteX3-67" fmla="*/ 1073933 w 1451609"/>
                <a:gd name="connsiteY3-68" fmla="*/ 811528 h 811528"/>
                <a:gd name="connsiteX4-69" fmla="*/ 446257 w 1451609"/>
                <a:gd name="connsiteY4-70" fmla="*/ 811528 h 811528"/>
                <a:gd name="connsiteX5-71" fmla="*/ 22861 w 1451609"/>
                <a:gd name="connsiteY5-72" fmla="*/ 520719 h 811528"/>
                <a:gd name="connsiteX0-73" fmla="*/ 0 w 1428748"/>
                <a:gd name="connsiteY0-74" fmla="*/ 514350 h 805159"/>
                <a:gd name="connsiteX1-75" fmla="*/ 274319 w 1428748"/>
                <a:gd name="connsiteY1-76" fmla="*/ 27921 h 805159"/>
                <a:gd name="connsiteX2-77" fmla="*/ 1428748 w 1428748"/>
                <a:gd name="connsiteY2-78" fmla="*/ 0 h 805159"/>
                <a:gd name="connsiteX3-79" fmla="*/ 1051072 w 1428748"/>
                <a:gd name="connsiteY3-80" fmla="*/ 805159 h 805159"/>
                <a:gd name="connsiteX4-81" fmla="*/ 423396 w 1428748"/>
                <a:gd name="connsiteY4-82" fmla="*/ 805159 h 805159"/>
                <a:gd name="connsiteX5-83" fmla="*/ 0 w 1428748"/>
                <a:gd name="connsiteY5-84" fmla="*/ 514350 h 805159"/>
                <a:gd name="connsiteX0-85" fmla="*/ 0 w 1428748"/>
                <a:gd name="connsiteY0-86" fmla="*/ 514350 h 805159"/>
                <a:gd name="connsiteX1-87" fmla="*/ 262889 w 1428748"/>
                <a:gd name="connsiteY1-88" fmla="*/ 16491 h 805159"/>
                <a:gd name="connsiteX2-89" fmla="*/ 1428748 w 1428748"/>
                <a:gd name="connsiteY2-90" fmla="*/ 0 h 805159"/>
                <a:gd name="connsiteX3-91" fmla="*/ 1051072 w 1428748"/>
                <a:gd name="connsiteY3-92" fmla="*/ 805159 h 805159"/>
                <a:gd name="connsiteX4-93" fmla="*/ 423396 w 1428748"/>
                <a:gd name="connsiteY4-94" fmla="*/ 805159 h 805159"/>
                <a:gd name="connsiteX5-95" fmla="*/ 0 w 1428748"/>
                <a:gd name="connsiteY5-96" fmla="*/ 514350 h 805159"/>
                <a:gd name="connsiteX0-97" fmla="*/ 0 w 1428748"/>
                <a:gd name="connsiteY0-98" fmla="*/ 514350 h 805159"/>
                <a:gd name="connsiteX1-99" fmla="*/ 240029 w 1428748"/>
                <a:gd name="connsiteY1-100" fmla="*/ 5061 h 805159"/>
                <a:gd name="connsiteX2-101" fmla="*/ 1428748 w 1428748"/>
                <a:gd name="connsiteY2-102" fmla="*/ 0 h 805159"/>
                <a:gd name="connsiteX3-103" fmla="*/ 1051072 w 1428748"/>
                <a:gd name="connsiteY3-104" fmla="*/ 805159 h 805159"/>
                <a:gd name="connsiteX4-105" fmla="*/ 423396 w 1428748"/>
                <a:gd name="connsiteY4-106" fmla="*/ 805159 h 805159"/>
                <a:gd name="connsiteX5-107" fmla="*/ 0 w 1428748"/>
                <a:gd name="connsiteY5-108" fmla="*/ 514350 h 805159"/>
                <a:gd name="connsiteX0-109" fmla="*/ 0 w 1428748"/>
                <a:gd name="connsiteY0-110" fmla="*/ 514350 h 816589"/>
                <a:gd name="connsiteX1-111" fmla="*/ 240029 w 1428748"/>
                <a:gd name="connsiteY1-112" fmla="*/ 5061 h 816589"/>
                <a:gd name="connsiteX2-113" fmla="*/ 1428748 w 1428748"/>
                <a:gd name="connsiteY2-114" fmla="*/ 0 h 816589"/>
                <a:gd name="connsiteX3-115" fmla="*/ 1051072 w 1428748"/>
                <a:gd name="connsiteY3-116" fmla="*/ 816589 h 816589"/>
                <a:gd name="connsiteX4-117" fmla="*/ 423396 w 1428748"/>
                <a:gd name="connsiteY4-118" fmla="*/ 805159 h 816589"/>
                <a:gd name="connsiteX5-119" fmla="*/ 0 w 1428748"/>
                <a:gd name="connsiteY5-120" fmla="*/ 514350 h 816589"/>
                <a:gd name="connsiteX0-121" fmla="*/ 0 w 1428748"/>
                <a:gd name="connsiteY0-122" fmla="*/ 514350 h 805159"/>
                <a:gd name="connsiteX1-123" fmla="*/ 240029 w 1428748"/>
                <a:gd name="connsiteY1-124" fmla="*/ 5061 h 805159"/>
                <a:gd name="connsiteX2-125" fmla="*/ 1428748 w 1428748"/>
                <a:gd name="connsiteY2-126" fmla="*/ 0 h 805159"/>
                <a:gd name="connsiteX3-127" fmla="*/ 1051072 w 1428748"/>
                <a:gd name="connsiteY3-128" fmla="*/ 805159 h 805159"/>
                <a:gd name="connsiteX4-129" fmla="*/ 423396 w 1428748"/>
                <a:gd name="connsiteY4-130" fmla="*/ 805159 h 805159"/>
                <a:gd name="connsiteX5-131" fmla="*/ 0 w 1428748"/>
                <a:gd name="connsiteY5-132" fmla="*/ 514350 h 805159"/>
                <a:gd name="connsiteX0-133" fmla="*/ 0 w 1440178"/>
                <a:gd name="connsiteY0-134" fmla="*/ 514350 h 805159"/>
                <a:gd name="connsiteX1-135" fmla="*/ 240029 w 1440178"/>
                <a:gd name="connsiteY1-136" fmla="*/ 5061 h 805159"/>
                <a:gd name="connsiteX2-137" fmla="*/ 1440178 w 1440178"/>
                <a:gd name="connsiteY2-138" fmla="*/ 0 h 805159"/>
                <a:gd name="connsiteX3-139" fmla="*/ 1051072 w 1440178"/>
                <a:gd name="connsiteY3-140" fmla="*/ 805159 h 805159"/>
                <a:gd name="connsiteX4-141" fmla="*/ 423396 w 1440178"/>
                <a:gd name="connsiteY4-142" fmla="*/ 805159 h 805159"/>
                <a:gd name="connsiteX5-143" fmla="*/ 0 w 1440178"/>
                <a:gd name="connsiteY5-144" fmla="*/ 514350 h 805159"/>
                <a:gd name="connsiteX0-145" fmla="*/ 0 w 1440178"/>
                <a:gd name="connsiteY0-146" fmla="*/ 457200 h 805159"/>
                <a:gd name="connsiteX1-147" fmla="*/ 240029 w 1440178"/>
                <a:gd name="connsiteY1-148" fmla="*/ 5061 h 805159"/>
                <a:gd name="connsiteX2-149" fmla="*/ 1440178 w 1440178"/>
                <a:gd name="connsiteY2-150" fmla="*/ 0 h 805159"/>
                <a:gd name="connsiteX3-151" fmla="*/ 1051072 w 1440178"/>
                <a:gd name="connsiteY3-152" fmla="*/ 805159 h 805159"/>
                <a:gd name="connsiteX4-153" fmla="*/ 423396 w 1440178"/>
                <a:gd name="connsiteY4-154" fmla="*/ 805159 h 805159"/>
                <a:gd name="connsiteX5-155" fmla="*/ 0 w 1440178"/>
                <a:gd name="connsiteY5-156" fmla="*/ 457200 h 805159"/>
                <a:gd name="connsiteX0-157" fmla="*/ 0 w 1440178"/>
                <a:gd name="connsiteY0-158" fmla="*/ 457200 h 805159"/>
                <a:gd name="connsiteX1-159" fmla="*/ 388619 w 1440178"/>
                <a:gd name="connsiteY1-160" fmla="*/ 5061 h 805159"/>
                <a:gd name="connsiteX2-161" fmla="*/ 1440178 w 1440178"/>
                <a:gd name="connsiteY2-162" fmla="*/ 0 h 805159"/>
                <a:gd name="connsiteX3-163" fmla="*/ 1051072 w 1440178"/>
                <a:gd name="connsiteY3-164" fmla="*/ 805159 h 805159"/>
                <a:gd name="connsiteX4-165" fmla="*/ 423396 w 1440178"/>
                <a:gd name="connsiteY4-166" fmla="*/ 805159 h 805159"/>
                <a:gd name="connsiteX5-167" fmla="*/ 0 w 1440178"/>
                <a:gd name="connsiteY5-168" fmla="*/ 457200 h 805159"/>
                <a:gd name="connsiteX0-169" fmla="*/ 0 w 1440178"/>
                <a:gd name="connsiteY0-170" fmla="*/ 457200 h 805159"/>
                <a:gd name="connsiteX1-171" fmla="*/ 377445 w 1440178"/>
                <a:gd name="connsiteY1-172" fmla="*/ 5061 h 805159"/>
                <a:gd name="connsiteX2-173" fmla="*/ 1440178 w 1440178"/>
                <a:gd name="connsiteY2-174" fmla="*/ 0 h 805159"/>
                <a:gd name="connsiteX3-175" fmla="*/ 1051072 w 1440178"/>
                <a:gd name="connsiteY3-176" fmla="*/ 805159 h 805159"/>
                <a:gd name="connsiteX4-177" fmla="*/ 423396 w 1440178"/>
                <a:gd name="connsiteY4-178" fmla="*/ 805159 h 805159"/>
                <a:gd name="connsiteX5-179" fmla="*/ 0 w 1440178"/>
                <a:gd name="connsiteY5-180" fmla="*/ 457200 h 805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440178" h="805159">
                  <a:moveTo>
                    <a:pt x="0" y="457200"/>
                  </a:moveTo>
                  <a:lnTo>
                    <a:pt x="377445" y="5061"/>
                  </a:lnTo>
                  <a:lnTo>
                    <a:pt x="1440178" y="0"/>
                  </a:lnTo>
                  <a:lnTo>
                    <a:pt x="1051072" y="805159"/>
                  </a:lnTo>
                  <a:lnTo>
                    <a:pt x="423396" y="805159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正五边形 23"/>
            <p:cNvSpPr/>
            <p:nvPr/>
          </p:nvSpPr>
          <p:spPr>
            <a:xfrm>
              <a:off x="5790491" y="2820735"/>
              <a:ext cx="1796108" cy="988461"/>
            </a:xfrm>
            <a:custGeom>
              <a:avLst/>
              <a:gdLst>
                <a:gd name="connsiteX0" fmla="*/ 1 w 960120"/>
                <a:gd name="connsiteY0" fmla="*/ 349269 h 914400"/>
                <a:gd name="connsiteX1" fmla="*/ 480060 w 960120"/>
                <a:gd name="connsiteY1" fmla="*/ 0 h 914400"/>
                <a:gd name="connsiteX2" fmla="*/ 960119 w 960120"/>
                <a:gd name="connsiteY2" fmla="*/ 349269 h 914400"/>
                <a:gd name="connsiteX3" fmla="*/ 776753 w 960120"/>
                <a:gd name="connsiteY3" fmla="*/ 914398 h 914400"/>
                <a:gd name="connsiteX4" fmla="*/ 183367 w 960120"/>
                <a:gd name="connsiteY4" fmla="*/ 914398 h 914400"/>
                <a:gd name="connsiteX5" fmla="*/ 1 w 960120"/>
                <a:gd name="connsiteY5" fmla="*/ 349269 h 914400"/>
                <a:gd name="connsiteX0-1" fmla="*/ 0 w 1131568"/>
                <a:gd name="connsiteY0-2" fmla="*/ 349269 h 914398"/>
                <a:gd name="connsiteX1-3" fmla="*/ 480059 w 1131568"/>
                <a:gd name="connsiteY1-4" fmla="*/ 0 h 914398"/>
                <a:gd name="connsiteX2-5" fmla="*/ 1131568 w 1131568"/>
                <a:gd name="connsiteY2-6" fmla="*/ 360699 h 914398"/>
                <a:gd name="connsiteX3-7" fmla="*/ 776752 w 1131568"/>
                <a:gd name="connsiteY3-8" fmla="*/ 914398 h 914398"/>
                <a:gd name="connsiteX4-9" fmla="*/ 183366 w 1131568"/>
                <a:gd name="connsiteY4-10" fmla="*/ 914398 h 914398"/>
                <a:gd name="connsiteX5-11" fmla="*/ 0 w 1131568"/>
                <a:gd name="connsiteY5-12" fmla="*/ 349269 h 914398"/>
                <a:gd name="connsiteX0-13" fmla="*/ 0 w 1131568"/>
                <a:gd name="connsiteY0-14" fmla="*/ 349269 h 948688"/>
                <a:gd name="connsiteX1-15" fmla="*/ 480059 w 1131568"/>
                <a:gd name="connsiteY1-16" fmla="*/ 0 h 948688"/>
                <a:gd name="connsiteX2-17" fmla="*/ 1131568 w 1131568"/>
                <a:gd name="connsiteY2-18" fmla="*/ 360699 h 948688"/>
                <a:gd name="connsiteX3-19" fmla="*/ 845332 w 1131568"/>
                <a:gd name="connsiteY3-20" fmla="*/ 948688 h 948688"/>
                <a:gd name="connsiteX4-21" fmla="*/ 183366 w 1131568"/>
                <a:gd name="connsiteY4-22" fmla="*/ 914398 h 948688"/>
                <a:gd name="connsiteX5-23" fmla="*/ 0 w 1131568"/>
                <a:gd name="connsiteY5-24" fmla="*/ 349269 h 948688"/>
                <a:gd name="connsiteX0-25" fmla="*/ 320041 w 1451609"/>
                <a:gd name="connsiteY0-26" fmla="*/ 0 h 599419"/>
                <a:gd name="connsiteX1-27" fmla="*/ 0 w 1451609"/>
                <a:gd name="connsiteY1-28" fmla="*/ 5061 h 599419"/>
                <a:gd name="connsiteX2-29" fmla="*/ 1451609 w 1451609"/>
                <a:gd name="connsiteY2-30" fmla="*/ 11430 h 599419"/>
                <a:gd name="connsiteX3-31" fmla="*/ 1165373 w 1451609"/>
                <a:gd name="connsiteY3-32" fmla="*/ 599419 h 599419"/>
                <a:gd name="connsiteX4-33" fmla="*/ 503407 w 1451609"/>
                <a:gd name="connsiteY4-34" fmla="*/ 565129 h 599419"/>
                <a:gd name="connsiteX5-35" fmla="*/ 320041 w 1451609"/>
                <a:gd name="connsiteY5-36" fmla="*/ 0 h 599419"/>
                <a:gd name="connsiteX0-37" fmla="*/ 22861 w 1451609"/>
                <a:gd name="connsiteY0-38" fmla="*/ 520719 h 594358"/>
                <a:gd name="connsiteX1-39" fmla="*/ 0 w 1451609"/>
                <a:gd name="connsiteY1-40" fmla="*/ 0 h 594358"/>
                <a:gd name="connsiteX2-41" fmla="*/ 1451609 w 1451609"/>
                <a:gd name="connsiteY2-42" fmla="*/ 6369 h 594358"/>
                <a:gd name="connsiteX3-43" fmla="*/ 1165373 w 1451609"/>
                <a:gd name="connsiteY3-44" fmla="*/ 594358 h 594358"/>
                <a:gd name="connsiteX4-45" fmla="*/ 503407 w 1451609"/>
                <a:gd name="connsiteY4-46" fmla="*/ 560068 h 594358"/>
                <a:gd name="connsiteX5-47" fmla="*/ 22861 w 1451609"/>
                <a:gd name="connsiteY5-48" fmla="*/ 520719 h 594358"/>
                <a:gd name="connsiteX0-49" fmla="*/ 22861 w 1451609"/>
                <a:gd name="connsiteY0-50" fmla="*/ 520719 h 811528"/>
                <a:gd name="connsiteX1-51" fmla="*/ 0 w 1451609"/>
                <a:gd name="connsiteY1-52" fmla="*/ 0 h 811528"/>
                <a:gd name="connsiteX2-53" fmla="*/ 1451609 w 1451609"/>
                <a:gd name="connsiteY2-54" fmla="*/ 6369 h 811528"/>
                <a:gd name="connsiteX3-55" fmla="*/ 1073933 w 1451609"/>
                <a:gd name="connsiteY3-56" fmla="*/ 811528 h 811528"/>
                <a:gd name="connsiteX4-57" fmla="*/ 503407 w 1451609"/>
                <a:gd name="connsiteY4-58" fmla="*/ 560068 h 811528"/>
                <a:gd name="connsiteX5-59" fmla="*/ 22861 w 1451609"/>
                <a:gd name="connsiteY5-60" fmla="*/ 520719 h 811528"/>
                <a:gd name="connsiteX0-61" fmla="*/ 22861 w 1451609"/>
                <a:gd name="connsiteY0-62" fmla="*/ 520719 h 811528"/>
                <a:gd name="connsiteX1-63" fmla="*/ 0 w 1451609"/>
                <a:gd name="connsiteY1-64" fmla="*/ 0 h 811528"/>
                <a:gd name="connsiteX2-65" fmla="*/ 1451609 w 1451609"/>
                <a:gd name="connsiteY2-66" fmla="*/ 6369 h 811528"/>
                <a:gd name="connsiteX3-67" fmla="*/ 1073933 w 1451609"/>
                <a:gd name="connsiteY3-68" fmla="*/ 811528 h 811528"/>
                <a:gd name="connsiteX4-69" fmla="*/ 446257 w 1451609"/>
                <a:gd name="connsiteY4-70" fmla="*/ 811528 h 811528"/>
                <a:gd name="connsiteX5-71" fmla="*/ 22861 w 1451609"/>
                <a:gd name="connsiteY5-72" fmla="*/ 520719 h 811528"/>
                <a:gd name="connsiteX0-73" fmla="*/ 0 w 1428748"/>
                <a:gd name="connsiteY0-74" fmla="*/ 514350 h 805159"/>
                <a:gd name="connsiteX1-75" fmla="*/ 274319 w 1428748"/>
                <a:gd name="connsiteY1-76" fmla="*/ 27921 h 805159"/>
                <a:gd name="connsiteX2-77" fmla="*/ 1428748 w 1428748"/>
                <a:gd name="connsiteY2-78" fmla="*/ 0 h 805159"/>
                <a:gd name="connsiteX3-79" fmla="*/ 1051072 w 1428748"/>
                <a:gd name="connsiteY3-80" fmla="*/ 805159 h 805159"/>
                <a:gd name="connsiteX4-81" fmla="*/ 423396 w 1428748"/>
                <a:gd name="connsiteY4-82" fmla="*/ 805159 h 805159"/>
                <a:gd name="connsiteX5-83" fmla="*/ 0 w 1428748"/>
                <a:gd name="connsiteY5-84" fmla="*/ 514350 h 805159"/>
                <a:gd name="connsiteX0-85" fmla="*/ 0 w 1428748"/>
                <a:gd name="connsiteY0-86" fmla="*/ 514350 h 805159"/>
                <a:gd name="connsiteX1-87" fmla="*/ 262889 w 1428748"/>
                <a:gd name="connsiteY1-88" fmla="*/ 16491 h 805159"/>
                <a:gd name="connsiteX2-89" fmla="*/ 1428748 w 1428748"/>
                <a:gd name="connsiteY2-90" fmla="*/ 0 h 805159"/>
                <a:gd name="connsiteX3-91" fmla="*/ 1051072 w 1428748"/>
                <a:gd name="connsiteY3-92" fmla="*/ 805159 h 805159"/>
                <a:gd name="connsiteX4-93" fmla="*/ 423396 w 1428748"/>
                <a:gd name="connsiteY4-94" fmla="*/ 805159 h 805159"/>
                <a:gd name="connsiteX5-95" fmla="*/ 0 w 1428748"/>
                <a:gd name="connsiteY5-96" fmla="*/ 514350 h 805159"/>
                <a:gd name="connsiteX0-97" fmla="*/ 0 w 1428748"/>
                <a:gd name="connsiteY0-98" fmla="*/ 514350 h 805159"/>
                <a:gd name="connsiteX1-99" fmla="*/ 240029 w 1428748"/>
                <a:gd name="connsiteY1-100" fmla="*/ 5061 h 805159"/>
                <a:gd name="connsiteX2-101" fmla="*/ 1428748 w 1428748"/>
                <a:gd name="connsiteY2-102" fmla="*/ 0 h 805159"/>
                <a:gd name="connsiteX3-103" fmla="*/ 1051072 w 1428748"/>
                <a:gd name="connsiteY3-104" fmla="*/ 805159 h 805159"/>
                <a:gd name="connsiteX4-105" fmla="*/ 423396 w 1428748"/>
                <a:gd name="connsiteY4-106" fmla="*/ 805159 h 805159"/>
                <a:gd name="connsiteX5-107" fmla="*/ 0 w 1428748"/>
                <a:gd name="connsiteY5-108" fmla="*/ 514350 h 805159"/>
                <a:gd name="connsiteX0-109" fmla="*/ 0 w 1428748"/>
                <a:gd name="connsiteY0-110" fmla="*/ 514350 h 816589"/>
                <a:gd name="connsiteX1-111" fmla="*/ 240029 w 1428748"/>
                <a:gd name="connsiteY1-112" fmla="*/ 5061 h 816589"/>
                <a:gd name="connsiteX2-113" fmla="*/ 1428748 w 1428748"/>
                <a:gd name="connsiteY2-114" fmla="*/ 0 h 816589"/>
                <a:gd name="connsiteX3-115" fmla="*/ 1051072 w 1428748"/>
                <a:gd name="connsiteY3-116" fmla="*/ 816589 h 816589"/>
                <a:gd name="connsiteX4-117" fmla="*/ 423396 w 1428748"/>
                <a:gd name="connsiteY4-118" fmla="*/ 805159 h 816589"/>
                <a:gd name="connsiteX5-119" fmla="*/ 0 w 1428748"/>
                <a:gd name="connsiteY5-120" fmla="*/ 514350 h 816589"/>
                <a:gd name="connsiteX0-121" fmla="*/ 0 w 1428748"/>
                <a:gd name="connsiteY0-122" fmla="*/ 514350 h 805159"/>
                <a:gd name="connsiteX1-123" fmla="*/ 240029 w 1428748"/>
                <a:gd name="connsiteY1-124" fmla="*/ 5061 h 805159"/>
                <a:gd name="connsiteX2-125" fmla="*/ 1428748 w 1428748"/>
                <a:gd name="connsiteY2-126" fmla="*/ 0 h 805159"/>
                <a:gd name="connsiteX3-127" fmla="*/ 1051072 w 1428748"/>
                <a:gd name="connsiteY3-128" fmla="*/ 805159 h 805159"/>
                <a:gd name="connsiteX4-129" fmla="*/ 423396 w 1428748"/>
                <a:gd name="connsiteY4-130" fmla="*/ 805159 h 805159"/>
                <a:gd name="connsiteX5-131" fmla="*/ 0 w 1428748"/>
                <a:gd name="connsiteY5-132" fmla="*/ 514350 h 805159"/>
                <a:gd name="connsiteX0-133" fmla="*/ 0 w 1440178"/>
                <a:gd name="connsiteY0-134" fmla="*/ 514350 h 805159"/>
                <a:gd name="connsiteX1-135" fmla="*/ 240029 w 1440178"/>
                <a:gd name="connsiteY1-136" fmla="*/ 5061 h 805159"/>
                <a:gd name="connsiteX2-137" fmla="*/ 1440178 w 1440178"/>
                <a:gd name="connsiteY2-138" fmla="*/ 0 h 805159"/>
                <a:gd name="connsiteX3-139" fmla="*/ 1051072 w 1440178"/>
                <a:gd name="connsiteY3-140" fmla="*/ 805159 h 805159"/>
                <a:gd name="connsiteX4-141" fmla="*/ 423396 w 1440178"/>
                <a:gd name="connsiteY4-142" fmla="*/ 805159 h 805159"/>
                <a:gd name="connsiteX5-143" fmla="*/ 0 w 1440178"/>
                <a:gd name="connsiteY5-144" fmla="*/ 514350 h 805159"/>
                <a:gd name="connsiteX0-145" fmla="*/ 0 w 1440178"/>
                <a:gd name="connsiteY0-146" fmla="*/ 457200 h 805159"/>
                <a:gd name="connsiteX1-147" fmla="*/ 240029 w 1440178"/>
                <a:gd name="connsiteY1-148" fmla="*/ 5061 h 805159"/>
                <a:gd name="connsiteX2-149" fmla="*/ 1440178 w 1440178"/>
                <a:gd name="connsiteY2-150" fmla="*/ 0 h 805159"/>
                <a:gd name="connsiteX3-151" fmla="*/ 1051072 w 1440178"/>
                <a:gd name="connsiteY3-152" fmla="*/ 805159 h 805159"/>
                <a:gd name="connsiteX4-153" fmla="*/ 423396 w 1440178"/>
                <a:gd name="connsiteY4-154" fmla="*/ 805159 h 805159"/>
                <a:gd name="connsiteX5-155" fmla="*/ 0 w 1440178"/>
                <a:gd name="connsiteY5-156" fmla="*/ 457200 h 805159"/>
                <a:gd name="connsiteX0-157" fmla="*/ 0 w 1440178"/>
                <a:gd name="connsiteY0-158" fmla="*/ 457200 h 805159"/>
                <a:gd name="connsiteX1-159" fmla="*/ 388619 w 1440178"/>
                <a:gd name="connsiteY1-160" fmla="*/ 5061 h 805159"/>
                <a:gd name="connsiteX2-161" fmla="*/ 1440178 w 1440178"/>
                <a:gd name="connsiteY2-162" fmla="*/ 0 h 805159"/>
                <a:gd name="connsiteX3-163" fmla="*/ 1051072 w 1440178"/>
                <a:gd name="connsiteY3-164" fmla="*/ 805159 h 805159"/>
                <a:gd name="connsiteX4-165" fmla="*/ 423396 w 1440178"/>
                <a:gd name="connsiteY4-166" fmla="*/ 805159 h 805159"/>
                <a:gd name="connsiteX5-167" fmla="*/ 0 w 1440178"/>
                <a:gd name="connsiteY5-168" fmla="*/ 457200 h 805159"/>
                <a:gd name="connsiteX0-169" fmla="*/ 0 w 1440178"/>
                <a:gd name="connsiteY0-170" fmla="*/ 457200 h 805159"/>
                <a:gd name="connsiteX1-171" fmla="*/ 377445 w 1440178"/>
                <a:gd name="connsiteY1-172" fmla="*/ 5061 h 805159"/>
                <a:gd name="connsiteX2-173" fmla="*/ 1440178 w 1440178"/>
                <a:gd name="connsiteY2-174" fmla="*/ 0 h 805159"/>
                <a:gd name="connsiteX3-175" fmla="*/ 1051072 w 1440178"/>
                <a:gd name="connsiteY3-176" fmla="*/ 805159 h 805159"/>
                <a:gd name="connsiteX4-177" fmla="*/ 423396 w 1440178"/>
                <a:gd name="connsiteY4-178" fmla="*/ 805159 h 805159"/>
                <a:gd name="connsiteX5-179" fmla="*/ 0 w 1440178"/>
                <a:gd name="connsiteY5-180" fmla="*/ 457200 h 805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440178" h="805159">
                  <a:moveTo>
                    <a:pt x="0" y="457200"/>
                  </a:moveTo>
                  <a:lnTo>
                    <a:pt x="377445" y="5061"/>
                  </a:lnTo>
                  <a:lnTo>
                    <a:pt x="1440178" y="0"/>
                  </a:lnTo>
                  <a:lnTo>
                    <a:pt x="1051072" y="805159"/>
                  </a:lnTo>
                  <a:lnTo>
                    <a:pt x="423396" y="805159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6" name="正五边形 23"/>
            <p:cNvSpPr/>
            <p:nvPr/>
          </p:nvSpPr>
          <p:spPr>
            <a:xfrm>
              <a:off x="5079281" y="4243156"/>
              <a:ext cx="1796108" cy="988461"/>
            </a:xfrm>
            <a:custGeom>
              <a:avLst/>
              <a:gdLst>
                <a:gd name="connsiteX0" fmla="*/ 1 w 960120"/>
                <a:gd name="connsiteY0" fmla="*/ 349269 h 914400"/>
                <a:gd name="connsiteX1" fmla="*/ 480060 w 960120"/>
                <a:gd name="connsiteY1" fmla="*/ 0 h 914400"/>
                <a:gd name="connsiteX2" fmla="*/ 960119 w 960120"/>
                <a:gd name="connsiteY2" fmla="*/ 349269 h 914400"/>
                <a:gd name="connsiteX3" fmla="*/ 776753 w 960120"/>
                <a:gd name="connsiteY3" fmla="*/ 914398 h 914400"/>
                <a:gd name="connsiteX4" fmla="*/ 183367 w 960120"/>
                <a:gd name="connsiteY4" fmla="*/ 914398 h 914400"/>
                <a:gd name="connsiteX5" fmla="*/ 1 w 960120"/>
                <a:gd name="connsiteY5" fmla="*/ 349269 h 914400"/>
                <a:gd name="connsiteX0-1" fmla="*/ 0 w 1131568"/>
                <a:gd name="connsiteY0-2" fmla="*/ 349269 h 914398"/>
                <a:gd name="connsiteX1-3" fmla="*/ 480059 w 1131568"/>
                <a:gd name="connsiteY1-4" fmla="*/ 0 h 914398"/>
                <a:gd name="connsiteX2-5" fmla="*/ 1131568 w 1131568"/>
                <a:gd name="connsiteY2-6" fmla="*/ 360699 h 914398"/>
                <a:gd name="connsiteX3-7" fmla="*/ 776752 w 1131568"/>
                <a:gd name="connsiteY3-8" fmla="*/ 914398 h 914398"/>
                <a:gd name="connsiteX4-9" fmla="*/ 183366 w 1131568"/>
                <a:gd name="connsiteY4-10" fmla="*/ 914398 h 914398"/>
                <a:gd name="connsiteX5-11" fmla="*/ 0 w 1131568"/>
                <a:gd name="connsiteY5-12" fmla="*/ 349269 h 914398"/>
                <a:gd name="connsiteX0-13" fmla="*/ 0 w 1131568"/>
                <a:gd name="connsiteY0-14" fmla="*/ 349269 h 948688"/>
                <a:gd name="connsiteX1-15" fmla="*/ 480059 w 1131568"/>
                <a:gd name="connsiteY1-16" fmla="*/ 0 h 948688"/>
                <a:gd name="connsiteX2-17" fmla="*/ 1131568 w 1131568"/>
                <a:gd name="connsiteY2-18" fmla="*/ 360699 h 948688"/>
                <a:gd name="connsiteX3-19" fmla="*/ 845332 w 1131568"/>
                <a:gd name="connsiteY3-20" fmla="*/ 948688 h 948688"/>
                <a:gd name="connsiteX4-21" fmla="*/ 183366 w 1131568"/>
                <a:gd name="connsiteY4-22" fmla="*/ 914398 h 948688"/>
                <a:gd name="connsiteX5-23" fmla="*/ 0 w 1131568"/>
                <a:gd name="connsiteY5-24" fmla="*/ 349269 h 948688"/>
                <a:gd name="connsiteX0-25" fmla="*/ 320041 w 1451609"/>
                <a:gd name="connsiteY0-26" fmla="*/ 0 h 599419"/>
                <a:gd name="connsiteX1-27" fmla="*/ 0 w 1451609"/>
                <a:gd name="connsiteY1-28" fmla="*/ 5061 h 599419"/>
                <a:gd name="connsiteX2-29" fmla="*/ 1451609 w 1451609"/>
                <a:gd name="connsiteY2-30" fmla="*/ 11430 h 599419"/>
                <a:gd name="connsiteX3-31" fmla="*/ 1165373 w 1451609"/>
                <a:gd name="connsiteY3-32" fmla="*/ 599419 h 599419"/>
                <a:gd name="connsiteX4-33" fmla="*/ 503407 w 1451609"/>
                <a:gd name="connsiteY4-34" fmla="*/ 565129 h 599419"/>
                <a:gd name="connsiteX5-35" fmla="*/ 320041 w 1451609"/>
                <a:gd name="connsiteY5-36" fmla="*/ 0 h 599419"/>
                <a:gd name="connsiteX0-37" fmla="*/ 22861 w 1451609"/>
                <a:gd name="connsiteY0-38" fmla="*/ 520719 h 594358"/>
                <a:gd name="connsiteX1-39" fmla="*/ 0 w 1451609"/>
                <a:gd name="connsiteY1-40" fmla="*/ 0 h 594358"/>
                <a:gd name="connsiteX2-41" fmla="*/ 1451609 w 1451609"/>
                <a:gd name="connsiteY2-42" fmla="*/ 6369 h 594358"/>
                <a:gd name="connsiteX3-43" fmla="*/ 1165373 w 1451609"/>
                <a:gd name="connsiteY3-44" fmla="*/ 594358 h 594358"/>
                <a:gd name="connsiteX4-45" fmla="*/ 503407 w 1451609"/>
                <a:gd name="connsiteY4-46" fmla="*/ 560068 h 594358"/>
                <a:gd name="connsiteX5-47" fmla="*/ 22861 w 1451609"/>
                <a:gd name="connsiteY5-48" fmla="*/ 520719 h 594358"/>
                <a:gd name="connsiteX0-49" fmla="*/ 22861 w 1451609"/>
                <a:gd name="connsiteY0-50" fmla="*/ 520719 h 811528"/>
                <a:gd name="connsiteX1-51" fmla="*/ 0 w 1451609"/>
                <a:gd name="connsiteY1-52" fmla="*/ 0 h 811528"/>
                <a:gd name="connsiteX2-53" fmla="*/ 1451609 w 1451609"/>
                <a:gd name="connsiteY2-54" fmla="*/ 6369 h 811528"/>
                <a:gd name="connsiteX3-55" fmla="*/ 1073933 w 1451609"/>
                <a:gd name="connsiteY3-56" fmla="*/ 811528 h 811528"/>
                <a:gd name="connsiteX4-57" fmla="*/ 503407 w 1451609"/>
                <a:gd name="connsiteY4-58" fmla="*/ 560068 h 811528"/>
                <a:gd name="connsiteX5-59" fmla="*/ 22861 w 1451609"/>
                <a:gd name="connsiteY5-60" fmla="*/ 520719 h 811528"/>
                <a:gd name="connsiteX0-61" fmla="*/ 22861 w 1451609"/>
                <a:gd name="connsiteY0-62" fmla="*/ 520719 h 811528"/>
                <a:gd name="connsiteX1-63" fmla="*/ 0 w 1451609"/>
                <a:gd name="connsiteY1-64" fmla="*/ 0 h 811528"/>
                <a:gd name="connsiteX2-65" fmla="*/ 1451609 w 1451609"/>
                <a:gd name="connsiteY2-66" fmla="*/ 6369 h 811528"/>
                <a:gd name="connsiteX3-67" fmla="*/ 1073933 w 1451609"/>
                <a:gd name="connsiteY3-68" fmla="*/ 811528 h 811528"/>
                <a:gd name="connsiteX4-69" fmla="*/ 446257 w 1451609"/>
                <a:gd name="connsiteY4-70" fmla="*/ 811528 h 811528"/>
                <a:gd name="connsiteX5-71" fmla="*/ 22861 w 1451609"/>
                <a:gd name="connsiteY5-72" fmla="*/ 520719 h 811528"/>
                <a:gd name="connsiteX0-73" fmla="*/ 0 w 1428748"/>
                <a:gd name="connsiteY0-74" fmla="*/ 514350 h 805159"/>
                <a:gd name="connsiteX1-75" fmla="*/ 274319 w 1428748"/>
                <a:gd name="connsiteY1-76" fmla="*/ 27921 h 805159"/>
                <a:gd name="connsiteX2-77" fmla="*/ 1428748 w 1428748"/>
                <a:gd name="connsiteY2-78" fmla="*/ 0 h 805159"/>
                <a:gd name="connsiteX3-79" fmla="*/ 1051072 w 1428748"/>
                <a:gd name="connsiteY3-80" fmla="*/ 805159 h 805159"/>
                <a:gd name="connsiteX4-81" fmla="*/ 423396 w 1428748"/>
                <a:gd name="connsiteY4-82" fmla="*/ 805159 h 805159"/>
                <a:gd name="connsiteX5-83" fmla="*/ 0 w 1428748"/>
                <a:gd name="connsiteY5-84" fmla="*/ 514350 h 805159"/>
                <a:gd name="connsiteX0-85" fmla="*/ 0 w 1428748"/>
                <a:gd name="connsiteY0-86" fmla="*/ 514350 h 805159"/>
                <a:gd name="connsiteX1-87" fmla="*/ 262889 w 1428748"/>
                <a:gd name="connsiteY1-88" fmla="*/ 16491 h 805159"/>
                <a:gd name="connsiteX2-89" fmla="*/ 1428748 w 1428748"/>
                <a:gd name="connsiteY2-90" fmla="*/ 0 h 805159"/>
                <a:gd name="connsiteX3-91" fmla="*/ 1051072 w 1428748"/>
                <a:gd name="connsiteY3-92" fmla="*/ 805159 h 805159"/>
                <a:gd name="connsiteX4-93" fmla="*/ 423396 w 1428748"/>
                <a:gd name="connsiteY4-94" fmla="*/ 805159 h 805159"/>
                <a:gd name="connsiteX5-95" fmla="*/ 0 w 1428748"/>
                <a:gd name="connsiteY5-96" fmla="*/ 514350 h 805159"/>
                <a:gd name="connsiteX0-97" fmla="*/ 0 w 1428748"/>
                <a:gd name="connsiteY0-98" fmla="*/ 514350 h 805159"/>
                <a:gd name="connsiteX1-99" fmla="*/ 240029 w 1428748"/>
                <a:gd name="connsiteY1-100" fmla="*/ 5061 h 805159"/>
                <a:gd name="connsiteX2-101" fmla="*/ 1428748 w 1428748"/>
                <a:gd name="connsiteY2-102" fmla="*/ 0 h 805159"/>
                <a:gd name="connsiteX3-103" fmla="*/ 1051072 w 1428748"/>
                <a:gd name="connsiteY3-104" fmla="*/ 805159 h 805159"/>
                <a:gd name="connsiteX4-105" fmla="*/ 423396 w 1428748"/>
                <a:gd name="connsiteY4-106" fmla="*/ 805159 h 805159"/>
                <a:gd name="connsiteX5-107" fmla="*/ 0 w 1428748"/>
                <a:gd name="connsiteY5-108" fmla="*/ 514350 h 805159"/>
                <a:gd name="connsiteX0-109" fmla="*/ 0 w 1428748"/>
                <a:gd name="connsiteY0-110" fmla="*/ 514350 h 816589"/>
                <a:gd name="connsiteX1-111" fmla="*/ 240029 w 1428748"/>
                <a:gd name="connsiteY1-112" fmla="*/ 5061 h 816589"/>
                <a:gd name="connsiteX2-113" fmla="*/ 1428748 w 1428748"/>
                <a:gd name="connsiteY2-114" fmla="*/ 0 h 816589"/>
                <a:gd name="connsiteX3-115" fmla="*/ 1051072 w 1428748"/>
                <a:gd name="connsiteY3-116" fmla="*/ 816589 h 816589"/>
                <a:gd name="connsiteX4-117" fmla="*/ 423396 w 1428748"/>
                <a:gd name="connsiteY4-118" fmla="*/ 805159 h 816589"/>
                <a:gd name="connsiteX5-119" fmla="*/ 0 w 1428748"/>
                <a:gd name="connsiteY5-120" fmla="*/ 514350 h 816589"/>
                <a:gd name="connsiteX0-121" fmla="*/ 0 w 1428748"/>
                <a:gd name="connsiteY0-122" fmla="*/ 514350 h 805159"/>
                <a:gd name="connsiteX1-123" fmla="*/ 240029 w 1428748"/>
                <a:gd name="connsiteY1-124" fmla="*/ 5061 h 805159"/>
                <a:gd name="connsiteX2-125" fmla="*/ 1428748 w 1428748"/>
                <a:gd name="connsiteY2-126" fmla="*/ 0 h 805159"/>
                <a:gd name="connsiteX3-127" fmla="*/ 1051072 w 1428748"/>
                <a:gd name="connsiteY3-128" fmla="*/ 805159 h 805159"/>
                <a:gd name="connsiteX4-129" fmla="*/ 423396 w 1428748"/>
                <a:gd name="connsiteY4-130" fmla="*/ 805159 h 805159"/>
                <a:gd name="connsiteX5-131" fmla="*/ 0 w 1428748"/>
                <a:gd name="connsiteY5-132" fmla="*/ 514350 h 805159"/>
                <a:gd name="connsiteX0-133" fmla="*/ 0 w 1440178"/>
                <a:gd name="connsiteY0-134" fmla="*/ 514350 h 805159"/>
                <a:gd name="connsiteX1-135" fmla="*/ 240029 w 1440178"/>
                <a:gd name="connsiteY1-136" fmla="*/ 5061 h 805159"/>
                <a:gd name="connsiteX2-137" fmla="*/ 1440178 w 1440178"/>
                <a:gd name="connsiteY2-138" fmla="*/ 0 h 805159"/>
                <a:gd name="connsiteX3-139" fmla="*/ 1051072 w 1440178"/>
                <a:gd name="connsiteY3-140" fmla="*/ 805159 h 805159"/>
                <a:gd name="connsiteX4-141" fmla="*/ 423396 w 1440178"/>
                <a:gd name="connsiteY4-142" fmla="*/ 805159 h 805159"/>
                <a:gd name="connsiteX5-143" fmla="*/ 0 w 1440178"/>
                <a:gd name="connsiteY5-144" fmla="*/ 514350 h 805159"/>
                <a:gd name="connsiteX0-145" fmla="*/ 0 w 1440178"/>
                <a:gd name="connsiteY0-146" fmla="*/ 457200 h 805159"/>
                <a:gd name="connsiteX1-147" fmla="*/ 240029 w 1440178"/>
                <a:gd name="connsiteY1-148" fmla="*/ 5061 h 805159"/>
                <a:gd name="connsiteX2-149" fmla="*/ 1440178 w 1440178"/>
                <a:gd name="connsiteY2-150" fmla="*/ 0 h 805159"/>
                <a:gd name="connsiteX3-151" fmla="*/ 1051072 w 1440178"/>
                <a:gd name="connsiteY3-152" fmla="*/ 805159 h 805159"/>
                <a:gd name="connsiteX4-153" fmla="*/ 423396 w 1440178"/>
                <a:gd name="connsiteY4-154" fmla="*/ 805159 h 805159"/>
                <a:gd name="connsiteX5-155" fmla="*/ 0 w 1440178"/>
                <a:gd name="connsiteY5-156" fmla="*/ 457200 h 805159"/>
                <a:gd name="connsiteX0-157" fmla="*/ 0 w 1440178"/>
                <a:gd name="connsiteY0-158" fmla="*/ 457200 h 805159"/>
                <a:gd name="connsiteX1-159" fmla="*/ 388619 w 1440178"/>
                <a:gd name="connsiteY1-160" fmla="*/ 5061 h 805159"/>
                <a:gd name="connsiteX2-161" fmla="*/ 1440178 w 1440178"/>
                <a:gd name="connsiteY2-162" fmla="*/ 0 h 805159"/>
                <a:gd name="connsiteX3-163" fmla="*/ 1051072 w 1440178"/>
                <a:gd name="connsiteY3-164" fmla="*/ 805159 h 805159"/>
                <a:gd name="connsiteX4-165" fmla="*/ 423396 w 1440178"/>
                <a:gd name="connsiteY4-166" fmla="*/ 805159 h 805159"/>
                <a:gd name="connsiteX5-167" fmla="*/ 0 w 1440178"/>
                <a:gd name="connsiteY5-168" fmla="*/ 457200 h 805159"/>
                <a:gd name="connsiteX0-169" fmla="*/ 0 w 1440178"/>
                <a:gd name="connsiteY0-170" fmla="*/ 457200 h 805159"/>
                <a:gd name="connsiteX1-171" fmla="*/ 377445 w 1440178"/>
                <a:gd name="connsiteY1-172" fmla="*/ 5061 h 805159"/>
                <a:gd name="connsiteX2-173" fmla="*/ 1440178 w 1440178"/>
                <a:gd name="connsiteY2-174" fmla="*/ 0 h 805159"/>
                <a:gd name="connsiteX3-175" fmla="*/ 1051072 w 1440178"/>
                <a:gd name="connsiteY3-176" fmla="*/ 805159 h 805159"/>
                <a:gd name="connsiteX4-177" fmla="*/ 423396 w 1440178"/>
                <a:gd name="connsiteY4-178" fmla="*/ 805159 h 805159"/>
                <a:gd name="connsiteX5-179" fmla="*/ 0 w 1440178"/>
                <a:gd name="connsiteY5-180" fmla="*/ 457200 h 805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440178" h="805159">
                  <a:moveTo>
                    <a:pt x="0" y="457200"/>
                  </a:moveTo>
                  <a:lnTo>
                    <a:pt x="377445" y="5061"/>
                  </a:lnTo>
                  <a:lnTo>
                    <a:pt x="1440178" y="0"/>
                  </a:lnTo>
                  <a:lnTo>
                    <a:pt x="1051072" y="805159"/>
                  </a:lnTo>
                  <a:lnTo>
                    <a:pt x="423396" y="805159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2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7" name="正五边形 23"/>
            <p:cNvSpPr/>
            <p:nvPr/>
          </p:nvSpPr>
          <p:spPr>
            <a:xfrm>
              <a:off x="4404233" y="5665577"/>
              <a:ext cx="1796108" cy="988461"/>
            </a:xfrm>
            <a:custGeom>
              <a:avLst/>
              <a:gdLst>
                <a:gd name="connsiteX0" fmla="*/ 1 w 960120"/>
                <a:gd name="connsiteY0" fmla="*/ 349269 h 914400"/>
                <a:gd name="connsiteX1" fmla="*/ 480060 w 960120"/>
                <a:gd name="connsiteY1" fmla="*/ 0 h 914400"/>
                <a:gd name="connsiteX2" fmla="*/ 960119 w 960120"/>
                <a:gd name="connsiteY2" fmla="*/ 349269 h 914400"/>
                <a:gd name="connsiteX3" fmla="*/ 776753 w 960120"/>
                <a:gd name="connsiteY3" fmla="*/ 914398 h 914400"/>
                <a:gd name="connsiteX4" fmla="*/ 183367 w 960120"/>
                <a:gd name="connsiteY4" fmla="*/ 914398 h 914400"/>
                <a:gd name="connsiteX5" fmla="*/ 1 w 960120"/>
                <a:gd name="connsiteY5" fmla="*/ 349269 h 914400"/>
                <a:gd name="connsiteX0-1" fmla="*/ 0 w 1131568"/>
                <a:gd name="connsiteY0-2" fmla="*/ 349269 h 914398"/>
                <a:gd name="connsiteX1-3" fmla="*/ 480059 w 1131568"/>
                <a:gd name="connsiteY1-4" fmla="*/ 0 h 914398"/>
                <a:gd name="connsiteX2-5" fmla="*/ 1131568 w 1131568"/>
                <a:gd name="connsiteY2-6" fmla="*/ 360699 h 914398"/>
                <a:gd name="connsiteX3-7" fmla="*/ 776752 w 1131568"/>
                <a:gd name="connsiteY3-8" fmla="*/ 914398 h 914398"/>
                <a:gd name="connsiteX4-9" fmla="*/ 183366 w 1131568"/>
                <a:gd name="connsiteY4-10" fmla="*/ 914398 h 914398"/>
                <a:gd name="connsiteX5-11" fmla="*/ 0 w 1131568"/>
                <a:gd name="connsiteY5-12" fmla="*/ 349269 h 914398"/>
                <a:gd name="connsiteX0-13" fmla="*/ 0 w 1131568"/>
                <a:gd name="connsiteY0-14" fmla="*/ 349269 h 948688"/>
                <a:gd name="connsiteX1-15" fmla="*/ 480059 w 1131568"/>
                <a:gd name="connsiteY1-16" fmla="*/ 0 h 948688"/>
                <a:gd name="connsiteX2-17" fmla="*/ 1131568 w 1131568"/>
                <a:gd name="connsiteY2-18" fmla="*/ 360699 h 948688"/>
                <a:gd name="connsiteX3-19" fmla="*/ 845332 w 1131568"/>
                <a:gd name="connsiteY3-20" fmla="*/ 948688 h 948688"/>
                <a:gd name="connsiteX4-21" fmla="*/ 183366 w 1131568"/>
                <a:gd name="connsiteY4-22" fmla="*/ 914398 h 948688"/>
                <a:gd name="connsiteX5-23" fmla="*/ 0 w 1131568"/>
                <a:gd name="connsiteY5-24" fmla="*/ 349269 h 948688"/>
                <a:gd name="connsiteX0-25" fmla="*/ 320041 w 1451609"/>
                <a:gd name="connsiteY0-26" fmla="*/ 0 h 599419"/>
                <a:gd name="connsiteX1-27" fmla="*/ 0 w 1451609"/>
                <a:gd name="connsiteY1-28" fmla="*/ 5061 h 599419"/>
                <a:gd name="connsiteX2-29" fmla="*/ 1451609 w 1451609"/>
                <a:gd name="connsiteY2-30" fmla="*/ 11430 h 599419"/>
                <a:gd name="connsiteX3-31" fmla="*/ 1165373 w 1451609"/>
                <a:gd name="connsiteY3-32" fmla="*/ 599419 h 599419"/>
                <a:gd name="connsiteX4-33" fmla="*/ 503407 w 1451609"/>
                <a:gd name="connsiteY4-34" fmla="*/ 565129 h 599419"/>
                <a:gd name="connsiteX5-35" fmla="*/ 320041 w 1451609"/>
                <a:gd name="connsiteY5-36" fmla="*/ 0 h 599419"/>
                <a:gd name="connsiteX0-37" fmla="*/ 22861 w 1451609"/>
                <a:gd name="connsiteY0-38" fmla="*/ 520719 h 594358"/>
                <a:gd name="connsiteX1-39" fmla="*/ 0 w 1451609"/>
                <a:gd name="connsiteY1-40" fmla="*/ 0 h 594358"/>
                <a:gd name="connsiteX2-41" fmla="*/ 1451609 w 1451609"/>
                <a:gd name="connsiteY2-42" fmla="*/ 6369 h 594358"/>
                <a:gd name="connsiteX3-43" fmla="*/ 1165373 w 1451609"/>
                <a:gd name="connsiteY3-44" fmla="*/ 594358 h 594358"/>
                <a:gd name="connsiteX4-45" fmla="*/ 503407 w 1451609"/>
                <a:gd name="connsiteY4-46" fmla="*/ 560068 h 594358"/>
                <a:gd name="connsiteX5-47" fmla="*/ 22861 w 1451609"/>
                <a:gd name="connsiteY5-48" fmla="*/ 520719 h 594358"/>
                <a:gd name="connsiteX0-49" fmla="*/ 22861 w 1451609"/>
                <a:gd name="connsiteY0-50" fmla="*/ 520719 h 811528"/>
                <a:gd name="connsiteX1-51" fmla="*/ 0 w 1451609"/>
                <a:gd name="connsiteY1-52" fmla="*/ 0 h 811528"/>
                <a:gd name="connsiteX2-53" fmla="*/ 1451609 w 1451609"/>
                <a:gd name="connsiteY2-54" fmla="*/ 6369 h 811528"/>
                <a:gd name="connsiteX3-55" fmla="*/ 1073933 w 1451609"/>
                <a:gd name="connsiteY3-56" fmla="*/ 811528 h 811528"/>
                <a:gd name="connsiteX4-57" fmla="*/ 503407 w 1451609"/>
                <a:gd name="connsiteY4-58" fmla="*/ 560068 h 811528"/>
                <a:gd name="connsiteX5-59" fmla="*/ 22861 w 1451609"/>
                <a:gd name="connsiteY5-60" fmla="*/ 520719 h 811528"/>
                <a:gd name="connsiteX0-61" fmla="*/ 22861 w 1451609"/>
                <a:gd name="connsiteY0-62" fmla="*/ 520719 h 811528"/>
                <a:gd name="connsiteX1-63" fmla="*/ 0 w 1451609"/>
                <a:gd name="connsiteY1-64" fmla="*/ 0 h 811528"/>
                <a:gd name="connsiteX2-65" fmla="*/ 1451609 w 1451609"/>
                <a:gd name="connsiteY2-66" fmla="*/ 6369 h 811528"/>
                <a:gd name="connsiteX3-67" fmla="*/ 1073933 w 1451609"/>
                <a:gd name="connsiteY3-68" fmla="*/ 811528 h 811528"/>
                <a:gd name="connsiteX4-69" fmla="*/ 446257 w 1451609"/>
                <a:gd name="connsiteY4-70" fmla="*/ 811528 h 811528"/>
                <a:gd name="connsiteX5-71" fmla="*/ 22861 w 1451609"/>
                <a:gd name="connsiteY5-72" fmla="*/ 520719 h 811528"/>
                <a:gd name="connsiteX0-73" fmla="*/ 0 w 1428748"/>
                <a:gd name="connsiteY0-74" fmla="*/ 514350 h 805159"/>
                <a:gd name="connsiteX1-75" fmla="*/ 274319 w 1428748"/>
                <a:gd name="connsiteY1-76" fmla="*/ 27921 h 805159"/>
                <a:gd name="connsiteX2-77" fmla="*/ 1428748 w 1428748"/>
                <a:gd name="connsiteY2-78" fmla="*/ 0 h 805159"/>
                <a:gd name="connsiteX3-79" fmla="*/ 1051072 w 1428748"/>
                <a:gd name="connsiteY3-80" fmla="*/ 805159 h 805159"/>
                <a:gd name="connsiteX4-81" fmla="*/ 423396 w 1428748"/>
                <a:gd name="connsiteY4-82" fmla="*/ 805159 h 805159"/>
                <a:gd name="connsiteX5-83" fmla="*/ 0 w 1428748"/>
                <a:gd name="connsiteY5-84" fmla="*/ 514350 h 805159"/>
                <a:gd name="connsiteX0-85" fmla="*/ 0 w 1428748"/>
                <a:gd name="connsiteY0-86" fmla="*/ 514350 h 805159"/>
                <a:gd name="connsiteX1-87" fmla="*/ 262889 w 1428748"/>
                <a:gd name="connsiteY1-88" fmla="*/ 16491 h 805159"/>
                <a:gd name="connsiteX2-89" fmla="*/ 1428748 w 1428748"/>
                <a:gd name="connsiteY2-90" fmla="*/ 0 h 805159"/>
                <a:gd name="connsiteX3-91" fmla="*/ 1051072 w 1428748"/>
                <a:gd name="connsiteY3-92" fmla="*/ 805159 h 805159"/>
                <a:gd name="connsiteX4-93" fmla="*/ 423396 w 1428748"/>
                <a:gd name="connsiteY4-94" fmla="*/ 805159 h 805159"/>
                <a:gd name="connsiteX5-95" fmla="*/ 0 w 1428748"/>
                <a:gd name="connsiteY5-96" fmla="*/ 514350 h 805159"/>
                <a:gd name="connsiteX0-97" fmla="*/ 0 w 1428748"/>
                <a:gd name="connsiteY0-98" fmla="*/ 514350 h 805159"/>
                <a:gd name="connsiteX1-99" fmla="*/ 240029 w 1428748"/>
                <a:gd name="connsiteY1-100" fmla="*/ 5061 h 805159"/>
                <a:gd name="connsiteX2-101" fmla="*/ 1428748 w 1428748"/>
                <a:gd name="connsiteY2-102" fmla="*/ 0 h 805159"/>
                <a:gd name="connsiteX3-103" fmla="*/ 1051072 w 1428748"/>
                <a:gd name="connsiteY3-104" fmla="*/ 805159 h 805159"/>
                <a:gd name="connsiteX4-105" fmla="*/ 423396 w 1428748"/>
                <a:gd name="connsiteY4-106" fmla="*/ 805159 h 805159"/>
                <a:gd name="connsiteX5-107" fmla="*/ 0 w 1428748"/>
                <a:gd name="connsiteY5-108" fmla="*/ 514350 h 805159"/>
                <a:gd name="connsiteX0-109" fmla="*/ 0 w 1428748"/>
                <a:gd name="connsiteY0-110" fmla="*/ 514350 h 816589"/>
                <a:gd name="connsiteX1-111" fmla="*/ 240029 w 1428748"/>
                <a:gd name="connsiteY1-112" fmla="*/ 5061 h 816589"/>
                <a:gd name="connsiteX2-113" fmla="*/ 1428748 w 1428748"/>
                <a:gd name="connsiteY2-114" fmla="*/ 0 h 816589"/>
                <a:gd name="connsiteX3-115" fmla="*/ 1051072 w 1428748"/>
                <a:gd name="connsiteY3-116" fmla="*/ 816589 h 816589"/>
                <a:gd name="connsiteX4-117" fmla="*/ 423396 w 1428748"/>
                <a:gd name="connsiteY4-118" fmla="*/ 805159 h 816589"/>
                <a:gd name="connsiteX5-119" fmla="*/ 0 w 1428748"/>
                <a:gd name="connsiteY5-120" fmla="*/ 514350 h 816589"/>
                <a:gd name="connsiteX0-121" fmla="*/ 0 w 1428748"/>
                <a:gd name="connsiteY0-122" fmla="*/ 514350 h 805159"/>
                <a:gd name="connsiteX1-123" fmla="*/ 240029 w 1428748"/>
                <a:gd name="connsiteY1-124" fmla="*/ 5061 h 805159"/>
                <a:gd name="connsiteX2-125" fmla="*/ 1428748 w 1428748"/>
                <a:gd name="connsiteY2-126" fmla="*/ 0 h 805159"/>
                <a:gd name="connsiteX3-127" fmla="*/ 1051072 w 1428748"/>
                <a:gd name="connsiteY3-128" fmla="*/ 805159 h 805159"/>
                <a:gd name="connsiteX4-129" fmla="*/ 423396 w 1428748"/>
                <a:gd name="connsiteY4-130" fmla="*/ 805159 h 805159"/>
                <a:gd name="connsiteX5-131" fmla="*/ 0 w 1428748"/>
                <a:gd name="connsiteY5-132" fmla="*/ 514350 h 805159"/>
                <a:gd name="connsiteX0-133" fmla="*/ 0 w 1440178"/>
                <a:gd name="connsiteY0-134" fmla="*/ 514350 h 805159"/>
                <a:gd name="connsiteX1-135" fmla="*/ 240029 w 1440178"/>
                <a:gd name="connsiteY1-136" fmla="*/ 5061 h 805159"/>
                <a:gd name="connsiteX2-137" fmla="*/ 1440178 w 1440178"/>
                <a:gd name="connsiteY2-138" fmla="*/ 0 h 805159"/>
                <a:gd name="connsiteX3-139" fmla="*/ 1051072 w 1440178"/>
                <a:gd name="connsiteY3-140" fmla="*/ 805159 h 805159"/>
                <a:gd name="connsiteX4-141" fmla="*/ 423396 w 1440178"/>
                <a:gd name="connsiteY4-142" fmla="*/ 805159 h 805159"/>
                <a:gd name="connsiteX5-143" fmla="*/ 0 w 1440178"/>
                <a:gd name="connsiteY5-144" fmla="*/ 514350 h 805159"/>
                <a:gd name="connsiteX0-145" fmla="*/ 0 w 1440178"/>
                <a:gd name="connsiteY0-146" fmla="*/ 457200 h 805159"/>
                <a:gd name="connsiteX1-147" fmla="*/ 240029 w 1440178"/>
                <a:gd name="connsiteY1-148" fmla="*/ 5061 h 805159"/>
                <a:gd name="connsiteX2-149" fmla="*/ 1440178 w 1440178"/>
                <a:gd name="connsiteY2-150" fmla="*/ 0 h 805159"/>
                <a:gd name="connsiteX3-151" fmla="*/ 1051072 w 1440178"/>
                <a:gd name="connsiteY3-152" fmla="*/ 805159 h 805159"/>
                <a:gd name="connsiteX4-153" fmla="*/ 423396 w 1440178"/>
                <a:gd name="connsiteY4-154" fmla="*/ 805159 h 805159"/>
                <a:gd name="connsiteX5-155" fmla="*/ 0 w 1440178"/>
                <a:gd name="connsiteY5-156" fmla="*/ 457200 h 805159"/>
                <a:gd name="connsiteX0-157" fmla="*/ 0 w 1440178"/>
                <a:gd name="connsiteY0-158" fmla="*/ 457200 h 805159"/>
                <a:gd name="connsiteX1-159" fmla="*/ 388619 w 1440178"/>
                <a:gd name="connsiteY1-160" fmla="*/ 5061 h 805159"/>
                <a:gd name="connsiteX2-161" fmla="*/ 1440178 w 1440178"/>
                <a:gd name="connsiteY2-162" fmla="*/ 0 h 805159"/>
                <a:gd name="connsiteX3-163" fmla="*/ 1051072 w 1440178"/>
                <a:gd name="connsiteY3-164" fmla="*/ 805159 h 805159"/>
                <a:gd name="connsiteX4-165" fmla="*/ 423396 w 1440178"/>
                <a:gd name="connsiteY4-166" fmla="*/ 805159 h 805159"/>
                <a:gd name="connsiteX5-167" fmla="*/ 0 w 1440178"/>
                <a:gd name="connsiteY5-168" fmla="*/ 457200 h 805159"/>
                <a:gd name="connsiteX0-169" fmla="*/ 0 w 1440178"/>
                <a:gd name="connsiteY0-170" fmla="*/ 457200 h 805159"/>
                <a:gd name="connsiteX1-171" fmla="*/ 377445 w 1440178"/>
                <a:gd name="connsiteY1-172" fmla="*/ 5061 h 805159"/>
                <a:gd name="connsiteX2-173" fmla="*/ 1440178 w 1440178"/>
                <a:gd name="connsiteY2-174" fmla="*/ 0 h 805159"/>
                <a:gd name="connsiteX3-175" fmla="*/ 1051072 w 1440178"/>
                <a:gd name="connsiteY3-176" fmla="*/ 805159 h 805159"/>
                <a:gd name="connsiteX4-177" fmla="*/ 423396 w 1440178"/>
                <a:gd name="connsiteY4-178" fmla="*/ 805159 h 805159"/>
                <a:gd name="connsiteX5-179" fmla="*/ 0 w 1440178"/>
                <a:gd name="connsiteY5-180" fmla="*/ 457200 h 805159"/>
              </a:gdLst>
              <a:ahLst/>
              <a:cxnLst>
                <a:cxn ang="0">
                  <a:pos x="connsiteX0-1" y="connsiteY0-2"/>
                </a:cxn>
                <a:cxn ang="0">
                  <a:pos x="connsiteX1-3" y="connsiteY1-4"/>
                </a:cxn>
                <a:cxn ang="0">
                  <a:pos x="connsiteX2-5" y="connsiteY2-6"/>
                </a:cxn>
                <a:cxn ang="0">
                  <a:pos x="connsiteX3-7" y="connsiteY3-8"/>
                </a:cxn>
                <a:cxn ang="0">
                  <a:pos x="connsiteX4-9" y="connsiteY4-10"/>
                </a:cxn>
                <a:cxn ang="0">
                  <a:pos x="connsiteX5-11" y="connsiteY5-12"/>
                </a:cxn>
              </a:cxnLst>
              <a:rect l="l" t="t" r="r" b="b"/>
              <a:pathLst>
                <a:path w="1440178" h="805159">
                  <a:moveTo>
                    <a:pt x="0" y="457200"/>
                  </a:moveTo>
                  <a:lnTo>
                    <a:pt x="377445" y="5061"/>
                  </a:lnTo>
                  <a:lnTo>
                    <a:pt x="1440178" y="0"/>
                  </a:lnTo>
                  <a:lnTo>
                    <a:pt x="1051072" y="805159"/>
                  </a:lnTo>
                  <a:lnTo>
                    <a:pt x="423396" y="805159"/>
                  </a:lnTo>
                  <a:lnTo>
                    <a:pt x="0" y="457200"/>
                  </a:lnTo>
                  <a:close/>
                </a:path>
              </a:pathLst>
            </a:custGeom>
            <a:solidFill>
              <a:schemeClr val="accent1">
                <a:alpha val="9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p:grpSp>
        <p:nvGrpSpPr>
          <p:cNvPr id="3" name="组合 2"/>
          <p:cNvGrpSpPr/>
          <p:nvPr/>
        </p:nvGrpSpPr>
        <p:grpSpPr>
          <a:xfrm>
            <a:off x="636928" y="1437227"/>
            <a:ext cx="5332072" cy="5154431"/>
            <a:chOff x="636928" y="1437227"/>
            <a:chExt cx="5332072" cy="5154431"/>
          </a:xfrm>
        </p:grpSpPr>
        <p:sp>
          <p:nvSpPr>
            <p:cNvPr id="28" name="矩形 27"/>
            <p:cNvSpPr/>
            <p:nvPr/>
          </p:nvSpPr>
          <p:spPr>
            <a:xfrm>
              <a:off x="2727867" y="1437227"/>
              <a:ext cx="324113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29" name="矩形 28"/>
            <p:cNvSpPr/>
            <p:nvPr/>
          </p:nvSpPr>
          <p:spPr>
            <a:xfrm>
              <a:off x="2065877" y="2840191"/>
              <a:ext cx="324113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0" name="矩形 29"/>
            <p:cNvSpPr/>
            <p:nvPr/>
          </p:nvSpPr>
          <p:spPr>
            <a:xfrm>
              <a:off x="1295400" y="4244846"/>
              <a:ext cx="324113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  <p:sp>
          <p:nvSpPr>
            <p:cNvPr id="31" name="矩形 30"/>
            <p:cNvSpPr/>
            <p:nvPr/>
          </p:nvSpPr>
          <p:spPr>
            <a:xfrm>
              <a:off x="636928" y="5668328"/>
              <a:ext cx="3241133" cy="92333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r">
                <a:lnSpc>
                  <a:spcPct val="150000"/>
                </a:lnSpc>
              </a:pPr>
              <a:r>
                <a:rPr lang="zh-CN" altLang="en-US" sz="1200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Arial" panose="020B0604020202020204" pitchFamily="34" charset="0"/>
                  <a:ea typeface="微软雅黑" panose="020B0503020204020204" pitchFamily="34" charset="-122"/>
                  <a:cs typeface="+mn-ea"/>
                  <a:sym typeface="+mn-lt"/>
                </a:rPr>
                <a:t>点击添加相关标题文字，点击添加相关标题文字，点击添加相关标题文字，点击添加相关标题文字，点击添加相关标题文字。</a:t>
              </a:r>
              <a:endParaRPr lang="en-GB" altLang="zh-CN" sz="1200" dirty="0">
                <a:solidFill>
                  <a:schemeClr val="tx1">
                    <a:lumMod val="65000"/>
                    <a:lumOff val="35000"/>
                  </a:schemeClr>
                </a:solidFill>
                <a:latin typeface="Arial" panose="020B0604020202020204" pitchFamily="34" charset="0"/>
                <a:ea typeface="微软雅黑" panose="020B0503020204020204" pitchFamily="34" charset="-122"/>
                <a:cs typeface="+mn-ea"/>
                <a:sym typeface="+mn-lt"/>
              </a:endParaRPr>
            </a:p>
          </p:txBody>
        </p:sp>
      </p:grpSp>
      <p:sp>
        <p:nvSpPr>
          <p:cNvPr id="13" name="文本框 12"/>
          <p:cNvSpPr txBox="1"/>
          <p:nvPr/>
        </p:nvSpPr>
        <p:spPr>
          <a:xfrm>
            <a:off x="532129" y="408940"/>
            <a:ext cx="280090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 fontAlgn="auto">
              <a:lnSpc>
                <a:spcPct val="100000"/>
              </a:lnSpc>
            </a:pPr>
            <a:r>
              <a:rPr lang="zh-CN" altLang="en-US" sz="2400" dirty="0">
                <a:solidFill>
                  <a:schemeClr val="tx1">
                    <a:lumMod val="65000"/>
                    <a:lumOff val="35000"/>
                  </a:schemeClr>
                </a:solidFill>
                <a:latin typeface="方正尚酷简体" panose="03000509000000000000" pitchFamily="65" charset="-122"/>
                <a:ea typeface="方正尚酷简体" panose="03000509000000000000" pitchFamily="65" charset="-122"/>
              </a:rPr>
              <a:t>添加标题文字内容</a:t>
            </a:r>
          </a:p>
        </p:txBody>
      </p:sp>
      <p:sp>
        <p:nvSpPr>
          <p:cNvPr id="14" name="矩形 13"/>
          <p:cNvSpPr/>
          <p:nvPr/>
        </p:nvSpPr>
        <p:spPr>
          <a:xfrm>
            <a:off x="251520" y="409228"/>
            <a:ext cx="179512" cy="4320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 advTm="0">
        <p14:prism/>
      </p:transition>
    </mc:Choice>
    <mc:Fallback xmlns="">
      <p:transition spd="slow" advTm="0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LTRA_SCORM_COURSE_ID" val="E5D20E08-F8FA-431A-AEAE-181CEC761571"/>
  <p:tag name="ISPRING_SCORM_RATE_SLIDES" val="1"/>
  <p:tag name="ISPRINGONLINEFOLDERID" val="0"/>
  <p:tag name="ISPRINGONLINEFOLDERPATH" val="Content List"/>
  <p:tag name="ISPRINGCLOUDFOLDERID" val="0"/>
  <p:tag name="ISPRINGCLOUDFOLDERPATH" val="Repository"/>
  <p:tag name="ISPRING_PLAYERS_CUSTOMIZATION" val="UEsDBBQAAgAIALS7WEk9PC/RwQAAAOUBAAAaAAAAdW5pdmVyc2FsL2kxOG5fcHJlc2V0cy54bWydkbEKwjAQhvc+RbjdxG6lJHUT3Bx0lpqmGmkvJZdaH9+UinSRgEMg//F9PyQnd6++Y0/jyTpUkPMtMIPaNRZvCs6n/aYARqHGpu4cGgXogO2qTNq8wKM3ZAKxWIGk4B7CUAoxTRO3NPjYQK4bQywmrl0v4ukditkUw6LC4pb2L/szgyrLGJPX0XbhgFW8x7QgjLxWMDsXjdxi60D8AhqTAEyqwVACaH0CeAwJwI8rQIrvm+ekRwrxo2KQYrWeKnsDUEsDBBQAAgAIALS7WEm45zzyXgAAAGMAAAAcAAAAdW5pdmVyc2FsL2xvY2FsX3NldHRpbmdzLnhtbA3KvQ5AQAwA4N1TNN39bQbHZrTgARoakfRacUd4e7d9w9f2rxd4+AqHqcO6qBBYV9sO3R0u85A3CCGSbiSm7FANoe+yVmwlmTjGFAOcQh9fM/uEyCP5NIdbBMsu+wFQSwMEFAACAAgARJRXRyO0Tvv7AgAAsAgAABQAAAB1bml2ZXJzYWwvcGxheWVyLnhtbK1V30/bMBB+LtL+h8jv2C0dA6oExJDQHsaE1LHtrTKJm3hN4sx2COWv39nO76VsSHtolZzv++58993Fv3rOUu+JScVFHqAFniOP5aGIeB4H6OHr7fE5urp8d+QXKd0z6fEoQGXODYCmyIuYCiUvNIDvqU4C1DNgYEZeIbmQXO+B+xS420gnS/TuaAYuuQpQonWxIqSqKswVIPJYibQ0JAqHIiOFZIrlmkni0kBeg13pv6Phl4mc6H3BVA9Z6LcHrklajmfFByTVEgsZk5P5fEF+3H1ehwnL6DHPlaZ5yJAHlZzZUj7ScHcnojJlythmvktyzbQ2SVjbzNcrvjjPPSXDADmHTcaUojFTOM1jRByWTID9bUpVUvOoAa3hVTte81q/jXnfNG62c6RzLsrHlKsEjvqQzjoJ9Mkwqp/Z61oFPTQKujVMyJPsV8kli+zrt1aM8wVyAVvF2TyxqkI4gKdbGmoh9zcAAxXVHcRt07BrGraglgO30dcdBWpuu2VUl5I1pZr5Tzxi4guVkhpZXGpZMp+MjDWWDME+cVeum9Q1xE90lp7+Q2+M36g1P9VrnbGA/9GYT0DU1oTnEXu+5eCjWQY11QyKbWxYFyk2MbucVPmY9XQ9MLkc66bARTxNZcxgDCOqKens5BCUSarAJSzlCNs7OAhOeJyk8NOTDOPTgzQZlbtJht7BQXAqwt0EtDW3ZSTjOo7E1CrIJxPrxA9LpUXGX6w8B3tGr6wOXxu55ui64O3B2fyPURzEaAZziyZWl3nq7avm8N7MqVadz6ZwloFaYR6YLgvn1cxCWYx8IralZapv+jk1+7AHHeU8NR3TXN9B76Ja8xfmVTwyX7rF0tQkYUYzAfpwvuwxQD9huwzCW9OhiFuRN3XAmNg3928r2mz5unWu64c67EMNnzirHMbN1EdQRyxFmUejHuKi+4ioFHbatWTUS9kWbrQ4AZGKIkDv4aG+88XpRXfls8VFg7V53bvALpc3rPQ64U5BpNZ1exG/3g3w+BtQSwMEFAACAAgAtLtYSbd+K21kAQAA7wIAACkAAAB1bml2ZXJzYWwvc2tpbl9jdXN0b21pemF0aW9uX3NldHRpbmdzLnhtbI1Sy2ocMRC8+yuEf2AltV4DkwU9zYIPATv4POwoZrCtCSOZmKCPj8bxst54TaI+dVV3Nd2qPj9MyT7nMj9Nv4YyzekmljKl+7y9QKjfz4/z8nWJOZa8OSJ3Uxrnn7v0fV6xhuYypHFYRruyeYtReH1ISa2cahkzjCLJPPUKOc9t4zpwHdjGOUpsv/lL4o/uEvcxlfOq/eaE/diwSzkuZZfG+LKF0+r31OkGV8swTq0ubwVbox6mVsfWQIxwyX2lGgAEstwRh6uUndQEecw4hmoUBQqIcE46UYmkHFoWOtFUmO8EYpIx6ir1tHUjrY2jtkroCNFtmledrSEYiTEihABzlQsIBqNWDU1Dg1oPCA4MiKqNJgpQsMEEVr3zwnKkqBcYV2YMYHw87nG79+c6ov+9zuGc/xA8+wVn2dVbmzPm6vfPy9KKb+PTj8ehRDSNXy7Dt+vryzc/vnr3wK4mbdt+6unfUEsDBBQAAgAIAK67WEnoZE7o6C8AAOlbAAAXAAAAdW5pdmVyc2FsL3VuaXZlcnNhbC5wbmftfAtUU1faqB3723YGS52ZjkQeaUtba2nBEJRXSOrQQq0PVES0AqmNGK1ChIAQyMPWKdgaiPgKyCOlqBTQpGglBPKwtSZAQoJajJqQqCE5PAwxOYZw8rwJ2pE6dt373/vPvfdfS9dyheyzv29/70fO3vurNauT5/5xwR9nzZo1d/mH76+bNes/4mbNmp33/BzvyM+1czZ6P54hrkv++yy2PGjU++VZ/LJVy2bNamf8ybnlP7zfX9j94SbirFkvXvT9f0ZC+G7rrFmbqcvfX7a+OMs4RGCcwZO0lKzUrPey3nu94Yd1X7eiW5ynW+uS331t2aoVX72yLnDhvLQFzfNeefXqmx+0fPX+P+4c+yjq89b9P2x4/6Od+1r3fvPXlamBz4cXTDii716NpUDV49WbShWj59kQ+SRjUmaP3rnNFHvZ3b7NEZyeinGbGZwsmsvaBnffK1dS7+2Dz/L9q/uyffO2i7JjsTbxQE1YW/zs6cGmXcebxhvBZIx9LSnRN7KXeCwHLBlx0jwmz9HoacjOZ2/EaG8nX3vG93jFsQowmAYxaZuyXvA93P3C2TxhU9cffH/fOhQQp1jj/gtEu59MW58lMUOu53zw8YkALLIgYRfV40MxMfGVXz3cPlCuGb7Kcv/QaECcDuhyTzE8U+8KrWcIR7kJX3STqdipn+azCZ6jHPJJvlt4ZsqlsI0uRJu/snRlUK8W1qMmDru79DwZIL37CxA7jNCwtXgfBb0lryUCKa5fUjJdP0U4fwrUXVS41IrMBOsvqcpW1TnCpQGrwn0D0x1yAjmiVzJoTp2SKZi6c0Bv1L4Id40ks64/f1RhXMqwnudQjPaOZHgcmBCoMkebAEuqqIioXehSA40gnmrAs1mqYk9eudxRLPQufEGl+2puvar9lX29CvddRRZjO6i/v8E78mpEKF58CTrLvZoj6VV1GnH6pTBK2/iGTUsKDA5i/F8NLsSbcqb2GsW/HDd8mh3/ZeNfvOgqdZoyec/ByKSv/BowrqsYCkXVUx2Zyxy3uDtzQ7BoSxWDn0caPtqk6+JjaGrz2xx+/bLhfXDnLWuOJY94IyBPnK0TNqO5DsueufUkDBMwmj9SaO1ntF3Cdy4WhktViWy4rb9Q1wEt4dCDlPqdS7UE/mdRtt7v47JWxWGjtXiUQiC5gVZmoGvhCwket8njDmQcZnhEHpuHKgWYKgNal4e79BL/sxGZ7dqegSBtNKiHGhbQ3CAlUiixBBG7ySyGRMrR8QBbGBcuSuEZi+sCtCsGdcOWj3Kj0e53OK9xQuJzS8tkjCpgnSvWZ0JypcA5UrI1qqcHIT5J/xJcvJTxDS/X7y+6ZDwSPSwklarDlf2z9Z2ZmkpzO7hnTlWeCrUavUcDV7wKJ/gdb0Zx81SO770kiT6o4fQfNBPIbNx96YdHxy08/D3pK9Xj4E42XKk3Oo+Pu8dpLo7SBBjVNOqXW9mBDCQ6KVxaSELzctV7UFSNsF9HB+JykbXwMAJA7Af7XcgsAw7oUm8L6c3PzI1HmzKYjGi2yL+tTE6mQ6VRIoOiNFxhS/EKF6IG2KTKGFuwdym/Jh1UKelXLrIFMhI0cAZSCAdL1yTIV7U2IhkJNAKAEOMAHdDejXydgZDvu14p8JkTVPptIl78Of35qvS1Fbd30kNhfy3LU2WwPn+16acAeBn9L7wh8iaNYv9xrgRXOZ7vQGwfNouNr9lU6A0TpWPE7hQvVWf8vtIdrYaBhsuIxE/Yit1RW4MWhH4ywWrc4Wzw56GZCptUV+m5lRKC8zIsL8YQgEkuqQ7ibTBIjmsrFWQDkkBn8sioZn4Cow0x5xp0dmGOfqDGpDL/sc95HOPgkeMtFcsi87UZSzVy24BXKQqcwYF3nztoupSBDgkVx671smnhdyTiwwNDgYNrlzAoKuRW+kmea1Kx2Bc7YBP6ZCVyu4yjWZCYNOerMxmsZTvoobi3eq8v9mcmauA2FVUNTfL6yVqj42KLIscRk3KltZEY4ujoCB0O+AvxxjuhW9iK944jIhnxc3oyGlTDaVUqR/YvN6n0HhfAlRBlxglLzGYQl4OxqTGWPeFwxhJRwvBZKFZTfjQRP+cns+A4FrTK9DoFzX0a/9cgbSgU0qfi5ZJNdAmdz5LUYF8I5pmmMHO38VZZY6J7KR1aCW+Xw7qAG2gYt1DZChXUqROSwkkTvHcUhfENPhsGjBp3hdxvju7oelhKfi3pFZlKh9Yp824Un0zfujHI9hXK0LnLkQesxcXv33r6hvBsmBIvi9HzKlSacmJQnCQsDlAN7zz0OZLzcxDjqNTiqJcoVDCMJCBuGM2bCE8EMuH4ndTTRoB6daBGonXX1pE+ACandRPr1cMysYDPkkpeihHZERar3CgxilUXi9U9tr6puHQtDSIeGm+T8HonHXGW6yqtpw7Du9uB/7BBUswmZfFWNXjIGF8c5Q+pBmouv8JkpH+Q/X7Nc+WkqZ5vFjNe0Q1+okOI91c98xo3GB7GQCQx8oZWJeJDQpXAHp0LcbfOohY7bLeDyuV+GTzFlD1bLQuLRjqzX5IV6rQ3g7j9OfkOdTi3txBaYtJuGwni+CXo8zoMiiJqfO6CuNAmwxSyDqhqL1JPCk+HxIFAAk0u2evlZqBm3GCq4Nc7DOMNKr0xL3MXvAi1WngKtGGp/Q6oJJ1BPPzZiBo9WYxRIBgsSYioWaerBGIaCGibmSzG0UFf5un0S9k6IptanFS2SbyPHkyKVzLgf6ogoWSFsJfFheD3h6oWzf65M9fvbzqqrkuNgRMyWBIWIRD2oVg3PKmLZdnVE9KvG8OwtYgFGywkAnZZrJvS5/cl7h/eAOqlic7J2RoQxMTHBMG59gDQdCNgsWRvCVNy4zhGawQaHAygVgpI+hywaInEiJYf/v6OjeZu6Ldt1MBDseFw7WxSqRNS2G5ONchBaSGuJ8gg6R+otknW8G0uLqWudr1WmXcVJ9HAIjFa1GTnqlwMxleg7HY39Az0Hj7/6cgd8pMTrnyAVOaX6V+rpfkyeDeyoOHVROVFg81XGNya8Kv35e4Ll5AF00l8vmJgOrFnoBIXTid48+9N4Bc5R1nu0Zenn77xnwb/T064kB8huH9lMIzDz7fe3MnJXL5O/kXdC7GBrUjd0gcT1mHtV5hs6tRFOPp49OujnL4bB5HfxsXHla32Pv2kRTR1QFQctePDK5ulsLX1wcHT2L8/8nphGj5ZMr3kO28szxy8cRkxTceK5evSC/cUPER96Je0pyD/f4CMRpZYB9M5DTQ31GbjAwlKjZVdlCkA602oMNJqHaTnGWLHAx4BnwQj9t2+moLJrDwAvKO4cZ1Ebz3XhBt51vvs2BXIJkMqjiTeeaOHqNSnP1pdLiI6EVZVHxFzcn5W8e3Lm+PKZ0Klz93PHGZnD6P01C7RzAfc4Bcj+jMXhAKZpmbHmX8a36J6Grg9Rkq74bw0H0suaONymFgqZOetVyByVah8jReNZyaaaAbtHLGtpDKvtiMUyDE1L5nJDiF+1ovABmtQU9uCWAIRc6Zt5jKDzwf4nuE4tUnyAWj9TI4+e5Y+jTO1NBQ/Qm6VV1ZO15obPwKwS/4g5qUlSL4b+z2gduPS3wOq7jb2wOJYvxFPxd683DQFIqkIFpsIpD7ScJyndd5i+Zmx2KSu8d8DWv17MOgX61NmmIGzLelCDLcVmIopQM8UD2fBMzp1a4NO92ROGP8p5AEKFLiSREp+MhNx2Xd/eeIiiK7x6y1gy5MUMxGOa5Y3j90dCYjzBue9JwvcaaGf1G0eJNJzuMHxhU9iBbd+aNvvLJSXOvR7C3EE7alPJlu56vdIUK2vqP+tVrjBs8oBFs19+V2N2+sIX1pixTmqyscmec2VORLe/zjW/qbbb3TtxD1OejOLan9Xd/tkj9e56I9hsqmJiqOhT3DHdCzFOtbS3PB2+c/EY0AdwJZyHjGdmQTz03rcNua+O7F9xCX5ITPIeL1lhn8sH5thwYe6Hq186AT7vxtIAk8I9ROyfN0rwfzSdEzEKJ0fL2GncAX1MxVxf7hkggewNZC8SHgpNSWh0GqRRmC6BklHAefrfe9B7CLB+BjkVXJBb61UQlKUaoiuPcI3oytqeCjlOH8GYSlsRIE8e5bsAnPevaDSQ013kAoU0XrfG1xLTP3Zdym3v5zP1mpKP2huBFFtM8E+G1nJcqgBdoSiLQ7UGWHO/E25mKwb1VjQfVBVEflHbzPZZfwwBstMXy9XMiQLlICu0kJtUHauulkaAsVAQeJCVX5mCEGY0oeTJ5om8wBJELZtLZpJXq2zI45VGhTvipWpKR0zme4b8PbfMCCflNTZ0xYYyrkv+z56zk94FmXSjhBbcd/L2l732QwWG50VHMeWPl9tI2ZOsLhE1dqQaEsxbxUbjgOKhdCSfVtsKEs7SKXWY8QZDTsn4pnpJQZEMhSAOygjwmwwOFLJsOSJraS6jGgqCq3YiZJkYNAeckjJ2Rm+vDBd3IEIkkcKK+Cj8gtMlYyzXbY7hg2vMIfrJ3G7VvJQjMNSy3Vwf7Wk3yg5GNOgeIvbLwnU29faUPkUsVgQOWZAN5mDAG+tTAXvHY/8tBKIEm4ArSSneiGj25WxrmF8MjKBOiOG9R6tevdiRlnHpnB4oj7AZBBT8rtf3YcLXwEt0WVlDVU3EhwbYU6Dw9ABLdHbEW+f8jZt0f0K/VIFDjWxqmILkd8aqShyF+9ANSP6cgOZepzeCEHDxGAbpyHFah3UzXDQhgxctaptwR0LNWtRrH9JVdXuqDkX1Us51TIdXXJTE5Gf2WfVGY+MG27nUcOHwM7+gRoDPE1BMShCK4CoBk9H3ib0teIPRjckrUsEZpj/lcNhTZujz6YlZoj5xoBquLLSr0SFiJiNzRqKzZoX69lY3MegMdLXG+yqF+tLFaFDe0ZkkhDOmIyjEhP72jBcBY28epEi242YOuIYjh1W0ltU8JOciSYJZ6YnrQ6OI4ogiQAcR80xdJn/2HsEvhC+DyeW8Fmqk34UnquYhpK/ZfOuAUuS7C2+Cn7IDY67OlVlg0gMg0S2BgZNVTn09iM2kGxAIGebit0kegYmJCx01Hn+8uHfOG1kpDz00zTxxbGlMCDy3gfibujoUV5K1skYNqucT/8c5hEX8oYC3k5FX3NSQ4pC4MjXDEt1abVe3my1Wm0YgykZEt6M6lfscDi52IvqXDqrajyftRa9ugHPlgJZc9tKnP+tw9pTkP/LIGPnlVmlUdmP9UW/rIgQFFib4K6RyydeXU5Lk5fVzftnbJFSIClWaHfbRJ7tNw+eaBtHvopPLNymLpvGOKuzeHqZWbfuwOKmfzQ+gJ8maFZ4w3/RhOLNZH0YlmefKBKVTneDV2tLXValdurm8Ph9jFvieUtUWWSGFDT3WBHNVsRB32/0z3T1cZx9g91a18TFPiB6mCgHsiirYl58wG9GWfyQAO689Vy6t81cBy0xkr19ZPhzP5bfEZgoJqvyG/vN3X4PO0kOxbiTsS2+/soiHD7rx00VNP+1WUObKBWd5IcT/ApL+Bac0deP9nFM1whuA+HYPm3iZEsKpdX5cd6NhxVZSaRe4mnjmO5+OT/rrXJheThGnEURdO56lOCd+ggmVnd7xPNjo8TsBBVMLDKc+c+s6ixtHlTGWLAwzhw09TXMFSxlqDPjn8BZpcbzlp1B/i7RWWog1nlnvpQTzOz9NR2pVmGEbqFNwAmyTYVRya6ND2lqnuwnUMExb5vCP8b1Csg6OC71tir6ZKbzhFEPFaKS3uDC4XgHwiA2JqtsydFD7LM286R9kityHeOYWzzzvsW6BrECd9UE1nkJyx/Um3/0p96zd/UYc7vYh8bB6sHCi04El8G0AYyidCh6JRcb/ytPY2x9WpGpRNn9oFjpPadAO0b+hoG9RLxRqgEbfqWBSj+jdvOAhm5qvEjzS6drO5/1ed7EKVXaJFqTxRG57ZuFYtgzbVs4yDm3I8i3/6TXgzqDMT2LpLdbeGQnYrX7Ntx9u2nFeD4lBM8xI5CfUV3jWFrBKNYaLwLjCajm1GFt5BDV1bnyoUK7j1QhQz8pk/t9fjEALfm+WNWI5MIZ5l9SUzKxvg6Sn7cpK60GSyRRBS0Z8CYztSE96+W4rtE9Ol2/JSPFeJKZVXJVOeU1JULsWKEh/Wd5k8GbqcKik1muu3jOc9KAxOGAj4iOvKFiujMuXGqtijxeKcV74z5ufTATwJ0w0TwOhrVP7tx8ClRWSrMfOHhXDixY8g3EU1AmLp/ELDIBFvrR0Y5EQF1cCOz5RDZSLQXHV+ntARU2HPXk6Cpu6ZV+jLAhr3PB/VxcSBzy49wIeCIQEIXMr1S9P0fix9gRj95WtxIqFJL96qEAUH+O5FcfoQBqHTm0re5wC6Gm0mtC/Q9MqFAlbouVVPNy+K8hE5U8v3pdbAWNAJ5S6XG5CatBBoc2kgh/+zmBKmCfodg6PNV+jzRSh+3fJDiUz79iOcxyDteGm8rk9GZS6dI5MudbzoA1kjAM0aXjHyIeS7fLaUm8X6WvWjpH8tmJleAa2GAOoQs1JBmIzdoRh9as4rahciGzNYJqPqA/WLQZNyC7ULMF4c2wiXh6q6Rzx8DdMnkrWZ3XTW+wmQkFSQ2JVvxR6ae/Co8ZU3DKG8JcSgLj8rmuoWL5Ocm7Xq+IwXSEgN/UpG895Sy2f91INL1cr1IBaU3gSI20g9vdRv95kJUeXv7QZDsqGnc74FPLSTSno54Un7hFgy5vJDpV3+ok1wldQ4cnJBi3edAbeThHQjU5/fu2aeC4O1NrJzMa0osrWz/PQ4mTMfbL0ZmaufVgWzQ3v1ZNcFTDtlydFP2Z9vVvlwqvaF/syb7P47OkwDNE+n7c9hW6PYPbSdhE/ALG5aGJ5dzgP5g+iy+onJcfFQ73vIgvG/Bj6dwQwhJFHaZkhDCQBQZwQT8jPqvwOCYdNKZUVRU7ZghkBUwkDov2dmej43mRIoMrA804juuk8xNEWNf24uiCDfmsKA08R5uiI23gttEl1LoQ29EKry+I29682onC6ZyfKdQEt+A795Asd4TfkucQMGyds033vIFY6ERKsxc/qEyHzju321EfV67d7dDd3RG/btuu00ny+3fPKbIwclT1Sef8TiLpDdtynevypOsIo/Sq8W1dO7yZf+jsgnu5O52ldaCoomYt0e+AioYkhixLTeoZ0w7S6SwS3fj8cRVDwqGrABI9/VBlJBXdUoVEO2/7M2nbeA+j96IhQkr+VOl2jU1oO/rb4TsYGXhQ/7JgkLVZznoYZW3aScyzPxv1Wr8zbnW++2GU7PK4B0X2dP3+ZJPPpyHgGIh/WLC6mJ79KUvu5MWz7L8092G666IflsjX7n/uT/4myDzitVjp1oezj6MdNxTHQkO44KUIarsTlEKRD2S0YxWHb/ko9lZevALjIUMAE3zo81e63BDGA/iWToTb1/zmifDelxFHvMh0EmXEgV8Lgg7B5M2dSo/6J29GX98QyN3ya3FQa7/tTyu2noygtKAeVQY3xyPcdyL6/i11R4tg+sW0iWrrTvey1zfocbI8f4mpJhOAUpR2vPRRv3Re6bFjPeNjpVqHZtCfNnUxmflh3DpII7cVC5W2R+t+xuHfWXHFPC5Utv1z+ZvSgUUJ9AeauqT63/xST/O95CZZ7xyIyHJNv/1Eu0ZTsL7Ch1pwAD2t093myRJvu6IUua3R/Hq9Dv/XQ5VXPD7tjIXCoZ5Bb/rabPcxgunSU6clcOuO0RqTiJ9zCePWYYQhmyN/3rq7l0PS31CtndOIYjrfDm4kM/SOt2lskVeV/B0/K1ggvxWppBiQLFLBaP90NbT3AFep86uHRSF/kGXTe+9Z9vDPgm1Y15h14O3gk2ZXwdWDsf6NQ7a6aRF1FpcmyAdqaAsXc0bUx6QALX7x7JVzaq+7a78gpd3sDDe0v6nUT+rcui56PGyTLy+D7SKXkcBkLMz8WJFgU1uLMaJDxM1uutaQVv9PLjo5I7ILh7CEBZ9G/mPbadhFXC7r1fwj6U0fsAO5wfo8pGbrSO/emtvIptUahV5ntnwkP6IabhdLpI5XMz+DQEot5iKXVz+TQgOtiRhfvG2vrBAU1dSoGPAiRRuCi7E3VOXz/4jEeeOmTYEDdPQtSD1C3PYRcag4viK9aznz+DSST84qdS/W73C+RUrq5X+bz/+USC3UH0RsC9kamSRX4r+HJeInMJ7tJRp5dhoskaiFBr8l8WtzIzL/DoG1GGUppgvt9v+SNMx54H/zCZzUcjl9Pxi2JFkn6UsVM82hhnPQy7Ww/PxN4uPmpnuLLsr33Oo1EhYQ8z30ViJsfbc5OQ6wCBBCRqvFhRAPPIbLLwz2Jje7ANYkm5TIkH1bO3vf+3juYV4u/yYSt30CwxzPr10bspBZIRmqXEaqBCXM8HbE1krMeJNfLRTSV1il6lcSkDNp+xr2Gqgbhr2B479G5H+K9LgNAdhPQ5YRVWoa/4/vigxCXE9dsmJtVn2s+DIiv1KiqvxGZzbcXqg4XyKDqDxK7lVB3OqP09wrDaU7/I6XTopX/2rUcYUjsupIsZy09YbwC2LIdsMyhN5rH36VMIyk7X2iCtICK3H/CLL14hhrFxIYny/Rk+jzCo5I1FnHJLUsYgguvuwjYI27zqAwHMRIoZAa0XO6U+1Xpz07gy/wNttv1CeTrGbUHjnnSMOvTEUkNhdAFe3gqSrkr2bObEwtCfgv+6KcfnfkK+cvlx6q3CiUgALhjLcPpQK3fTxda7/GZWON/xGU+vjz/xavTdYrfQVNG81B8BgHRVPzPXfGWM7DtHyrN93N79wNZcltBUIumKB5BPJLltY9yeVoXBNF2ATX/asXlun/JRhL0JPt+QHPVL7x23FmOvGniwdNVsGj2H+zbcH7e3E3Z8b8VsSzMad+OyXxDsd1XiT+MU1kClJlPeLLmFbxatWrd+O10IvPWXtTqGedFOD65Mxw/5nfC4lAOywO/jjGnwZIu8rk5Ts4j1LPZKv44OKCkNpGcMtjBL3uVy/ZNkKufor6KeqnqP+XUU/GJAK+ULBzsHCzxyhycblTMjwaFBeqVEVUl5Im4DvfhDaKnFIR2TW5Cm4KZynuTRSJHBWSepPH33Mbw+8QODPuzow9gwF/LpPj4gtHnD8vROe5AEMqy76e5NrQFxMbOPt2ZrL0w0F9dG9nLFq+Ch7BkuZgWFuEClSuHG46IhEQZgaj9CVl/2gEr6+GxXmkNCgineYGaN6+Puc5vgCDA9dUp6Pd1wiua9YPY7LejS37ic9S6Ze22K/zVrEVhaS6PGhPcZC30zZYIB19PH8TO1CRneHbcqY2Xz9HoDlU6SyPE+AQzlHU0B5Qd+aHmZkjDfdhQBzDeKSRyP8zMf6WcTl4YT4OtRJawsx+hU4vh70gsglMmTS6c4TkrT+gqUVcFiZpa0bQ7F3i65BEJzGmUvsl8H1bT5ih4ZfboGKep/i0meTP83SaUNsNRjWaUaWiS4ksFJcsy9ukYSf94uh4wvp57go56cL4CfOYZItf+SLRtv0rcVPSNdVbdqOSllTmZtcFMeKTLvMz59aTJkBRfc2P+WQ07BWu8lIxrVo0B1SBkkAmAJ1wxk2IXDFtT1DT5tiCDUxJZ/jFT+b8lAcVX9oqlmag/b/QoTdDeVb+8Xz+OiL968GBWOzfQCB1CYY7hvYixTGkIHWwU/HRE5QlJ43U6bv8qnF3g2y85XPk/Nei9uE1nDK5XyMo0sXS0Lql9ZAXSfTc+mgKtc34rySVHkr07a903dCw2vOG9jwve6kmj8hnwXGK4hru1YA/l5ubbuP4MsYZYPAbUveCOAlDzEinbPtrsILmjGfpkvUgSiyyxUpzxGHJ4GQnDZ1lJRQYIDrAHL+C6mCffZKYy+T8rnx3nsXvQLTg0zzTUbquS00L+Qvy2W2fBOn34IplL8WKMMMQPfLtSoApqfcI5HmODHRu7Y/5Xk3WMhCtSfKeD2sk0u9iaQmRuwyWDAy2AViMboagM09Ua9nqcOVjSXLLCGppInDxCVbYPwAtfoKckAXolU9QgF+9/9WnqJ+ifor6/wR1VeNhnT2QpiMcebyetXrTX3eQtyLutdl/M97OoJwO+uBfx40Emqot7vYtS0LDb+rqMTuI8Xi7fI8VG/Hcn2+d1ZfGa3X/pibil0UuB81jio3ZwX5UAqT2vTRZbyKX77MPL8RAI0Uf25c/QlV/aFowNzfMwAHzCbYl5+mkp5P+FyZ5iyewVus0DP4pgr/bqiYqMkshPROeSSRObxzR+HZqCIAEE2/y7jkFustgDFM4whU4IYUqGAXlQFHvIyMv/MhXUWaPkMdamtnl8vlYsrlkhN//ve3+1RQsYx8vZdjoxyLgSSFFsDcAFX6Y7Ns6o9VMyouE4OXNzE2PnKJ56wiqo/vFepijgWSoSTa5TuRel4a9R6x1xkUz6LC5kue7KCe3ThRdLdRZoHaksNJB5yaDkq9qy+TkOvPXg4jtcq5iIB4zUcxX73GXyBQUoSs2/THG8zwVcj8ql5S2NetyjUqffJ2bHSRre59IKbsEDTbouuhtvIlMU4kyEJetCWECSxUYj9NKiYwy6PQW1Gp2oB43jIYCeDSrGvmhocucYZkMeEdiBHdqUnhDU8XQRtyIbONx3154ipiIAh5FlLg3vF2B74e3VyMuaibTjqXBFkpeqTZH2AITt4ivkOiy76pVw0r1QiUj8ohBl42qi4BfxPdRQHOSt8LJyRddXhWaI+6BJGNEEYK9IRFvVaeir03q+rkJyscWqY8rqLw8sTQUn5a1qGbZYtwWsYwvWFJ2CfGWPI0JoEFOk5mKXk0X6wjS72o+z+ffIfq1gkaJhBOCI/MzGrhcueBRh7K619u1NPvVw9xiBlF7Si20+/tXwG2aFw8ScWuC9EZUVjiL5ofWDTu/lvPM1KyWms8L11ccUeXXohRkGTSpI+l3HhwHxBIV2raiZUZ8iywIUWWWy81NN2BzkXfm6ro++z4odLg4e2vfh7HiK0bGBYWyAh6qUC3SbUGLJy38PxDp1d66VKejO4bdgwM1kuMSqTqXLFQ1IvW8ystLWDrUabkCoSDEf92Ae8z+J+IKtvGlPdyjka9XcrnZd6U9zHmLI2fJMZNocX8G11U15cfQUcGwSEAKFuu0ejW6HHL5VZGc5o2grsISAxL7XcRNDVc7KdRgBUJUKVFXNsOyuQzixGNuUFrnCaiqfMyklyY2dzw2D1nw2eb/6aRSdSPRyZRwhwp4ctG/agSkpTlPcUEsTJn9BOc+NY8oVA+QeI/h7B4fgHxvfhjVusFa3AB/1HLfCSqw2BDfG0/XRkfNv7gL9vINgcsijcCKEsT9fI9v95o9px7/uIRLR8i+XW8NJWMt49hy0tQvUNpvMeVcGqiBb2KVy6cM0SISRSDnPMaSLaFAeO+nP6UrUKDMqhodTMcuKWggPbbO6uC4Ns/ImkJSWb9vX6Md8/cjnyOViovN/4LOKyHI/4967XXZ/ljP5trozAYLNksxUJNePMZ/tFlu7Ii3z97TN9CCS3+aI55O+n85KXtkuNN9lWZPYVCbT7LWPz2Z8BTkKchTkKcgT0GegjwFeQryFOQpyFOQpyBPQZ6CPAX5t4H49i8zTvktL9kZG/rol+WS0ZNMNvV+EzzheNS/XPbAi6BB0nTf8U74qsBDBYWUN4d3fSenqxb/my+p8E4olfhT7+0Lm75La8W2/7JzT5rliUCRyDHUhpnah+m0V2inKtr8ybdmp/s2UytWN6Q3YBvwDQQraZoajSG49ebe8A8aaE6NyaWp72hVL7XBbJwQx7phSAtsKAIawUDtlHjQt9f7WMpkhh4ykNJZ/j5gYNS3l/iGsGcib2tbH7CBIj+nNlzZ06nqMY3moD3dXeAAZGbQ+OQvgHBFt50covTdy+XbEiS69yfRbutRDln/LtNzGe66PFiOvt+4Ew71JGvyE2yA7+4D3U7PaArNvkrZL4rgDZGH3hHhdXt8my41BUOdzg4RJ9oFI/0Z3tQ99Bxm6schBZjX7/FXH56Ct6Rizxt93GWU8bcblzspoxkU3xEtjGlTbuqQ7XlLqeMEtrrYy9i69GGUaQwkBcHo1LFm6lgJqpWtLRlradbkb0q6ktGw9l2qAU812JVGYyccuom/JVM6AeoEoAmIR75ZqT0wdYPluhGYPKaOEBmEvKHOcFp4ZIihyzxJ1n5kxQ8vJ9MFKj2xXwco8tksk+2E2hb2I3idGxuU4JXfXunB+btRoAyp15IqT9jV+EFK5esiSYrlUlxRSFzbwsJFrQpgPawsMkav9EsezNkG622d9zbnVq3kJOpaTghDwuQ4UAsMg3RYNDi5x0/2Xb22jV+fV+JsqGgsUIfTQsRhZGSQnCOcvnsl/53gXDsyf0zSAyzWaLoz0YAZgIRl8pc5z4r62zoeEsTa0OZmE6MGAXTbBDEKErDRttSAuJQo6s+2jotby86STnd9lV7APqw9bDRlzvnR2RX8DThZfD5b3IOI2rY4iPuVGXg19M7kYA2JZrJNnsKENlPp/HpM85BRfCsWO3liCGibX06mj+EUKN+CIJPW3W4vlc9LY3lOdykuD5s4KWPa8agC9ClEXJqy3/I1D3q58Ch9py5tn1o0Zsv1q1ddjiAQJD8FcOFi3AauqeznWjcdNSHpNBq7AFtMq0niWEO5u6mQ9ehj1/RVdXAc2iKS8tIoc7d55fwW5qcsirsoe4S8ElfQyq7NKT+1SXwmgzCc0WYXlMaXy8fMFwdIpYOShjQbz//BR4sWqtcuItACByVzZs2KwSe7Gab1rZwfvYSvdXl9Jwta0vmnRAC3oCm1cOggPFk4uhQWCxJCN3iWhtrCMFQ0QwqKLtdIJYxmiZNQIM93mJu0CLdLlrE0ZOd1R3Sc7VdONBONoO885aBXb6wsgdMiXcj4DS0tJXVVyFbGXK//ejXEUxylcWPPjo0v9iptK82ykLaOGpw7nhMYxx2a7JKspaAZ40sT8UkyM6EkNxsV6JlXvSX+vTyMpVB+K5pKsJQixDK/ryBK70sJ4hEE2aBEPC+39epksz8VX4LQqva8ay5YrB43rNBnNkhVSwrcYxz32KDvLEOy1ogZ9ffc85eq9rQyEtomrvJGeSfGLN+hJ71S6UgVzTk3hpvtuzyQQNYFrnCXzgFO2T+WtTqCNrn9hhV/t57vnOuVWN/2qDknanfRdhUHYM4KBxNCUlYLr0GX7wVcNHSG6+50hnO+DWIqPIhvEV9UqvpFRbgjMj1USHhfZiotJNXZEZZqHErQT7wRuBmebnUFxF7IIumPJmtH05WEdM6Ic3ghhkTJDNc64EKv4bU61K/DFyreSFNqC0jr4aUbhvAq307o8XmdXcacNHigN6YG6bXbT7uziIGkxp4N1M92Z7BEJrlSb6oWQbUi6JiI2M+t0Zu+1SFaWXwpTt/l7BKwUynvei0rjhQOBQFSMVEGVNlA0rDrI7ZCGUFQYCU9OoPFWU8SKq4twh64necWrE5cuNvkNdiAxE/7lm0cetMSaiT67jLsm/e9/fo5o5FwaHZsom67MJePoZ55QOgRRc4R4Pvou3se6D7XQkBuoDXzztQuwGHdlUWpkGObLQbq3smG01LU7oQc55E7AfNM39pLvCIvSAKvV4uICmY/Da49Ng4WTUR5BFFN+AVYhmDSXUkLbHaX1petvqVJ0zIgGiMJZmtV+UWfT4hpYyTUErrPKyf3gJyj0wI8Yfb4ybG1Tn9DCw5vbfemH3mvNxCyjtJYvANRYm7PhVjs0jI5ZDoIe0OSElD5eWQ/49ySrOpI0ceRtlVQt4qsUrUK3zw3hq5fixbl3ViVCHQKIycOK+JpEcGJpj0DwVitgDO0yIJvsh+/683tNradGsS5IvuxO3q4wiPZfmTfkvIcq+dIGry0Q+DaxcmjWHee9AptDK2C03o8pccUS1a75k0+sL3DC83YTSmqqhx+XyQhPRFPnjzHEgjJdNoOwulATn5dcj+iNdezumjzoHLrhqFmZDQaSC2TB2AleQ6jcvHEzhEZq2Js51lvvaHuHnPkHfFsaWHDDXD96lJPxCZruzdslwnE1sGHsllvwXzbXFm39kHYWefKNLDXudnVP74r3lszv3LYTtovXTNfpaJLWo5LBOa3B8xF5xHPapQpd9JsoyfIbFIu5LT8vbG2TJ6jas+nd++gfjly1xumvxO+WepXH+/27bZJV6Add63w/ZvCpYWDlL3cViE8edATGCW16uDLQtK4B6YJ8SutGG/Dhj0IG2fqlg3qjz6Ux5gpsqgwVYc5gSzrRKw75bcXWn4RMm3UWfz2nIMGj+Ne6efwCGPu2I6EBxI5bOFLgHoFeKqR6EbhHJ+egJKvEV3koU9GnJ6cbmMho8lOfhuGAMuto80soV2PdevbsI7z2NLDWPtJbJc9ngaYMrTiWy8IvOL7IeF9QqRb8nqaMvlfZKdOckuQntnnKEeBVRz7afRSb5UUC114Dr3GTTGEX3F+LUcY5uL2B0b8AGvSTpqaWgLHxWFBYNE5M25c5YmEMtdjD3tj/uoFLMnUol4+S6zcxsdoOZGec8QdbtvycrOVciUR797lnZZQJq8wkYH4dJrJ5BKMI5C0NQSLSuRSKbm9OUTWWPte1ndCuKSx5OoKLVfMmD2sHLM/iGrfz3CEArFn9wnSXRmHRCt1fPeQXhkenTpNr6anIzgO5wwmOrCZov6N0aLI+x20ZsFy65Ian7LNJBmnZ2URLE5CeyuaW/+cxnggZ4a18arSd7mdCg85NndDvkrdXPLOrYXeaAGJ3kF7GKve0O5sGvMkLJiOuqkwj0kzM1AASw2cTW7JGyaG58fWXOwDWwQDReZAvXZHbpixYtfgQCz1LqrCHKE3bSSdPpMnCuAMr+S6Fl2qXY9l+GR4nAU6i8aMA7G0ysQyGZliOb+fX++gK0odfzjhCIgD8d6o4i3OD/v2zNiTrwCvgkvd17T2zekeg9ZZ2+Y7roecb5g+Uu/56g+5x2Z7XZh3YMyBMHjm3z3VjtTicDIpp9RzgThtBrmH9pWQ1WP22nDGA1O4htojT+OemZYpD/Kd3rfQZAsjvzfOrYRKc3IPi1L6mfhOqV5naiI53gRdkc4KqeT54taxcYQ3DfWCN6kJltC7PDJ/AVLJUGwJ4/YqXycQsLuiQhbS0uHMCo5JVylMdL8zrHjfah0JiFsIMfz02uG6ZFkPYYI25e+5/bFGk+VheMwYoT3ZMwI/mrgA4CywFZ8bc+jDvYro2RIj/vmIJ/0tLe7iFPe9JIjaFoJ/YCINQezY023j6wof5Bcg3HL+xoYhtv26r2Ye8d362idSBmVaz1en2WK7MNBhzCLR37jmjrn1hPIxsMY1JHIUcbCXljCqN7G5FzeG1xIOM6+6+0VQtDY/PjxxyV3ztkGbNHO9lpHo1nLMhCb1evGA2WJP+E29csYYg2rN3fxA+dbnaPee02tzKk/b43z594bvrLFlfPfmMnlvakqC9dQzyNYt73RwHb67TplcnTPtYghhA0Wk/sDqipGGLQRpr8gwfQ0WapadqoL/xwM+KQ8+ctRR+afGJh+WRb5rsCBbbVOr0Jv80clHPX32FsxZtFfCZfLylgWT/xTgkwu1yQpvqdDuFshXpD4o1ca8PcZnD0qrE/bLVufmYtWWd5j9XHPTOPPMr+g2OBnr0UleS2p4znclqlR0eaMrAdjfqqB5xb9/ukRieTJhcQtFkztFG9yS/W6fjAn0T0mlpRQ37n2MB8R4Tpnp0rVzS/mbrK78+VD00lZT78LRpZ7KcuAZ3w2kG5yC0aD1LIevUEX1ikQa0kiG+aMTjt216dEUN8gShRR2JG4DCB6jiGKN8OhF7yRHyVU0p9eE3m0KIUzaPG5thAg7cUdIu/8Ko56xlnK3ZhpzrOUvPwx6e4DXPG9mW0mK/NoxYXKVVjcGogfry+UrMn8hdL/o2Ue758+mjjKpLUFRYbycidSEv91LtxBy1BLPh3qEyWIqLg7xmhfzthD7umVPd/+GwuH0Do3kQMEEqiDrDvxsN/m2cPI8J9Ozud5UqnX0bSFOGbVu47hquIOXYt04fcVzeMRwzJ3rJNWZse9wBHSzo7hK7iWgk5P+2lB5atbQkduRniw8dWu0KDdZTrOneEatjPuGuFBfW3vBxTsRPLZ0oist4b7CE756QRz8a9+9sOm+izI4vq010b3ZPHbXdN/4/e/2sLZK35GQdziPbpM228c5zPTpTjrji111pilvQ5kx40Jp3ZhH0fYAesWRHGSmf/2oV86ezZqXpjEHZV8NEiAKTvlubE7HOG/7S+OfmeZ1367qG5Ge1rY2j3/D0dls+iHiet/48g9Wv8/++ydf/A9QSwMEFAACAAgArrtYSdZFKylNAAAAawAAABsAAAB1bml2ZXJzYWwvdW5pdmVyc2FsLnBuZy54bWyzsa/IzVEoSy0qzszPs1Uy1DNQsrfj5bIpKEoty0wtV6gAigEFIUBJodJWycQIwS3PTCnJAKowMDZDCGakZqZnlNgqmZubwwX1gWYCAFBLAQIAABQAAgAIALS7WEk9PC/RwQAAAOUBAAAaAAAAAAAAAAEAAAAAAAAAAAB1bml2ZXJzYWwvaTE4bl9wcmVzZXRzLnhtbFBLAQIAABQAAgAIALS7WEm45zzyXgAAAGMAAAAcAAAAAAAAAAEAAAAAAPkAAAB1bml2ZXJzYWwvbG9jYWxfc2V0dGluZ3MueG1sUEsBAgAAFAACAAgARJRXRyO0Tvv7AgAAsAgAABQAAAAAAAAAAQAAAAAAkQEAAHVuaXZlcnNhbC9wbGF5ZXIueG1sUEsBAgAAFAACAAgAtLtYSbd+K21kAQAA7wIAACkAAAAAAAAAAQAAAAAAvgQAAHVuaXZlcnNhbC9za2luX2N1c3RvbWl6YXRpb25fc2V0dGluZ3MueG1sUEsBAgAAFAACAAgArrtYSehkTujoLwAA6VsAABcAAAAAAAAAAAAAAAAAaQYAAHVuaXZlcnNhbC91bml2ZXJzYWwucG5nUEsBAgAAFAACAAgArrtYSdZFKylNAAAAawAAABsAAAAAAAAAAQAAAAAAhjYAAHVuaXZlcnNhbC91bml2ZXJzYWwucG5nLnhtbFBLBQYAAAAABgAGALkBAAAMNwAAAAA="/>
  <p:tag name="ISPRING_OUTPUT_FOLDER" val="C:\Users\Administrator\Desktop"/>
  <p:tag name="ISPRING_PRESENTATION_TITLE" val="088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  <p:tag name="MH_ORDER" val="Oval 12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  <p:tag name="MH_ORDER" val="文本框 13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  <p:tag name="MH_ORDER" val="Rectangle 10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  <p:tag name="MH_ORDER" val="Rectangle 1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  <p:tag name="MH_ORDER" val="Oval 12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  <p:tag name="MH_ORDER" val="文本框 1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  <p:tag name="MH_ORDER" val="Rectangle 1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  <p:tag name="MH_ORDER" val="Rectangle 1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  <p:tag name="MH_ORDER" val="Oval 12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  <p:tag name="MH_ORDER" val="文本框 13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  <p:tag name="MH_ORDER" val="Rectangle 1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  <p:tag name="MH_ORDER" val="Rectangle 1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  <p:tag name="MH_ORDER" val="Oval 12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  <p:tag name="MH_ORDER" val="文本框 13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  <p:tag name="MH_ORDER" val="Rectangle 1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H" val="20161219202815"/>
  <p:tag name="MH_LIBRARY" val="GRAPHIC"/>
  <p:tag name="MH_ORDER" val="Rectangle 11"/>
</p:tagLst>
</file>

<file path=ppt/theme/theme1.xml><?xml version="1.0" encoding="utf-8"?>
<a:theme xmlns:a="http://schemas.openxmlformats.org/drawingml/2006/main" name="ll">
  <a:themeElements>
    <a:clrScheme name="自定义 1476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7F7F7F"/>
      </a:accent1>
      <a:accent2>
        <a:srgbClr val="C00000"/>
      </a:accent2>
      <a:accent3>
        <a:srgbClr val="7F7F7F"/>
      </a:accent3>
      <a:accent4>
        <a:srgbClr val="C00000"/>
      </a:accent4>
      <a:accent5>
        <a:srgbClr val="7F7F7F"/>
      </a:accent5>
      <a:accent6>
        <a:srgbClr val="C00000"/>
      </a:accent6>
      <a:hlink>
        <a:srgbClr val="7F7F7F"/>
      </a:hlink>
      <a:folHlink>
        <a:srgbClr val="C00000"/>
      </a:folHlink>
    </a:clrScheme>
    <a:fontScheme name="Temp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2270</Words>
  <Application>Microsoft Office PowerPoint</Application>
  <PresentationFormat>自定义</PresentationFormat>
  <Paragraphs>204</Paragraphs>
  <Slides>25</Slides>
  <Notes>25</Notes>
  <HiddenSlides>0</HiddenSlides>
  <MMClips>0</MMClips>
  <ScaleCrop>false</ScaleCrop>
  <HeadingPairs>
    <vt:vector size="6" baseType="variant">
      <vt:variant>
        <vt:lpstr>已用的字体</vt:lpstr>
      </vt:variant>
      <vt:variant>
        <vt:i4>10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25</vt:i4>
      </vt:variant>
    </vt:vector>
  </HeadingPairs>
  <TitlesOfParts>
    <vt:vector size="36" baseType="lpstr">
      <vt:lpstr>段宁毛笔行书</vt:lpstr>
      <vt:lpstr>方正兰亭黑_GBK</vt:lpstr>
      <vt:lpstr>方正尚酷简体</vt:lpstr>
      <vt:lpstr>微软雅黑</vt:lpstr>
      <vt:lpstr>幼圆</vt:lpstr>
      <vt:lpstr>Arial</vt:lpstr>
      <vt:lpstr>Calibri</vt:lpstr>
      <vt:lpstr>Franklin Gothic Book</vt:lpstr>
      <vt:lpstr>Franklin Gothic Medium</vt:lpstr>
      <vt:lpstr>Impact</vt:lpstr>
      <vt:lpstr>ll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088</dc:title>
  <dc:creator/>
  <cp:lastModifiedBy/>
  <cp:revision>2</cp:revision>
  <dcterms:created xsi:type="dcterms:W3CDTF">2017-08-22T01:57:00Z</dcterms:created>
  <dcterms:modified xsi:type="dcterms:W3CDTF">2021-01-05T11:10:30Z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2052-11.1.0.9513</vt:lpwstr>
  </property>
</Properties>
</file>