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30"/>
  </p:notesMasterIdLst>
  <p:sldIdLst>
    <p:sldId id="256" r:id="rId3"/>
    <p:sldId id="257" r:id="rId4"/>
    <p:sldId id="258" r:id="rId5"/>
    <p:sldId id="259" r:id="rId6"/>
    <p:sldId id="260" r:id="rId7"/>
    <p:sldId id="261" r:id="rId8"/>
    <p:sldId id="262" r:id="rId9"/>
    <p:sldId id="263" r:id="rId10"/>
    <p:sldId id="282" r:id="rId11"/>
    <p:sldId id="265" r:id="rId12"/>
    <p:sldId id="266" r:id="rId13"/>
    <p:sldId id="267" r:id="rId14"/>
    <p:sldId id="268" r:id="rId15"/>
    <p:sldId id="269" r:id="rId16"/>
    <p:sldId id="283" r:id="rId17"/>
    <p:sldId id="271" r:id="rId18"/>
    <p:sldId id="272" r:id="rId19"/>
    <p:sldId id="273" r:id="rId20"/>
    <p:sldId id="274" r:id="rId21"/>
    <p:sldId id="275" r:id="rId22"/>
    <p:sldId id="284" r:id="rId23"/>
    <p:sldId id="277" r:id="rId24"/>
    <p:sldId id="278" r:id="rId25"/>
    <p:sldId id="279" r:id="rId26"/>
    <p:sldId id="280" r:id="rId27"/>
    <p:sldId id="281" r:id="rId28"/>
    <p:sldId id="285" r:id="rId29"/>
  </p:sldIdLst>
  <p:sldSz cx="9144000" cy="5143500" type="screen16x9"/>
  <p:notesSz cx="6858000" cy="9144000"/>
  <p:custDataLst>
    <p:tags r:id="rId31"/>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4856"/>
    <a:srgbClr val="54667A"/>
    <a:srgbClr val="4601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91" autoAdjust="0"/>
    <p:restoredTop sz="94660"/>
  </p:normalViewPr>
  <p:slideViewPr>
    <p:cSldViewPr snapToGrid="0">
      <p:cViewPr varScale="1">
        <p:scale>
          <a:sx n="95" d="100"/>
          <a:sy n="95" d="100"/>
        </p:scale>
        <p:origin x="-1026" y="-96"/>
      </p:cViewPr>
      <p:guideLst>
        <p:guide orient="horz" pos="1620"/>
        <p:guide pos="2880"/>
      </p:guideLst>
    </p:cSldViewPr>
  </p:slideViewPr>
  <p:notesTextViewPr>
    <p:cViewPr>
      <p:scale>
        <a:sx n="1" d="1"/>
        <a:sy n="1" d="1"/>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5D7168-E431-49DF-AFF7-8C785944B1E1}"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35626D-1A37-41A2-AA2F-32294FA39324}"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535626D-1A37-41A2-AA2F-32294FA39324}"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dirty="0"/>
              <a:t> </a:t>
            </a:r>
            <a:endParaRPr lang="en-US" altLang="zh-CN" dirty="0"/>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marL="0" marR="0" lvl="0" indent="0" algn="r" defTabSz="914400" rtl="0" eaLnBrk="1" fontAlgn="auto" latinLnBrk="0" hangingPunct="1">
              <a:lnSpc>
                <a:spcPct val="100000"/>
              </a:lnSpc>
              <a:spcBef>
                <a:spcPts val="0"/>
              </a:spcBef>
              <a:spcAft>
                <a:spcPts val="0"/>
              </a:spcAft>
              <a:buClrTx/>
              <a:buSzTx/>
              <a:buFontTx/>
              <a:buNone/>
              <a:defRPr/>
            </a:pPr>
            <a:fld id="{A22B08C5-7BA2-435D-BA0B-7D64DCE95DCF}" type="slidenum">
              <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rPr>
              <a:t>10</a:t>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dirty="0"/>
              <a:t> </a:t>
            </a:r>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r" defTabSz="914400" rtl="0" eaLnBrk="1" fontAlgn="auto" latinLnBrk="0" hangingPunct="1">
              <a:lnSpc>
                <a:spcPct val="100000"/>
              </a:lnSpc>
              <a:spcBef>
                <a:spcPts val="0"/>
              </a:spcBef>
              <a:spcAft>
                <a:spcPts val="0"/>
              </a:spcAft>
              <a:buClrTx/>
              <a:buSzTx/>
              <a:buFontTx/>
              <a:buNone/>
              <a:defRPr/>
            </a:pPr>
            <a:fld id="{CB01186A-C5EC-4D5C-8D24-6A0062A48529}" type="slidenum">
              <a:rPr kumimoji="0" lang="zh-CN" altLang="en-US" sz="12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rPr>
              <a:t>11</a:t>
            </a:fld>
            <a:endParaRPr kumimoji="0" lang="zh-CN" altLang="en-US" sz="12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zh-CN" altLang="en-US"/>
              <a:t>模板来自 </a:t>
            </a:r>
            <a:r>
              <a:rPr lang="en-US"/>
              <a:t>http://docer.mysoeasy.com/</a:t>
            </a:r>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4AE1D939-3E60-4063-B05E-56844F97CE60}" type="slidenum">
              <a:rPr kumimoji="0" lang="zh-CN" altLang="en-US" sz="1200" b="0" i="0" u="none" strike="noStrike" kern="1200" cap="none" spc="0" normalizeH="0" baseline="0" noProof="0">
                <a:ln>
                  <a:noFill/>
                </a:ln>
                <a:solidFill>
                  <a:prstClr val="black"/>
                </a:solidFill>
                <a:effectLst/>
                <a:uLnTx/>
                <a:uFillTx/>
                <a:latin typeface="等线" panose="02010600030101010101" pitchFamily="2" charset="-122"/>
                <a:ea typeface="等线" panose="02010600030101010101" pitchFamily="2" charset="-122"/>
                <a:cs typeface="+mn-cs"/>
              </a:rPr>
              <a:t>12</a:t>
            </a:fld>
            <a:endParaRPr kumimoji="0" lang="zh-CN" altLang="en-US" sz="1200" b="0" i="0" u="none" strike="noStrike" kern="1200" cap="none" spc="0" normalizeH="0" baseline="0" noProof="0">
              <a:ln>
                <a:noFill/>
              </a:ln>
              <a:solidFill>
                <a:prstClr val="black"/>
              </a:solidFill>
              <a:effectLst/>
              <a:uLnTx/>
              <a:uFillTx/>
              <a:latin typeface="等线" panose="02010600030101010101" pitchFamily="2" charset="-122"/>
              <a:ea typeface="等线" panose="02010600030101010101" pitchFamily="2" charset="-122"/>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dirty="0"/>
              <a:t> </a:t>
            </a:r>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r" defTabSz="914400" rtl="0" eaLnBrk="1" fontAlgn="auto" latinLnBrk="0" hangingPunct="1">
              <a:lnSpc>
                <a:spcPct val="100000"/>
              </a:lnSpc>
              <a:spcBef>
                <a:spcPts val="0"/>
              </a:spcBef>
              <a:spcAft>
                <a:spcPts val="0"/>
              </a:spcAft>
              <a:buClrTx/>
              <a:buSzTx/>
              <a:buFontTx/>
              <a:buNone/>
              <a:defRPr/>
            </a:pPr>
            <a:fld id="{82C8A9D4-8AA4-4503-8049-977665CF3173}" type="slidenum">
              <a:rPr kumimoji="0" lang="zh-CN" altLang="en-US" sz="12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rPr>
              <a:t>13</a:t>
            </a:fld>
            <a:endParaRPr kumimoji="0" lang="zh-CN" altLang="en-US" sz="12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dirty="0"/>
              <a:t> </a:t>
            </a:r>
            <a:endParaRPr lang="en-US" altLang="zh-CN" dirty="0"/>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marL="0" marR="0" lvl="0" indent="0" algn="r" defTabSz="914400" rtl="0" eaLnBrk="1" fontAlgn="auto" latinLnBrk="0" hangingPunct="1">
              <a:lnSpc>
                <a:spcPct val="100000"/>
              </a:lnSpc>
              <a:spcBef>
                <a:spcPts val="0"/>
              </a:spcBef>
              <a:spcAft>
                <a:spcPts val="0"/>
              </a:spcAft>
              <a:buClrTx/>
              <a:buSzTx/>
              <a:buFontTx/>
              <a:buNone/>
              <a:defRPr/>
            </a:pPr>
            <a:fld id="{5D941008-DE5B-45BA-9ED7-3882289F7163}" type="slidenum">
              <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rPr>
              <a:t>14</a:t>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dirty="0"/>
              <a:t> </a:t>
            </a:r>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marL="0" marR="0" lvl="0" indent="0" algn="r" defTabSz="685800" rtl="0" eaLnBrk="1" fontAlgn="auto" latinLnBrk="0" hangingPunct="1">
              <a:lnSpc>
                <a:spcPct val="100000"/>
              </a:lnSpc>
              <a:spcBef>
                <a:spcPts val="0"/>
              </a:spcBef>
              <a:spcAft>
                <a:spcPts val="0"/>
              </a:spcAft>
              <a:buClrTx/>
              <a:buSzTx/>
              <a:buFontTx/>
              <a:buNone/>
              <a:defRPr/>
            </a:pPr>
            <a:fld id="{8CE8D9B9-E545-481E-89B4-E9A49A639278}" type="slidenum">
              <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rPr>
              <a:t>15</a:t>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dirty="0"/>
              <a:t> </a:t>
            </a:r>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r" defTabSz="914400" rtl="0" eaLnBrk="1" fontAlgn="auto" latinLnBrk="0" hangingPunct="1">
              <a:lnSpc>
                <a:spcPct val="100000"/>
              </a:lnSpc>
              <a:spcBef>
                <a:spcPts val="0"/>
              </a:spcBef>
              <a:spcAft>
                <a:spcPts val="0"/>
              </a:spcAft>
              <a:buClrTx/>
              <a:buSzTx/>
              <a:buFontTx/>
              <a:buNone/>
              <a:defRPr/>
            </a:pPr>
            <a:fld id="{11EEBF1F-B418-4E39-8388-36124C07DB39}" type="slidenum">
              <a:rPr kumimoji="0" lang="zh-CN" altLang="en-US" sz="12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rPr>
              <a:t>16</a:t>
            </a:fld>
            <a:endParaRPr kumimoji="0" lang="zh-CN" altLang="en-US" sz="12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dirty="0"/>
              <a:t> </a:t>
            </a:r>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r" defTabSz="914400" rtl="0" eaLnBrk="1" fontAlgn="auto" latinLnBrk="0" hangingPunct="1">
              <a:lnSpc>
                <a:spcPct val="100000"/>
              </a:lnSpc>
              <a:spcBef>
                <a:spcPts val="0"/>
              </a:spcBef>
              <a:spcAft>
                <a:spcPts val="0"/>
              </a:spcAft>
              <a:buClrTx/>
              <a:buSzTx/>
              <a:buFontTx/>
              <a:buNone/>
              <a:defRPr/>
            </a:pPr>
            <a:fld id="{7C247E33-5BBE-4AEA-9ED1-9575BBA1AE5A}" type="slidenum">
              <a:rPr kumimoji="0" lang="zh-CN" altLang="en-US" sz="12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rPr>
              <a:t>17</a:t>
            </a:fld>
            <a:endParaRPr kumimoji="0" lang="zh-CN" altLang="en-US" sz="12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dirty="0"/>
              <a:t> </a:t>
            </a:r>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r" defTabSz="914400" rtl="0" eaLnBrk="1" fontAlgn="auto" latinLnBrk="0" hangingPunct="1">
              <a:lnSpc>
                <a:spcPct val="100000"/>
              </a:lnSpc>
              <a:spcBef>
                <a:spcPts val="0"/>
              </a:spcBef>
              <a:spcAft>
                <a:spcPts val="0"/>
              </a:spcAft>
              <a:buClrTx/>
              <a:buSzTx/>
              <a:buFontTx/>
              <a:buNone/>
              <a:defRPr/>
            </a:pPr>
            <a:fld id="{EE75127A-8A19-4CE4-B526-64AA63931943}" type="slidenum">
              <a:rPr kumimoji="0" lang="zh-CN" altLang="en-US" sz="12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rPr>
              <a:t>18</a:t>
            </a:fld>
            <a:endParaRPr kumimoji="0" lang="zh-CN" altLang="en-US" sz="12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dirty="0"/>
              <a:t> </a:t>
            </a:r>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marL="0" marR="0" lvl="0" indent="0" algn="r" defTabSz="914400" rtl="0" eaLnBrk="1" fontAlgn="auto" latinLnBrk="0" hangingPunct="1">
              <a:lnSpc>
                <a:spcPct val="100000"/>
              </a:lnSpc>
              <a:spcBef>
                <a:spcPts val="0"/>
              </a:spcBef>
              <a:spcAft>
                <a:spcPts val="0"/>
              </a:spcAft>
              <a:buClrTx/>
              <a:buSzTx/>
              <a:buFontTx/>
              <a:buNone/>
              <a:defRPr/>
            </a:pPr>
            <a:fld id="{692249F3-931E-48CB-8BC5-4F94AFAF6D0B}" type="slidenum">
              <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rPr>
              <a:t>19</a:t>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dirty="0"/>
              <a:t> </a:t>
            </a:r>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marL="0" marR="0" lvl="0" indent="0" algn="r" defTabSz="685800" rtl="0" eaLnBrk="1" fontAlgn="auto" latinLnBrk="0" hangingPunct="1">
              <a:lnSpc>
                <a:spcPct val="100000"/>
              </a:lnSpc>
              <a:spcBef>
                <a:spcPts val="0"/>
              </a:spcBef>
              <a:spcAft>
                <a:spcPts val="0"/>
              </a:spcAft>
              <a:buClrTx/>
              <a:buSzTx/>
              <a:buFontTx/>
              <a:buNone/>
              <a:defRPr/>
            </a:pPr>
            <a:fld id="{8CE8D9B9-E545-481E-89B4-E9A49A639278}" type="slidenum">
              <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rPr>
              <a:t>2</a:t>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dirty="0"/>
              <a:t> </a:t>
            </a:r>
            <a:endParaRPr lang="en-US" altLang="zh-CN" dirty="0"/>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marL="0" marR="0" lvl="0" indent="0" algn="r" defTabSz="914400" rtl="0" eaLnBrk="1" fontAlgn="auto" latinLnBrk="0" hangingPunct="1">
              <a:lnSpc>
                <a:spcPct val="100000"/>
              </a:lnSpc>
              <a:spcBef>
                <a:spcPts val="0"/>
              </a:spcBef>
              <a:spcAft>
                <a:spcPts val="0"/>
              </a:spcAft>
              <a:buClrTx/>
              <a:buSzTx/>
              <a:buFontTx/>
              <a:buNone/>
              <a:defRPr/>
            </a:pPr>
            <a:fld id="{D8AC9BD7-25F6-4B13-B910-366854EF5C94}" type="slidenum">
              <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rPr>
              <a:t>20</a:t>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dirty="0"/>
              <a:t> </a:t>
            </a:r>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marL="0" marR="0" lvl="0" indent="0" algn="r" defTabSz="685800" rtl="0" eaLnBrk="1" fontAlgn="auto" latinLnBrk="0" hangingPunct="1">
              <a:lnSpc>
                <a:spcPct val="100000"/>
              </a:lnSpc>
              <a:spcBef>
                <a:spcPts val="0"/>
              </a:spcBef>
              <a:spcAft>
                <a:spcPts val="0"/>
              </a:spcAft>
              <a:buClrTx/>
              <a:buSzTx/>
              <a:buFontTx/>
              <a:buNone/>
              <a:defRPr/>
            </a:pPr>
            <a:fld id="{8CE8D9B9-E545-481E-89B4-E9A49A639278}" type="slidenum">
              <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rPr>
              <a:t>21</a:t>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dirty="0"/>
              <a:t> </a:t>
            </a:r>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r" defTabSz="914400" rtl="0" eaLnBrk="1" fontAlgn="auto" latinLnBrk="0" hangingPunct="1">
              <a:lnSpc>
                <a:spcPct val="100000"/>
              </a:lnSpc>
              <a:spcBef>
                <a:spcPts val="0"/>
              </a:spcBef>
              <a:spcAft>
                <a:spcPts val="0"/>
              </a:spcAft>
              <a:buClrTx/>
              <a:buSzTx/>
              <a:buFontTx/>
              <a:buNone/>
              <a:defRPr/>
            </a:pPr>
            <a:fld id="{898A1D44-0993-417F-B041-C15AA166C598}" type="slidenum">
              <a:rPr kumimoji="0" lang="zh-CN" altLang="en-US" sz="12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rPr>
              <a:t>22</a:t>
            </a:fld>
            <a:endParaRPr kumimoji="0" lang="zh-CN" altLang="en-US" sz="12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dirty="0"/>
              <a:t> </a:t>
            </a:r>
            <a:endParaRPr lang="en-US" altLang="zh-CN" dirty="0"/>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marL="0" marR="0" lvl="0" indent="0" algn="r" defTabSz="914400" rtl="0" eaLnBrk="1" fontAlgn="auto" latinLnBrk="0" hangingPunct="1">
              <a:lnSpc>
                <a:spcPct val="100000"/>
              </a:lnSpc>
              <a:spcBef>
                <a:spcPts val="0"/>
              </a:spcBef>
              <a:spcAft>
                <a:spcPts val="0"/>
              </a:spcAft>
              <a:buClrTx/>
              <a:buSzTx/>
              <a:buFontTx/>
              <a:buNone/>
              <a:defRPr/>
            </a:pPr>
            <a:fld id="{016D2BF7-2EA0-4465-8D96-16D0186CDD14}" type="slidenum">
              <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rPr>
              <a:t>23</a:t>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dirty="0"/>
              <a:t> </a:t>
            </a:r>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r" defTabSz="914400" rtl="0" eaLnBrk="1" fontAlgn="auto" latinLnBrk="0" hangingPunct="1">
              <a:lnSpc>
                <a:spcPct val="100000"/>
              </a:lnSpc>
              <a:spcBef>
                <a:spcPts val="0"/>
              </a:spcBef>
              <a:spcAft>
                <a:spcPts val="0"/>
              </a:spcAft>
              <a:buClrTx/>
              <a:buSzTx/>
              <a:buFontTx/>
              <a:buNone/>
              <a:defRPr/>
            </a:pPr>
            <a:fld id="{205F7E10-0B3D-40BD-B5FA-3B75655BFEC1}" type="slidenum">
              <a:rPr kumimoji="0" lang="zh-CN" altLang="en-US" sz="12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rPr>
              <a:t>24</a:t>
            </a:fld>
            <a:endParaRPr kumimoji="0" lang="zh-CN" altLang="en-US" sz="12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dirty="0"/>
              <a:t> </a:t>
            </a:r>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marL="0" marR="0" lvl="0" indent="0" algn="r" defTabSz="685800" rtl="0" eaLnBrk="1" fontAlgn="auto" latinLnBrk="0" hangingPunct="1">
              <a:lnSpc>
                <a:spcPct val="100000"/>
              </a:lnSpc>
              <a:spcBef>
                <a:spcPts val="0"/>
              </a:spcBef>
              <a:spcAft>
                <a:spcPts val="0"/>
              </a:spcAft>
              <a:buClrTx/>
              <a:buSzTx/>
              <a:buFontTx/>
              <a:buNone/>
              <a:defRPr/>
            </a:pPr>
            <a:fld id="{11BC86D4-E63A-40E0-80CE-20123CBDC3A9}" type="slidenum">
              <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rPr>
              <a:t>25</a:t>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535626D-1A37-41A2-AA2F-32294FA39324}" type="slidenum">
              <a:rPr lang="zh-CN" altLang="en-US" smtClean="0"/>
              <a:t>26</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535626D-1A37-41A2-AA2F-32294FA39324}" type="slidenum">
              <a:rPr lang="zh-CN" altLang="en-US" smtClean="0"/>
              <a:t>27</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dirty="0"/>
              <a:t> </a:t>
            </a:r>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marL="0" marR="0" lvl="0" indent="0" algn="r" defTabSz="685800" rtl="0" eaLnBrk="1" fontAlgn="auto" latinLnBrk="0" hangingPunct="1">
              <a:lnSpc>
                <a:spcPct val="100000"/>
              </a:lnSpc>
              <a:spcBef>
                <a:spcPts val="0"/>
              </a:spcBef>
              <a:spcAft>
                <a:spcPts val="0"/>
              </a:spcAft>
              <a:buClrTx/>
              <a:buSzTx/>
              <a:buFontTx/>
              <a:buNone/>
              <a:defRPr/>
            </a:pPr>
            <a:fld id="{8CE8D9B9-E545-481E-89B4-E9A49A639278}" type="slidenum">
              <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rPr>
              <a:t>3</a:t>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dirty="0"/>
              <a:t> </a:t>
            </a:r>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marL="0" marR="0" lvl="0" indent="0" algn="r" defTabSz="914400" rtl="0" eaLnBrk="1" fontAlgn="auto" latinLnBrk="0" hangingPunct="1">
              <a:lnSpc>
                <a:spcPct val="100000"/>
              </a:lnSpc>
              <a:spcBef>
                <a:spcPts val="0"/>
              </a:spcBef>
              <a:spcAft>
                <a:spcPts val="0"/>
              </a:spcAft>
              <a:buClrTx/>
              <a:buSzTx/>
              <a:buFontTx/>
              <a:buNone/>
              <a:defRPr/>
            </a:pPr>
            <a:fld id="{FF102AFC-06F5-4221-9EAB-35F784DCD2E3}" type="slidenum">
              <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rPr>
              <a:t>4</a:t>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dirty="0"/>
              <a:t> </a:t>
            </a:r>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marL="0" marR="0" lvl="0" indent="0" algn="r" defTabSz="914400" rtl="0" eaLnBrk="1" fontAlgn="auto" latinLnBrk="0" hangingPunct="1">
              <a:lnSpc>
                <a:spcPct val="100000"/>
              </a:lnSpc>
              <a:spcBef>
                <a:spcPts val="0"/>
              </a:spcBef>
              <a:spcAft>
                <a:spcPts val="0"/>
              </a:spcAft>
              <a:buClrTx/>
              <a:buSzTx/>
              <a:buFontTx/>
              <a:buNone/>
              <a:defRPr/>
            </a:pPr>
            <a:fld id="{75BFCE53-0450-4D30-AB86-326E25A6068D}" type="slidenum">
              <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rPr>
              <a:t>5</a:t>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dirty="0"/>
              <a:t> </a:t>
            </a:r>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r" defTabSz="914400" rtl="0" eaLnBrk="1" fontAlgn="auto" latinLnBrk="0" hangingPunct="1">
              <a:lnSpc>
                <a:spcPct val="100000"/>
              </a:lnSpc>
              <a:spcBef>
                <a:spcPts val="0"/>
              </a:spcBef>
              <a:spcAft>
                <a:spcPts val="0"/>
              </a:spcAft>
              <a:buClrTx/>
              <a:buSzTx/>
              <a:buFontTx/>
              <a:buNone/>
              <a:defRPr/>
            </a:pPr>
            <a:fld id="{3EC590BC-9A78-4394-810C-727600A3848C}" type="slidenum">
              <a:rPr kumimoji="0" lang="zh-CN" altLang="en-US" sz="12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rPr>
              <a:t>6</a:t>
            </a:fld>
            <a:endParaRPr kumimoji="0" lang="zh-CN" altLang="en-US" sz="12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dirty="0"/>
              <a:t> </a:t>
            </a:r>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marL="0" marR="0" lvl="0" indent="0" algn="r" defTabSz="914400" rtl="0" eaLnBrk="1" fontAlgn="auto" latinLnBrk="0" hangingPunct="1">
              <a:lnSpc>
                <a:spcPct val="100000"/>
              </a:lnSpc>
              <a:spcBef>
                <a:spcPts val="0"/>
              </a:spcBef>
              <a:spcAft>
                <a:spcPts val="0"/>
              </a:spcAft>
              <a:buClrTx/>
              <a:buSzTx/>
              <a:buFontTx/>
              <a:buNone/>
              <a:defRPr/>
            </a:pPr>
            <a:fld id="{37C7475F-6BF8-49FF-9C99-5E802DCA43F7}" type="slidenum">
              <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rPr>
              <a:t>7</a:t>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dirty="0"/>
              <a:t> </a:t>
            </a:r>
            <a:endParaRPr lang="en-US" altLang="zh-CN" dirty="0"/>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marL="0" marR="0" lvl="0" indent="0" algn="r" defTabSz="914400" rtl="0" eaLnBrk="1" fontAlgn="auto" latinLnBrk="0" hangingPunct="1">
              <a:lnSpc>
                <a:spcPct val="100000"/>
              </a:lnSpc>
              <a:spcBef>
                <a:spcPts val="0"/>
              </a:spcBef>
              <a:spcAft>
                <a:spcPts val="0"/>
              </a:spcAft>
              <a:buClrTx/>
              <a:buSzTx/>
              <a:buFontTx/>
              <a:buNone/>
              <a:defRPr/>
            </a:pPr>
            <a:fld id="{5097B711-3386-464F-83C3-C0EE369CD353}" type="slidenum">
              <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rPr>
              <a:t>8</a:t>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dirty="0"/>
              <a:t> </a:t>
            </a:r>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marL="0" marR="0" lvl="0" indent="0" algn="r" defTabSz="685800" rtl="0" eaLnBrk="1" fontAlgn="auto" latinLnBrk="0" hangingPunct="1">
              <a:lnSpc>
                <a:spcPct val="100000"/>
              </a:lnSpc>
              <a:spcBef>
                <a:spcPts val="0"/>
              </a:spcBef>
              <a:spcAft>
                <a:spcPts val="0"/>
              </a:spcAft>
              <a:buClrTx/>
              <a:buSzTx/>
              <a:buFontTx/>
              <a:buNone/>
              <a:defRPr/>
            </a:pPr>
            <a:fld id="{8CE8D9B9-E545-481E-89B4-E9A49A639278}" type="slidenum">
              <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rPr>
              <a:t>9</a:t>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单击以编辑母版副标题样式</a:t>
            </a:r>
          </a:p>
        </p:txBody>
      </p:sp>
      <p:sp>
        <p:nvSpPr>
          <p:cNvPr id="4" name="日期占位符 3"/>
          <p:cNvSpPr>
            <a:spLocks noGrp="1"/>
          </p:cNvSpPr>
          <p:nvPr>
            <p:ph type="dt" sz="half" idx="10"/>
          </p:nvPr>
        </p:nvSpPr>
        <p:spPr/>
        <p:txBody>
          <a:bodyPr/>
          <a:lstStyle/>
          <a:p>
            <a:fld id="{9CE5B826-6809-49B3-9B4B-177D412235B0}"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CE5B826-6809-49B3-9B4B-177D412235B0}"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844"/>
            <a:ext cx="1971675" cy="4358879"/>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628650" y="273844"/>
            <a:ext cx="5800725" cy="4358879"/>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CE5B826-6809-49B3-9B4B-177D412235B0}"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82992BBB-2733-41AF-B704-E53EBB09EF30}" type="datetimeFigureOut">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t>2021/1/5</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5" name="Footer Placeholder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6" name="Slide Number Placeholder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CFDA6134-58D1-4C39-96C2-A9375714A391}" type="slidenum">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t>‹#›</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5" name="矩形 4"/>
          <p:cNvSpPr/>
          <p:nvPr userDrawn="1"/>
        </p:nvSpPr>
        <p:spPr>
          <a:xfrm>
            <a:off x="0" y="0"/>
            <a:ext cx="9144000" cy="5143500"/>
          </a:xfrm>
          <a:prstGeom prst="rect">
            <a:avLst/>
          </a:prstGeom>
          <a:solidFill>
            <a:srgbClr val="3C485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a:off x="177800" y="711200"/>
            <a:ext cx="8801100" cy="426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等线" panose="02010600030101010101" pitchFamily="2" charset="-122"/>
              <a:cs typeface="+mn-cs"/>
            </a:endParaRPr>
          </a:p>
        </p:txBody>
      </p:sp>
      <p:sp>
        <p:nvSpPr>
          <p:cNvPr id="9" name="文本框 8"/>
          <p:cNvSpPr txBox="1"/>
          <p:nvPr userDrawn="1"/>
        </p:nvSpPr>
        <p:spPr>
          <a:xfrm>
            <a:off x="177800" y="187980"/>
            <a:ext cx="3775393" cy="523220"/>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单击此处添加文字标题</a:t>
            </a:r>
          </a:p>
        </p:txBody>
      </p:sp>
      <p:pic>
        <p:nvPicPr>
          <p:cNvPr id="6" name="图片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1141717">
            <a:off x="7815129" y="8258"/>
            <a:ext cx="1198973" cy="1075681"/>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82992BBB-2733-41AF-B704-E53EBB09EF30}" type="datetimeFigureOut">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t>2021/1/5</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5" name="Footer Placeholder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6" name="Slide Number Placeholder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CFDA6134-58D1-4C39-96C2-A9375714A391}" type="slidenum">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t>‹#›</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6286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46291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82992BBB-2733-41AF-B704-E53EBB09EF30}" type="datetimeFigureOut">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t>2021/1/5</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6" name="Footer Placeholder 5"/>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7" name="Slide Number Placeholder 6"/>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CFDA6134-58D1-4C39-96C2-A9375714A391}" type="slidenum">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t>‹#›</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Content Placeholder 3"/>
          <p:cNvSpPr>
            <a:spLocks noGrp="1"/>
          </p:cNvSpPr>
          <p:nvPr>
            <p:ph sz="half" idx="2" hasCustomPrompt="1"/>
          </p:nvPr>
        </p:nvSpPr>
        <p:spPr>
          <a:xfrm>
            <a:off x="629842" y="1878806"/>
            <a:ext cx="3868340"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Content Placeholder 5"/>
          <p:cNvSpPr>
            <a:spLocks noGrp="1"/>
          </p:cNvSpPr>
          <p:nvPr>
            <p:ph sz="quarter" idx="4" hasCustomPrompt="1"/>
          </p:nvPr>
        </p:nvSpPr>
        <p:spPr>
          <a:xfrm>
            <a:off x="4629150" y="1878806"/>
            <a:ext cx="3887391"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82992BBB-2733-41AF-B704-E53EBB09EF30}" type="datetimeFigureOut">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t>2021/1/5</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8" name="Footer Placeholder 7"/>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9" name="Slide Number Placeholder 8"/>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CFDA6134-58D1-4C39-96C2-A9375714A391}" type="slidenum">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t>‹#›</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82992BBB-2733-41AF-B704-E53EBB09EF30}" type="datetimeFigureOut">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t>2021/1/5</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4" name="Footer Placeholder 3"/>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5" name="Slide Number Placeholder 4"/>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CFDA6134-58D1-4C39-96C2-A9375714A391}" type="slidenum">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t>‹#›</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82992BBB-2733-41AF-B704-E53EBB09EF30}" type="datetimeFigureOut">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t>2021/1/5</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3" name="Footer Placeholder 2"/>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4" name="Slide Number Placeholder 3"/>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CFDA6134-58D1-4C39-96C2-A9375714A391}" type="slidenum">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t>‹#›</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Date Placeholder 4"/>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82992BBB-2733-41AF-B704-E53EBB09EF30}" type="datetimeFigureOut">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t>2021/1/5</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6" name="Footer Placeholder 5"/>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7" name="Slide Number Placeholder 6"/>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CFDA6134-58D1-4C39-96C2-A9375714A391}" type="slidenum">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t>‹#›</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CE5B826-6809-49B3-9B4B-177D412235B0}"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Date Placeholder 4"/>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82992BBB-2733-41AF-B704-E53EBB09EF30}" type="datetimeFigureOut">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t>2021/1/5</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6" name="Footer Placeholder 5"/>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7" name="Slide Number Placeholder 6"/>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CFDA6134-58D1-4C39-96C2-A9375714A391}" type="slidenum">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t>‹#›</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82992BBB-2733-41AF-B704-E53EBB09EF30}" type="datetimeFigureOut">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t>2021/1/5</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5" name="Footer Placeholder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6" name="Slide Number Placeholder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CFDA6134-58D1-4C39-96C2-A9375714A391}" type="slidenum">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t>‹#›</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628650" y="273844"/>
            <a:ext cx="5800725" cy="4358879"/>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82992BBB-2733-41AF-B704-E53EBB09EF30}" type="datetimeFigureOut">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t>2021/1/5</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5" name="Footer Placeholder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6" name="Slide Number Placeholder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CFDA6134-58D1-4C39-96C2-A9375714A391}" type="slidenum">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t>‹#›</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p>
        </p:txBody>
      </p:sp>
      <p:sp>
        <p:nvSpPr>
          <p:cNvPr id="3" name="文本占位符 2"/>
          <p:cNvSpPr>
            <a:spLocks noGrp="1"/>
          </p:cNvSpPr>
          <p:nvPr>
            <p:ph type="body" idx="1" hasCustomPrompt="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9CE5B826-6809-49B3-9B4B-177D412235B0}"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6286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46291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9CE5B826-6809-49B3-9B4B-177D412235B0}"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994172"/>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内容占位符 3"/>
          <p:cNvSpPr>
            <a:spLocks noGrp="1"/>
          </p:cNvSpPr>
          <p:nvPr>
            <p:ph sz="half" idx="2" hasCustomPrompt="1"/>
          </p:nvPr>
        </p:nvSpPr>
        <p:spPr>
          <a:xfrm>
            <a:off x="629842" y="1878806"/>
            <a:ext cx="3868340"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内容占位符 5"/>
          <p:cNvSpPr>
            <a:spLocks noGrp="1"/>
          </p:cNvSpPr>
          <p:nvPr>
            <p:ph sz="quarter" idx="4" hasCustomPrompt="1"/>
          </p:nvPr>
        </p:nvSpPr>
        <p:spPr>
          <a:xfrm>
            <a:off x="4629150" y="1878806"/>
            <a:ext cx="3887391"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9CE5B826-6809-49B3-9B4B-177D412235B0}"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9CE5B826-6809-49B3-9B4B-177D412235B0}"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CE5B826-6809-49B3-9B4B-177D412235B0}"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p>
        </p:txBody>
      </p:sp>
      <p:sp>
        <p:nvSpPr>
          <p:cNvPr id="3" name="内容占位符 2"/>
          <p:cNvSpPr>
            <a:spLocks noGrp="1"/>
          </p:cNvSpPr>
          <p:nvPr>
            <p:ph idx="1" hasCustomPrompt="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日期占位符 4"/>
          <p:cNvSpPr>
            <a:spLocks noGrp="1"/>
          </p:cNvSpPr>
          <p:nvPr>
            <p:ph type="dt" sz="half" idx="10"/>
          </p:nvPr>
        </p:nvSpPr>
        <p:spPr/>
        <p:txBody>
          <a:bodyPr/>
          <a:lstStyle/>
          <a:p>
            <a:fld id="{9CE5B826-6809-49B3-9B4B-177D412235B0}"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日期占位符 4"/>
          <p:cNvSpPr>
            <a:spLocks noGrp="1"/>
          </p:cNvSpPr>
          <p:nvPr>
            <p:ph type="dt" sz="half" idx="10"/>
          </p:nvPr>
        </p:nvSpPr>
        <p:spPr/>
        <p:txBody>
          <a:bodyPr/>
          <a:lstStyle/>
          <a:p>
            <a:fld id="{9CE5B826-6809-49B3-9B4B-177D412235B0}"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9CE5B826-6809-49B3-9B4B-177D412235B0}" type="datetimeFigureOut">
              <a:rPr lang="zh-CN" altLang="en-US" smtClean="0"/>
              <a:t>2021/1/5</a:t>
            </a:fld>
            <a:endParaRPr lang="zh-CN" altLang="en-US"/>
          </a:p>
        </p:txBody>
      </p:sp>
      <p:sp>
        <p:nvSpPr>
          <p:cNvPr id="5" name="页脚占位符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601AD0B5-09AD-499F-88BC-01FCE55CDA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685800" rtl="0" eaLnBrk="1" fontAlgn="auto" latinLnBrk="0" hangingPunct="1">
              <a:lnSpc>
                <a:spcPct val="100000"/>
              </a:lnSpc>
              <a:spcBef>
                <a:spcPts val="0"/>
              </a:spcBef>
              <a:spcAft>
                <a:spcPts val="0"/>
              </a:spcAft>
              <a:buClrTx/>
              <a:buSzTx/>
              <a:buFontTx/>
              <a:buNone/>
              <a:defRPr/>
            </a:pPr>
            <a:fld id="{82992BBB-2733-41AF-B704-E53EBB09EF30}" type="datetimeFigureOut">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t>2021/1/5</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685800" rtl="0" eaLnBrk="1" fontAlgn="auto" latinLnBrk="0" hangingPunct="1">
              <a:lnSpc>
                <a:spcPct val="100000"/>
              </a:lnSpc>
              <a:spcBef>
                <a:spcPts val="0"/>
              </a:spcBef>
              <a:spcAft>
                <a:spcPts val="0"/>
              </a:spcAft>
              <a:buClrTx/>
              <a:buSzTx/>
              <a:buFontTx/>
              <a:buNone/>
              <a:defRPr/>
            </a:pPr>
            <a:fld id="{CFDA6134-58D1-4C39-96C2-A9375714A391}" type="slidenum">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t>‹#›</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7.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7.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0" y="1567543"/>
            <a:ext cx="9144000" cy="2249714"/>
          </a:xfrm>
          <a:prstGeom prst="rect">
            <a:avLst/>
          </a:prstGeom>
          <a:solidFill>
            <a:srgbClr val="3C48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33482">
            <a:off x="120401" y="976884"/>
            <a:ext cx="4064557" cy="3646592"/>
          </a:xfrm>
          <a:prstGeom prst="rect">
            <a:avLst/>
          </a:prstGeom>
        </p:spPr>
      </p:pic>
      <p:pic>
        <p:nvPicPr>
          <p:cNvPr id="5" name="图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22810" y="145685"/>
            <a:ext cx="2156090" cy="1285199"/>
          </a:xfrm>
          <a:prstGeom prst="rect">
            <a:avLst/>
          </a:prstGeom>
        </p:spPr>
      </p:pic>
      <p:sp>
        <p:nvSpPr>
          <p:cNvPr id="8" name="文本框 7"/>
          <p:cNvSpPr txBox="1"/>
          <p:nvPr/>
        </p:nvSpPr>
        <p:spPr>
          <a:xfrm>
            <a:off x="4102623" y="2092235"/>
            <a:ext cx="4801314" cy="1200329"/>
          </a:xfrm>
          <a:prstGeom prst="rect">
            <a:avLst/>
          </a:prstGeom>
          <a:noFill/>
        </p:spPr>
        <p:txBody>
          <a:bodyPr wrap="none" rtlCol="0">
            <a:spAutoFit/>
          </a:bodyPr>
          <a:lstStyle/>
          <a:p>
            <a:pPr algn="ctr"/>
            <a:r>
              <a:rPr lang="zh-CN" altLang="en-US" sz="3600" b="1" dirty="0">
                <a:solidFill>
                  <a:schemeClr val="bg1"/>
                </a:solidFill>
              </a:rPr>
              <a:t>读书分享幼儿知识竞赛</a:t>
            </a:r>
            <a:endParaRPr lang="en-US" altLang="zh-CN" sz="3600" b="1" dirty="0">
              <a:solidFill>
                <a:schemeClr val="bg1"/>
              </a:solidFill>
            </a:endParaRPr>
          </a:p>
          <a:p>
            <a:pPr algn="ctr"/>
            <a:r>
              <a:rPr lang="en-US" altLang="zh-CN" sz="3600" b="1" dirty="0">
                <a:solidFill>
                  <a:schemeClr val="bg1"/>
                </a:solidFill>
              </a:rPr>
              <a:t>PPT</a:t>
            </a:r>
            <a:r>
              <a:rPr lang="zh-CN" altLang="en-US" sz="3600" b="1" dirty="0">
                <a:solidFill>
                  <a:schemeClr val="bg1"/>
                </a:solidFill>
              </a:rPr>
              <a:t>模板</a:t>
            </a:r>
          </a:p>
        </p:txBody>
      </p:sp>
      <p:sp>
        <p:nvSpPr>
          <p:cNvPr id="16" name="文本框 15"/>
          <p:cNvSpPr txBox="1"/>
          <p:nvPr/>
        </p:nvSpPr>
        <p:spPr>
          <a:xfrm>
            <a:off x="5157715" y="3953916"/>
            <a:ext cx="2691130" cy="706755"/>
          </a:xfrm>
          <a:prstGeom prst="rect">
            <a:avLst/>
          </a:prstGeom>
          <a:noFill/>
        </p:spPr>
        <p:txBody>
          <a:bodyPr wrap="none" rtlCol="0">
            <a:spAutoFit/>
          </a:bodyPr>
          <a:lstStyle/>
          <a:p>
            <a:pPr algn="ctr"/>
            <a:r>
              <a:rPr lang="zh-CN" altLang="en-US" sz="2000">
                <a:latin typeface="+mj-ea"/>
                <a:ea typeface="+mj-ea"/>
              </a:rPr>
              <a:t>汇报人：</a:t>
            </a:r>
            <a:r>
              <a:rPr lang="en-US" altLang="zh-CN" sz="2000">
                <a:latin typeface="+mj-ea"/>
                <a:ea typeface="+mj-ea"/>
              </a:rPr>
              <a:t>xiazaii</a:t>
            </a:r>
          </a:p>
          <a:p>
            <a:pPr algn="ctr"/>
            <a:r>
              <a:rPr lang="zh-CN" altLang="en-US" sz="2000">
                <a:latin typeface="+mj-ea"/>
                <a:ea typeface="+mj-ea"/>
              </a:rPr>
              <a:t>汇报时间：</a:t>
            </a:r>
            <a:r>
              <a:rPr lang="en-US" altLang="zh-CN" sz="2000">
                <a:latin typeface="+mj-ea"/>
                <a:ea typeface="+mj-ea"/>
              </a:rPr>
              <a:t>XX</a:t>
            </a:r>
            <a:r>
              <a:rPr lang="zh-CN" altLang="en-US" sz="2000">
                <a:latin typeface="+mj-ea"/>
                <a:ea typeface="+mj-ea"/>
              </a:rPr>
              <a:t>年 </a:t>
            </a:r>
            <a:r>
              <a:rPr lang="en-US" altLang="zh-CN" sz="2000">
                <a:latin typeface="+mj-ea"/>
                <a:ea typeface="+mj-ea"/>
              </a:rPr>
              <a:t>XX</a:t>
            </a:r>
            <a:r>
              <a:rPr lang="zh-CN" altLang="en-US" sz="2000">
                <a:latin typeface="+mj-ea"/>
                <a:ea typeface="+mj-ea"/>
              </a:rPr>
              <a:t>月</a:t>
            </a:r>
            <a:endParaRPr lang="zh-CN" altLang="en-US" sz="2000" dirty="0">
              <a:latin typeface="+mj-ea"/>
              <a:ea typeface="+mj-ea"/>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1000"/>
                                        <p:tgtEl>
                                          <p:spTgt spid="7"/>
                                        </p:tgtEl>
                                      </p:cBhvr>
                                    </p:animEffect>
                                  </p:childTnLst>
                                </p:cTn>
                              </p:par>
                            </p:childTnLst>
                          </p:cTn>
                        </p:par>
                        <p:par>
                          <p:cTn id="14" fill="hold">
                            <p:stCondLst>
                              <p:cond delay="2000"/>
                            </p:stCondLst>
                            <p:childTnLst>
                              <p:par>
                                <p:cTn id="15" presetID="10" presetClass="entr" presetSubtype="0" fill="hold" grpId="0" nodeType="afterEffect">
                                  <p:stCondLst>
                                    <p:cond delay="0"/>
                                  </p:stCondLst>
                                  <p:iterate type="lt">
                                    <p:tmPct val="12000"/>
                                  </p:iterate>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par>
                          <p:cTn id="18" fill="hold">
                            <p:stCondLst>
                              <p:cond delay="2340"/>
                            </p:stCondLst>
                            <p:childTnLst>
                              <p:par>
                                <p:cTn id="19" presetID="47" presetClass="entr" presetSubtype="0"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par>
                          <p:cTn id="24" fill="hold">
                            <p:stCondLst>
                              <p:cond delay="3340"/>
                            </p:stCondLst>
                            <p:childTnLst>
                              <p:par>
                                <p:cTn id="25" presetID="2" presetClass="entr" presetSubtype="2"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1000" fill="hold"/>
                                        <p:tgtEl>
                                          <p:spTgt spid="16"/>
                                        </p:tgtEl>
                                        <p:attrNameLst>
                                          <p:attrName>ppt_x</p:attrName>
                                        </p:attrNameLst>
                                      </p:cBhvr>
                                      <p:tavLst>
                                        <p:tav tm="0">
                                          <p:val>
                                            <p:strVal val="1+#ppt_w/2"/>
                                          </p:val>
                                        </p:tav>
                                        <p:tav tm="100000">
                                          <p:val>
                                            <p:strVal val="#ppt_x"/>
                                          </p:val>
                                        </p:tav>
                                      </p:tavLst>
                                    </p:anim>
                                    <p:anim calcmode="lin" valueType="num">
                                      <p:cBhvr additive="base">
                                        <p:cTn id="28" dur="10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776539" y="2553891"/>
            <a:ext cx="2190749" cy="1654969"/>
            <a:chOff x="2776539" y="2553891"/>
            <a:chExt cx="2190749" cy="1654969"/>
          </a:xfrm>
          <a:solidFill>
            <a:schemeClr val="accent1">
              <a:lumMod val="60000"/>
              <a:lumOff val="40000"/>
            </a:schemeClr>
          </a:solidFill>
        </p:grpSpPr>
        <p:sp>
          <p:nvSpPr>
            <p:cNvPr id="22" name="右弧形箭头 5"/>
            <p:cNvSpPr/>
            <p:nvPr/>
          </p:nvSpPr>
          <p:spPr>
            <a:xfrm rot="16200000">
              <a:off x="3462338" y="2420541"/>
              <a:ext cx="1371600" cy="1638300"/>
            </a:xfrm>
            <a:custGeom>
              <a:avLst/>
              <a:gdLst>
                <a:gd name="connsiteX0" fmla="*/ 2376264 w 2376639"/>
                <a:gd name="connsiteY0" fmla="*/ 1534671 h 2134851"/>
                <a:gd name="connsiteX1" fmla="*/ 2376264 w 2376639"/>
                <a:gd name="connsiteY1" fmla="*/ 1800200 h 2134851"/>
                <a:gd name="connsiteX2" fmla="*/ 2319027 w 2376639"/>
                <a:gd name="connsiteY2" fmla="*/ 1800200 h 2134851"/>
                <a:gd name="connsiteX3" fmla="*/ 0 w 2376639"/>
                <a:gd name="connsiteY3" fmla="*/ 594066 h 2134851"/>
                <a:gd name="connsiteX4" fmla="*/ 0 w 2376639"/>
                <a:gd name="connsiteY4" fmla="*/ 0 h 2134851"/>
                <a:gd name="connsiteX5" fmla="*/ 2376264 w 2376639"/>
                <a:gd name="connsiteY5" fmla="*/ 1534671 h 2134851"/>
                <a:gd name="connsiteX6" fmla="*/ 2376639 w 2376639"/>
                <a:gd name="connsiteY6" fmla="*/ 2129006 h 2134851"/>
                <a:gd name="connsiteX7" fmla="*/ 2376265 w 2376639"/>
                <a:gd name="connsiteY7" fmla="*/ 2134851 h 2134851"/>
                <a:gd name="connsiteX8" fmla="*/ 2376265 w 2376639"/>
                <a:gd name="connsiteY8" fmla="*/ 2124095 h 2134851"/>
                <a:gd name="connsiteX9" fmla="*/ 2376639 w 2376639"/>
                <a:gd name="connsiteY9" fmla="*/ 2129006 h 2134851"/>
                <a:gd name="connsiteX0-1" fmla="*/ 2376264 w 2381874"/>
                <a:gd name="connsiteY0-2" fmla="*/ 1534671 h 2134851"/>
                <a:gd name="connsiteX1-3" fmla="*/ 2376264 w 2381874"/>
                <a:gd name="connsiteY1-4" fmla="*/ 1800200 h 2134851"/>
                <a:gd name="connsiteX2-5" fmla="*/ 2361230 w 2381874"/>
                <a:gd name="connsiteY2-6" fmla="*/ 1786132 h 2134851"/>
                <a:gd name="connsiteX3-7" fmla="*/ 0 w 2381874"/>
                <a:gd name="connsiteY3-8" fmla="*/ 594066 h 2134851"/>
                <a:gd name="connsiteX4-9" fmla="*/ 0 w 2381874"/>
                <a:gd name="connsiteY4-10" fmla="*/ 0 h 2134851"/>
                <a:gd name="connsiteX5-11" fmla="*/ 2376264 w 2381874"/>
                <a:gd name="connsiteY5-12" fmla="*/ 1534671 h 2134851"/>
                <a:gd name="connsiteX6-13" fmla="*/ 2376639 w 2381874"/>
                <a:gd name="connsiteY6-14" fmla="*/ 2129006 h 2134851"/>
                <a:gd name="connsiteX7-15" fmla="*/ 2376265 w 2381874"/>
                <a:gd name="connsiteY7-16" fmla="*/ 2134851 h 2134851"/>
                <a:gd name="connsiteX8-17" fmla="*/ 2376265 w 2381874"/>
                <a:gd name="connsiteY8-18" fmla="*/ 2124095 h 2134851"/>
                <a:gd name="connsiteX9-19" fmla="*/ 2376639 w 2381874"/>
                <a:gd name="connsiteY9-20" fmla="*/ 2129006 h 213485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381874" h="2134851">
                  <a:moveTo>
                    <a:pt x="2376264" y="1534671"/>
                  </a:moveTo>
                  <a:lnTo>
                    <a:pt x="2376264" y="1800200"/>
                  </a:lnTo>
                  <a:cubicBezTo>
                    <a:pt x="2357185" y="1800200"/>
                    <a:pt x="2408445" y="1842403"/>
                    <a:pt x="2361230" y="1786132"/>
                  </a:cubicBezTo>
                  <a:cubicBezTo>
                    <a:pt x="2130259" y="1096037"/>
                    <a:pt x="1137340" y="594066"/>
                    <a:pt x="0" y="594066"/>
                  </a:cubicBezTo>
                  <a:lnTo>
                    <a:pt x="0" y="0"/>
                  </a:lnTo>
                  <a:cubicBezTo>
                    <a:pt x="1312374" y="0"/>
                    <a:pt x="2376264" y="687096"/>
                    <a:pt x="2376264" y="1534671"/>
                  </a:cubicBezTo>
                  <a:close/>
                  <a:moveTo>
                    <a:pt x="2376639" y="2129006"/>
                  </a:moveTo>
                  <a:cubicBezTo>
                    <a:pt x="2376514" y="2130954"/>
                    <a:pt x="2376390" y="2132903"/>
                    <a:pt x="2376265" y="2134851"/>
                  </a:cubicBezTo>
                  <a:lnTo>
                    <a:pt x="2376265" y="2124095"/>
                  </a:lnTo>
                  <a:cubicBezTo>
                    <a:pt x="2376631" y="2125731"/>
                    <a:pt x="2376637" y="2127368"/>
                    <a:pt x="2376639" y="2129006"/>
                  </a:cubicBezTo>
                  <a:close/>
                </a:path>
              </a:pathLst>
            </a:custGeom>
            <a:grpFill/>
            <a:ln w="25400" cap="flat" cmpd="sng" algn="ctr">
              <a:noFill/>
              <a:prstDash val="solid"/>
            </a:ln>
            <a:effectLst/>
          </p:spPr>
          <p:txBody>
            <a:bodyPr lIns="68580" tIns="34290" rIns="68580" bIns="3429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幼圆" panose="02010509060101010101" charset="-122"/>
                <a:cs typeface="+mn-cs"/>
              </a:endParaRPr>
            </a:p>
          </p:txBody>
        </p:sp>
        <p:sp>
          <p:nvSpPr>
            <p:cNvPr id="28" name="矩形 27"/>
            <p:cNvSpPr/>
            <p:nvPr/>
          </p:nvSpPr>
          <p:spPr>
            <a:xfrm>
              <a:off x="2776539" y="3925491"/>
              <a:ext cx="1552575" cy="283369"/>
            </a:xfrm>
            <a:prstGeom prst="rect">
              <a:avLst/>
            </a:prstGeom>
            <a:grpFill/>
            <a:ln w="25400" cap="flat" cmpd="sng" algn="ctr">
              <a:noFill/>
              <a:prstDash val="solid"/>
            </a:ln>
            <a:effectLst/>
          </p:spPr>
          <p:txBody>
            <a:bodyPr lIns="68580" tIns="34290" rIns="68580" bIns="3429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标题</a:t>
              </a:r>
              <a:endParaRPr kumimoji="0" lang="en-US" altLang="zh-CN"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grpSp>
      <p:grpSp>
        <p:nvGrpSpPr>
          <p:cNvPr id="4" name="组合 3"/>
          <p:cNvGrpSpPr/>
          <p:nvPr/>
        </p:nvGrpSpPr>
        <p:grpSpPr>
          <a:xfrm>
            <a:off x="2776539" y="1593056"/>
            <a:ext cx="2185986" cy="1654969"/>
            <a:chOff x="2776539" y="1593056"/>
            <a:chExt cx="2185986" cy="1654969"/>
          </a:xfrm>
        </p:grpSpPr>
        <p:sp>
          <p:nvSpPr>
            <p:cNvPr id="23" name="右弧形箭头 5"/>
            <p:cNvSpPr/>
            <p:nvPr/>
          </p:nvSpPr>
          <p:spPr>
            <a:xfrm rot="5400000" flipV="1">
              <a:off x="3457575" y="1743075"/>
              <a:ext cx="1371600" cy="1638300"/>
            </a:xfrm>
            <a:custGeom>
              <a:avLst/>
              <a:gdLst>
                <a:gd name="connsiteX0" fmla="*/ 2376264 w 2376639"/>
                <a:gd name="connsiteY0" fmla="*/ 1534671 h 2134851"/>
                <a:gd name="connsiteX1" fmla="*/ 2376264 w 2376639"/>
                <a:gd name="connsiteY1" fmla="*/ 1800200 h 2134851"/>
                <a:gd name="connsiteX2" fmla="*/ 2319027 w 2376639"/>
                <a:gd name="connsiteY2" fmla="*/ 1800200 h 2134851"/>
                <a:gd name="connsiteX3" fmla="*/ 0 w 2376639"/>
                <a:gd name="connsiteY3" fmla="*/ 594066 h 2134851"/>
                <a:gd name="connsiteX4" fmla="*/ 0 w 2376639"/>
                <a:gd name="connsiteY4" fmla="*/ 0 h 2134851"/>
                <a:gd name="connsiteX5" fmla="*/ 2376264 w 2376639"/>
                <a:gd name="connsiteY5" fmla="*/ 1534671 h 2134851"/>
                <a:gd name="connsiteX6" fmla="*/ 2376639 w 2376639"/>
                <a:gd name="connsiteY6" fmla="*/ 2129006 h 2134851"/>
                <a:gd name="connsiteX7" fmla="*/ 2376265 w 2376639"/>
                <a:gd name="connsiteY7" fmla="*/ 2134851 h 2134851"/>
                <a:gd name="connsiteX8" fmla="*/ 2376265 w 2376639"/>
                <a:gd name="connsiteY8" fmla="*/ 2124095 h 2134851"/>
                <a:gd name="connsiteX9" fmla="*/ 2376639 w 2376639"/>
                <a:gd name="connsiteY9" fmla="*/ 2129006 h 2134851"/>
                <a:gd name="connsiteX0-1" fmla="*/ 2376264 w 2381874"/>
                <a:gd name="connsiteY0-2" fmla="*/ 1534671 h 2134851"/>
                <a:gd name="connsiteX1-3" fmla="*/ 2376264 w 2381874"/>
                <a:gd name="connsiteY1-4" fmla="*/ 1800200 h 2134851"/>
                <a:gd name="connsiteX2-5" fmla="*/ 2361230 w 2381874"/>
                <a:gd name="connsiteY2-6" fmla="*/ 1786132 h 2134851"/>
                <a:gd name="connsiteX3-7" fmla="*/ 0 w 2381874"/>
                <a:gd name="connsiteY3-8" fmla="*/ 594066 h 2134851"/>
                <a:gd name="connsiteX4-9" fmla="*/ 0 w 2381874"/>
                <a:gd name="connsiteY4-10" fmla="*/ 0 h 2134851"/>
                <a:gd name="connsiteX5-11" fmla="*/ 2376264 w 2381874"/>
                <a:gd name="connsiteY5-12" fmla="*/ 1534671 h 2134851"/>
                <a:gd name="connsiteX6-13" fmla="*/ 2376639 w 2381874"/>
                <a:gd name="connsiteY6-14" fmla="*/ 2129006 h 2134851"/>
                <a:gd name="connsiteX7-15" fmla="*/ 2376265 w 2381874"/>
                <a:gd name="connsiteY7-16" fmla="*/ 2134851 h 2134851"/>
                <a:gd name="connsiteX8-17" fmla="*/ 2376265 w 2381874"/>
                <a:gd name="connsiteY8-18" fmla="*/ 2124095 h 2134851"/>
                <a:gd name="connsiteX9-19" fmla="*/ 2376639 w 2381874"/>
                <a:gd name="connsiteY9-20" fmla="*/ 2129006 h 213485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381874" h="2134851">
                  <a:moveTo>
                    <a:pt x="2376264" y="1534671"/>
                  </a:moveTo>
                  <a:lnTo>
                    <a:pt x="2376264" y="1800200"/>
                  </a:lnTo>
                  <a:cubicBezTo>
                    <a:pt x="2357185" y="1800200"/>
                    <a:pt x="2408445" y="1842403"/>
                    <a:pt x="2361230" y="1786132"/>
                  </a:cubicBezTo>
                  <a:cubicBezTo>
                    <a:pt x="2130259" y="1096037"/>
                    <a:pt x="1137340" y="594066"/>
                    <a:pt x="0" y="594066"/>
                  </a:cubicBezTo>
                  <a:lnTo>
                    <a:pt x="0" y="0"/>
                  </a:lnTo>
                  <a:cubicBezTo>
                    <a:pt x="1312374" y="0"/>
                    <a:pt x="2376264" y="687096"/>
                    <a:pt x="2376264" y="1534671"/>
                  </a:cubicBezTo>
                  <a:close/>
                  <a:moveTo>
                    <a:pt x="2376639" y="2129006"/>
                  </a:moveTo>
                  <a:cubicBezTo>
                    <a:pt x="2376514" y="2130954"/>
                    <a:pt x="2376390" y="2132903"/>
                    <a:pt x="2376265" y="2134851"/>
                  </a:cubicBezTo>
                  <a:lnTo>
                    <a:pt x="2376265" y="2124095"/>
                  </a:lnTo>
                  <a:cubicBezTo>
                    <a:pt x="2376631" y="2125731"/>
                    <a:pt x="2376637" y="2127368"/>
                    <a:pt x="2376639" y="2129006"/>
                  </a:cubicBezTo>
                  <a:close/>
                </a:path>
              </a:pathLst>
            </a:custGeom>
            <a:solidFill>
              <a:schemeClr val="accent1"/>
            </a:solidFill>
            <a:ln w="25400" cap="flat" cmpd="sng" algn="ctr">
              <a:noFill/>
              <a:prstDash val="solid"/>
            </a:ln>
            <a:effectLst/>
          </p:spPr>
          <p:txBody>
            <a:bodyPr lIns="68580" tIns="34290" rIns="68580" bIns="3429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幼圆" panose="02010509060101010101" charset="-122"/>
                <a:cs typeface="+mn-cs"/>
              </a:endParaRPr>
            </a:p>
          </p:txBody>
        </p:sp>
        <p:sp>
          <p:nvSpPr>
            <p:cNvPr id="24" name="矩形 23"/>
            <p:cNvSpPr/>
            <p:nvPr/>
          </p:nvSpPr>
          <p:spPr>
            <a:xfrm>
              <a:off x="2776539" y="1593056"/>
              <a:ext cx="1552575" cy="284560"/>
            </a:xfrm>
            <a:prstGeom prst="rect">
              <a:avLst/>
            </a:prstGeom>
            <a:solidFill>
              <a:schemeClr val="accent1"/>
            </a:solidFill>
            <a:ln w="25400" cap="flat" cmpd="sng" algn="ctr">
              <a:noFill/>
              <a:prstDash val="solid"/>
            </a:ln>
            <a:effectLst/>
          </p:spPr>
          <p:txBody>
            <a:bodyPr lIns="68580" tIns="34290" rIns="68580" bIns="3429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标题</a:t>
              </a:r>
              <a:endParaRPr kumimoji="0" 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grpSp>
      <p:grpSp>
        <p:nvGrpSpPr>
          <p:cNvPr id="6" name="组合 5"/>
          <p:cNvGrpSpPr/>
          <p:nvPr/>
        </p:nvGrpSpPr>
        <p:grpSpPr>
          <a:xfrm>
            <a:off x="4244975" y="1593056"/>
            <a:ext cx="2184400" cy="1651398"/>
            <a:chOff x="4244975" y="1593056"/>
            <a:chExt cx="2184400" cy="1651398"/>
          </a:xfrm>
        </p:grpSpPr>
        <p:sp>
          <p:nvSpPr>
            <p:cNvPr id="20" name="右弧形箭头 5"/>
            <p:cNvSpPr/>
            <p:nvPr/>
          </p:nvSpPr>
          <p:spPr>
            <a:xfrm rot="16200000" flipH="1" flipV="1">
              <a:off x="4378325" y="1739504"/>
              <a:ext cx="1371600" cy="1638300"/>
            </a:xfrm>
            <a:custGeom>
              <a:avLst/>
              <a:gdLst>
                <a:gd name="connsiteX0" fmla="*/ 2376264 w 2376639"/>
                <a:gd name="connsiteY0" fmla="*/ 1534671 h 2134851"/>
                <a:gd name="connsiteX1" fmla="*/ 2376264 w 2376639"/>
                <a:gd name="connsiteY1" fmla="*/ 1800200 h 2134851"/>
                <a:gd name="connsiteX2" fmla="*/ 2319027 w 2376639"/>
                <a:gd name="connsiteY2" fmla="*/ 1800200 h 2134851"/>
                <a:gd name="connsiteX3" fmla="*/ 0 w 2376639"/>
                <a:gd name="connsiteY3" fmla="*/ 594066 h 2134851"/>
                <a:gd name="connsiteX4" fmla="*/ 0 w 2376639"/>
                <a:gd name="connsiteY4" fmla="*/ 0 h 2134851"/>
                <a:gd name="connsiteX5" fmla="*/ 2376264 w 2376639"/>
                <a:gd name="connsiteY5" fmla="*/ 1534671 h 2134851"/>
                <a:gd name="connsiteX6" fmla="*/ 2376639 w 2376639"/>
                <a:gd name="connsiteY6" fmla="*/ 2129006 h 2134851"/>
                <a:gd name="connsiteX7" fmla="*/ 2376265 w 2376639"/>
                <a:gd name="connsiteY7" fmla="*/ 2134851 h 2134851"/>
                <a:gd name="connsiteX8" fmla="*/ 2376265 w 2376639"/>
                <a:gd name="connsiteY8" fmla="*/ 2124095 h 2134851"/>
                <a:gd name="connsiteX9" fmla="*/ 2376639 w 2376639"/>
                <a:gd name="connsiteY9" fmla="*/ 2129006 h 2134851"/>
                <a:gd name="connsiteX0-1" fmla="*/ 2376264 w 2381874"/>
                <a:gd name="connsiteY0-2" fmla="*/ 1534671 h 2134851"/>
                <a:gd name="connsiteX1-3" fmla="*/ 2376264 w 2381874"/>
                <a:gd name="connsiteY1-4" fmla="*/ 1800200 h 2134851"/>
                <a:gd name="connsiteX2-5" fmla="*/ 2361230 w 2381874"/>
                <a:gd name="connsiteY2-6" fmla="*/ 1786132 h 2134851"/>
                <a:gd name="connsiteX3-7" fmla="*/ 0 w 2381874"/>
                <a:gd name="connsiteY3-8" fmla="*/ 594066 h 2134851"/>
                <a:gd name="connsiteX4-9" fmla="*/ 0 w 2381874"/>
                <a:gd name="connsiteY4-10" fmla="*/ 0 h 2134851"/>
                <a:gd name="connsiteX5-11" fmla="*/ 2376264 w 2381874"/>
                <a:gd name="connsiteY5-12" fmla="*/ 1534671 h 2134851"/>
                <a:gd name="connsiteX6-13" fmla="*/ 2376639 w 2381874"/>
                <a:gd name="connsiteY6-14" fmla="*/ 2129006 h 2134851"/>
                <a:gd name="connsiteX7-15" fmla="*/ 2376265 w 2381874"/>
                <a:gd name="connsiteY7-16" fmla="*/ 2134851 h 2134851"/>
                <a:gd name="connsiteX8-17" fmla="*/ 2376265 w 2381874"/>
                <a:gd name="connsiteY8-18" fmla="*/ 2124095 h 2134851"/>
                <a:gd name="connsiteX9-19" fmla="*/ 2376639 w 2381874"/>
                <a:gd name="connsiteY9-20" fmla="*/ 2129006 h 213485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381874" h="2134851">
                  <a:moveTo>
                    <a:pt x="2376264" y="1534671"/>
                  </a:moveTo>
                  <a:lnTo>
                    <a:pt x="2376264" y="1800200"/>
                  </a:lnTo>
                  <a:cubicBezTo>
                    <a:pt x="2357185" y="1800200"/>
                    <a:pt x="2408445" y="1842403"/>
                    <a:pt x="2361230" y="1786132"/>
                  </a:cubicBezTo>
                  <a:cubicBezTo>
                    <a:pt x="2130259" y="1096037"/>
                    <a:pt x="1137340" y="594066"/>
                    <a:pt x="0" y="594066"/>
                  </a:cubicBezTo>
                  <a:lnTo>
                    <a:pt x="0" y="0"/>
                  </a:lnTo>
                  <a:cubicBezTo>
                    <a:pt x="1312374" y="0"/>
                    <a:pt x="2376264" y="687096"/>
                    <a:pt x="2376264" y="1534671"/>
                  </a:cubicBezTo>
                  <a:close/>
                  <a:moveTo>
                    <a:pt x="2376639" y="2129006"/>
                  </a:moveTo>
                  <a:cubicBezTo>
                    <a:pt x="2376514" y="2130954"/>
                    <a:pt x="2376390" y="2132903"/>
                    <a:pt x="2376265" y="2134851"/>
                  </a:cubicBezTo>
                  <a:lnTo>
                    <a:pt x="2376265" y="2124095"/>
                  </a:lnTo>
                  <a:cubicBezTo>
                    <a:pt x="2376631" y="2125731"/>
                    <a:pt x="2376637" y="2127368"/>
                    <a:pt x="2376639" y="2129006"/>
                  </a:cubicBezTo>
                  <a:close/>
                </a:path>
              </a:pathLst>
            </a:custGeom>
            <a:solidFill>
              <a:schemeClr val="accent1"/>
            </a:solidFill>
            <a:ln w="25400" cap="flat" cmpd="sng" algn="ctr">
              <a:noFill/>
              <a:prstDash val="solid"/>
            </a:ln>
            <a:effectLst/>
          </p:spPr>
          <p:txBody>
            <a:bodyPr lIns="68580" tIns="34290" rIns="68580" bIns="3429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幼圆" panose="02010509060101010101" charset="-122"/>
                <a:cs typeface="+mn-cs"/>
              </a:endParaRPr>
            </a:p>
          </p:txBody>
        </p:sp>
        <p:sp>
          <p:nvSpPr>
            <p:cNvPr id="25" name="矩形 24"/>
            <p:cNvSpPr/>
            <p:nvPr/>
          </p:nvSpPr>
          <p:spPr>
            <a:xfrm>
              <a:off x="4875213" y="1593056"/>
              <a:ext cx="1554162" cy="284560"/>
            </a:xfrm>
            <a:prstGeom prst="rect">
              <a:avLst/>
            </a:prstGeom>
            <a:solidFill>
              <a:schemeClr val="accent1"/>
            </a:solidFill>
            <a:ln w="25400" cap="flat" cmpd="sng" algn="ctr">
              <a:noFill/>
              <a:prstDash val="solid"/>
            </a:ln>
            <a:effectLst/>
          </p:spPr>
          <p:txBody>
            <a:bodyPr lIns="68580" tIns="34290" rIns="68580" bIns="3429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标题</a:t>
              </a:r>
              <a:endParaRPr kumimoji="0" lang="en-US" altLang="zh-CN"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grpSp>
      <p:grpSp>
        <p:nvGrpSpPr>
          <p:cNvPr id="7" name="组合 6"/>
          <p:cNvGrpSpPr/>
          <p:nvPr/>
        </p:nvGrpSpPr>
        <p:grpSpPr>
          <a:xfrm>
            <a:off x="4206875" y="2553891"/>
            <a:ext cx="2222500" cy="1654969"/>
            <a:chOff x="4206875" y="2553891"/>
            <a:chExt cx="2222500" cy="1654969"/>
          </a:xfrm>
          <a:solidFill>
            <a:schemeClr val="accent1">
              <a:lumMod val="60000"/>
              <a:lumOff val="40000"/>
            </a:schemeClr>
          </a:solidFill>
        </p:grpSpPr>
        <p:sp>
          <p:nvSpPr>
            <p:cNvPr id="21" name="右弧形箭头 5"/>
            <p:cNvSpPr/>
            <p:nvPr/>
          </p:nvSpPr>
          <p:spPr>
            <a:xfrm rot="5400000" flipH="1">
              <a:off x="4340225" y="2420541"/>
              <a:ext cx="1371600" cy="1638300"/>
            </a:xfrm>
            <a:custGeom>
              <a:avLst/>
              <a:gdLst>
                <a:gd name="connsiteX0" fmla="*/ 2376264 w 2376639"/>
                <a:gd name="connsiteY0" fmla="*/ 1534671 h 2134851"/>
                <a:gd name="connsiteX1" fmla="*/ 2376264 w 2376639"/>
                <a:gd name="connsiteY1" fmla="*/ 1800200 h 2134851"/>
                <a:gd name="connsiteX2" fmla="*/ 2319027 w 2376639"/>
                <a:gd name="connsiteY2" fmla="*/ 1800200 h 2134851"/>
                <a:gd name="connsiteX3" fmla="*/ 0 w 2376639"/>
                <a:gd name="connsiteY3" fmla="*/ 594066 h 2134851"/>
                <a:gd name="connsiteX4" fmla="*/ 0 w 2376639"/>
                <a:gd name="connsiteY4" fmla="*/ 0 h 2134851"/>
                <a:gd name="connsiteX5" fmla="*/ 2376264 w 2376639"/>
                <a:gd name="connsiteY5" fmla="*/ 1534671 h 2134851"/>
                <a:gd name="connsiteX6" fmla="*/ 2376639 w 2376639"/>
                <a:gd name="connsiteY6" fmla="*/ 2129006 h 2134851"/>
                <a:gd name="connsiteX7" fmla="*/ 2376265 w 2376639"/>
                <a:gd name="connsiteY7" fmla="*/ 2134851 h 2134851"/>
                <a:gd name="connsiteX8" fmla="*/ 2376265 w 2376639"/>
                <a:gd name="connsiteY8" fmla="*/ 2124095 h 2134851"/>
                <a:gd name="connsiteX9" fmla="*/ 2376639 w 2376639"/>
                <a:gd name="connsiteY9" fmla="*/ 2129006 h 2134851"/>
                <a:gd name="connsiteX0-1" fmla="*/ 2376264 w 2381874"/>
                <a:gd name="connsiteY0-2" fmla="*/ 1534671 h 2134851"/>
                <a:gd name="connsiteX1-3" fmla="*/ 2376264 w 2381874"/>
                <a:gd name="connsiteY1-4" fmla="*/ 1800200 h 2134851"/>
                <a:gd name="connsiteX2-5" fmla="*/ 2361230 w 2381874"/>
                <a:gd name="connsiteY2-6" fmla="*/ 1786132 h 2134851"/>
                <a:gd name="connsiteX3-7" fmla="*/ 0 w 2381874"/>
                <a:gd name="connsiteY3-8" fmla="*/ 594066 h 2134851"/>
                <a:gd name="connsiteX4-9" fmla="*/ 0 w 2381874"/>
                <a:gd name="connsiteY4-10" fmla="*/ 0 h 2134851"/>
                <a:gd name="connsiteX5-11" fmla="*/ 2376264 w 2381874"/>
                <a:gd name="connsiteY5-12" fmla="*/ 1534671 h 2134851"/>
                <a:gd name="connsiteX6-13" fmla="*/ 2376639 w 2381874"/>
                <a:gd name="connsiteY6-14" fmla="*/ 2129006 h 2134851"/>
                <a:gd name="connsiteX7-15" fmla="*/ 2376265 w 2381874"/>
                <a:gd name="connsiteY7-16" fmla="*/ 2134851 h 2134851"/>
                <a:gd name="connsiteX8-17" fmla="*/ 2376265 w 2381874"/>
                <a:gd name="connsiteY8-18" fmla="*/ 2124095 h 2134851"/>
                <a:gd name="connsiteX9-19" fmla="*/ 2376639 w 2381874"/>
                <a:gd name="connsiteY9-20" fmla="*/ 2129006 h 213485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381874" h="2134851">
                  <a:moveTo>
                    <a:pt x="2376264" y="1534671"/>
                  </a:moveTo>
                  <a:lnTo>
                    <a:pt x="2376264" y="1800200"/>
                  </a:lnTo>
                  <a:cubicBezTo>
                    <a:pt x="2357185" y="1800200"/>
                    <a:pt x="2408445" y="1842403"/>
                    <a:pt x="2361230" y="1786132"/>
                  </a:cubicBezTo>
                  <a:cubicBezTo>
                    <a:pt x="2130259" y="1096037"/>
                    <a:pt x="1137340" y="594066"/>
                    <a:pt x="0" y="594066"/>
                  </a:cubicBezTo>
                  <a:lnTo>
                    <a:pt x="0" y="0"/>
                  </a:lnTo>
                  <a:cubicBezTo>
                    <a:pt x="1312374" y="0"/>
                    <a:pt x="2376264" y="687096"/>
                    <a:pt x="2376264" y="1534671"/>
                  </a:cubicBezTo>
                  <a:close/>
                  <a:moveTo>
                    <a:pt x="2376639" y="2129006"/>
                  </a:moveTo>
                  <a:cubicBezTo>
                    <a:pt x="2376514" y="2130954"/>
                    <a:pt x="2376390" y="2132903"/>
                    <a:pt x="2376265" y="2134851"/>
                  </a:cubicBezTo>
                  <a:lnTo>
                    <a:pt x="2376265" y="2124095"/>
                  </a:lnTo>
                  <a:cubicBezTo>
                    <a:pt x="2376631" y="2125731"/>
                    <a:pt x="2376637" y="2127368"/>
                    <a:pt x="2376639" y="2129006"/>
                  </a:cubicBezTo>
                  <a:close/>
                </a:path>
              </a:pathLst>
            </a:custGeom>
            <a:grpFill/>
            <a:ln w="25400" cap="flat" cmpd="sng" algn="ctr">
              <a:noFill/>
              <a:prstDash val="solid"/>
            </a:ln>
            <a:effectLst/>
          </p:spPr>
          <p:txBody>
            <a:bodyPr lIns="68580" tIns="34290" rIns="68580" bIns="3429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幼圆" panose="02010509060101010101" charset="-122"/>
                <a:cs typeface="+mn-cs"/>
              </a:endParaRPr>
            </a:p>
          </p:txBody>
        </p:sp>
        <p:sp>
          <p:nvSpPr>
            <p:cNvPr id="29" name="矩形 28"/>
            <p:cNvSpPr/>
            <p:nvPr/>
          </p:nvSpPr>
          <p:spPr>
            <a:xfrm>
              <a:off x="4875213" y="3925491"/>
              <a:ext cx="1554162" cy="283369"/>
            </a:xfrm>
            <a:prstGeom prst="rect">
              <a:avLst/>
            </a:prstGeom>
            <a:grpFill/>
            <a:ln w="25400" cap="flat" cmpd="sng" algn="ctr">
              <a:noFill/>
              <a:prstDash val="solid"/>
            </a:ln>
            <a:effectLst/>
          </p:spPr>
          <p:txBody>
            <a:bodyPr lIns="68580" tIns="34290" rIns="68580" bIns="3429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标题</a:t>
              </a:r>
              <a:endParaRPr kumimoji="0" lang="en-US" altLang="zh-CN"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grpSp>
      <p:sp>
        <p:nvSpPr>
          <p:cNvPr id="33" name="TextBox 32"/>
          <p:cNvSpPr txBox="1"/>
          <p:nvPr/>
        </p:nvSpPr>
        <p:spPr>
          <a:xfrm>
            <a:off x="1314451" y="1881187"/>
            <a:ext cx="1763713" cy="932563"/>
          </a:xfrm>
          <a:prstGeom prst="rect">
            <a:avLst/>
          </a:prstGeom>
          <a:noFill/>
        </p:spPr>
        <p:txBody>
          <a:bodyPr>
            <a:spAutoFit/>
          </a:bodyPr>
          <a:lstStyle/>
          <a:p>
            <a:pPr marL="0" marR="0" lvl="0" indent="0" algn="just"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0" cap="none" spc="0" normalizeH="0" baseline="0" noProof="0" dirty="0">
                <a:ln>
                  <a:noFill/>
                </a:ln>
                <a:solidFill>
                  <a:srgbClr val="47494B">
                    <a:lumMod val="50000"/>
                    <a:lumOff val="50000"/>
                  </a:srgbClr>
                </a:solidFill>
                <a:effectLst/>
                <a:uLnTx/>
                <a:uFillTx/>
                <a:latin typeface="Arial" panose="020B0604020202020204" pitchFamily="34" charset="0"/>
                <a:ea typeface="微软雅黑" panose="020B0503020204020204" pitchFamily="34" charset="-122"/>
                <a:cs typeface="Arial" panose="020B0604020202020204" pitchFamily="34" charset="0"/>
              </a:rPr>
              <a:t>请在此处输入您的文本，或者将您的文本粘贴到此处。</a:t>
            </a:r>
            <a:endParaRPr kumimoji="0" lang="en-US" altLang="zh-CN" sz="1400" b="0" i="0" u="none" strike="noStrike" kern="0" cap="none" spc="0" normalizeH="0" baseline="0" noProof="0" dirty="0">
              <a:ln>
                <a:noFill/>
              </a:ln>
              <a:solidFill>
                <a:srgbClr val="47494B">
                  <a:lumMod val="50000"/>
                  <a:lumOff val="50000"/>
                </a:srgbClr>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34" name="TextBox 33"/>
          <p:cNvSpPr txBox="1"/>
          <p:nvPr/>
        </p:nvSpPr>
        <p:spPr>
          <a:xfrm>
            <a:off x="1314451" y="3225403"/>
            <a:ext cx="1763713" cy="932563"/>
          </a:xfrm>
          <a:prstGeom prst="rect">
            <a:avLst/>
          </a:prstGeom>
          <a:noFill/>
        </p:spPr>
        <p:txBody>
          <a:bodyPr>
            <a:spAutoFit/>
          </a:bodyPr>
          <a:lstStyle>
            <a:defPPr>
              <a:defRPr lang="en-US"/>
            </a:defPPr>
            <a:lvl1pPr algn="just">
              <a:defRPr kumimoji="0" sz="1400" b="0" i="0" u="none" strike="noStrike" kern="0" cap="none" spc="0" normalizeH="0" baseline="0">
                <a:ln>
                  <a:noFill/>
                </a:ln>
                <a:solidFill>
                  <a:schemeClr val="tx1">
                    <a:lumMod val="65000"/>
                    <a:lumOff val="35000"/>
                  </a:schemeClr>
                </a:solidFill>
                <a:effectLst/>
                <a:uLnTx/>
                <a:uFillTx/>
                <a:latin typeface="Arial" panose="020B0604020202020204" pitchFamily="34" charset="0"/>
                <a:ea typeface="微软雅黑" panose="020B0503020204020204" pitchFamily="34" charset="-122"/>
                <a:cs typeface="Arial" panose="020B0604020202020204" pitchFamily="34" charset="0"/>
              </a:defRPr>
            </a:lvl1pPr>
          </a:lstStyle>
          <a:p>
            <a:pPr marL="0" marR="0" lvl="0" indent="0" algn="just"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0" cap="none" spc="0" normalizeH="0" baseline="0" noProof="0" dirty="0">
                <a:ln>
                  <a:noFill/>
                </a:ln>
                <a:solidFill>
                  <a:srgbClr val="47494B">
                    <a:lumMod val="50000"/>
                    <a:lumOff val="50000"/>
                  </a:srgbClr>
                </a:solidFill>
                <a:effectLst/>
                <a:uLnTx/>
                <a:uFillTx/>
                <a:latin typeface="Arial" panose="020B0604020202020204" pitchFamily="34" charset="0"/>
                <a:ea typeface="微软雅黑" panose="020B0503020204020204" pitchFamily="34" charset="-122"/>
                <a:cs typeface="Arial" panose="020B0604020202020204" pitchFamily="34" charset="0"/>
              </a:rPr>
              <a:t>请在此处输入您的文本，或者将您的文本粘贴到此处。</a:t>
            </a:r>
            <a:endParaRPr kumimoji="0" lang="en-US" altLang="zh-CN" sz="1400" b="0" i="0" u="none" strike="noStrike" kern="0" cap="none" spc="0" normalizeH="0" baseline="0" noProof="0" dirty="0">
              <a:ln>
                <a:noFill/>
              </a:ln>
              <a:solidFill>
                <a:srgbClr val="47494B">
                  <a:lumMod val="50000"/>
                  <a:lumOff val="50000"/>
                </a:srgbClr>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35" name="TextBox 34"/>
          <p:cNvSpPr txBox="1"/>
          <p:nvPr/>
        </p:nvSpPr>
        <p:spPr>
          <a:xfrm>
            <a:off x="6138863" y="1879997"/>
            <a:ext cx="1763712" cy="932563"/>
          </a:xfrm>
          <a:prstGeom prst="rect">
            <a:avLst/>
          </a:prstGeom>
          <a:noFill/>
        </p:spPr>
        <p:txBody>
          <a:bodyPr>
            <a:spAutoFit/>
          </a:bodyPr>
          <a:lstStyle>
            <a:defPPr>
              <a:defRPr lang="en-US"/>
            </a:defPPr>
            <a:lvl1pPr algn="just">
              <a:defRPr kumimoji="0" sz="1400" b="0" i="0" u="none" strike="noStrike" kern="0" cap="none" spc="0" normalizeH="0" baseline="0">
                <a:ln>
                  <a:noFill/>
                </a:ln>
                <a:solidFill>
                  <a:schemeClr val="tx1">
                    <a:lumMod val="65000"/>
                    <a:lumOff val="35000"/>
                  </a:schemeClr>
                </a:solidFill>
                <a:effectLst/>
                <a:uLnTx/>
                <a:uFillTx/>
                <a:latin typeface="Arial" panose="020B0604020202020204" pitchFamily="34" charset="0"/>
                <a:ea typeface="微软雅黑" panose="020B0503020204020204" pitchFamily="34" charset="-122"/>
                <a:cs typeface="Arial" panose="020B0604020202020204" pitchFamily="34" charset="0"/>
              </a:defRPr>
            </a:lvl1pPr>
          </a:lstStyle>
          <a:p>
            <a:pPr marL="0" marR="0" lvl="0" indent="0" algn="just"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0" cap="none" spc="0" normalizeH="0" baseline="0" noProof="0" dirty="0">
                <a:ln>
                  <a:noFill/>
                </a:ln>
                <a:solidFill>
                  <a:srgbClr val="47494B">
                    <a:lumMod val="50000"/>
                    <a:lumOff val="50000"/>
                  </a:srgbClr>
                </a:solidFill>
                <a:effectLst/>
                <a:uLnTx/>
                <a:uFillTx/>
                <a:latin typeface="Arial" panose="020B0604020202020204" pitchFamily="34" charset="0"/>
                <a:ea typeface="微软雅黑" panose="020B0503020204020204" pitchFamily="34" charset="-122"/>
                <a:cs typeface="Arial" panose="020B0604020202020204" pitchFamily="34" charset="0"/>
              </a:rPr>
              <a:t>请在此处输入您的文本，或者将您的文本粘贴到此处。</a:t>
            </a:r>
            <a:endParaRPr kumimoji="0" lang="en-US" altLang="zh-CN" sz="1400" b="0" i="0" u="none" strike="noStrike" kern="0" cap="none" spc="0" normalizeH="0" baseline="0" noProof="0" dirty="0">
              <a:ln>
                <a:noFill/>
              </a:ln>
              <a:solidFill>
                <a:srgbClr val="47494B">
                  <a:lumMod val="50000"/>
                  <a:lumOff val="50000"/>
                </a:srgbClr>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36" name="TextBox 35"/>
          <p:cNvSpPr txBox="1"/>
          <p:nvPr/>
        </p:nvSpPr>
        <p:spPr>
          <a:xfrm>
            <a:off x="6408688" y="3227785"/>
            <a:ext cx="1763712" cy="932563"/>
          </a:xfrm>
          <a:prstGeom prst="rect">
            <a:avLst/>
          </a:prstGeom>
          <a:noFill/>
        </p:spPr>
        <p:txBody>
          <a:bodyPr>
            <a:spAutoFit/>
          </a:bodyPr>
          <a:lstStyle>
            <a:defPPr>
              <a:defRPr lang="en-US"/>
            </a:defPPr>
            <a:lvl1pPr algn="just">
              <a:defRPr kumimoji="0" sz="1400" b="0" i="0" u="none" strike="noStrike" kern="0" cap="none" spc="0" normalizeH="0" baseline="0">
                <a:ln>
                  <a:noFill/>
                </a:ln>
                <a:solidFill>
                  <a:schemeClr val="tx1">
                    <a:lumMod val="65000"/>
                    <a:lumOff val="35000"/>
                  </a:schemeClr>
                </a:solidFill>
                <a:effectLst/>
                <a:uLnTx/>
                <a:uFillTx/>
                <a:latin typeface="Arial" panose="020B0604020202020204" pitchFamily="34" charset="0"/>
                <a:ea typeface="微软雅黑" panose="020B0503020204020204" pitchFamily="34" charset="-122"/>
                <a:cs typeface="Arial" panose="020B0604020202020204" pitchFamily="34" charset="0"/>
              </a:defRPr>
            </a:lvl1pPr>
          </a:lstStyle>
          <a:p>
            <a:pPr marL="0" marR="0" lvl="0" indent="0" algn="just"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0" cap="none" spc="0" normalizeH="0" baseline="0" noProof="0" dirty="0">
                <a:ln>
                  <a:noFill/>
                </a:ln>
                <a:solidFill>
                  <a:srgbClr val="47494B">
                    <a:lumMod val="50000"/>
                    <a:lumOff val="50000"/>
                  </a:srgbClr>
                </a:solidFill>
                <a:effectLst/>
                <a:uLnTx/>
                <a:uFillTx/>
                <a:latin typeface="Arial" panose="020B0604020202020204" pitchFamily="34" charset="0"/>
                <a:ea typeface="微软雅黑" panose="020B0503020204020204" pitchFamily="34" charset="-122"/>
                <a:cs typeface="Arial" panose="020B0604020202020204" pitchFamily="34" charset="0"/>
              </a:rPr>
              <a:t>请在此处输入您的文本，或者将您的文本粘贴到此处。</a:t>
            </a:r>
            <a:endParaRPr kumimoji="0" lang="en-US" altLang="zh-CN" sz="1400" b="0" i="0" u="none" strike="noStrike" kern="0" cap="none" spc="0" normalizeH="0" baseline="0" noProof="0" dirty="0">
              <a:ln>
                <a:noFill/>
              </a:ln>
              <a:solidFill>
                <a:srgbClr val="47494B">
                  <a:lumMod val="50000"/>
                  <a:lumOff val="50000"/>
                </a:srgbClr>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3086" name="标题 4"/>
          <p:cNvSpPr>
            <a:spLocks noGrp="1"/>
          </p:cNvSpPr>
          <p:nvPr>
            <p:ph type="title" idx="4294967295"/>
          </p:nvPr>
        </p:nvSpPr>
        <p:spPr>
          <a:xfrm>
            <a:off x="0" y="274638"/>
            <a:ext cx="7886700" cy="993775"/>
          </a:xfrm>
        </p:spPr>
        <p:txBody>
          <a:bodyPr/>
          <a:lstStyle/>
          <a:p>
            <a:pPr eaLnBrk="1" hangingPunct="1"/>
            <a:r>
              <a:rPr lang="zh-CN" altLang="en-US" dirty="0"/>
              <a:t>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3086"/>
                                        </p:tgtEl>
                                        <p:attrNameLst>
                                          <p:attrName>style.visibility</p:attrName>
                                        </p:attrNameLst>
                                      </p:cBhvr>
                                      <p:to>
                                        <p:strVal val="visible"/>
                                      </p:to>
                                    </p:set>
                                    <p:anim calcmode="lin" valueType="num">
                                      <p:cBhvr>
                                        <p:cTn id="7" dur="500" fill="hold"/>
                                        <p:tgtEl>
                                          <p:spTgt spid="308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086"/>
                                        </p:tgtEl>
                                        <p:attrNameLst>
                                          <p:attrName>ppt_y</p:attrName>
                                        </p:attrNameLst>
                                      </p:cBhvr>
                                      <p:tavLst>
                                        <p:tav tm="0">
                                          <p:val>
                                            <p:strVal val="#ppt_y"/>
                                          </p:val>
                                        </p:tav>
                                        <p:tav tm="100000">
                                          <p:val>
                                            <p:strVal val="#ppt_y"/>
                                          </p:val>
                                        </p:tav>
                                      </p:tavLst>
                                    </p:anim>
                                    <p:anim calcmode="lin" valueType="num">
                                      <p:cBhvr>
                                        <p:cTn id="9" dur="500" fill="hold"/>
                                        <p:tgtEl>
                                          <p:spTgt spid="308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08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086"/>
                                        </p:tgtEl>
                                      </p:cBhvr>
                                    </p:animEffect>
                                  </p:childTnLst>
                                </p:cTn>
                              </p:par>
                            </p:childTnLst>
                          </p:cTn>
                        </p:par>
                        <p:par>
                          <p:cTn id="12" fill="hold">
                            <p:stCondLst>
                              <p:cond delay="0"/>
                            </p:stCondLst>
                            <p:childTnLst>
                              <p:par>
                                <p:cTn id="13" presetID="22" presetClass="entr" presetSubtype="4"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par>
                          <p:cTn id="16" fill="hold">
                            <p:stCondLst>
                              <p:cond delay="500"/>
                            </p:stCondLst>
                            <p:childTnLst>
                              <p:par>
                                <p:cTn id="17" presetID="22" presetClass="entr" presetSubtype="2" fill="hold" grpId="0" nodeType="after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wipe(right)">
                                      <p:cBhvr>
                                        <p:cTn id="19" dur="500"/>
                                        <p:tgtEl>
                                          <p:spTgt spid="33"/>
                                        </p:tgtEl>
                                      </p:cBhvr>
                                    </p:animEffect>
                                  </p:childTnLst>
                                </p:cTn>
                              </p:par>
                            </p:childTnLst>
                          </p:cTn>
                        </p:par>
                        <p:par>
                          <p:cTn id="20" fill="hold">
                            <p:stCondLst>
                              <p:cond delay="1000"/>
                            </p:stCondLst>
                            <p:childTnLst>
                              <p:par>
                                <p:cTn id="21" presetID="22" presetClass="entr" presetSubtype="4" fill="hold"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childTnLst>
                          </p:cTn>
                        </p:par>
                        <p:par>
                          <p:cTn id="24" fill="hold">
                            <p:stCondLst>
                              <p:cond delay="1500"/>
                            </p:stCondLst>
                            <p:childTnLst>
                              <p:par>
                                <p:cTn id="25" presetID="22" presetClass="entr" presetSubtype="8" fill="hold" grpId="0" nodeType="after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wipe(left)">
                                      <p:cBhvr>
                                        <p:cTn id="27" dur="500"/>
                                        <p:tgtEl>
                                          <p:spTgt spid="35"/>
                                        </p:tgtEl>
                                      </p:cBhvr>
                                    </p:animEffect>
                                  </p:childTnLst>
                                </p:cTn>
                              </p:par>
                            </p:childTnLst>
                          </p:cTn>
                        </p:par>
                        <p:par>
                          <p:cTn id="28" fill="hold">
                            <p:stCondLst>
                              <p:cond delay="2000"/>
                            </p:stCondLst>
                            <p:childTnLst>
                              <p:par>
                                <p:cTn id="29" presetID="22" presetClass="entr" presetSubtype="1" fill="hold"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up)">
                                      <p:cBhvr>
                                        <p:cTn id="31" dur="500"/>
                                        <p:tgtEl>
                                          <p:spTgt spid="8"/>
                                        </p:tgtEl>
                                      </p:cBhvr>
                                    </p:animEffect>
                                  </p:childTnLst>
                                </p:cTn>
                              </p:par>
                            </p:childTnLst>
                          </p:cTn>
                        </p:par>
                        <p:par>
                          <p:cTn id="32" fill="hold">
                            <p:stCondLst>
                              <p:cond delay="2500"/>
                            </p:stCondLst>
                            <p:childTnLst>
                              <p:par>
                                <p:cTn id="33" presetID="22" presetClass="entr" presetSubtype="2" fill="hold" grpId="0" nodeType="after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wipe(right)">
                                      <p:cBhvr>
                                        <p:cTn id="35" dur="500"/>
                                        <p:tgtEl>
                                          <p:spTgt spid="34"/>
                                        </p:tgtEl>
                                      </p:cBhvr>
                                    </p:animEffect>
                                  </p:childTnLst>
                                </p:cTn>
                              </p:par>
                            </p:childTnLst>
                          </p:cTn>
                        </p:par>
                        <p:par>
                          <p:cTn id="36" fill="hold">
                            <p:stCondLst>
                              <p:cond delay="3000"/>
                            </p:stCondLst>
                            <p:childTnLst>
                              <p:par>
                                <p:cTn id="37" presetID="22" presetClass="entr" presetSubtype="1" fill="hold" nodeType="after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up)">
                                      <p:cBhvr>
                                        <p:cTn id="39" dur="500"/>
                                        <p:tgtEl>
                                          <p:spTgt spid="7"/>
                                        </p:tgtEl>
                                      </p:cBhvr>
                                    </p:animEffect>
                                  </p:childTnLst>
                                </p:cTn>
                              </p:par>
                            </p:childTnLst>
                          </p:cTn>
                        </p:par>
                        <p:par>
                          <p:cTn id="40" fill="hold">
                            <p:stCondLst>
                              <p:cond delay="3500"/>
                            </p:stCondLst>
                            <p:childTnLst>
                              <p:par>
                                <p:cTn id="41" presetID="22" presetClass="entr" presetSubtype="8" fill="hold" grpId="0" nodeType="afterEffect">
                                  <p:stCondLst>
                                    <p:cond delay="0"/>
                                  </p:stCondLst>
                                  <p:childTnLst>
                                    <p:set>
                                      <p:cBhvr>
                                        <p:cTn id="42" dur="1" fill="hold">
                                          <p:stCondLst>
                                            <p:cond delay="0"/>
                                          </p:stCondLst>
                                        </p:cTn>
                                        <p:tgtEl>
                                          <p:spTgt spid="36"/>
                                        </p:tgtEl>
                                        <p:attrNameLst>
                                          <p:attrName>style.visibility</p:attrName>
                                        </p:attrNameLst>
                                      </p:cBhvr>
                                      <p:to>
                                        <p:strVal val="visible"/>
                                      </p:to>
                                    </p:set>
                                    <p:animEffect transition="in" filter="wipe(left)">
                                      <p:cBhvr>
                                        <p:cTn id="43"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5" grpId="0"/>
      <p:bldP spid="36" grpId="0"/>
      <p:bldP spid="308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任意多边形 51"/>
          <p:cNvSpPr/>
          <p:nvPr/>
        </p:nvSpPr>
        <p:spPr>
          <a:xfrm>
            <a:off x="1922464" y="1826344"/>
            <a:ext cx="1271587" cy="953690"/>
          </a:xfrm>
          <a:custGeom>
            <a:avLst/>
            <a:gdLst>
              <a:gd name="connsiteX0" fmla="*/ 529096 w 1058191"/>
              <a:gd name="connsiteY0" fmla="*/ 0 h 1058190"/>
              <a:gd name="connsiteX1" fmla="*/ 601562 w 1058191"/>
              <a:gd name="connsiteY1" fmla="*/ 30017 h 1058190"/>
              <a:gd name="connsiteX2" fmla="*/ 1028174 w 1058191"/>
              <a:gd name="connsiteY2" fmla="*/ 456629 h 1058190"/>
              <a:gd name="connsiteX3" fmla="*/ 1028174 w 1058191"/>
              <a:gd name="connsiteY3" fmla="*/ 601562 h 1058190"/>
              <a:gd name="connsiteX4" fmla="*/ 601562 w 1058191"/>
              <a:gd name="connsiteY4" fmla="*/ 1028174 h 1058190"/>
              <a:gd name="connsiteX5" fmla="*/ 456629 w 1058191"/>
              <a:gd name="connsiteY5" fmla="*/ 1028174 h 1058190"/>
              <a:gd name="connsiteX6" fmla="*/ 30017 w 1058191"/>
              <a:gd name="connsiteY6" fmla="*/ 601562 h 1058190"/>
              <a:gd name="connsiteX7" fmla="*/ 30017 w 1058191"/>
              <a:gd name="connsiteY7" fmla="*/ 456629 h 1058190"/>
              <a:gd name="connsiteX8" fmla="*/ 456629 w 1058191"/>
              <a:gd name="connsiteY8" fmla="*/ 30017 h 1058190"/>
              <a:gd name="connsiteX9" fmla="*/ 529096 w 1058191"/>
              <a:gd name="connsiteY9" fmla="*/ 0 h 105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58191" h="1058190">
                <a:moveTo>
                  <a:pt x="529096" y="0"/>
                </a:moveTo>
                <a:cubicBezTo>
                  <a:pt x="555323" y="0"/>
                  <a:pt x="581551" y="10006"/>
                  <a:pt x="601562" y="30017"/>
                </a:cubicBezTo>
                <a:lnTo>
                  <a:pt x="1028174" y="456629"/>
                </a:lnTo>
                <a:cubicBezTo>
                  <a:pt x="1068197" y="496651"/>
                  <a:pt x="1068197" y="561540"/>
                  <a:pt x="1028174" y="601562"/>
                </a:cubicBezTo>
                <a:lnTo>
                  <a:pt x="601562" y="1028174"/>
                </a:lnTo>
                <a:cubicBezTo>
                  <a:pt x="561540" y="1068196"/>
                  <a:pt x="496651" y="1068196"/>
                  <a:pt x="456629" y="1028174"/>
                </a:cubicBezTo>
                <a:lnTo>
                  <a:pt x="30017" y="601562"/>
                </a:lnTo>
                <a:cubicBezTo>
                  <a:pt x="-10006" y="561540"/>
                  <a:pt x="-10006" y="496651"/>
                  <a:pt x="30017" y="456629"/>
                </a:cubicBezTo>
                <a:lnTo>
                  <a:pt x="456629" y="30017"/>
                </a:lnTo>
                <a:cubicBezTo>
                  <a:pt x="476640" y="10006"/>
                  <a:pt x="502868" y="0"/>
                  <a:pt x="52909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rgbClr val="FFFFFF"/>
                </a:solidFill>
                <a:effectLst/>
                <a:uLnTx/>
                <a:uFillTx/>
                <a:latin typeface="微软雅黑" panose="020B0503020204020204" pitchFamily="34" charset="-122"/>
                <a:ea typeface="幼圆" panose="02010509060101010101" charset="-122"/>
                <a:cs typeface="+mn-cs"/>
              </a:rPr>
              <a:t>文本内容</a:t>
            </a:r>
          </a:p>
        </p:txBody>
      </p:sp>
      <p:sp>
        <p:nvSpPr>
          <p:cNvPr id="13" name="圆角矩形 12"/>
          <p:cNvSpPr/>
          <p:nvPr/>
        </p:nvSpPr>
        <p:spPr>
          <a:xfrm rot="2700000">
            <a:off x="2219723" y="1850156"/>
            <a:ext cx="678656" cy="904875"/>
          </a:xfrm>
          <a:prstGeom prst="roundRect">
            <a:avLst>
              <a:gd name="adj" fmla="val 12679"/>
            </a:avLst>
          </a:prstGeom>
          <a:no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幼圆" panose="02010509060101010101" charset="-122"/>
              <a:cs typeface="+mn-cs"/>
            </a:endParaRPr>
          </a:p>
        </p:txBody>
      </p:sp>
      <p:sp>
        <p:nvSpPr>
          <p:cNvPr id="17" name="椭圆 16"/>
          <p:cNvSpPr/>
          <p:nvPr/>
        </p:nvSpPr>
        <p:spPr>
          <a:xfrm>
            <a:off x="2498726" y="1939453"/>
            <a:ext cx="119063" cy="89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幼圆" panose="02010509060101010101" charset="-122"/>
              <a:cs typeface="+mn-cs"/>
            </a:endParaRPr>
          </a:p>
        </p:txBody>
      </p:sp>
      <p:sp>
        <p:nvSpPr>
          <p:cNvPr id="18" name="椭圆 17"/>
          <p:cNvSpPr/>
          <p:nvPr/>
        </p:nvSpPr>
        <p:spPr>
          <a:xfrm>
            <a:off x="2474914" y="1920403"/>
            <a:ext cx="168275" cy="127397"/>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幼圆" panose="02010509060101010101" charset="-122"/>
              <a:cs typeface="+mn-cs"/>
            </a:endParaRPr>
          </a:p>
        </p:txBody>
      </p:sp>
      <p:sp>
        <p:nvSpPr>
          <p:cNvPr id="21" name="任意多边形 20"/>
          <p:cNvSpPr/>
          <p:nvPr/>
        </p:nvSpPr>
        <p:spPr>
          <a:xfrm>
            <a:off x="2324100" y="1059582"/>
            <a:ext cx="300038" cy="916781"/>
          </a:xfrm>
          <a:custGeom>
            <a:avLst/>
            <a:gdLst>
              <a:gd name="connsiteX0" fmla="*/ 156476 w 207779"/>
              <a:gd name="connsiteY0" fmla="*/ 850640 h 850640"/>
              <a:gd name="connsiteX1" fmla="*/ 4076 w 207779"/>
              <a:gd name="connsiteY1" fmla="*/ 401060 h 850640"/>
              <a:gd name="connsiteX2" fmla="*/ 57416 w 207779"/>
              <a:gd name="connsiteY2" fmla="*/ 50540 h 850640"/>
              <a:gd name="connsiteX3" fmla="*/ 202196 w 207779"/>
              <a:gd name="connsiteY3" fmla="*/ 73400 h 850640"/>
              <a:gd name="connsiteX4" fmla="*/ 164096 w 207779"/>
              <a:gd name="connsiteY4" fmla="*/ 713480 h 850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779" h="850640">
                <a:moveTo>
                  <a:pt x="156476" y="850640"/>
                </a:moveTo>
                <a:cubicBezTo>
                  <a:pt x="88531" y="692525"/>
                  <a:pt x="20586" y="534410"/>
                  <a:pt x="4076" y="401060"/>
                </a:cubicBezTo>
                <a:cubicBezTo>
                  <a:pt x="-12434" y="267710"/>
                  <a:pt x="24396" y="105150"/>
                  <a:pt x="57416" y="50540"/>
                </a:cubicBezTo>
                <a:cubicBezTo>
                  <a:pt x="90436" y="-4070"/>
                  <a:pt x="184416" y="-37090"/>
                  <a:pt x="202196" y="73400"/>
                </a:cubicBezTo>
                <a:cubicBezTo>
                  <a:pt x="219976" y="183890"/>
                  <a:pt x="192036" y="448685"/>
                  <a:pt x="164096" y="713480"/>
                </a:cubicBezTo>
              </a:path>
            </a:pathLst>
          </a:cu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幼圆" panose="02010509060101010101" charset="-122"/>
              <a:cs typeface="+mn-cs"/>
            </a:endParaRPr>
          </a:p>
        </p:txBody>
      </p:sp>
      <p:sp>
        <p:nvSpPr>
          <p:cNvPr id="53" name="任意多边形 52"/>
          <p:cNvSpPr/>
          <p:nvPr/>
        </p:nvSpPr>
        <p:spPr>
          <a:xfrm>
            <a:off x="3937000" y="1826344"/>
            <a:ext cx="1270000" cy="953690"/>
          </a:xfrm>
          <a:custGeom>
            <a:avLst/>
            <a:gdLst>
              <a:gd name="connsiteX0" fmla="*/ 529096 w 1058191"/>
              <a:gd name="connsiteY0" fmla="*/ 0 h 1058190"/>
              <a:gd name="connsiteX1" fmla="*/ 601562 w 1058191"/>
              <a:gd name="connsiteY1" fmla="*/ 30017 h 1058190"/>
              <a:gd name="connsiteX2" fmla="*/ 1028174 w 1058191"/>
              <a:gd name="connsiteY2" fmla="*/ 456629 h 1058190"/>
              <a:gd name="connsiteX3" fmla="*/ 1028174 w 1058191"/>
              <a:gd name="connsiteY3" fmla="*/ 601562 h 1058190"/>
              <a:gd name="connsiteX4" fmla="*/ 601562 w 1058191"/>
              <a:gd name="connsiteY4" fmla="*/ 1028174 h 1058190"/>
              <a:gd name="connsiteX5" fmla="*/ 456629 w 1058191"/>
              <a:gd name="connsiteY5" fmla="*/ 1028174 h 1058190"/>
              <a:gd name="connsiteX6" fmla="*/ 30017 w 1058191"/>
              <a:gd name="connsiteY6" fmla="*/ 601562 h 1058190"/>
              <a:gd name="connsiteX7" fmla="*/ 30017 w 1058191"/>
              <a:gd name="connsiteY7" fmla="*/ 456629 h 1058190"/>
              <a:gd name="connsiteX8" fmla="*/ 456629 w 1058191"/>
              <a:gd name="connsiteY8" fmla="*/ 30017 h 1058190"/>
              <a:gd name="connsiteX9" fmla="*/ 529096 w 1058191"/>
              <a:gd name="connsiteY9" fmla="*/ 0 h 105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58191" h="1058190">
                <a:moveTo>
                  <a:pt x="529096" y="0"/>
                </a:moveTo>
                <a:cubicBezTo>
                  <a:pt x="555323" y="0"/>
                  <a:pt x="581551" y="10006"/>
                  <a:pt x="601562" y="30017"/>
                </a:cubicBezTo>
                <a:lnTo>
                  <a:pt x="1028174" y="456629"/>
                </a:lnTo>
                <a:cubicBezTo>
                  <a:pt x="1068197" y="496651"/>
                  <a:pt x="1068197" y="561540"/>
                  <a:pt x="1028174" y="601562"/>
                </a:cubicBezTo>
                <a:lnTo>
                  <a:pt x="601562" y="1028174"/>
                </a:lnTo>
                <a:cubicBezTo>
                  <a:pt x="561540" y="1068196"/>
                  <a:pt x="496651" y="1068196"/>
                  <a:pt x="456629" y="1028174"/>
                </a:cubicBezTo>
                <a:lnTo>
                  <a:pt x="30017" y="601562"/>
                </a:lnTo>
                <a:cubicBezTo>
                  <a:pt x="-10006" y="561540"/>
                  <a:pt x="-10006" y="496651"/>
                  <a:pt x="30017" y="456629"/>
                </a:cubicBezTo>
                <a:lnTo>
                  <a:pt x="456629" y="30017"/>
                </a:lnTo>
                <a:cubicBezTo>
                  <a:pt x="476640" y="10006"/>
                  <a:pt x="502868" y="0"/>
                  <a:pt x="52909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rgbClr val="FFFFFF"/>
                </a:solidFill>
                <a:effectLst/>
                <a:uLnTx/>
                <a:uFillTx/>
                <a:latin typeface="微软雅黑" panose="020B0503020204020204" pitchFamily="34" charset="-122"/>
                <a:ea typeface="幼圆" panose="02010509060101010101" charset="-122"/>
                <a:cs typeface="+mn-cs"/>
              </a:rPr>
              <a:t>文本内容</a:t>
            </a:r>
          </a:p>
        </p:txBody>
      </p:sp>
      <p:sp>
        <p:nvSpPr>
          <p:cNvPr id="54" name="圆角矩形 53"/>
          <p:cNvSpPr/>
          <p:nvPr/>
        </p:nvSpPr>
        <p:spPr>
          <a:xfrm rot="2700000">
            <a:off x="4232673" y="1850156"/>
            <a:ext cx="678656" cy="904875"/>
          </a:xfrm>
          <a:prstGeom prst="roundRect">
            <a:avLst>
              <a:gd name="adj" fmla="val 12679"/>
            </a:avLst>
          </a:prstGeom>
          <a:no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幼圆" panose="02010509060101010101" charset="-122"/>
              <a:cs typeface="+mn-cs"/>
            </a:endParaRPr>
          </a:p>
        </p:txBody>
      </p:sp>
      <p:sp>
        <p:nvSpPr>
          <p:cNvPr id="55" name="椭圆 54"/>
          <p:cNvSpPr/>
          <p:nvPr/>
        </p:nvSpPr>
        <p:spPr>
          <a:xfrm>
            <a:off x="4513264" y="1939453"/>
            <a:ext cx="117475" cy="89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幼圆" panose="02010509060101010101" charset="-122"/>
              <a:cs typeface="+mn-cs"/>
            </a:endParaRPr>
          </a:p>
        </p:txBody>
      </p:sp>
      <p:sp>
        <p:nvSpPr>
          <p:cNvPr id="56" name="椭圆 55"/>
          <p:cNvSpPr/>
          <p:nvPr/>
        </p:nvSpPr>
        <p:spPr>
          <a:xfrm>
            <a:off x="4487864" y="1920403"/>
            <a:ext cx="168275" cy="127397"/>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幼圆" panose="02010509060101010101" charset="-122"/>
              <a:cs typeface="+mn-cs"/>
            </a:endParaRPr>
          </a:p>
        </p:txBody>
      </p:sp>
      <p:sp>
        <p:nvSpPr>
          <p:cNvPr id="57" name="任意多边形 56"/>
          <p:cNvSpPr/>
          <p:nvPr/>
        </p:nvSpPr>
        <p:spPr>
          <a:xfrm>
            <a:off x="4337050" y="1059582"/>
            <a:ext cx="300038" cy="916781"/>
          </a:xfrm>
          <a:custGeom>
            <a:avLst/>
            <a:gdLst>
              <a:gd name="connsiteX0" fmla="*/ 156476 w 207779"/>
              <a:gd name="connsiteY0" fmla="*/ 850640 h 850640"/>
              <a:gd name="connsiteX1" fmla="*/ 4076 w 207779"/>
              <a:gd name="connsiteY1" fmla="*/ 401060 h 850640"/>
              <a:gd name="connsiteX2" fmla="*/ 57416 w 207779"/>
              <a:gd name="connsiteY2" fmla="*/ 50540 h 850640"/>
              <a:gd name="connsiteX3" fmla="*/ 202196 w 207779"/>
              <a:gd name="connsiteY3" fmla="*/ 73400 h 850640"/>
              <a:gd name="connsiteX4" fmla="*/ 164096 w 207779"/>
              <a:gd name="connsiteY4" fmla="*/ 713480 h 850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779" h="850640">
                <a:moveTo>
                  <a:pt x="156476" y="850640"/>
                </a:moveTo>
                <a:cubicBezTo>
                  <a:pt x="88531" y="692525"/>
                  <a:pt x="20586" y="534410"/>
                  <a:pt x="4076" y="401060"/>
                </a:cubicBezTo>
                <a:cubicBezTo>
                  <a:pt x="-12434" y="267710"/>
                  <a:pt x="24396" y="105150"/>
                  <a:pt x="57416" y="50540"/>
                </a:cubicBezTo>
                <a:cubicBezTo>
                  <a:pt x="90436" y="-4070"/>
                  <a:pt x="184416" y="-37090"/>
                  <a:pt x="202196" y="73400"/>
                </a:cubicBezTo>
                <a:cubicBezTo>
                  <a:pt x="219976" y="183890"/>
                  <a:pt x="192036" y="448685"/>
                  <a:pt x="164096" y="713480"/>
                </a:cubicBezTo>
              </a:path>
            </a:pathLst>
          </a:cu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幼圆" panose="02010509060101010101" charset="-122"/>
              <a:cs typeface="+mn-cs"/>
            </a:endParaRPr>
          </a:p>
        </p:txBody>
      </p:sp>
      <p:sp>
        <p:nvSpPr>
          <p:cNvPr id="58" name="任意多边形 57"/>
          <p:cNvSpPr/>
          <p:nvPr/>
        </p:nvSpPr>
        <p:spPr>
          <a:xfrm>
            <a:off x="5949950" y="1826344"/>
            <a:ext cx="1271588" cy="953690"/>
          </a:xfrm>
          <a:custGeom>
            <a:avLst/>
            <a:gdLst>
              <a:gd name="connsiteX0" fmla="*/ 529096 w 1058191"/>
              <a:gd name="connsiteY0" fmla="*/ 0 h 1058190"/>
              <a:gd name="connsiteX1" fmla="*/ 601562 w 1058191"/>
              <a:gd name="connsiteY1" fmla="*/ 30017 h 1058190"/>
              <a:gd name="connsiteX2" fmla="*/ 1028174 w 1058191"/>
              <a:gd name="connsiteY2" fmla="*/ 456629 h 1058190"/>
              <a:gd name="connsiteX3" fmla="*/ 1028174 w 1058191"/>
              <a:gd name="connsiteY3" fmla="*/ 601562 h 1058190"/>
              <a:gd name="connsiteX4" fmla="*/ 601562 w 1058191"/>
              <a:gd name="connsiteY4" fmla="*/ 1028174 h 1058190"/>
              <a:gd name="connsiteX5" fmla="*/ 456629 w 1058191"/>
              <a:gd name="connsiteY5" fmla="*/ 1028174 h 1058190"/>
              <a:gd name="connsiteX6" fmla="*/ 30017 w 1058191"/>
              <a:gd name="connsiteY6" fmla="*/ 601562 h 1058190"/>
              <a:gd name="connsiteX7" fmla="*/ 30017 w 1058191"/>
              <a:gd name="connsiteY7" fmla="*/ 456629 h 1058190"/>
              <a:gd name="connsiteX8" fmla="*/ 456629 w 1058191"/>
              <a:gd name="connsiteY8" fmla="*/ 30017 h 1058190"/>
              <a:gd name="connsiteX9" fmla="*/ 529096 w 1058191"/>
              <a:gd name="connsiteY9" fmla="*/ 0 h 105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58191" h="1058190">
                <a:moveTo>
                  <a:pt x="529096" y="0"/>
                </a:moveTo>
                <a:cubicBezTo>
                  <a:pt x="555323" y="0"/>
                  <a:pt x="581551" y="10006"/>
                  <a:pt x="601562" y="30017"/>
                </a:cubicBezTo>
                <a:lnTo>
                  <a:pt x="1028174" y="456629"/>
                </a:lnTo>
                <a:cubicBezTo>
                  <a:pt x="1068197" y="496651"/>
                  <a:pt x="1068197" y="561540"/>
                  <a:pt x="1028174" y="601562"/>
                </a:cubicBezTo>
                <a:lnTo>
                  <a:pt x="601562" y="1028174"/>
                </a:lnTo>
                <a:cubicBezTo>
                  <a:pt x="561540" y="1068196"/>
                  <a:pt x="496651" y="1068196"/>
                  <a:pt x="456629" y="1028174"/>
                </a:cubicBezTo>
                <a:lnTo>
                  <a:pt x="30017" y="601562"/>
                </a:lnTo>
                <a:cubicBezTo>
                  <a:pt x="-10006" y="561540"/>
                  <a:pt x="-10006" y="496651"/>
                  <a:pt x="30017" y="456629"/>
                </a:cubicBezTo>
                <a:lnTo>
                  <a:pt x="456629" y="30017"/>
                </a:lnTo>
                <a:cubicBezTo>
                  <a:pt x="476640" y="10006"/>
                  <a:pt x="502868" y="0"/>
                  <a:pt x="52909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rgbClr val="FFFFFF"/>
                </a:solidFill>
                <a:effectLst/>
                <a:uLnTx/>
                <a:uFillTx/>
                <a:latin typeface="微软雅黑" panose="020B0503020204020204" pitchFamily="34" charset="-122"/>
                <a:ea typeface="幼圆" panose="02010509060101010101" charset="-122"/>
                <a:cs typeface="+mn-cs"/>
              </a:rPr>
              <a:t>文本内容</a:t>
            </a:r>
          </a:p>
        </p:txBody>
      </p:sp>
      <p:sp>
        <p:nvSpPr>
          <p:cNvPr id="59" name="圆角矩形 58"/>
          <p:cNvSpPr/>
          <p:nvPr/>
        </p:nvSpPr>
        <p:spPr>
          <a:xfrm rot="2700000">
            <a:off x="6245623" y="1850156"/>
            <a:ext cx="678656" cy="904875"/>
          </a:xfrm>
          <a:prstGeom prst="roundRect">
            <a:avLst>
              <a:gd name="adj" fmla="val 12679"/>
            </a:avLst>
          </a:prstGeom>
          <a:no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幼圆" panose="02010509060101010101" charset="-122"/>
              <a:cs typeface="+mn-cs"/>
            </a:endParaRPr>
          </a:p>
        </p:txBody>
      </p:sp>
      <p:sp>
        <p:nvSpPr>
          <p:cNvPr id="60" name="椭圆 59"/>
          <p:cNvSpPr/>
          <p:nvPr/>
        </p:nvSpPr>
        <p:spPr>
          <a:xfrm>
            <a:off x="6526213" y="1939453"/>
            <a:ext cx="119062" cy="89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幼圆" panose="02010509060101010101" charset="-122"/>
              <a:cs typeface="+mn-cs"/>
            </a:endParaRPr>
          </a:p>
        </p:txBody>
      </p:sp>
      <p:sp>
        <p:nvSpPr>
          <p:cNvPr id="61" name="椭圆 60"/>
          <p:cNvSpPr/>
          <p:nvPr/>
        </p:nvSpPr>
        <p:spPr>
          <a:xfrm>
            <a:off x="6500814" y="1920403"/>
            <a:ext cx="168275" cy="127397"/>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幼圆" panose="02010509060101010101" charset="-122"/>
              <a:cs typeface="+mn-cs"/>
            </a:endParaRPr>
          </a:p>
        </p:txBody>
      </p:sp>
      <p:sp>
        <p:nvSpPr>
          <p:cNvPr id="62" name="任意多边形 61"/>
          <p:cNvSpPr/>
          <p:nvPr/>
        </p:nvSpPr>
        <p:spPr>
          <a:xfrm>
            <a:off x="6351588" y="1059582"/>
            <a:ext cx="298450" cy="916781"/>
          </a:xfrm>
          <a:custGeom>
            <a:avLst/>
            <a:gdLst>
              <a:gd name="connsiteX0" fmla="*/ 156476 w 207779"/>
              <a:gd name="connsiteY0" fmla="*/ 850640 h 850640"/>
              <a:gd name="connsiteX1" fmla="*/ 4076 w 207779"/>
              <a:gd name="connsiteY1" fmla="*/ 401060 h 850640"/>
              <a:gd name="connsiteX2" fmla="*/ 57416 w 207779"/>
              <a:gd name="connsiteY2" fmla="*/ 50540 h 850640"/>
              <a:gd name="connsiteX3" fmla="*/ 202196 w 207779"/>
              <a:gd name="connsiteY3" fmla="*/ 73400 h 850640"/>
              <a:gd name="connsiteX4" fmla="*/ 164096 w 207779"/>
              <a:gd name="connsiteY4" fmla="*/ 713480 h 850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779" h="850640">
                <a:moveTo>
                  <a:pt x="156476" y="850640"/>
                </a:moveTo>
                <a:cubicBezTo>
                  <a:pt x="88531" y="692525"/>
                  <a:pt x="20586" y="534410"/>
                  <a:pt x="4076" y="401060"/>
                </a:cubicBezTo>
                <a:cubicBezTo>
                  <a:pt x="-12434" y="267710"/>
                  <a:pt x="24396" y="105150"/>
                  <a:pt x="57416" y="50540"/>
                </a:cubicBezTo>
                <a:cubicBezTo>
                  <a:pt x="90436" y="-4070"/>
                  <a:pt x="184416" y="-37090"/>
                  <a:pt x="202196" y="73400"/>
                </a:cubicBezTo>
                <a:cubicBezTo>
                  <a:pt x="219976" y="183890"/>
                  <a:pt x="192036" y="448685"/>
                  <a:pt x="164096" y="713480"/>
                </a:cubicBezTo>
              </a:path>
            </a:pathLst>
          </a:cu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幼圆" panose="02010509060101010101" charset="-122"/>
              <a:cs typeface="+mn-cs"/>
            </a:endParaRPr>
          </a:p>
        </p:txBody>
      </p:sp>
      <p:sp>
        <p:nvSpPr>
          <p:cNvPr id="68" name="矩形 67"/>
          <p:cNvSpPr/>
          <p:nvPr/>
        </p:nvSpPr>
        <p:spPr>
          <a:xfrm>
            <a:off x="1754188" y="2874094"/>
            <a:ext cx="1638300" cy="1403141"/>
          </a:xfrm>
          <a:prstGeom prst="rect">
            <a:avLst/>
          </a:prstGeom>
        </p:spPr>
        <p:txBody>
          <a:bodyPr>
            <a:spAutoFit/>
          </a:bodyP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lumMod val="75000"/>
                  </a:srgbClr>
                </a:solidFill>
                <a:effectLst/>
                <a:uLnTx/>
                <a:uFillTx/>
                <a:latin typeface="微软雅黑" panose="020B0503020204020204" pitchFamily="34" charset="-122"/>
                <a:ea typeface="微软雅黑" panose="020B0503020204020204" pitchFamily="34" charset="-122"/>
                <a:cs typeface="+mn-cs"/>
              </a:rPr>
              <a:t>此处输入文本此处入文本此处输入文本此处输入文本此处输入文本此处输入文本此处输入文本此处输入文本此处输入文本</a:t>
            </a:r>
            <a:endParaRPr kumimoji="0" lang="en-US" altLang="zh-CN" sz="1200" b="0" i="0" u="none" strike="noStrike" kern="1200" cap="none" spc="0" normalizeH="0" baseline="0" noProof="0" dirty="0">
              <a:ln>
                <a:noFill/>
              </a:ln>
              <a:solidFill>
                <a:srgbClr val="FFFFFF">
                  <a:lumMod val="75000"/>
                </a:srgbClr>
              </a:solidFill>
              <a:effectLst/>
              <a:uLnTx/>
              <a:uFillTx/>
              <a:latin typeface="微软雅黑" panose="020B0503020204020204" pitchFamily="34" charset="-122"/>
              <a:ea typeface="微软雅黑" panose="020B0503020204020204" pitchFamily="34" charset="-122"/>
              <a:cs typeface="+mn-cs"/>
            </a:endParaRPr>
          </a:p>
        </p:txBody>
      </p:sp>
      <p:sp>
        <p:nvSpPr>
          <p:cNvPr id="69" name="矩形 68"/>
          <p:cNvSpPr/>
          <p:nvPr/>
        </p:nvSpPr>
        <p:spPr>
          <a:xfrm>
            <a:off x="3752850" y="2874094"/>
            <a:ext cx="1638300" cy="1421928"/>
          </a:xfrm>
          <a:prstGeom prst="rect">
            <a:avLst/>
          </a:prstGeom>
        </p:spPr>
        <p:txBody>
          <a:bodyPr>
            <a:spAutoFit/>
          </a:body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lumMod val="65000"/>
                  </a:srgbClr>
                </a:solidFill>
                <a:effectLst/>
                <a:uLnTx/>
                <a:uFillTx/>
                <a:latin typeface="微软雅黑" panose="020B0503020204020204" pitchFamily="34" charset="-122"/>
                <a:ea typeface="微软雅黑" panose="020B0503020204020204" pitchFamily="34" charset="-122"/>
                <a:cs typeface="+mn-cs"/>
              </a:rPr>
              <a:t>此处输入文本此处入文本此处输入文本此处输入文本此处输入文本此处输入文本此处输入文本此处输入文本此处输入文本</a:t>
            </a:r>
          </a:p>
        </p:txBody>
      </p:sp>
      <p:sp>
        <p:nvSpPr>
          <p:cNvPr id="70" name="矩形 69"/>
          <p:cNvSpPr/>
          <p:nvPr/>
        </p:nvSpPr>
        <p:spPr>
          <a:xfrm>
            <a:off x="5751513" y="2874094"/>
            <a:ext cx="1638300" cy="1421928"/>
          </a:xfrm>
          <a:prstGeom prst="rect">
            <a:avLst/>
          </a:prstGeom>
        </p:spPr>
        <p:txBody>
          <a:bodyPr>
            <a:spAutoFit/>
          </a:body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lumMod val="65000"/>
                  </a:srgbClr>
                </a:solidFill>
                <a:effectLst/>
                <a:uLnTx/>
                <a:uFillTx/>
                <a:latin typeface="微软雅黑" panose="020B0503020204020204" pitchFamily="34" charset="-122"/>
                <a:ea typeface="微软雅黑" panose="020B0503020204020204" pitchFamily="34" charset="-122"/>
                <a:cs typeface="+mn-cs"/>
              </a:rPr>
              <a:t>此处输入文本此处入文本此处输入文本此处输入文本此处输入文本此处输入文本此处输入文本此处输入文本此处输入文本</a:t>
            </a:r>
          </a:p>
        </p:txBody>
      </p:sp>
      <p:sp>
        <p:nvSpPr>
          <p:cNvPr id="5" name="标题 4"/>
          <p:cNvSpPr>
            <a:spLocks noGrp="1"/>
          </p:cNvSpPr>
          <p:nvPr>
            <p:ph type="title" idx="4294967295"/>
          </p:nvPr>
        </p:nvSpPr>
        <p:spPr>
          <a:xfrm>
            <a:off x="0" y="141288"/>
            <a:ext cx="8229600" cy="519112"/>
          </a:xfrm>
        </p:spPr>
        <p:txBody>
          <a:bodyPr rtlCol="0">
            <a:normAutofit fontScale="90000"/>
          </a:bodyPr>
          <a:lstStyle/>
          <a:p>
            <a:pPr>
              <a:defRPr/>
            </a:pPr>
            <a:r>
              <a:rPr lang="zh-CN" altLang="en-US" dirty="0"/>
              <a:t>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childTnLst>
                          </p:cTn>
                        </p:par>
                        <p:par>
                          <p:cTn id="12" fill="hold">
                            <p:stCondLst>
                              <p:cond delay="0"/>
                            </p:stCondLst>
                            <p:childTnLst>
                              <p:par>
                                <p:cTn id="13" presetID="16" presetClass="entr" presetSubtype="21" fill="hold" grpId="0" nodeType="afterEffect">
                                  <p:stCondLst>
                                    <p:cond delay="0"/>
                                  </p:stCondLst>
                                  <p:childTnLst>
                                    <p:set>
                                      <p:cBhvr>
                                        <p:cTn id="14" dur="1" fill="hold">
                                          <p:stCondLst>
                                            <p:cond delay="0"/>
                                          </p:stCondLst>
                                        </p:cTn>
                                        <p:tgtEl>
                                          <p:spTgt spid="52"/>
                                        </p:tgtEl>
                                        <p:attrNameLst>
                                          <p:attrName>style.visibility</p:attrName>
                                        </p:attrNameLst>
                                      </p:cBhvr>
                                      <p:to>
                                        <p:strVal val="visible"/>
                                      </p:to>
                                    </p:set>
                                    <p:animEffect transition="in" filter="barn(inVertical)">
                                      <p:cBhvr>
                                        <p:cTn id="15" dur="500"/>
                                        <p:tgtEl>
                                          <p:spTgt spid="52"/>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wipe(down)">
                                      <p:cBhvr>
                                        <p:cTn id="18" dur="500"/>
                                        <p:tgtEl>
                                          <p:spTgt spid="21"/>
                                        </p:tgtEl>
                                      </p:cBhvr>
                                    </p:animEffect>
                                  </p:childTnLst>
                                </p:cTn>
                              </p:par>
                            </p:childTnLst>
                          </p:cTn>
                        </p:par>
                        <p:par>
                          <p:cTn id="19" fill="hold">
                            <p:stCondLst>
                              <p:cond delay="500"/>
                            </p:stCondLst>
                            <p:childTnLst>
                              <p:par>
                                <p:cTn id="20" presetID="42" presetClass="entr" presetSubtype="0" fill="hold" grpId="0" nodeType="afterEffect">
                                  <p:stCondLst>
                                    <p:cond delay="0"/>
                                  </p:stCondLst>
                                  <p:childTnLst>
                                    <p:set>
                                      <p:cBhvr>
                                        <p:cTn id="21" dur="1" fill="hold">
                                          <p:stCondLst>
                                            <p:cond delay="0"/>
                                          </p:stCondLst>
                                        </p:cTn>
                                        <p:tgtEl>
                                          <p:spTgt spid="68"/>
                                        </p:tgtEl>
                                        <p:attrNameLst>
                                          <p:attrName>style.visibility</p:attrName>
                                        </p:attrNameLst>
                                      </p:cBhvr>
                                      <p:to>
                                        <p:strVal val="visible"/>
                                      </p:to>
                                    </p:set>
                                    <p:animEffect transition="in" filter="fade">
                                      <p:cBhvr>
                                        <p:cTn id="22" dur="1000"/>
                                        <p:tgtEl>
                                          <p:spTgt spid="68"/>
                                        </p:tgtEl>
                                      </p:cBhvr>
                                    </p:animEffect>
                                    <p:anim calcmode="lin" valueType="num">
                                      <p:cBhvr>
                                        <p:cTn id="23" dur="1000" fill="hold"/>
                                        <p:tgtEl>
                                          <p:spTgt spid="68"/>
                                        </p:tgtEl>
                                        <p:attrNameLst>
                                          <p:attrName>ppt_x</p:attrName>
                                        </p:attrNameLst>
                                      </p:cBhvr>
                                      <p:tavLst>
                                        <p:tav tm="0">
                                          <p:val>
                                            <p:strVal val="#ppt_x"/>
                                          </p:val>
                                        </p:tav>
                                        <p:tav tm="100000">
                                          <p:val>
                                            <p:strVal val="#ppt_x"/>
                                          </p:val>
                                        </p:tav>
                                      </p:tavLst>
                                    </p:anim>
                                    <p:anim calcmode="lin" valueType="num">
                                      <p:cBhvr>
                                        <p:cTn id="24" dur="1000" fill="hold"/>
                                        <p:tgtEl>
                                          <p:spTgt spid="68"/>
                                        </p:tgtEl>
                                        <p:attrNameLst>
                                          <p:attrName>ppt_y</p:attrName>
                                        </p:attrNameLst>
                                      </p:cBhvr>
                                      <p:tavLst>
                                        <p:tav tm="0">
                                          <p:val>
                                            <p:strVal val="#ppt_y+.1"/>
                                          </p:val>
                                        </p:tav>
                                        <p:tav tm="100000">
                                          <p:val>
                                            <p:strVal val="#ppt_y"/>
                                          </p:val>
                                        </p:tav>
                                      </p:tavLst>
                                    </p:anim>
                                  </p:childTnLst>
                                </p:cTn>
                              </p:par>
                            </p:childTnLst>
                          </p:cTn>
                        </p:par>
                        <p:par>
                          <p:cTn id="25" fill="hold">
                            <p:stCondLst>
                              <p:cond delay="1500"/>
                            </p:stCondLst>
                            <p:childTnLst>
                              <p:par>
                                <p:cTn id="26" presetID="16" presetClass="entr" presetSubtype="21" fill="hold" grpId="0" nodeType="afterEffect">
                                  <p:stCondLst>
                                    <p:cond delay="0"/>
                                  </p:stCondLst>
                                  <p:childTnLst>
                                    <p:set>
                                      <p:cBhvr>
                                        <p:cTn id="27" dur="1" fill="hold">
                                          <p:stCondLst>
                                            <p:cond delay="0"/>
                                          </p:stCondLst>
                                        </p:cTn>
                                        <p:tgtEl>
                                          <p:spTgt spid="53"/>
                                        </p:tgtEl>
                                        <p:attrNameLst>
                                          <p:attrName>style.visibility</p:attrName>
                                        </p:attrNameLst>
                                      </p:cBhvr>
                                      <p:to>
                                        <p:strVal val="visible"/>
                                      </p:to>
                                    </p:set>
                                    <p:animEffect transition="in" filter="barn(inVertical)">
                                      <p:cBhvr>
                                        <p:cTn id="28" dur="500"/>
                                        <p:tgtEl>
                                          <p:spTgt spid="53"/>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57"/>
                                        </p:tgtEl>
                                        <p:attrNameLst>
                                          <p:attrName>style.visibility</p:attrName>
                                        </p:attrNameLst>
                                      </p:cBhvr>
                                      <p:to>
                                        <p:strVal val="visible"/>
                                      </p:to>
                                    </p:set>
                                    <p:animEffect transition="in" filter="wipe(down)">
                                      <p:cBhvr>
                                        <p:cTn id="31" dur="500"/>
                                        <p:tgtEl>
                                          <p:spTgt spid="57"/>
                                        </p:tgtEl>
                                      </p:cBhvr>
                                    </p:animEffect>
                                  </p:childTnLst>
                                </p:cTn>
                              </p:par>
                            </p:childTnLst>
                          </p:cTn>
                        </p:par>
                        <p:par>
                          <p:cTn id="32" fill="hold">
                            <p:stCondLst>
                              <p:cond delay="2000"/>
                            </p:stCondLst>
                            <p:childTnLst>
                              <p:par>
                                <p:cTn id="33" presetID="42" presetClass="entr" presetSubtype="0" fill="hold" grpId="0" nodeType="afterEffect">
                                  <p:stCondLst>
                                    <p:cond delay="0"/>
                                  </p:stCondLst>
                                  <p:childTnLst>
                                    <p:set>
                                      <p:cBhvr>
                                        <p:cTn id="34" dur="1" fill="hold">
                                          <p:stCondLst>
                                            <p:cond delay="0"/>
                                          </p:stCondLst>
                                        </p:cTn>
                                        <p:tgtEl>
                                          <p:spTgt spid="69"/>
                                        </p:tgtEl>
                                        <p:attrNameLst>
                                          <p:attrName>style.visibility</p:attrName>
                                        </p:attrNameLst>
                                      </p:cBhvr>
                                      <p:to>
                                        <p:strVal val="visible"/>
                                      </p:to>
                                    </p:set>
                                    <p:animEffect transition="in" filter="fade">
                                      <p:cBhvr>
                                        <p:cTn id="35" dur="1000"/>
                                        <p:tgtEl>
                                          <p:spTgt spid="69"/>
                                        </p:tgtEl>
                                      </p:cBhvr>
                                    </p:animEffect>
                                    <p:anim calcmode="lin" valueType="num">
                                      <p:cBhvr>
                                        <p:cTn id="36" dur="1000" fill="hold"/>
                                        <p:tgtEl>
                                          <p:spTgt spid="69"/>
                                        </p:tgtEl>
                                        <p:attrNameLst>
                                          <p:attrName>ppt_x</p:attrName>
                                        </p:attrNameLst>
                                      </p:cBhvr>
                                      <p:tavLst>
                                        <p:tav tm="0">
                                          <p:val>
                                            <p:strVal val="#ppt_x"/>
                                          </p:val>
                                        </p:tav>
                                        <p:tav tm="100000">
                                          <p:val>
                                            <p:strVal val="#ppt_x"/>
                                          </p:val>
                                        </p:tav>
                                      </p:tavLst>
                                    </p:anim>
                                    <p:anim calcmode="lin" valueType="num">
                                      <p:cBhvr>
                                        <p:cTn id="37" dur="1000" fill="hold"/>
                                        <p:tgtEl>
                                          <p:spTgt spid="69"/>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16" presetClass="entr" presetSubtype="21" fill="hold" grpId="0" nodeType="afterEffect">
                                  <p:stCondLst>
                                    <p:cond delay="0"/>
                                  </p:stCondLst>
                                  <p:childTnLst>
                                    <p:set>
                                      <p:cBhvr>
                                        <p:cTn id="40" dur="1" fill="hold">
                                          <p:stCondLst>
                                            <p:cond delay="0"/>
                                          </p:stCondLst>
                                        </p:cTn>
                                        <p:tgtEl>
                                          <p:spTgt spid="58"/>
                                        </p:tgtEl>
                                        <p:attrNameLst>
                                          <p:attrName>style.visibility</p:attrName>
                                        </p:attrNameLst>
                                      </p:cBhvr>
                                      <p:to>
                                        <p:strVal val="visible"/>
                                      </p:to>
                                    </p:set>
                                    <p:animEffect transition="in" filter="barn(inVertical)">
                                      <p:cBhvr>
                                        <p:cTn id="41" dur="500"/>
                                        <p:tgtEl>
                                          <p:spTgt spid="58"/>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62"/>
                                        </p:tgtEl>
                                        <p:attrNameLst>
                                          <p:attrName>style.visibility</p:attrName>
                                        </p:attrNameLst>
                                      </p:cBhvr>
                                      <p:to>
                                        <p:strVal val="visible"/>
                                      </p:to>
                                    </p:set>
                                    <p:animEffect transition="in" filter="wipe(down)">
                                      <p:cBhvr>
                                        <p:cTn id="44" dur="500"/>
                                        <p:tgtEl>
                                          <p:spTgt spid="62"/>
                                        </p:tgtEl>
                                      </p:cBhvr>
                                    </p:animEffect>
                                  </p:childTnLst>
                                </p:cTn>
                              </p:par>
                            </p:childTnLst>
                          </p:cTn>
                        </p:par>
                        <p:par>
                          <p:cTn id="45" fill="hold">
                            <p:stCondLst>
                              <p:cond delay="3500"/>
                            </p:stCondLst>
                            <p:childTnLst>
                              <p:par>
                                <p:cTn id="46" presetID="42" presetClass="entr" presetSubtype="0" fill="hold" grpId="0" nodeType="afterEffect">
                                  <p:stCondLst>
                                    <p:cond delay="0"/>
                                  </p:stCondLst>
                                  <p:childTnLst>
                                    <p:set>
                                      <p:cBhvr>
                                        <p:cTn id="47" dur="1" fill="hold">
                                          <p:stCondLst>
                                            <p:cond delay="0"/>
                                          </p:stCondLst>
                                        </p:cTn>
                                        <p:tgtEl>
                                          <p:spTgt spid="70"/>
                                        </p:tgtEl>
                                        <p:attrNameLst>
                                          <p:attrName>style.visibility</p:attrName>
                                        </p:attrNameLst>
                                      </p:cBhvr>
                                      <p:to>
                                        <p:strVal val="visible"/>
                                      </p:to>
                                    </p:set>
                                    <p:animEffect transition="in" filter="fade">
                                      <p:cBhvr>
                                        <p:cTn id="48" dur="1000"/>
                                        <p:tgtEl>
                                          <p:spTgt spid="70"/>
                                        </p:tgtEl>
                                      </p:cBhvr>
                                    </p:animEffect>
                                    <p:anim calcmode="lin" valueType="num">
                                      <p:cBhvr>
                                        <p:cTn id="49" dur="1000" fill="hold"/>
                                        <p:tgtEl>
                                          <p:spTgt spid="70"/>
                                        </p:tgtEl>
                                        <p:attrNameLst>
                                          <p:attrName>ppt_x</p:attrName>
                                        </p:attrNameLst>
                                      </p:cBhvr>
                                      <p:tavLst>
                                        <p:tav tm="0">
                                          <p:val>
                                            <p:strVal val="#ppt_x"/>
                                          </p:val>
                                        </p:tav>
                                        <p:tav tm="100000">
                                          <p:val>
                                            <p:strVal val="#ppt_x"/>
                                          </p:val>
                                        </p:tav>
                                      </p:tavLst>
                                    </p:anim>
                                    <p:anim calcmode="lin" valueType="num">
                                      <p:cBhvr>
                                        <p:cTn id="50" dur="1000" fill="hold"/>
                                        <p:tgtEl>
                                          <p:spTgt spid="7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21" grpId="0" animBg="1"/>
      <p:bldP spid="53" grpId="0" animBg="1"/>
      <p:bldP spid="57" grpId="0" animBg="1"/>
      <p:bldP spid="58" grpId="0" animBg="1"/>
      <p:bldP spid="62" grpId="0" animBg="1"/>
      <p:bldP spid="68" grpId="0"/>
      <p:bldP spid="69" grpId="0"/>
      <p:bldP spid="70"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矩形 1"/>
          <p:cNvSpPr/>
          <p:nvPr/>
        </p:nvSpPr>
        <p:spPr>
          <a:xfrm rot="19913209">
            <a:off x="4455067" y="3491163"/>
            <a:ext cx="862473" cy="107882"/>
          </a:xfrm>
          <a:custGeom>
            <a:avLst/>
            <a:gdLst>
              <a:gd name="connsiteX0" fmla="*/ 0 w 4180787"/>
              <a:gd name="connsiteY0" fmla="*/ 0 h 432613"/>
              <a:gd name="connsiteX1" fmla="*/ 4180787 w 4180787"/>
              <a:gd name="connsiteY1" fmla="*/ 0 h 432613"/>
              <a:gd name="connsiteX2" fmla="*/ 4180787 w 4180787"/>
              <a:gd name="connsiteY2" fmla="*/ 432613 h 432613"/>
              <a:gd name="connsiteX3" fmla="*/ 0 w 4180787"/>
              <a:gd name="connsiteY3" fmla="*/ 432613 h 432613"/>
              <a:gd name="connsiteX4" fmla="*/ 0 w 4180787"/>
              <a:gd name="connsiteY4" fmla="*/ 0 h 432613"/>
              <a:gd name="connsiteX0-1" fmla="*/ 0 w 4180787"/>
              <a:gd name="connsiteY0-2" fmla="*/ 0 h 446239"/>
              <a:gd name="connsiteX1-3" fmla="*/ 4180787 w 4180787"/>
              <a:gd name="connsiteY1-4" fmla="*/ 0 h 446239"/>
              <a:gd name="connsiteX2-5" fmla="*/ 4180787 w 4180787"/>
              <a:gd name="connsiteY2-6" fmla="*/ 432613 h 446239"/>
              <a:gd name="connsiteX3-7" fmla="*/ 1797892 w 4180787"/>
              <a:gd name="connsiteY3-8" fmla="*/ 446239 h 446239"/>
              <a:gd name="connsiteX4-9" fmla="*/ 0 w 4180787"/>
              <a:gd name="connsiteY4-10" fmla="*/ 432613 h 446239"/>
              <a:gd name="connsiteX5" fmla="*/ 0 w 4180787"/>
              <a:gd name="connsiteY5" fmla="*/ 0 h 446239"/>
              <a:gd name="connsiteX0-11" fmla="*/ 0 w 4180787"/>
              <a:gd name="connsiteY0-12" fmla="*/ 3102 h 449341"/>
              <a:gd name="connsiteX1-13" fmla="*/ 1774422 w 4180787"/>
              <a:gd name="connsiteY1-14" fmla="*/ 0 h 449341"/>
              <a:gd name="connsiteX2-15" fmla="*/ 4180787 w 4180787"/>
              <a:gd name="connsiteY2-16" fmla="*/ 3102 h 449341"/>
              <a:gd name="connsiteX3-17" fmla="*/ 4180787 w 4180787"/>
              <a:gd name="connsiteY3-18" fmla="*/ 435715 h 449341"/>
              <a:gd name="connsiteX4-19" fmla="*/ 1797892 w 4180787"/>
              <a:gd name="connsiteY4-20" fmla="*/ 449341 h 449341"/>
              <a:gd name="connsiteX5-21" fmla="*/ 0 w 4180787"/>
              <a:gd name="connsiteY5-22" fmla="*/ 435715 h 449341"/>
              <a:gd name="connsiteX6" fmla="*/ 0 w 4180787"/>
              <a:gd name="connsiteY6" fmla="*/ 3102 h 449341"/>
              <a:gd name="connsiteX0-23" fmla="*/ 0 w 4180787"/>
              <a:gd name="connsiteY0-24" fmla="*/ 0 h 446239"/>
              <a:gd name="connsiteX1-25" fmla="*/ 1791064 w 4180787"/>
              <a:gd name="connsiteY1-26" fmla="*/ 191058 h 446239"/>
              <a:gd name="connsiteX2-27" fmla="*/ 4180787 w 4180787"/>
              <a:gd name="connsiteY2-28" fmla="*/ 0 h 446239"/>
              <a:gd name="connsiteX3-29" fmla="*/ 4180787 w 4180787"/>
              <a:gd name="connsiteY3-30" fmla="*/ 432613 h 446239"/>
              <a:gd name="connsiteX4-31" fmla="*/ 1797892 w 4180787"/>
              <a:gd name="connsiteY4-32" fmla="*/ 446239 h 446239"/>
              <a:gd name="connsiteX5-33" fmla="*/ 0 w 4180787"/>
              <a:gd name="connsiteY5-34" fmla="*/ 432613 h 446239"/>
              <a:gd name="connsiteX6-35" fmla="*/ 0 w 4180787"/>
              <a:gd name="connsiteY6-36" fmla="*/ 0 h 446239"/>
              <a:gd name="connsiteX0-37" fmla="*/ 0 w 4180787"/>
              <a:gd name="connsiteY0-38" fmla="*/ 0 h 432613"/>
              <a:gd name="connsiteX1-39" fmla="*/ 1791064 w 4180787"/>
              <a:gd name="connsiteY1-40" fmla="*/ 191058 h 432613"/>
              <a:gd name="connsiteX2-41" fmla="*/ 4180787 w 4180787"/>
              <a:gd name="connsiteY2-42" fmla="*/ 0 h 432613"/>
              <a:gd name="connsiteX3-43" fmla="*/ 4180787 w 4180787"/>
              <a:gd name="connsiteY3-44" fmla="*/ 432613 h 432613"/>
              <a:gd name="connsiteX4-45" fmla="*/ 1740284 w 4180787"/>
              <a:gd name="connsiteY4-46" fmla="*/ 300725 h 432613"/>
              <a:gd name="connsiteX5-47" fmla="*/ 0 w 4180787"/>
              <a:gd name="connsiteY5-48" fmla="*/ 432613 h 432613"/>
              <a:gd name="connsiteX6-49" fmla="*/ 0 w 4180787"/>
              <a:gd name="connsiteY6-50" fmla="*/ 0 h 432613"/>
              <a:gd name="connsiteX0-51" fmla="*/ 0 w 4180787"/>
              <a:gd name="connsiteY0-52" fmla="*/ 0 h 432613"/>
              <a:gd name="connsiteX1-53" fmla="*/ 1835870 w 4180787"/>
              <a:gd name="connsiteY1-54" fmla="*/ 187218 h 432613"/>
              <a:gd name="connsiteX2-55" fmla="*/ 4180787 w 4180787"/>
              <a:gd name="connsiteY2-56" fmla="*/ 0 h 432613"/>
              <a:gd name="connsiteX3-57" fmla="*/ 4180787 w 4180787"/>
              <a:gd name="connsiteY3-58" fmla="*/ 432613 h 432613"/>
              <a:gd name="connsiteX4-59" fmla="*/ 1740284 w 4180787"/>
              <a:gd name="connsiteY4-60" fmla="*/ 300725 h 432613"/>
              <a:gd name="connsiteX5-61" fmla="*/ 0 w 4180787"/>
              <a:gd name="connsiteY5-62" fmla="*/ 432613 h 432613"/>
              <a:gd name="connsiteX6-63" fmla="*/ 0 w 4180787"/>
              <a:gd name="connsiteY6-64" fmla="*/ 0 h 432613"/>
              <a:gd name="connsiteX0-65" fmla="*/ 0 w 4180787"/>
              <a:gd name="connsiteY0-66" fmla="*/ 4908 h 437521"/>
              <a:gd name="connsiteX1-67" fmla="*/ 1835870 w 4180787"/>
              <a:gd name="connsiteY1-68" fmla="*/ 192126 h 437521"/>
              <a:gd name="connsiteX2-69" fmla="*/ 4180787 w 4180787"/>
              <a:gd name="connsiteY2-70" fmla="*/ 4908 h 437521"/>
              <a:gd name="connsiteX3-71" fmla="*/ 4180787 w 4180787"/>
              <a:gd name="connsiteY3-72" fmla="*/ 437521 h 437521"/>
              <a:gd name="connsiteX4-73" fmla="*/ 1740284 w 4180787"/>
              <a:gd name="connsiteY4-74" fmla="*/ 305633 h 437521"/>
              <a:gd name="connsiteX5-75" fmla="*/ 0 w 4180787"/>
              <a:gd name="connsiteY5-76" fmla="*/ 437521 h 437521"/>
              <a:gd name="connsiteX6-77" fmla="*/ 0 w 4180787"/>
              <a:gd name="connsiteY6-78" fmla="*/ 4908 h 437521"/>
              <a:gd name="connsiteX0-79" fmla="*/ 0 w 4180787"/>
              <a:gd name="connsiteY0-80" fmla="*/ 4908 h 446252"/>
              <a:gd name="connsiteX1-81" fmla="*/ 1835870 w 4180787"/>
              <a:gd name="connsiteY1-82" fmla="*/ 192126 h 446252"/>
              <a:gd name="connsiteX2-83" fmla="*/ 4180787 w 4180787"/>
              <a:gd name="connsiteY2-84" fmla="*/ 4908 h 446252"/>
              <a:gd name="connsiteX3-85" fmla="*/ 4180787 w 4180787"/>
              <a:gd name="connsiteY3-86" fmla="*/ 437521 h 446252"/>
              <a:gd name="connsiteX4-87" fmla="*/ 1740284 w 4180787"/>
              <a:gd name="connsiteY4-88" fmla="*/ 305633 h 446252"/>
              <a:gd name="connsiteX5-89" fmla="*/ 0 w 4180787"/>
              <a:gd name="connsiteY5-90" fmla="*/ 437521 h 446252"/>
              <a:gd name="connsiteX6-91" fmla="*/ 0 w 4180787"/>
              <a:gd name="connsiteY6-92" fmla="*/ 4908 h 446252"/>
              <a:gd name="connsiteX0-93" fmla="*/ 0 w 4180787"/>
              <a:gd name="connsiteY0-94" fmla="*/ 4107 h 445451"/>
              <a:gd name="connsiteX1-95" fmla="*/ 1779968 w 4180787"/>
              <a:gd name="connsiteY1-96" fmla="*/ 241252 h 445451"/>
              <a:gd name="connsiteX2-97" fmla="*/ 4180787 w 4180787"/>
              <a:gd name="connsiteY2-98" fmla="*/ 4107 h 445451"/>
              <a:gd name="connsiteX3-99" fmla="*/ 4180787 w 4180787"/>
              <a:gd name="connsiteY3-100" fmla="*/ 436720 h 445451"/>
              <a:gd name="connsiteX4-101" fmla="*/ 1740284 w 4180787"/>
              <a:gd name="connsiteY4-102" fmla="*/ 304832 h 445451"/>
              <a:gd name="connsiteX5-103" fmla="*/ 0 w 4180787"/>
              <a:gd name="connsiteY5-104" fmla="*/ 436720 h 445451"/>
              <a:gd name="connsiteX6-105" fmla="*/ 0 w 4180787"/>
              <a:gd name="connsiteY6-106" fmla="*/ 4107 h 445451"/>
              <a:gd name="connsiteX0-107" fmla="*/ 0 w 4180787"/>
              <a:gd name="connsiteY0-108" fmla="*/ 4107 h 445451"/>
              <a:gd name="connsiteX1-109" fmla="*/ 1779968 w 4180787"/>
              <a:gd name="connsiteY1-110" fmla="*/ 241252 h 445451"/>
              <a:gd name="connsiteX2-111" fmla="*/ 4180787 w 4180787"/>
              <a:gd name="connsiteY2-112" fmla="*/ 4107 h 445451"/>
              <a:gd name="connsiteX3-113" fmla="*/ 4180787 w 4180787"/>
              <a:gd name="connsiteY3-114" fmla="*/ 436720 h 445451"/>
              <a:gd name="connsiteX4-115" fmla="*/ 1740284 w 4180787"/>
              <a:gd name="connsiteY4-116" fmla="*/ 304832 h 445451"/>
              <a:gd name="connsiteX5-117" fmla="*/ 0 w 4180787"/>
              <a:gd name="connsiteY5-118" fmla="*/ 436720 h 445451"/>
              <a:gd name="connsiteX6-119" fmla="*/ 0 w 4180787"/>
              <a:gd name="connsiteY6-120" fmla="*/ 4107 h 445451"/>
              <a:gd name="connsiteX0-121" fmla="*/ 0 w 4180787"/>
              <a:gd name="connsiteY0-122" fmla="*/ 4107 h 436720"/>
              <a:gd name="connsiteX1-123" fmla="*/ 1779968 w 4180787"/>
              <a:gd name="connsiteY1-124" fmla="*/ 241252 h 436720"/>
              <a:gd name="connsiteX2-125" fmla="*/ 4180787 w 4180787"/>
              <a:gd name="connsiteY2-126" fmla="*/ 4107 h 436720"/>
              <a:gd name="connsiteX3-127" fmla="*/ 4180787 w 4180787"/>
              <a:gd name="connsiteY3-128" fmla="*/ 436720 h 436720"/>
              <a:gd name="connsiteX4-129" fmla="*/ 1740284 w 4180787"/>
              <a:gd name="connsiteY4-130" fmla="*/ 304832 h 436720"/>
              <a:gd name="connsiteX5-131" fmla="*/ 0 w 4180787"/>
              <a:gd name="connsiteY5-132" fmla="*/ 436720 h 436720"/>
              <a:gd name="connsiteX6-133" fmla="*/ 0 w 4180787"/>
              <a:gd name="connsiteY6-134" fmla="*/ 4107 h 436720"/>
              <a:gd name="connsiteX0-135" fmla="*/ 0 w 4180787"/>
              <a:gd name="connsiteY0-136" fmla="*/ 4107 h 436720"/>
              <a:gd name="connsiteX1-137" fmla="*/ 1779968 w 4180787"/>
              <a:gd name="connsiteY1-138" fmla="*/ 241252 h 436720"/>
              <a:gd name="connsiteX2-139" fmla="*/ 4180787 w 4180787"/>
              <a:gd name="connsiteY2-140" fmla="*/ 4107 h 436720"/>
              <a:gd name="connsiteX3-141" fmla="*/ 4180787 w 4180787"/>
              <a:gd name="connsiteY3-142" fmla="*/ 436720 h 436720"/>
              <a:gd name="connsiteX4-143" fmla="*/ 1740284 w 4180787"/>
              <a:gd name="connsiteY4-144" fmla="*/ 304832 h 436720"/>
              <a:gd name="connsiteX5-145" fmla="*/ 0 w 4180787"/>
              <a:gd name="connsiteY5-146" fmla="*/ 436720 h 436720"/>
              <a:gd name="connsiteX6-147" fmla="*/ 0 w 4180787"/>
              <a:gd name="connsiteY6-148" fmla="*/ 4107 h 436720"/>
              <a:gd name="connsiteX0-149" fmla="*/ 0 w 4180787"/>
              <a:gd name="connsiteY0-150" fmla="*/ 0 h 432613"/>
              <a:gd name="connsiteX1-151" fmla="*/ 1779968 w 4180787"/>
              <a:gd name="connsiteY1-152" fmla="*/ 237145 h 432613"/>
              <a:gd name="connsiteX2-153" fmla="*/ 4180787 w 4180787"/>
              <a:gd name="connsiteY2-154" fmla="*/ 0 h 432613"/>
              <a:gd name="connsiteX3-155" fmla="*/ 4180787 w 4180787"/>
              <a:gd name="connsiteY3-156" fmla="*/ 432613 h 432613"/>
              <a:gd name="connsiteX4-157" fmla="*/ 1740284 w 4180787"/>
              <a:gd name="connsiteY4-158" fmla="*/ 300725 h 432613"/>
              <a:gd name="connsiteX5-159" fmla="*/ 0 w 4180787"/>
              <a:gd name="connsiteY5-160" fmla="*/ 432613 h 432613"/>
              <a:gd name="connsiteX6-161" fmla="*/ 0 w 4180787"/>
              <a:gd name="connsiteY6-162" fmla="*/ 0 h 43261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4180787" h="432613">
                <a:moveTo>
                  <a:pt x="0" y="0"/>
                </a:moveTo>
                <a:cubicBezTo>
                  <a:pt x="455759" y="126804"/>
                  <a:pt x="1083170" y="237145"/>
                  <a:pt x="1779968" y="237145"/>
                </a:cubicBezTo>
                <a:cubicBezTo>
                  <a:pt x="2476766" y="237145"/>
                  <a:pt x="3713158" y="116136"/>
                  <a:pt x="4180787" y="0"/>
                </a:cubicBezTo>
                <a:lnTo>
                  <a:pt x="4180787" y="432613"/>
                </a:lnTo>
                <a:cubicBezTo>
                  <a:pt x="3758675" y="303509"/>
                  <a:pt x="2437082" y="300725"/>
                  <a:pt x="1740284" y="300725"/>
                </a:cubicBezTo>
                <a:cubicBezTo>
                  <a:pt x="1043486" y="300725"/>
                  <a:pt x="357043" y="386721"/>
                  <a:pt x="0" y="432613"/>
                </a:cubicBezTo>
                <a:lnTo>
                  <a:pt x="0" y="0"/>
                </a:lnTo>
                <a:close/>
              </a:path>
            </a:pathLst>
          </a:custGeom>
          <a:solidFill>
            <a:srgbClr val="EAEAEA"/>
          </a:solidFill>
          <a:ln w="25400" cap="flat" cmpd="sng" algn="ctr">
            <a:noFill/>
            <a:prstDash val="solid"/>
          </a:ln>
          <a:effectLst/>
        </p:spPr>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42" name="矩形 1"/>
          <p:cNvSpPr/>
          <p:nvPr/>
        </p:nvSpPr>
        <p:spPr>
          <a:xfrm rot="708470">
            <a:off x="3207088" y="2859569"/>
            <a:ext cx="2138295" cy="215764"/>
          </a:xfrm>
          <a:custGeom>
            <a:avLst/>
            <a:gdLst>
              <a:gd name="connsiteX0" fmla="*/ 0 w 4180787"/>
              <a:gd name="connsiteY0" fmla="*/ 0 h 432613"/>
              <a:gd name="connsiteX1" fmla="*/ 4180787 w 4180787"/>
              <a:gd name="connsiteY1" fmla="*/ 0 h 432613"/>
              <a:gd name="connsiteX2" fmla="*/ 4180787 w 4180787"/>
              <a:gd name="connsiteY2" fmla="*/ 432613 h 432613"/>
              <a:gd name="connsiteX3" fmla="*/ 0 w 4180787"/>
              <a:gd name="connsiteY3" fmla="*/ 432613 h 432613"/>
              <a:gd name="connsiteX4" fmla="*/ 0 w 4180787"/>
              <a:gd name="connsiteY4" fmla="*/ 0 h 432613"/>
              <a:gd name="connsiteX0-1" fmla="*/ 0 w 4180787"/>
              <a:gd name="connsiteY0-2" fmla="*/ 0 h 446239"/>
              <a:gd name="connsiteX1-3" fmla="*/ 4180787 w 4180787"/>
              <a:gd name="connsiteY1-4" fmla="*/ 0 h 446239"/>
              <a:gd name="connsiteX2-5" fmla="*/ 4180787 w 4180787"/>
              <a:gd name="connsiteY2-6" fmla="*/ 432613 h 446239"/>
              <a:gd name="connsiteX3-7" fmla="*/ 1797892 w 4180787"/>
              <a:gd name="connsiteY3-8" fmla="*/ 446239 h 446239"/>
              <a:gd name="connsiteX4-9" fmla="*/ 0 w 4180787"/>
              <a:gd name="connsiteY4-10" fmla="*/ 432613 h 446239"/>
              <a:gd name="connsiteX5" fmla="*/ 0 w 4180787"/>
              <a:gd name="connsiteY5" fmla="*/ 0 h 446239"/>
              <a:gd name="connsiteX0-11" fmla="*/ 0 w 4180787"/>
              <a:gd name="connsiteY0-12" fmla="*/ 3102 h 449341"/>
              <a:gd name="connsiteX1-13" fmla="*/ 1774422 w 4180787"/>
              <a:gd name="connsiteY1-14" fmla="*/ 0 h 449341"/>
              <a:gd name="connsiteX2-15" fmla="*/ 4180787 w 4180787"/>
              <a:gd name="connsiteY2-16" fmla="*/ 3102 h 449341"/>
              <a:gd name="connsiteX3-17" fmla="*/ 4180787 w 4180787"/>
              <a:gd name="connsiteY3-18" fmla="*/ 435715 h 449341"/>
              <a:gd name="connsiteX4-19" fmla="*/ 1797892 w 4180787"/>
              <a:gd name="connsiteY4-20" fmla="*/ 449341 h 449341"/>
              <a:gd name="connsiteX5-21" fmla="*/ 0 w 4180787"/>
              <a:gd name="connsiteY5-22" fmla="*/ 435715 h 449341"/>
              <a:gd name="connsiteX6" fmla="*/ 0 w 4180787"/>
              <a:gd name="connsiteY6" fmla="*/ 3102 h 449341"/>
              <a:gd name="connsiteX0-23" fmla="*/ 0 w 4180787"/>
              <a:gd name="connsiteY0-24" fmla="*/ 0 h 446239"/>
              <a:gd name="connsiteX1-25" fmla="*/ 1791064 w 4180787"/>
              <a:gd name="connsiteY1-26" fmla="*/ 191058 h 446239"/>
              <a:gd name="connsiteX2-27" fmla="*/ 4180787 w 4180787"/>
              <a:gd name="connsiteY2-28" fmla="*/ 0 h 446239"/>
              <a:gd name="connsiteX3-29" fmla="*/ 4180787 w 4180787"/>
              <a:gd name="connsiteY3-30" fmla="*/ 432613 h 446239"/>
              <a:gd name="connsiteX4-31" fmla="*/ 1797892 w 4180787"/>
              <a:gd name="connsiteY4-32" fmla="*/ 446239 h 446239"/>
              <a:gd name="connsiteX5-33" fmla="*/ 0 w 4180787"/>
              <a:gd name="connsiteY5-34" fmla="*/ 432613 h 446239"/>
              <a:gd name="connsiteX6-35" fmla="*/ 0 w 4180787"/>
              <a:gd name="connsiteY6-36" fmla="*/ 0 h 446239"/>
              <a:gd name="connsiteX0-37" fmla="*/ 0 w 4180787"/>
              <a:gd name="connsiteY0-38" fmla="*/ 0 h 432613"/>
              <a:gd name="connsiteX1-39" fmla="*/ 1791064 w 4180787"/>
              <a:gd name="connsiteY1-40" fmla="*/ 191058 h 432613"/>
              <a:gd name="connsiteX2-41" fmla="*/ 4180787 w 4180787"/>
              <a:gd name="connsiteY2-42" fmla="*/ 0 h 432613"/>
              <a:gd name="connsiteX3-43" fmla="*/ 4180787 w 4180787"/>
              <a:gd name="connsiteY3-44" fmla="*/ 432613 h 432613"/>
              <a:gd name="connsiteX4-45" fmla="*/ 1740284 w 4180787"/>
              <a:gd name="connsiteY4-46" fmla="*/ 300725 h 432613"/>
              <a:gd name="connsiteX5-47" fmla="*/ 0 w 4180787"/>
              <a:gd name="connsiteY5-48" fmla="*/ 432613 h 432613"/>
              <a:gd name="connsiteX6-49" fmla="*/ 0 w 4180787"/>
              <a:gd name="connsiteY6-50" fmla="*/ 0 h 432613"/>
              <a:gd name="connsiteX0-51" fmla="*/ 0 w 4180787"/>
              <a:gd name="connsiteY0-52" fmla="*/ 0 h 432613"/>
              <a:gd name="connsiteX1-53" fmla="*/ 1835870 w 4180787"/>
              <a:gd name="connsiteY1-54" fmla="*/ 187218 h 432613"/>
              <a:gd name="connsiteX2-55" fmla="*/ 4180787 w 4180787"/>
              <a:gd name="connsiteY2-56" fmla="*/ 0 h 432613"/>
              <a:gd name="connsiteX3-57" fmla="*/ 4180787 w 4180787"/>
              <a:gd name="connsiteY3-58" fmla="*/ 432613 h 432613"/>
              <a:gd name="connsiteX4-59" fmla="*/ 1740284 w 4180787"/>
              <a:gd name="connsiteY4-60" fmla="*/ 300725 h 432613"/>
              <a:gd name="connsiteX5-61" fmla="*/ 0 w 4180787"/>
              <a:gd name="connsiteY5-62" fmla="*/ 432613 h 432613"/>
              <a:gd name="connsiteX6-63" fmla="*/ 0 w 4180787"/>
              <a:gd name="connsiteY6-64" fmla="*/ 0 h 432613"/>
              <a:gd name="connsiteX0-65" fmla="*/ 0 w 4180787"/>
              <a:gd name="connsiteY0-66" fmla="*/ 4908 h 437521"/>
              <a:gd name="connsiteX1-67" fmla="*/ 1835870 w 4180787"/>
              <a:gd name="connsiteY1-68" fmla="*/ 192126 h 437521"/>
              <a:gd name="connsiteX2-69" fmla="*/ 4180787 w 4180787"/>
              <a:gd name="connsiteY2-70" fmla="*/ 4908 h 437521"/>
              <a:gd name="connsiteX3-71" fmla="*/ 4180787 w 4180787"/>
              <a:gd name="connsiteY3-72" fmla="*/ 437521 h 437521"/>
              <a:gd name="connsiteX4-73" fmla="*/ 1740284 w 4180787"/>
              <a:gd name="connsiteY4-74" fmla="*/ 305633 h 437521"/>
              <a:gd name="connsiteX5-75" fmla="*/ 0 w 4180787"/>
              <a:gd name="connsiteY5-76" fmla="*/ 437521 h 437521"/>
              <a:gd name="connsiteX6-77" fmla="*/ 0 w 4180787"/>
              <a:gd name="connsiteY6-78" fmla="*/ 4908 h 437521"/>
              <a:gd name="connsiteX0-79" fmla="*/ 0 w 4180787"/>
              <a:gd name="connsiteY0-80" fmla="*/ 4908 h 446252"/>
              <a:gd name="connsiteX1-81" fmla="*/ 1835870 w 4180787"/>
              <a:gd name="connsiteY1-82" fmla="*/ 192126 h 446252"/>
              <a:gd name="connsiteX2-83" fmla="*/ 4180787 w 4180787"/>
              <a:gd name="connsiteY2-84" fmla="*/ 4908 h 446252"/>
              <a:gd name="connsiteX3-85" fmla="*/ 4180787 w 4180787"/>
              <a:gd name="connsiteY3-86" fmla="*/ 437521 h 446252"/>
              <a:gd name="connsiteX4-87" fmla="*/ 1740284 w 4180787"/>
              <a:gd name="connsiteY4-88" fmla="*/ 305633 h 446252"/>
              <a:gd name="connsiteX5-89" fmla="*/ 0 w 4180787"/>
              <a:gd name="connsiteY5-90" fmla="*/ 437521 h 446252"/>
              <a:gd name="connsiteX6-91" fmla="*/ 0 w 4180787"/>
              <a:gd name="connsiteY6-92" fmla="*/ 4908 h 446252"/>
              <a:gd name="connsiteX0-93" fmla="*/ 0 w 4180787"/>
              <a:gd name="connsiteY0-94" fmla="*/ 4107 h 445451"/>
              <a:gd name="connsiteX1-95" fmla="*/ 1779968 w 4180787"/>
              <a:gd name="connsiteY1-96" fmla="*/ 241252 h 445451"/>
              <a:gd name="connsiteX2-97" fmla="*/ 4180787 w 4180787"/>
              <a:gd name="connsiteY2-98" fmla="*/ 4107 h 445451"/>
              <a:gd name="connsiteX3-99" fmla="*/ 4180787 w 4180787"/>
              <a:gd name="connsiteY3-100" fmla="*/ 436720 h 445451"/>
              <a:gd name="connsiteX4-101" fmla="*/ 1740284 w 4180787"/>
              <a:gd name="connsiteY4-102" fmla="*/ 304832 h 445451"/>
              <a:gd name="connsiteX5-103" fmla="*/ 0 w 4180787"/>
              <a:gd name="connsiteY5-104" fmla="*/ 436720 h 445451"/>
              <a:gd name="connsiteX6-105" fmla="*/ 0 w 4180787"/>
              <a:gd name="connsiteY6-106" fmla="*/ 4107 h 445451"/>
              <a:gd name="connsiteX0-107" fmla="*/ 0 w 4180787"/>
              <a:gd name="connsiteY0-108" fmla="*/ 4107 h 445451"/>
              <a:gd name="connsiteX1-109" fmla="*/ 1779968 w 4180787"/>
              <a:gd name="connsiteY1-110" fmla="*/ 241252 h 445451"/>
              <a:gd name="connsiteX2-111" fmla="*/ 4180787 w 4180787"/>
              <a:gd name="connsiteY2-112" fmla="*/ 4107 h 445451"/>
              <a:gd name="connsiteX3-113" fmla="*/ 4180787 w 4180787"/>
              <a:gd name="connsiteY3-114" fmla="*/ 436720 h 445451"/>
              <a:gd name="connsiteX4-115" fmla="*/ 1740284 w 4180787"/>
              <a:gd name="connsiteY4-116" fmla="*/ 304832 h 445451"/>
              <a:gd name="connsiteX5-117" fmla="*/ 0 w 4180787"/>
              <a:gd name="connsiteY5-118" fmla="*/ 436720 h 445451"/>
              <a:gd name="connsiteX6-119" fmla="*/ 0 w 4180787"/>
              <a:gd name="connsiteY6-120" fmla="*/ 4107 h 445451"/>
              <a:gd name="connsiteX0-121" fmla="*/ 0 w 4180787"/>
              <a:gd name="connsiteY0-122" fmla="*/ 4107 h 436720"/>
              <a:gd name="connsiteX1-123" fmla="*/ 1779968 w 4180787"/>
              <a:gd name="connsiteY1-124" fmla="*/ 241252 h 436720"/>
              <a:gd name="connsiteX2-125" fmla="*/ 4180787 w 4180787"/>
              <a:gd name="connsiteY2-126" fmla="*/ 4107 h 436720"/>
              <a:gd name="connsiteX3-127" fmla="*/ 4180787 w 4180787"/>
              <a:gd name="connsiteY3-128" fmla="*/ 436720 h 436720"/>
              <a:gd name="connsiteX4-129" fmla="*/ 1740284 w 4180787"/>
              <a:gd name="connsiteY4-130" fmla="*/ 304832 h 436720"/>
              <a:gd name="connsiteX5-131" fmla="*/ 0 w 4180787"/>
              <a:gd name="connsiteY5-132" fmla="*/ 436720 h 436720"/>
              <a:gd name="connsiteX6-133" fmla="*/ 0 w 4180787"/>
              <a:gd name="connsiteY6-134" fmla="*/ 4107 h 436720"/>
              <a:gd name="connsiteX0-135" fmla="*/ 0 w 4180787"/>
              <a:gd name="connsiteY0-136" fmla="*/ 4107 h 436720"/>
              <a:gd name="connsiteX1-137" fmla="*/ 1779968 w 4180787"/>
              <a:gd name="connsiteY1-138" fmla="*/ 241252 h 436720"/>
              <a:gd name="connsiteX2-139" fmla="*/ 4180787 w 4180787"/>
              <a:gd name="connsiteY2-140" fmla="*/ 4107 h 436720"/>
              <a:gd name="connsiteX3-141" fmla="*/ 4180787 w 4180787"/>
              <a:gd name="connsiteY3-142" fmla="*/ 436720 h 436720"/>
              <a:gd name="connsiteX4-143" fmla="*/ 1740284 w 4180787"/>
              <a:gd name="connsiteY4-144" fmla="*/ 304832 h 436720"/>
              <a:gd name="connsiteX5-145" fmla="*/ 0 w 4180787"/>
              <a:gd name="connsiteY5-146" fmla="*/ 436720 h 436720"/>
              <a:gd name="connsiteX6-147" fmla="*/ 0 w 4180787"/>
              <a:gd name="connsiteY6-148" fmla="*/ 4107 h 436720"/>
              <a:gd name="connsiteX0-149" fmla="*/ 0 w 4180787"/>
              <a:gd name="connsiteY0-150" fmla="*/ 0 h 432613"/>
              <a:gd name="connsiteX1-151" fmla="*/ 1779968 w 4180787"/>
              <a:gd name="connsiteY1-152" fmla="*/ 237145 h 432613"/>
              <a:gd name="connsiteX2-153" fmla="*/ 4180787 w 4180787"/>
              <a:gd name="connsiteY2-154" fmla="*/ 0 h 432613"/>
              <a:gd name="connsiteX3-155" fmla="*/ 4180787 w 4180787"/>
              <a:gd name="connsiteY3-156" fmla="*/ 432613 h 432613"/>
              <a:gd name="connsiteX4-157" fmla="*/ 1740284 w 4180787"/>
              <a:gd name="connsiteY4-158" fmla="*/ 300725 h 432613"/>
              <a:gd name="connsiteX5-159" fmla="*/ 0 w 4180787"/>
              <a:gd name="connsiteY5-160" fmla="*/ 432613 h 432613"/>
              <a:gd name="connsiteX6-161" fmla="*/ 0 w 4180787"/>
              <a:gd name="connsiteY6-162" fmla="*/ 0 h 43261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4180787" h="432613">
                <a:moveTo>
                  <a:pt x="0" y="0"/>
                </a:moveTo>
                <a:cubicBezTo>
                  <a:pt x="455759" y="126804"/>
                  <a:pt x="1083170" y="237145"/>
                  <a:pt x="1779968" y="237145"/>
                </a:cubicBezTo>
                <a:cubicBezTo>
                  <a:pt x="2476766" y="237145"/>
                  <a:pt x="3713158" y="116136"/>
                  <a:pt x="4180787" y="0"/>
                </a:cubicBezTo>
                <a:lnTo>
                  <a:pt x="4180787" y="432613"/>
                </a:lnTo>
                <a:cubicBezTo>
                  <a:pt x="3758675" y="303509"/>
                  <a:pt x="2437082" y="300725"/>
                  <a:pt x="1740284" y="300725"/>
                </a:cubicBezTo>
                <a:cubicBezTo>
                  <a:pt x="1043486" y="300725"/>
                  <a:pt x="357043" y="386721"/>
                  <a:pt x="0" y="432613"/>
                </a:cubicBezTo>
                <a:lnTo>
                  <a:pt x="0" y="0"/>
                </a:lnTo>
                <a:close/>
              </a:path>
            </a:pathLst>
          </a:custGeom>
          <a:solidFill>
            <a:srgbClr val="EAEAEA"/>
          </a:solidFill>
          <a:ln w="25400" cap="flat" cmpd="sng" algn="ctr">
            <a:noFill/>
            <a:prstDash val="solid"/>
          </a:ln>
          <a:effectLst/>
        </p:spPr>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43" name="矩形 1"/>
          <p:cNvSpPr/>
          <p:nvPr/>
        </p:nvSpPr>
        <p:spPr>
          <a:xfrm rot="293950">
            <a:off x="3275891" y="1570285"/>
            <a:ext cx="2848883" cy="221094"/>
          </a:xfrm>
          <a:custGeom>
            <a:avLst/>
            <a:gdLst>
              <a:gd name="connsiteX0" fmla="*/ 0 w 4180787"/>
              <a:gd name="connsiteY0" fmla="*/ 0 h 432613"/>
              <a:gd name="connsiteX1" fmla="*/ 4180787 w 4180787"/>
              <a:gd name="connsiteY1" fmla="*/ 0 h 432613"/>
              <a:gd name="connsiteX2" fmla="*/ 4180787 w 4180787"/>
              <a:gd name="connsiteY2" fmla="*/ 432613 h 432613"/>
              <a:gd name="connsiteX3" fmla="*/ 0 w 4180787"/>
              <a:gd name="connsiteY3" fmla="*/ 432613 h 432613"/>
              <a:gd name="connsiteX4" fmla="*/ 0 w 4180787"/>
              <a:gd name="connsiteY4" fmla="*/ 0 h 432613"/>
              <a:gd name="connsiteX0-1" fmla="*/ 0 w 4180787"/>
              <a:gd name="connsiteY0-2" fmla="*/ 0 h 446239"/>
              <a:gd name="connsiteX1-3" fmla="*/ 4180787 w 4180787"/>
              <a:gd name="connsiteY1-4" fmla="*/ 0 h 446239"/>
              <a:gd name="connsiteX2-5" fmla="*/ 4180787 w 4180787"/>
              <a:gd name="connsiteY2-6" fmla="*/ 432613 h 446239"/>
              <a:gd name="connsiteX3-7" fmla="*/ 1797892 w 4180787"/>
              <a:gd name="connsiteY3-8" fmla="*/ 446239 h 446239"/>
              <a:gd name="connsiteX4-9" fmla="*/ 0 w 4180787"/>
              <a:gd name="connsiteY4-10" fmla="*/ 432613 h 446239"/>
              <a:gd name="connsiteX5" fmla="*/ 0 w 4180787"/>
              <a:gd name="connsiteY5" fmla="*/ 0 h 446239"/>
              <a:gd name="connsiteX0-11" fmla="*/ 0 w 4180787"/>
              <a:gd name="connsiteY0-12" fmla="*/ 3102 h 449341"/>
              <a:gd name="connsiteX1-13" fmla="*/ 1774422 w 4180787"/>
              <a:gd name="connsiteY1-14" fmla="*/ 0 h 449341"/>
              <a:gd name="connsiteX2-15" fmla="*/ 4180787 w 4180787"/>
              <a:gd name="connsiteY2-16" fmla="*/ 3102 h 449341"/>
              <a:gd name="connsiteX3-17" fmla="*/ 4180787 w 4180787"/>
              <a:gd name="connsiteY3-18" fmla="*/ 435715 h 449341"/>
              <a:gd name="connsiteX4-19" fmla="*/ 1797892 w 4180787"/>
              <a:gd name="connsiteY4-20" fmla="*/ 449341 h 449341"/>
              <a:gd name="connsiteX5-21" fmla="*/ 0 w 4180787"/>
              <a:gd name="connsiteY5-22" fmla="*/ 435715 h 449341"/>
              <a:gd name="connsiteX6" fmla="*/ 0 w 4180787"/>
              <a:gd name="connsiteY6" fmla="*/ 3102 h 449341"/>
              <a:gd name="connsiteX0-23" fmla="*/ 0 w 4180787"/>
              <a:gd name="connsiteY0-24" fmla="*/ 0 h 446239"/>
              <a:gd name="connsiteX1-25" fmla="*/ 1791064 w 4180787"/>
              <a:gd name="connsiteY1-26" fmla="*/ 191058 h 446239"/>
              <a:gd name="connsiteX2-27" fmla="*/ 4180787 w 4180787"/>
              <a:gd name="connsiteY2-28" fmla="*/ 0 h 446239"/>
              <a:gd name="connsiteX3-29" fmla="*/ 4180787 w 4180787"/>
              <a:gd name="connsiteY3-30" fmla="*/ 432613 h 446239"/>
              <a:gd name="connsiteX4-31" fmla="*/ 1797892 w 4180787"/>
              <a:gd name="connsiteY4-32" fmla="*/ 446239 h 446239"/>
              <a:gd name="connsiteX5-33" fmla="*/ 0 w 4180787"/>
              <a:gd name="connsiteY5-34" fmla="*/ 432613 h 446239"/>
              <a:gd name="connsiteX6-35" fmla="*/ 0 w 4180787"/>
              <a:gd name="connsiteY6-36" fmla="*/ 0 h 446239"/>
              <a:gd name="connsiteX0-37" fmla="*/ 0 w 4180787"/>
              <a:gd name="connsiteY0-38" fmla="*/ 0 h 432613"/>
              <a:gd name="connsiteX1-39" fmla="*/ 1791064 w 4180787"/>
              <a:gd name="connsiteY1-40" fmla="*/ 191058 h 432613"/>
              <a:gd name="connsiteX2-41" fmla="*/ 4180787 w 4180787"/>
              <a:gd name="connsiteY2-42" fmla="*/ 0 h 432613"/>
              <a:gd name="connsiteX3-43" fmla="*/ 4180787 w 4180787"/>
              <a:gd name="connsiteY3-44" fmla="*/ 432613 h 432613"/>
              <a:gd name="connsiteX4-45" fmla="*/ 1740284 w 4180787"/>
              <a:gd name="connsiteY4-46" fmla="*/ 300725 h 432613"/>
              <a:gd name="connsiteX5-47" fmla="*/ 0 w 4180787"/>
              <a:gd name="connsiteY5-48" fmla="*/ 432613 h 432613"/>
              <a:gd name="connsiteX6-49" fmla="*/ 0 w 4180787"/>
              <a:gd name="connsiteY6-50" fmla="*/ 0 h 432613"/>
              <a:gd name="connsiteX0-51" fmla="*/ 0 w 4180787"/>
              <a:gd name="connsiteY0-52" fmla="*/ 0 h 432613"/>
              <a:gd name="connsiteX1-53" fmla="*/ 1835870 w 4180787"/>
              <a:gd name="connsiteY1-54" fmla="*/ 187218 h 432613"/>
              <a:gd name="connsiteX2-55" fmla="*/ 4180787 w 4180787"/>
              <a:gd name="connsiteY2-56" fmla="*/ 0 h 432613"/>
              <a:gd name="connsiteX3-57" fmla="*/ 4180787 w 4180787"/>
              <a:gd name="connsiteY3-58" fmla="*/ 432613 h 432613"/>
              <a:gd name="connsiteX4-59" fmla="*/ 1740284 w 4180787"/>
              <a:gd name="connsiteY4-60" fmla="*/ 300725 h 432613"/>
              <a:gd name="connsiteX5-61" fmla="*/ 0 w 4180787"/>
              <a:gd name="connsiteY5-62" fmla="*/ 432613 h 432613"/>
              <a:gd name="connsiteX6-63" fmla="*/ 0 w 4180787"/>
              <a:gd name="connsiteY6-64" fmla="*/ 0 h 432613"/>
              <a:gd name="connsiteX0-65" fmla="*/ 0 w 4180787"/>
              <a:gd name="connsiteY0-66" fmla="*/ 4908 h 437521"/>
              <a:gd name="connsiteX1-67" fmla="*/ 1835870 w 4180787"/>
              <a:gd name="connsiteY1-68" fmla="*/ 192126 h 437521"/>
              <a:gd name="connsiteX2-69" fmla="*/ 4180787 w 4180787"/>
              <a:gd name="connsiteY2-70" fmla="*/ 4908 h 437521"/>
              <a:gd name="connsiteX3-71" fmla="*/ 4180787 w 4180787"/>
              <a:gd name="connsiteY3-72" fmla="*/ 437521 h 437521"/>
              <a:gd name="connsiteX4-73" fmla="*/ 1740284 w 4180787"/>
              <a:gd name="connsiteY4-74" fmla="*/ 305633 h 437521"/>
              <a:gd name="connsiteX5-75" fmla="*/ 0 w 4180787"/>
              <a:gd name="connsiteY5-76" fmla="*/ 437521 h 437521"/>
              <a:gd name="connsiteX6-77" fmla="*/ 0 w 4180787"/>
              <a:gd name="connsiteY6-78" fmla="*/ 4908 h 437521"/>
              <a:gd name="connsiteX0-79" fmla="*/ 0 w 4180787"/>
              <a:gd name="connsiteY0-80" fmla="*/ 4908 h 446252"/>
              <a:gd name="connsiteX1-81" fmla="*/ 1835870 w 4180787"/>
              <a:gd name="connsiteY1-82" fmla="*/ 192126 h 446252"/>
              <a:gd name="connsiteX2-83" fmla="*/ 4180787 w 4180787"/>
              <a:gd name="connsiteY2-84" fmla="*/ 4908 h 446252"/>
              <a:gd name="connsiteX3-85" fmla="*/ 4180787 w 4180787"/>
              <a:gd name="connsiteY3-86" fmla="*/ 437521 h 446252"/>
              <a:gd name="connsiteX4-87" fmla="*/ 1740284 w 4180787"/>
              <a:gd name="connsiteY4-88" fmla="*/ 305633 h 446252"/>
              <a:gd name="connsiteX5-89" fmla="*/ 0 w 4180787"/>
              <a:gd name="connsiteY5-90" fmla="*/ 437521 h 446252"/>
              <a:gd name="connsiteX6-91" fmla="*/ 0 w 4180787"/>
              <a:gd name="connsiteY6-92" fmla="*/ 4908 h 446252"/>
              <a:gd name="connsiteX0-93" fmla="*/ 0 w 4180787"/>
              <a:gd name="connsiteY0-94" fmla="*/ 4107 h 445451"/>
              <a:gd name="connsiteX1-95" fmla="*/ 1779968 w 4180787"/>
              <a:gd name="connsiteY1-96" fmla="*/ 241252 h 445451"/>
              <a:gd name="connsiteX2-97" fmla="*/ 4180787 w 4180787"/>
              <a:gd name="connsiteY2-98" fmla="*/ 4107 h 445451"/>
              <a:gd name="connsiteX3-99" fmla="*/ 4180787 w 4180787"/>
              <a:gd name="connsiteY3-100" fmla="*/ 436720 h 445451"/>
              <a:gd name="connsiteX4-101" fmla="*/ 1740284 w 4180787"/>
              <a:gd name="connsiteY4-102" fmla="*/ 304832 h 445451"/>
              <a:gd name="connsiteX5-103" fmla="*/ 0 w 4180787"/>
              <a:gd name="connsiteY5-104" fmla="*/ 436720 h 445451"/>
              <a:gd name="connsiteX6-105" fmla="*/ 0 w 4180787"/>
              <a:gd name="connsiteY6-106" fmla="*/ 4107 h 445451"/>
              <a:gd name="connsiteX0-107" fmla="*/ 0 w 4180787"/>
              <a:gd name="connsiteY0-108" fmla="*/ 4107 h 445451"/>
              <a:gd name="connsiteX1-109" fmla="*/ 1779968 w 4180787"/>
              <a:gd name="connsiteY1-110" fmla="*/ 241252 h 445451"/>
              <a:gd name="connsiteX2-111" fmla="*/ 4180787 w 4180787"/>
              <a:gd name="connsiteY2-112" fmla="*/ 4107 h 445451"/>
              <a:gd name="connsiteX3-113" fmla="*/ 4180787 w 4180787"/>
              <a:gd name="connsiteY3-114" fmla="*/ 436720 h 445451"/>
              <a:gd name="connsiteX4-115" fmla="*/ 1740284 w 4180787"/>
              <a:gd name="connsiteY4-116" fmla="*/ 304832 h 445451"/>
              <a:gd name="connsiteX5-117" fmla="*/ 0 w 4180787"/>
              <a:gd name="connsiteY5-118" fmla="*/ 436720 h 445451"/>
              <a:gd name="connsiteX6-119" fmla="*/ 0 w 4180787"/>
              <a:gd name="connsiteY6-120" fmla="*/ 4107 h 445451"/>
              <a:gd name="connsiteX0-121" fmla="*/ 0 w 4180787"/>
              <a:gd name="connsiteY0-122" fmla="*/ 4107 h 436720"/>
              <a:gd name="connsiteX1-123" fmla="*/ 1779968 w 4180787"/>
              <a:gd name="connsiteY1-124" fmla="*/ 241252 h 436720"/>
              <a:gd name="connsiteX2-125" fmla="*/ 4180787 w 4180787"/>
              <a:gd name="connsiteY2-126" fmla="*/ 4107 h 436720"/>
              <a:gd name="connsiteX3-127" fmla="*/ 4180787 w 4180787"/>
              <a:gd name="connsiteY3-128" fmla="*/ 436720 h 436720"/>
              <a:gd name="connsiteX4-129" fmla="*/ 1740284 w 4180787"/>
              <a:gd name="connsiteY4-130" fmla="*/ 304832 h 436720"/>
              <a:gd name="connsiteX5-131" fmla="*/ 0 w 4180787"/>
              <a:gd name="connsiteY5-132" fmla="*/ 436720 h 436720"/>
              <a:gd name="connsiteX6-133" fmla="*/ 0 w 4180787"/>
              <a:gd name="connsiteY6-134" fmla="*/ 4107 h 436720"/>
              <a:gd name="connsiteX0-135" fmla="*/ 0 w 4180787"/>
              <a:gd name="connsiteY0-136" fmla="*/ 4107 h 436720"/>
              <a:gd name="connsiteX1-137" fmla="*/ 1779968 w 4180787"/>
              <a:gd name="connsiteY1-138" fmla="*/ 241252 h 436720"/>
              <a:gd name="connsiteX2-139" fmla="*/ 4180787 w 4180787"/>
              <a:gd name="connsiteY2-140" fmla="*/ 4107 h 436720"/>
              <a:gd name="connsiteX3-141" fmla="*/ 4180787 w 4180787"/>
              <a:gd name="connsiteY3-142" fmla="*/ 436720 h 436720"/>
              <a:gd name="connsiteX4-143" fmla="*/ 1740284 w 4180787"/>
              <a:gd name="connsiteY4-144" fmla="*/ 304832 h 436720"/>
              <a:gd name="connsiteX5-145" fmla="*/ 0 w 4180787"/>
              <a:gd name="connsiteY5-146" fmla="*/ 436720 h 436720"/>
              <a:gd name="connsiteX6-147" fmla="*/ 0 w 4180787"/>
              <a:gd name="connsiteY6-148" fmla="*/ 4107 h 436720"/>
              <a:gd name="connsiteX0-149" fmla="*/ 0 w 4180787"/>
              <a:gd name="connsiteY0-150" fmla="*/ 0 h 432613"/>
              <a:gd name="connsiteX1-151" fmla="*/ 1779968 w 4180787"/>
              <a:gd name="connsiteY1-152" fmla="*/ 237145 h 432613"/>
              <a:gd name="connsiteX2-153" fmla="*/ 4180787 w 4180787"/>
              <a:gd name="connsiteY2-154" fmla="*/ 0 h 432613"/>
              <a:gd name="connsiteX3-155" fmla="*/ 4180787 w 4180787"/>
              <a:gd name="connsiteY3-156" fmla="*/ 432613 h 432613"/>
              <a:gd name="connsiteX4-157" fmla="*/ 1740284 w 4180787"/>
              <a:gd name="connsiteY4-158" fmla="*/ 300725 h 432613"/>
              <a:gd name="connsiteX5-159" fmla="*/ 0 w 4180787"/>
              <a:gd name="connsiteY5-160" fmla="*/ 432613 h 432613"/>
              <a:gd name="connsiteX6-161" fmla="*/ 0 w 4180787"/>
              <a:gd name="connsiteY6-162" fmla="*/ 0 h 43261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4180787" h="432613">
                <a:moveTo>
                  <a:pt x="0" y="0"/>
                </a:moveTo>
                <a:cubicBezTo>
                  <a:pt x="455759" y="126804"/>
                  <a:pt x="1083170" y="237145"/>
                  <a:pt x="1779968" y="237145"/>
                </a:cubicBezTo>
                <a:cubicBezTo>
                  <a:pt x="2476766" y="237145"/>
                  <a:pt x="3713158" y="116136"/>
                  <a:pt x="4180787" y="0"/>
                </a:cubicBezTo>
                <a:lnTo>
                  <a:pt x="4180787" y="432613"/>
                </a:lnTo>
                <a:cubicBezTo>
                  <a:pt x="3758675" y="303509"/>
                  <a:pt x="2437082" y="300725"/>
                  <a:pt x="1740284" y="300725"/>
                </a:cubicBezTo>
                <a:cubicBezTo>
                  <a:pt x="1043486" y="300725"/>
                  <a:pt x="357043" y="386721"/>
                  <a:pt x="0" y="432613"/>
                </a:cubicBezTo>
                <a:lnTo>
                  <a:pt x="0" y="0"/>
                </a:lnTo>
                <a:close/>
              </a:path>
            </a:pathLst>
          </a:custGeom>
          <a:solidFill>
            <a:srgbClr val="EAEAEA"/>
          </a:solidFill>
          <a:ln w="25400" cap="flat" cmpd="sng" algn="ctr">
            <a:noFill/>
            <a:prstDash val="solid"/>
          </a:ln>
          <a:effectLst/>
        </p:spPr>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62" name="椭圆 61"/>
          <p:cNvSpPr/>
          <p:nvPr/>
        </p:nvSpPr>
        <p:spPr>
          <a:xfrm>
            <a:off x="2627060" y="1059583"/>
            <a:ext cx="694953" cy="713702"/>
          </a:xfrm>
          <a:prstGeom prst="ellipse">
            <a:avLst/>
          </a:prstGeom>
          <a:solidFill>
            <a:schemeClr val="accent1"/>
          </a:solidFill>
          <a:ln w="57150" cap="flat" cmpd="sng" algn="ctr">
            <a:solidFill>
              <a:schemeClr val="accent1">
                <a:lumMod val="40000"/>
                <a:lumOff val="60000"/>
              </a:schemeClr>
            </a:solidFill>
            <a:prstDash val="solid"/>
          </a:ln>
          <a:effectLst/>
        </p:spPr>
        <p:txBody>
          <a:bodyPr rot="0" spcFirstLastPara="0" vertOverflow="overflow" horzOverflow="overflow" vert="horz" wrap="square" lIns="0" tIns="0" rIns="0" bIns="0" numCol="1" spcCol="0" rtlCol="0" fromWordArt="0" anchor="ctr" anchorCtr="0" forceAA="0" compatLnSpc="1">
            <a:no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sz="3200" b="1" i="0" u="none" strike="noStrike" kern="0" cap="none" spc="0" normalizeH="0" baseline="0" noProof="0" dirty="0">
                <a:ln w="18415" cmpd="sng">
                  <a:noFill/>
                  <a:prstDash val="solid"/>
                </a:ln>
                <a:solidFill>
                  <a:srgbClr val="FFFFFF"/>
                </a:solidFill>
                <a:effectLst/>
                <a:uLnTx/>
                <a:uFillTx/>
                <a:latin typeface="Arial Rounded MT Bold" pitchFamily="34" charset="0"/>
                <a:ea typeface="微软雅黑" panose="020B0503020204020204" pitchFamily="34" charset="-122"/>
                <a:cs typeface="Times New Roman" panose="02020603050405020304" pitchFamily="18" charset="0"/>
              </a:rPr>
              <a:t>01</a:t>
            </a:r>
          </a:p>
        </p:txBody>
      </p:sp>
      <p:sp>
        <p:nvSpPr>
          <p:cNvPr id="45" name="矩形 1"/>
          <p:cNvSpPr/>
          <p:nvPr/>
        </p:nvSpPr>
        <p:spPr>
          <a:xfrm rot="20453418">
            <a:off x="2671178" y="2127493"/>
            <a:ext cx="3418338" cy="282131"/>
          </a:xfrm>
          <a:custGeom>
            <a:avLst/>
            <a:gdLst>
              <a:gd name="connsiteX0" fmla="*/ 0 w 4180787"/>
              <a:gd name="connsiteY0" fmla="*/ 0 h 432613"/>
              <a:gd name="connsiteX1" fmla="*/ 4180787 w 4180787"/>
              <a:gd name="connsiteY1" fmla="*/ 0 h 432613"/>
              <a:gd name="connsiteX2" fmla="*/ 4180787 w 4180787"/>
              <a:gd name="connsiteY2" fmla="*/ 432613 h 432613"/>
              <a:gd name="connsiteX3" fmla="*/ 0 w 4180787"/>
              <a:gd name="connsiteY3" fmla="*/ 432613 h 432613"/>
              <a:gd name="connsiteX4" fmla="*/ 0 w 4180787"/>
              <a:gd name="connsiteY4" fmla="*/ 0 h 432613"/>
              <a:gd name="connsiteX0-1" fmla="*/ 0 w 4180787"/>
              <a:gd name="connsiteY0-2" fmla="*/ 0 h 446239"/>
              <a:gd name="connsiteX1-3" fmla="*/ 4180787 w 4180787"/>
              <a:gd name="connsiteY1-4" fmla="*/ 0 h 446239"/>
              <a:gd name="connsiteX2-5" fmla="*/ 4180787 w 4180787"/>
              <a:gd name="connsiteY2-6" fmla="*/ 432613 h 446239"/>
              <a:gd name="connsiteX3-7" fmla="*/ 1797892 w 4180787"/>
              <a:gd name="connsiteY3-8" fmla="*/ 446239 h 446239"/>
              <a:gd name="connsiteX4-9" fmla="*/ 0 w 4180787"/>
              <a:gd name="connsiteY4-10" fmla="*/ 432613 h 446239"/>
              <a:gd name="connsiteX5" fmla="*/ 0 w 4180787"/>
              <a:gd name="connsiteY5" fmla="*/ 0 h 446239"/>
              <a:gd name="connsiteX0-11" fmla="*/ 0 w 4180787"/>
              <a:gd name="connsiteY0-12" fmla="*/ 3102 h 449341"/>
              <a:gd name="connsiteX1-13" fmla="*/ 1774422 w 4180787"/>
              <a:gd name="connsiteY1-14" fmla="*/ 0 h 449341"/>
              <a:gd name="connsiteX2-15" fmla="*/ 4180787 w 4180787"/>
              <a:gd name="connsiteY2-16" fmla="*/ 3102 h 449341"/>
              <a:gd name="connsiteX3-17" fmla="*/ 4180787 w 4180787"/>
              <a:gd name="connsiteY3-18" fmla="*/ 435715 h 449341"/>
              <a:gd name="connsiteX4-19" fmla="*/ 1797892 w 4180787"/>
              <a:gd name="connsiteY4-20" fmla="*/ 449341 h 449341"/>
              <a:gd name="connsiteX5-21" fmla="*/ 0 w 4180787"/>
              <a:gd name="connsiteY5-22" fmla="*/ 435715 h 449341"/>
              <a:gd name="connsiteX6" fmla="*/ 0 w 4180787"/>
              <a:gd name="connsiteY6" fmla="*/ 3102 h 449341"/>
              <a:gd name="connsiteX0-23" fmla="*/ 0 w 4180787"/>
              <a:gd name="connsiteY0-24" fmla="*/ 0 h 446239"/>
              <a:gd name="connsiteX1-25" fmla="*/ 1791064 w 4180787"/>
              <a:gd name="connsiteY1-26" fmla="*/ 191058 h 446239"/>
              <a:gd name="connsiteX2-27" fmla="*/ 4180787 w 4180787"/>
              <a:gd name="connsiteY2-28" fmla="*/ 0 h 446239"/>
              <a:gd name="connsiteX3-29" fmla="*/ 4180787 w 4180787"/>
              <a:gd name="connsiteY3-30" fmla="*/ 432613 h 446239"/>
              <a:gd name="connsiteX4-31" fmla="*/ 1797892 w 4180787"/>
              <a:gd name="connsiteY4-32" fmla="*/ 446239 h 446239"/>
              <a:gd name="connsiteX5-33" fmla="*/ 0 w 4180787"/>
              <a:gd name="connsiteY5-34" fmla="*/ 432613 h 446239"/>
              <a:gd name="connsiteX6-35" fmla="*/ 0 w 4180787"/>
              <a:gd name="connsiteY6-36" fmla="*/ 0 h 446239"/>
              <a:gd name="connsiteX0-37" fmla="*/ 0 w 4180787"/>
              <a:gd name="connsiteY0-38" fmla="*/ 0 h 432613"/>
              <a:gd name="connsiteX1-39" fmla="*/ 1791064 w 4180787"/>
              <a:gd name="connsiteY1-40" fmla="*/ 191058 h 432613"/>
              <a:gd name="connsiteX2-41" fmla="*/ 4180787 w 4180787"/>
              <a:gd name="connsiteY2-42" fmla="*/ 0 h 432613"/>
              <a:gd name="connsiteX3-43" fmla="*/ 4180787 w 4180787"/>
              <a:gd name="connsiteY3-44" fmla="*/ 432613 h 432613"/>
              <a:gd name="connsiteX4-45" fmla="*/ 1740284 w 4180787"/>
              <a:gd name="connsiteY4-46" fmla="*/ 300725 h 432613"/>
              <a:gd name="connsiteX5-47" fmla="*/ 0 w 4180787"/>
              <a:gd name="connsiteY5-48" fmla="*/ 432613 h 432613"/>
              <a:gd name="connsiteX6-49" fmla="*/ 0 w 4180787"/>
              <a:gd name="connsiteY6-50" fmla="*/ 0 h 432613"/>
              <a:gd name="connsiteX0-51" fmla="*/ 0 w 4180787"/>
              <a:gd name="connsiteY0-52" fmla="*/ 0 h 432613"/>
              <a:gd name="connsiteX1-53" fmla="*/ 1835870 w 4180787"/>
              <a:gd name="connsiteY1-54" fmla="*/ 187218 h 432613"/>
              <a:gd name="connsiteX2-55" fmla="*/ 4180787 w 4180787"/>
              <a:gd name="connsiteY2-56" fmla="*/ 0 h 432613"/>
              <a:gd name="connsiteX3-57" fmla="*/ 4180787 w 4180787"/>
              <a:gd name="connsiteY3-58" fmla="*/ 432613 h 432613"/>
              <a:gd name="connsiteX4-59" fmla="*/ 1740284 w 4180787"/>
              <a:gd name="connsiteY4-60" fmla="*/ 300725 h 432613"/>
              <a:gd name="connsiteX5-61" fmla="*/ 0 w 4180787"/>
              <a:gd name="connsiteY5-62" fmla="*/ 432613 h 432613"/>
              <a:gd name="connsiteX6-63" fmla="*/ 0 w 4180787"/>
              <a:gd name="connsiteY6-64" fmla="*/ 0 h 432613"/>
              <a:gd name="connsiteX0-65" fmla="*/ 0 w 4180787"/>
              <a:gd name="connsiteY0-66" fmla="*/ 4908 h 437521"/>
              <a:gd name="connsiteX1-67" fmla="*/ 1835870 w 4180787"/>
              <a:gd name="connsiteY1-68" fmla="*/ 192126 h 437521"/>
              <a:gd name="connsiteX2-69" fmla="*/ 4180787 w 4180787"/>
              <a:gd name="connsiteY2-70" fmla="*/ 4908 h 437521"/>
              <a:gd name="connsiteX3-71" fmla="*/ 4180787 w 4180787"/>
              <a:gd name="connsiteY3-72" fmla="*/ 437521 h 437521"/>
              <a:gd name="connsiteX4-73" fmla="*/ 1740284 w 4180787"/>
              <a:gd name="connsiteY4-74" fmla="*/ 305633 h 437521"/>
              <a:gd name="connsiteX5-75" fmla="*/ 0 w 4180787"/>
              <a:gd name="connsiteY5-76" fmla="*/ 437521 h 437521"/>
              <a:gd name="connsiteX6-77" fmla="*/ 0 w 4180787"/>
              <a:gd name="connsiteY6-78" fmla="*/ 4908 h 437521"/>
              <a:gd name="connsiteX0-79" fmla="*/ 0 w 4180787"/>
              <a:gd name="connsiteY0-80" fmla="*/ 4908 h 446252"/>
              <a:gd name="connsiteX1-81" fmla="*/ 1835870 w 4180787"/>
              <a:gd name="connsiteY1-82" fmla="*/ 192126 h 446252"/>
              <a:gd name="connsiteX2-83" fmla="*/ 4180787 w 4180787"/>
              <a:gd name="connsiteY2-84" fmla="*/ 4908 h 446252"/>
              <a:gd name="connsiteX3-85" fmla="*/ 4180787 w 4180787"/>
              <a:gd name="connsiteY3-86" fmla="*/ 437521 h 446252"/>
              <a:gd name="connsiteX4-87" fmla="*/ 1740284 w 4180787"/>
              <a:gd name="connsiteY4-88" fmla="*/ 305633 h 446252"/>
              <a:gd name="connsiteX5-89" fmla="*/ 0 w 4180787"/>
              <a:gd name="connsiteY5-90" fmla="*/ 437521 h 446252"/>
              <a:gd name="connsiteX6-91" fmla="*/ 0 w 4180787"/>
              <a:gd name="connsiteY6-92" fmla="*/ 4908 h 446252"/>
              <a:gd name="connsiteX0-93" fmla="*/ 0 w 4180787"/>
              <a:gd name="connsiteY0-94" fmla="*/ 4107 h 445451"/>
              <a:gd name="connsiteX1-95" fmla="*/ 1779968 w 4180787"/>
              <a:gd name="connsiteY1-96" fmla="*/ 241252 h 445451"/>
              <a:gd name="connsiteX2-97" fmla="*/ 4180787 w 4180787"/>
              <a:gd name="connsiteY2-98" fmla="*/ 4107 h 445451"/>
              <a:gd name="connsiteX3-99" fmla="*/ 4180787 w 4180787"/>
              <a:gd name="connsiteY3-100" fmla="*/ 436720 h 445451"/>
              <a:gd name="connsiteX4-101" fmla="*/ 1740284 w 4180787"/>
              <a:gd name="connsiteY4-102" fmla="*/ 304832 h 445451"/>
              <a:gd name="connsiteX5-103" fmla="*/ 0 w 4180787"/>
              <a:gd name="connsiteY5-104" fmla="*/ 436720 h 445451"/>
              <a:gd name="connsiteX6-105" fmla="*/ 0 w 4180787"/>
              <a:gd name="connsiteY6-106" fmla="*/ 4107 h 445451"/>
              <a:gd name="connsiteX0-107" fmla="*/ 0 w 4180787"/>
              <a:gd name="connsiteY0-108" fmla="*/ 4107 h 445451"/>
              <a:gd name="connsiteX1-109" fmla="*/ 1779968 w 4180787"/>
              <a:gd name="connsiteY1-110" fmla="*/ 241252 h 445451"/>
              <a:gd name="connsiteX2-111" fmla="*/ 4180787 w 4180787"/>
              <a:gd name="connsiteY2-112" fmla="*/ 4107 h 445451"/>
              <a:gd name="connsiteX3-113" fmla="*/ 4180787 w 4180787"/>
              <a:gd name="connsiteY3-114" fmla="*/ 436720 h 445451"/>
              <a:gd name="connsiteX4-115" fmla="*/ 1740284 w 4180787"/>
              <a:gd name="connsiteY4-116" fmla="*/ 304832 h 445451"/>
              <a:gd name="connsiteX5-117" fmla="*/ 0 w 4180787"/>
              <a:gd name="connsiteY5-118" fmla="*/ 436720 h 445451"/>
              <a:gd name="connsiteX6-119" fmla="*/ 0 w 4180787"/>
              <a:gd name="connsiteY6-120" fmla="*/ 4107 h 445451"/>
              <a:gd name="connsiteX0-121" fmla="*/ 0 w 4180787"/>
              <a:gd name="connsiteY0-122" fmla="*/ 4107 h 436720"/>
              <a:gd name="connsiteX1-123" fmla="*/ 1779968 w 4180787"/>
              <a:gd name="connsiteY1-124" fmla="*/ 241252 h 436720"/>
              <a:gd name="connsiteX2-125" fmla="*/ 4180787 w 4180787"/>
              <a:gd name="connsiteY2-126" fmla="*/ 4107 h 436720"/>
              <a:gd name="connsiteX3-127" fmla="*/ 4180787 w 4180787"/>
              <a:gd name="connsiteY3-128" fmla="*/ 436720 h 436720"/>
              <a:gd name="connsiteX4-129" fmla="*/ 1740284 w 4180787"/>
              <a:gd name="connsiteY4-130" fmla="*/ 304832 h 436720"/>
              <a:gd name="connsiteX5-131" fmla="*/ 0 w 4180787"/>
              <a:gd name="connsiteY5-132" fmla="*/ 436720 h 436720"/>
              <a:gd name="connsiteX6-133" fmla="*/ 0 w 4180787"/>
              <a:gd name="connsiteY6-134" fmla="*/ 4107 h 436720"/>
              <a:gd name="connsiteX0-135" fmla="*/ 0 w 4180787"/>
              <a:gd name="connsiteY0-136" fmla="*/ 4107 h 436720"/>
              <a:gd name="connsiteX1-137" fmla="*/ 1779968 w 4180787"/>
              <a:gd name="connsiteY1-138" fmla="*/ 241252 h 436720"/>
              <a:gd name="connsiteX2-139" fmla="*/ 4180787 w 4180787"/>
              <a:gd name="connsiteY2-140" fmla="*/ 4107 h 436720"/>
              <a:gd name="connsiteX3-141" fmla="*/ 4180787 w 4180787"/>
              <a:gd name="connsiteY3-142" fmla="*/ 436720 h 436720"/>
              <a:gd name="connsiteX4-143" fmla="*/ 1740284 w 4180787"/>
              <a:gd name="connsiteY4-144" fmla="*/ 304832 h 436720"/>
              <a:gd name="connsiteX5-145" fmla="*/ 0 w 4180787"/>
              <a:gd name="connsiteY5-146" fmla="*/ 436720 h 436720"/>
              <a:gd name="connsiteX6-147" fmla="*/ 0 w 4180787"/>
              <a:gd name="connsiteY6-148" fmla="*/ 4107 h 436720"/>
              <a:gd name="connsiteX0-149" fmla="*/ 0 w 4180787"/>
              <a:gd name="connsiteY0-150" fmla="*/ 0 h 432613"/>
              <a:gd name="connsiteX1-151" fmla="*/ 1779968 w 4180787"/>
              <a:gd name="connsiteY1-152" fmla="*/ 237145 h 432613"/>
              <a:gd name="connsiteX2-153" fmla="*/ 4180787 w 4180787"/>
              <a:gd name="connsiteY2-154" fmla="*/ 0 h 432613"/>
              <a:gd name="connsiteX3-155" fmla="*/ 4180787 w 4180787"/>
              <a:gd name="connsiteY3-156" fmla="*/ 432613 h 432613"/>
              <a:gd name="connsiteX4-157" fmla="*/ 1740284 w 4180787"/>
              <a:gd name="connsiteY4-158" fmla="*/ 300725 h 432613"/>
              <a:gd name="connsiteX5-159" fmla="*/ 0 w 4180787"/>
              <a:gd name="connsiteY5-160" fmla="*/ 432613 h 432613"/>
              <a:gd name="connsiteX6-161" fmla="*/ 0 w 4180787"/>
              <a:gd name="connsiteY6-162" fmla="*/ 0 h 43261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4180787" h="432613">
                <a:moveTo>
                  <a:pt x="0" y="0"/>
                </a:moveTo>
                <a:cubicBezTo>
                  <a:pt x="455759" y="126804"/>
                  <a:pt x="1083170" y="237145"/>
                  <a:pt x="1779968" y="237145"/>
                </a:cubicBezTo>
                <a:cubicBezTo>
                  <a:pt x="2476766" y="237145"/>
                  <a:pt x="3713158" y="116136"/>
                  <a:pt x="4180787" y="0"/>
                </a:cubicBezTo>
                <a:lnTo>
                  <a:pt x="4180787" y="432613"/>
                </a:lnTo>
                <a:cubicBezTo>
                  <a:pt x="3758675" y="303509"/>
                  <a:pt x="2437082" y="300725"/>
                  <a:pt x="1740284" y="300725"/>
                </a:cubicBezTo>
                <a:cubicBezTo>
                  <a:pt x="1043486" y="300725"/>
                  <a:pt x="357043" y="386721"/>
                  <a:pt x="0" y="432613"/>
                </a:cubicBezTo>
                <a:lnTo>
                  <a:pt x="0" y="0"/>
                </a:lnTo>
                <a:close/>
              </a:path>
            </a:pathLst>
          </a:custGeom>
          <a:solidFill>
            <a:srgbClr val="EAEAEA"/>
          </a:solidFill>
          <a:ln w="25400" cap="flat" cmpd="sng" algn="ctr">
            <a:noFill/>
            <a:prstDash val="solid"/>
          </a:ln>
          <a:effectLst/>
        </p:spPr>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60" name="椭圆 59"/>
          <p:cNvSpPr/>
          <p:nvPr/>
        </p:nvSpPr>
        <p:spPr>
          <a:xfrm>
            <a:off x="2187891" y="2287251"/>
            <a:ext cx="998364" cy="1021395"/>
          </a:xfrm>
          <a:prstGeom prst="ellipse">
            <a:avLst/>
          </a:prstGeom>
          <a:solidFill>
            <a:schemeClr val="accent1"/>
          </a:solidFill>
          <a:ln w="57150" cap="flat" cmpd="sng" algn="ctr">
            <a:solidFill>
              <a:schemeClr val="accent1">
                <a:lumMod val="40000"/>
                <a:lumOff val="60000"/>
              </a:schemeClr>
            </a:solidFill>
            <a:prstDash val="solid"/>
          </a:ln>
          <a:effectLst/>
        </p:spPr>
        <p:txBody>
          <a:bodyPr rot="0" spcFirstLastPara="0" vertOverflow="overflow" horzOverflow="overflow" vert="horz" wrap="square" lIns="0" tIns="0" rIns="0" bIns="0" numCol="1" spcCol="0" rtlCol="0" fromWordArt="0" anchor="ctr" anchorCtr="0" forceAA="0" compatLnSpc="1">
            <a:no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sz="3600" b="1" i="0" u="none" strike="noStrike" kern="0" cap="none" spc="0" normalizeH="0" baseline="0" noProof="0" dirty="0">
                <a:ln w="18415" cmpd="sng">
                  <a:noFill/>
                  <a:prstDash val="solid"/>
                </a:ln>
                <a:solidFill>
                  <a:srgbClr val="FFFFFF"/>
                </a:solidFill>
                <a:effectLst/>
                <a:uLnTx/>
                <a:uFillTx/>
                <a:latin typeface="Arial Rounded MT Bold" pitchFamily="34" charset="0"/>
                <a:ea typeface="微软雅黑" panose="020B0503020204020204" pitchFamily="34" charset="-122"/>
                <a:cs typeface="Times New Roman" panose="02020603050405020304" pitchFamily="18" charset="0"/>
              </a:rPr>
              <a:t>03</a:t>
            </a:r>
          </a:p>
        </p:txBody>
      </p:sp>
      <p:sp>
        <p:nvSpPr>
          <p:cNvPr id="58" name="椭圆 57"/>
          <p:cNvSpPr/>
          <p:nvPr/>
        </p:nvSpPr>
        <p:spPr>
          <a:xfrm>
            <a:off x="5953282" y="1131591"/>
            <a:ext cx="998364" cy="966864"/>
          </a:xfrm>
          <a:prstGeom prst="ellipse">
            <a:avLst/>
          </a:prstGeom>
          <a:solidFill>
            <a:schemeClr val="accent1"/>
          </a:solidFill>
          <a:ln w="57150" cap="flat" cmpd="sng" algn="ctr">
            <a:solidFill>
              <a:schemeClr val="accent1">
                <a:lumMod val="40000"/>
                <a:lumOff val="60000"/>
              </a:schemeClr>
            </a:solidFill>
            <a:prstDash val="solid"/>
          </a:ln>
          <a:effectLst/>
        </p:spPr>
        <p:txBody>
          <a:bodyPr rot="0" spcFirstLastPara="0" vertOverflow="overflow" horzOverflow="overflow" vert="horz" wrap="square" lIns="0" tIns="0" rIns="0" bIns="0" numCol="1" spcCol="0" rtlCol="0" fromWordArt="0" anchor="ctr" anchorCtr="0" forceAA="0" compatLnSpc="1">
            <a:no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sz="3600" b="1" i="0" u="none" strike="noStrike" kern="0" cap="none" spc="0" normalizeH="0" baseline="0" noProof="0" dirty="0">
                <a:ln w="18415" cmpd="sng">
                  <a:noFill/>
                  <a:prstDash val="solid"/>
                </a:ln>
                <a:solidFill>
                  <a:srgbClr val="FFFFFF"/>
                </a:solidFill>
                <a:effectLst/>
                <a:uLnTx/>
                <a:uFillTx/>
                <a:latin typeface="Arial Rounded MT Bold" pitchFamily="34" charset="0"/>
                <a:ea typeface="微软雅黑" panose="020B0503020204020204" pitchFamily="34" charset="-122"/>
                <a:cs typeface="Times New Roman" panose="02020603050405020304" pitchFamily="18" charset="0"/>
              </a:rPr>
              <a:t>02</a:t>
            </a:r>
          </a:p>
        </p:txBody>
      </p:sp>
      <p:sp>
        <p:nvSpPr>
          <p:cNvPr id="56" name="椭圆 55"/>
          <p:cNvSpPr/>
          <p:nvPr/>
        </p:nvSpPr>
        <p:spPr>
          <a:xfrm>
            <a:off x="5265969" y="2857652"/>
            <a:ext cx="674183" cy="650202"/>
          </a:xfrm>
          <a:prstGeom prst="ellipse">
            <a:avLst/>
          </a:prstGeom>
          <a:solidFill>
            <a:schemeClr val="accent1"/>
          </a:solidFill>
          <a:ln w="57150" cap="flat" cmpd="sng" algn="ctr">
            <a:solidFill>
              <a:schemeClr val="accent1">
                <a:lumMod val="40000"/>
                <a:lumOff val="60000"/>
              </a:schemeClr>
            </a:solidFill>
            <a:prstDash val="solid"/>
          </a:ln>
          <a:effectLst/>
        </p:spPr>
        <p:txBody>
          <a:bodyPr rot="0" spcFirstLastPara="0" vertOverflow="overflow" horzOverflow="overflow" vert="horz" wrap="square" lIns="0" tIns="0" rIns="0" bIns="0" numCol="1" spcCol="0" rtlCol="0" fromWordArt="0" anchor="ctr" anchorCtr="0" forceAA="0" compatLnSpc="1">
            <a:no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sz="2800" b="1" i="0" u="none" strike="noStrike" kern="0" cap="none" spc="0" normalizeH="0" baseline="0" noProof="0" dirty="0">
                <a:ln w="18415" cmpd="sng">
                  <a:noFill/>
                  <a:prstDash val="solid"/>
                </a:ln>
                <a:solidFill>
                  <a:srgbClr val="FFFFFF"/>
                </a:solidFill>
                <a:effectLst/>
                <a:uLnTx/>
                <a:uFillTx/>
                <a:latin typeface="Arial Rounded MT Bold" pitchFamily="34" charset="0"/>
                <a:ea typeface="微软雅黑" panose="020B0503020204020204" pitchFamily="34" charset="-122"/>
                <a:cs typeface="Times New Roman" panose="02020603050405020304" pitchFamily="18" charset="0"/>
              </a:rPr>
              <a:t>04</a:t>
            </a:r>
          </a:p>
        </p:txBody>
      </p:sp>
      <p:sp>
        <p:nvSpPr>
          <p:cNvPr id="52" name="椭圆 51"/>
          <p:cNvSpPr/>
          <p:nvPr/>
        </p:nvSpPr>
        <p:spPr>
          <a:xfrm>
            <a:off x="3574063" y="3113224"/>
            <a:ext cx="998364" cy="944196"/>
          </a:xfrm>
          <a:prstGeom prst="ellipse">
            <a:avLst/>
          </a:prstGeom>
          <a:solidFill>
            <a:schemeClr val="accent1"/>
          </a:solidFill>
          <a:ln w="57150" cap="flat" cmpd="sng" algn="ctr">
            <a:solidFill>
              <a:schemeClr val="accent1">
                <a:lumMod val="40000"/>
                <a:lumOff val="60000"/>
              </a:schemeClr>
            </a:solidFill>
            <a:prstDash val="solid"/>
          </a:ln>
          <a:effectLst/>
        </p:spPr>
        <p:txBody>
          <a:bodyPr rot="0" spcFirstLastPara="0" vertOverflow="overflow" horzOverflow="overflow" vert="horz" wrap="square" lIns="0" tIns="0" rIns="0" bIns="0" numCol="1" spcCol="0" rtlCol="0" fromWordArt="0" anchor="ctr" anchorCtr="0" forceAA="0" compatLnSpc="1">
            <a:no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sz="3600" b="1" i="0" u="none" strike="noStrike" kern="0" cap="none" spc="0" normalizeH="0" baseline="0" noProof="0" dirty="0">
                <a:ln w="18415" cmpd="sng">
                  <a:noFill/>
                  <a:prstDash val="solid"/>
                </a:ln>
                <a:solidFill>
                  <a:srgbClr val="FFFFFF"/>
                </a:solidFill>
                <a:effectLst/>
                <a:uLnTx/>
                <a:uFillTx/>
                <a:latin typeface="Arial Rounded MT Bold" pitchFamily="34" charset="0"/>
                <a:ea typeface="微软雅黑" panose="020B0503020204020204" pitchFamily="34" charset="-122"/>
                <a:cs typeface="Times New Roman" panose="02020603050405020304" pitchFamily="18" charset="0"/>
              </a:rPr>
              <a:t>05</a:t>
            </a:r>
          </a:p>
        </p:txBody>
      </p:sp>
      <p:sp>
        <p:nvSpPr>
          <p:cNvPr id="70" name="KSO_GT1"/>
          <p:cNvSpPr txBox="1"/>
          <p:nvPr/>
        </p:nvSpPr>
        <p:spPr>
          <a:xfrm>
            <a:off x="1855394" y="1740929"/>
            <a:ext cx="2117624" cy="546147"/>
          </a:xfrm>
          <a:prstGeom prst="rect">
            <a:avLst/>
          </a:prstGeom>
          <a:noFill/>
        </p:spPr>
        <p:txBody>
          <a:bodyPr wrap="square" lIns="0" tIns="0" rIns="0" bIns="0" rtlCol="0" anchor="ctr" anchorCtr="1">
            <a:noAutofit/>
          </a:bodyPr>
          <a:lstStyle/>
          <a:p>
            <a:pPr marL="0" marR="0" lvl="0" indent="0" algn="l" defTabSz="685800" rtl="0" eaLnBrk="1" fontAlgn="auto" latinLnBrk="0" hangingPunct="1">
              <a:lnSpc>
                <a:spcPct val="120000"/>
              </a:lnSpc>
              <a:spcBef>
                <a:spcPts val="0"/>
              </a:spcBef>
              <a:spcAft>
                <a:spcPts val="0"/>
              </a:spcAft>
              <a:buClrTx/>
              <a:buSzTx/>
              <a:buFontTx/>
              <a:buNone/>
              <a:defRPr/>
            </a:pPr>
            <a:r>
              <a:rPr kumimoji="0" lang="zh-CN" altLang="en-US" sz="1400" b="0" i="0" u="none" strike="noStrike" kern="0" cap="none" spc="0" normalizeH="0" baseline="0" noProof="0" dirty="0">
                <a:ln>
                  <a:noFill/>
                </a:ln>
                <a:solidFill>
                  <a:srgbClr val="47494B">
                    <a:lumMod val="50000"/>
                    <a:lumOff val="50000"/>
                  </a:srgbClr>
                </a:solidFill>
                <a:effectLst/>
                <a:uLnTx/>
                <a:uFillTx/>
                <a:latin typeface="幼圆" panose="02010509060101010101" charset="-122"/>
                <a:ea typeface="等线" panose="02010600030101010101" pitchFamily="2" charset="-122"/>
                <a:cs typeface="Arial" panose="020B0604020202020204" pitchFamily="34" charset="0"/>
              </a:rPr>
              <a:t>请在此处输入您的文本</a:t>
            </a:r>
          </a:p>
          <a:p>
            <a:pPr marL="0" marR="0" lvl="0" indent="0" algn="l" defTabSz="685800" rtl="0" eaLnBrk="1" fontAlgn="auto" latinLnBrk="0" hangingPunct="1">
              <a:lnSpc>
                <a:spcPct val="120000"/>
              </a:lnSpc>
              <a:spcBef>
                <a:spcPts val="0"/>
              </a:spcBef>
              <a:spcAft>
                <a:spcPts val="0"/>
              </a:spcAft>
              <a:buClrTx/>
              <a:buSzTx/>
              <a:buFontTx/>
              <a:buNone/>
              <a:defRPr/>
            </a:pPr>
            <a:r>
              <a:rPr kumimoji="0" lang="zh-CN" altLang="en-US" sz="1400" b="0" i="0" u="none" strike="noStrike" kern="0" cap="none" spc="0" normalizeH="0" baseline="0" noProof="0" dirty="0">
                <a:ln>
                  <a:noFill/>
                </a:ln>
                <a:solidFill>
                  <a:srgbClr val="47494B">
                    <a:lumMod val="50000"/>
                    <a:lumOff val="50000"/>
                  </a:srgbClr>
                </a:solidFill>
                <a:effectLst/>
                <a:uLnTx/>
                <a:uFillTx/>
                <a:latin typeface="幼圆" panose="02010509060101010101" charset="-122"/>
                <a:ea typeface="等线" panose="02010600030101010101" pitchFamily="2" charset="-122"/>
                <a:cs typeface="Arial" panose="020B0604020202020204" pitchFamily="34" charset="0"/>
              </a:rPr>
              <a:t>请在此处输入您的文本</a:t>
            </a:r>
          </a:p>
        </p:txBody>
      </p:sp>
      <p:sp>
        <p:nvSpPr>
          <p:cNvPr id="71" name="KSO_GT3"/>
          <p:cNvSpPr txBox="1"/>
          <p:nvPr/>
        </p:nvSpPr>
        <p:spPr>
          <a:xfrm>
            <a:off x="1251179" y="3465763"/>
            <a:ext cx="2117623" cy="546147"/>
          </a:xfrm>
          <a:prstGeom prst="rect">
            <a:avLst/>
          </a:prstGeom>
          <a:noFill/>
        </p:spPr>
        <p:txBody>
          <a:bodyPr wrap="square" lIns="0" tIns="0" rIns="0" bIns="0" rtlCol="0" anchor="ctr" anchorCtr="1">
            <a:noAutofit/>
          </a:bodyPr>
          <a:lstStyle/>
          <a:p>
            <a:pPr marL="0" marR="0" lvl="0" indent="0" algn="l" defTabSz="685800" rtl="0" eaLnBrk="1" fontAlgn="auto" latinLnBrk="0" hangingPunct="1">
              <a:lnSpc>
                <a:spcPct val="120000"/>
              </a:lnSpc>
              <a:spcBef>
                <a:spcPts val="0"/>
              </a:spcBef>
              <a:spcAft>
                <a:spcPts val="0"/>
              </a:spcAft>
              <a:buClrTx/>
              <a:buSzTx/>
              <a:buFontTx/>
              <a:buNone/>
              <a:defRPr/>
            </a:pPr>
            <a:r>
              <a:rPr kumimoji="0" lang="zh-CN" altLang="en-US" sz="1400" b="0" i="0" u="none" strike="noStrike" kern="0" cap="none" spc="0" normalizeH="0" baseline="0" noProof="0" dirty="0">
                <a:ln>
                  <a:noFill/>
                </a:ln>
                <a:solidFill>
                  <a:srgbClr val="47494B">
                    <a:lumMod val="50000"/>
                    <a:lumOff val="50000"/>
                  </a:srgbClr>
                </a:solidFill>
                <a:effectLst/>
                <a:uLnTx/>
                <a:uFillTx/>
                <a:latin typeface="幼圆" panose="02010509060101010101" charset="-122"/>
                <a:ea typeface="等线" panose="02010600030101010101" pitchFamily="2" charset="-122"/>
                <a:cs typeface="Arial" panose="020B0604020202020204" pitchFamily="34" charset="0"/>
              </a:rPr>
              <a:t>请在此处输入您的文本</a:t>
            </a:r>
          </a:p>
          <a:p>
            <a:pPr marL="0" marR="0" lvl="0" indent="0" algn="l" defTabSz="685800" rtl="0" eaLnBrk="1" fontAlgn="auto" latinLnBrk="0" hangingPunct="1">
              <a:lnSpc>
                <a:spcPct val="120000"/>
              </a:lnSpc>
              <a:spcBef>
                <a:spcPts val="0"/>
              </a:spcBef>
              <a:spcAft>
                <a:spcPts val="0"/>
              </a:spcAft>
              <a:buClrTx/>
              <a:buSzTx/>
              <a:buFontTx/>
              <a:buNone/>
              <a:defRPr/>
            </a:pPr>
            <a:r>
              <a:rPr kumimoji="0" lang="zh-CN" altLang="en-US" sz="1400" b="0" i="0" u="none" strike="noStrike" kern="0" cap="none" spc="0" normalizeH="0" baseline="0" noProof="0" dirty="0">
                <a:ln>
                  <a:noFill/>
                </a:ln>
                <a:solidFill>
                  <a:srgbClr val="47494B">
                    <a:lumMod val="50000"/>
                    <a:lumOff val="50000"/>
                  </a:srgbClr>
                </a:solidFill>
                <a:effectLst/>
                <a:uLnTx/>
                <a:uFillTx/>
                <a:latin typeface="幼圆" panose="02010509060101010101" charset="-122"/>
                <a:ea typeface="等线" panose="02010600030101010101" pitchFamily="2" charset="-122"/>
                <a:cs typeface="Arial" panose="020B0604020202020204" pitchFamily="34" charset="0"/>
              </a:rPr>
              <a:t>请在此处输入您的文本</a:t>
            </a:r>
          </a:p>
        </p:txBody>
      </p:sp>
      <p:sp>
        <p:nvSpPr>
          <p:cNvPr id="73" name="KSO_GT2"/>
          <p:cNvSpPr txBox="1"/>
          <p:nvPr/>
        </p:nvSpPr>
        <p:spPr>
          <a:xfrm>
            <a:off x="5705869" y="2219162"/>
            <a:ext cx="2117624" cy="546147"/>
          </a:xfrm>
          <a:prstGeom prst="rect">
            <a:avLst/>
          </a:prstGeom>
          <a:noFill/>
        </p:spPr>
        <p:txBody>
          <a:bodyPr wrap="square" lIns="0" tIns="0" rIns="0" bIns="0" rtlCol="0" anchor="ctr" anchorCtr="1">
            <a:noAutofit/>
          </a:bodyPr>
          <a:lstStyle/>
          <a:p>
            <a:pPr marL="0" marR="0" lvl="0" indent="0" algn="l" defTabSz="685800" rtl="0" eaLnBrk="1" fontAlgn="auto" latinLnBrk="0" hangingPunct="1">
              <a:lnSpc>
                <a:spcPct val="120000"/>
              </a:lnSpc>
              <a:spcBef>
                <a:spcPts val="0"/>
              </a:spcBef>
              <a:spcAft>
                <a:spcPts val="0"/>
              </a:spcAft>
              <a:buClrTx/>
              <a:buSzTx/>
              <a:buFontTx/>
              <a:buNone/>
              <a:defRPr/>
            </a:pPr>
            <a:r>
              <a:rPr kumimoji="0" lang="zh-CN" altLang="en-US" sz="1400" b="0" i="0" u="none" strike="noStrike" kern="0" cap="none" spc="0" normalizeH="0" baseline="0" noProof="0" dirty="0">
                <a:ln>
                  <a:noFill/>
                </a:ln>
                <a:solidFill>
                  <a:srgbClr val="47494B">
                    <a:lumMod val="50000"/>
                    <a:lumOff val="50000"/>
                  </a:srgbClr>
                </a:solidFill>
                <a:effectLst/>
                <a:uLnTx/>
                <a:uFillTx/>
                <a:latin typeface="幼圆" panose="02010509060101010101" charset="-122"/>
                <a:ea typeface="等线" panose="02010600030101010101" pitchFamily="2" charset="-122"/>
                <a:cs typeface="Arial" panose="020B0604020202020204" pitchFamily="34" charset="0"/>
              </a:rPr>
              <a:t>请在此处输入您的文本</a:t>
            </a:r>
          </a:p>
          <a:p>
            <a:pPr marL="0" marR="0" lvl="0" indent="0" algn="l" defTabSz="685800" rtl="0" eaLnBrk="1" fontAlgn="auto" latinLnBrk="0" hangingPunct="1">
              <a:lnSpc>
                <a:spcPct val="120000"/>
              </a:lnSpc>
              <a:spcBef>
                <a:spcPts val="0"/>
              </a:spcBef>
              <a:spcAft>
                <a:spcPts val="0"/>
              </a:spcAft>
              <a:buClrTx/>
              <a:buSzTx/>
              <a:buFontTx/>
              <a:buNone/>
              <a:defRPr/>
            </a:pPr>
            <a:r>
              <a:rPr kumimoji="0" lang="zh-CN" altLang="en-US" sz="1400" b="0" i="0" u="none" strike="noStrike" kern="0" cap="none" spc="0" normalizeH="0" baseline="0" noProof="0" dirty="0">
                <a:ln>
                  <a:noFill/>
                </a:ln>
                <a:solidFill>
                  <a:srgbClr val="47494B">
                    <a:lumMod val="50000"/>
                    <a:lumOff val="50000"/>
                  </a:srgbClr>
                </a:solidFill>
                <a:effectLst/>
                <a:uLnTx/>
                <a:uFillTx/>
                <a:latin typeface="幼圆" panose="02010509060101010101" charset="-122"/>
                <a:ea typeface="等线" panose="02010600030101010101" pitchFamily="2" charset="-122"/>
                <a:cs typeface="Arial" panose="020B0604020202020204" pitchFamily="34" charset="0"/>
              </a:rPr>
              <a:t>请在此处输入您的文本</a:t>
            </a:r>
          </a:p>
        </p:txBody>
      </p:sp>
      <p:sp>
        <p:nvSpPr>
          <p:cNvPr id="74" name="KSO_GT4"/>
          <p:cNvSpPr txBox="1"/>
          <p:nvPr/>
        </p:nvSpPr>
        <p:spPr>
          <a:xfrm>
            <a:off x="5940152" y="3018438"/>
            <a:ext cx="1992301" cy="705440"/>
          </a:xfrm>
          <a:prstGeom prst="rect">
            <a:avLst/>
          </a:prstGeom>
          <a:noFill/>
        </p:spPr>
        <p:txBody>
          <a:bodyPr wrap="square" lIns="0" tIns="0" rIns="0" bIns="0" rtlCol="0" anchor="ctr" anchorCtr="1">
            <a:noAutofit/>
          </a:bodyPr>
          <a:lstStyle/>
          <a:p>
            <a:pPr marL="0" marR="0" lvl="0" indent="0" algn="l" defTabSz="685800" rtl="0" eaLnBrk="1" fontAlgn="auto" latinLnBrk="0" hangingPunct="1">
              <a:lnSpc>
                <a:spcPct val="120000"/>
              </a:lnSpc>
              <a:spcBef>
                <a:spcPts val="0"/>
              </a:spcBef>
              <a:spcAft>
                <a:spcPts val="0"/>
              </a:spcAft>
              <a:buClrTx/>
              <a:buSzTx/>
              <a:buFontTx/>
              <a:buNone/>
              <a:defRPr/>
            </a:pPr>
            <a:r>
              <a:rPr kumimoji="0" lang="zh-CN" altLang="en-US" sz="1400" b="0" i="0" u="none" strike="noStrike" kern="0" cap="none" spc="0" normalizeH="0" baseline="0" noProof="0" dirty="0">
                <a:ln>
                  <a:noFill/>
                </a:ln>
                <a:solidFill>
                  <a:srgbClr val="47494B">
                    <a:lumMod val="50000"/>
                    <a:lumOff val="50000"/>
                  </a:srgbClr>
                </a:solidFill>
                <a:effectLst/>
                <a:uLnTx/>
                <a:uFillTx/>
                <a:latin typeface="幼圆" panose="02010509060101010101" charset="-122"/>
                <a:ea typeface="等线" panose="02010600030101010101" pitchFamily="2" charset="-122"/>
                <a:cs typeface="Arial" panose="020B0604020202020204" pitchFamily="34" charset="0"/>
              </a:rPr>
              <a:t>请在此处输入您的文本</a:t>
            </a:r>
          </a:p>
          <a:p>
            <a:pPr marL="0" marR="0" lvl="0" indent="0" algn="l" defTabSz="685800" rtl="0" eaLnBrk="1" fontAlgn="auto" latinLnBrk="0" hangingPunct="1">
              <a:lnSpc>
                <a:spcPct val="120000"/>
              </a:lnSpc>
              <a:spcBef>
                <a:spcPts val="0"/>
              </a:spcBef>
              <a:spcAft>
                <a:spcPts val="0"/>
              </a:spcAft>
              <a:buClrTx/>
              <a:buSzTx/>
              <a:buFontTx/>
              <a:buNone/>
              <a:defRPr/>
            </a:pPr>
            <a:r>
              <a:rPr kumimoji="0" lang="zh-CN" altLang="en-US" sz="1400" b="0" i="0" u="none" strike="noStrike" kern="0" cap="none" spc="0" normalizeH="0" baseline="0" noProof="0" dirty="0">
                <a:ln>
                  <a:noFill/>
                </a:ln>
                <a:solidFill>
                  <a:srgbClr val="47494B">
                    <a:lumMod val="50000"/>
                    <a:lumOff val="50000"/>
                  </a:srgbClr>
                </a:solidFill>
                <a:effectLst/>
                <a:uLnTx/>
                <a:uFillTx/>
                <a:latin typeface="幼圆" panose="02010509060101010101" charset="-122"/>
                <a:ea typeface="等线" panose="02010600030101010101" pitchFamily="2" charset="-122"/>
                <a:cs typeface="Arial" panose="020B0604020202020204" pitchFamily="34" charset="0"/>
              </a:rPr>
              <a:t>请在此处输入您的文本</a:t>
            </a:r>
          </a:p>
        </p:txBody>
      </p:sp>
      <p:sp>
        <p:nvSpPr>
          <p:cNvPr id="75" name="KSO_GT5"/>
          <p:cNvSpPr txBox="1"/>
          <p:nvPr/>
        </p:nvSpPr>
        <p:spPr>
          <a:xfrm>
            <a:off x="3059832" y="4185842"/>
            <a:ext cx="2004694" cy="546148"/>
          </a:xfrm>
          <a:prstGeom prst="rect">
            <a:avLst/>
          </a:prstGeom>
          <a:noFill/>
        </p:spPr>
        <p:txBody>
          <a:bodyPr wrap="square" lIns="0" tIns="0" rIns="0" bIns="0" rtlCol="0" anchor="ctr" anchorCtr="1">
            <a:noAutofit/>
          </a:bodyPr>
          <a:lstStyle/>
          <a:p>
            <a:pPr marL="0" marR="0" lvl="0" indent="0" algn="l" defTabSz="685800" rtl="0" eaLnBrk="1" fontAlgn="auto" latinLnBrk="0" hangingPunct="1">
              <a:lnSpc>
                <a:spcPct val="120000"/>
              </a:lnSpc>
              <a:spcBef>
                <a:spcPts val="0"/>
              </a:spcBef>
              <a:spcAft>
                <a:spcPts val="0"/>
              </a:spcAft>
              <a:buClrTx/>
              <a:buSzTx/>
              <a:buFontTx/>
              <a:buNone/>
              <a:defRPr/>
            </a:pPr>
            <a:r>
              <a:rPr kumimoji="0" lang="zh-CN" altLang="en-US" sz="1400" b="0" i="0" u="none" strike="noStrike" kern="0" cap="none" spc="0" normalizeH="0" baseline="0" noProof="0" dirty="0">
                <a:ln>
                  <a:noFill/>
                </a:ln>
                <a:solidFill>
                  <a:srgbClr val="47494B">
                    <a:lumMod val="50000"/>
                    <a:lumOff val="50000"/>
                  </a:srgbClr>
                </a:solidFill>
                <a:effectLst/>
                <a:uLnTx/>
                <a:uFillTx/>
                <a:latin typeface="幼圆" panose="02010509060101010101" charset="-122"/>
                <a:ea typeface="等线" panose="02010600030101010101" pitchFamily="2" charset="-122"/>
                <a:cs typeface="Arial" panose="020B0604020202020204" pitchFamily="34" charset="0"/>
              </a:rPr>
              <a:t>请在此处输入您的文本</a:t>
            </a:r>
          </a:p>
          <a:p>
            <a:pPr marL="0" marR="0" lvl="0" indent="0" algn="l" defTabSz="685800" rtl="0" eaLnBrk="1" fontAlgn="auto" latinLnBrk="0" hangingPunct="1">
              <a:lnSpc>
                <a:spcPct val="120000"/>
              </a:lnSpc>
              <a:spcBef>
                <a:spcPts val="0"/>
              </a:spcBef>
              <a:spcAft>
                <a:spcPts val="0"/>
              </a:spcAft>
              <a:buClrTx/>
              <a:buSzTx/>
              <a:buFontTx/>
              <a:buNone/>
              <a:defRPr/>
            </a:pPr>
            <a:r>
              <a:rPr kumimoji="0" lang="zh-CN" altLang="en-US" sz="1400" b="0" i="0" u="none" strike="noStrike" kern="0" cap="none" spc="0" normalizeH="0" baseline="0" noProof="0" dirty="0">
                <a:ln>
                  <a:noFill/>
                </a:ln>
                <a:solidFill>
                  <a:srgbClr val="47494B">
                    <a:lumMod val="50000"/>
                    <a:lumOff val="50000"/>
                  </a:srgbClr>
                </a:solidFill>
                <a:effectLst/>
                <a:uLnTx/>
                <a:uFillTx/>
                <a:latin typeface="幼圆" panose="02010509060101010101" charset="-122"/>
                <a:ea typeface="等线" panose="02010600030101010101" pitchFamily="2" charset="-122"/>
                <a:cs typeface="Arial" panose="020B0604020202020204" pitchFamily="34" charset="0"/>
              </a:rPr>
              <a:t>请在此处输入您的文本</a:t>
            </a:r>
          </a:p>
        </p:txBody>
      </p:sp>
      <p:sp>
        <p:nvSpPr>
          <p:cNvPr id="6" name="标题 5"/>
          <p:cNvSpPr>
            <a:spLocks noGrp="1"/>
          </p:cNvSpPr>
          <p:nvPr>
            <p:ph type="title" idx="4294967295"/>
          </p:nvPr>
        </p:nvSpPr>
        <p:spPr>
          <a:xfrm>
            <a:off x="0" y="274638"/>
            <a:ext cx="7886700" cy="993775"/>
          </a:xfrm>
        </p:spPr>
        <p:txBody>
          <a:bodyPr/>
          <a:lstStyle/>
          <a:p>
            <a:r>
              <a:rPr lang="zh-CN" altLang="en-US" dirty="0"/>
              <a:t>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childTnLst>
                          </p:cTn>
                        </p:par>
                        <p:par>
                          <p:cTn id="12" fill="hold">
                            <p:stCondLst>
                              <p:cond delay="0"/>
                            </p:stCondLst>
                            <p:childTnLst>
                              <p:par>
                                <p:cTn id="13" presetID="21" presetClass="entr" presetSubtype="1" fill="hold" grpId="0" nodeType="afterEffect">
                                  <p:stCondLst>
                                    <p:cond delay="0"/>
                                  </p:stCondLst>
                                  <p:childTnLst>
                                    <p:set>
                                      <p:cBhvr>
                                        <p:cTn id="14" dur="1" fill="hold">
                                          <p:stCondLst>
                                            <p:cond delay="0"/>
                                          </p:stCondLst>
                                        </p:cTn>
                                        <p:tgtEl>
                                          <p:spTgt spid="62"/>
                                        </p:tgtEl>
                                        <p:attrNameLst>
                                          <p:attrName>style.visibility</p:attrName>
                                        </p:attrNameLst>
                                      </p:cBhvr>
                                      <p:to>
                                        <p:strVal val="visible"/>
                                      </p:to>
                                    </p:set>
                                    <p:animEffect transition="in" filter="wheel(1)">
                                      <p:cBhvr>
                                        <p:cTn id="15" dur="2000"/>
                                        <p:tgtEl>
                                          <p:spTgt spid="62"/>
                                        </p:tgtEl>
                                      </p:cBhvr>
                                    </p:animEffect>
                                  </p:childTnLst>
                                </p:cTn>
                              </p:par>
                            </p:childTnLst>
                          </p:cTn>
                        </p:par>
                        <p:par>
                          <p:cTn id="16" fill="hold">
                            <p:stCondLst>
                              <p:cond delay="2000"/>
                            </p:stCondLst>
                            <p:childTnLst>
                              <p:par>
                                <p:cTn id="17" presetID="30" presetClass="entr" presetSubtype="0" fill="hold" grpId="0" nodeType="afterEffect">
                                  <p:stCondLst>
                                    <p:cond delay="0"/>
                                  </p:stCondLst>
                                  <p:childTnLst>
                                    <p:set>
                                      <p:cBhvr>
                                        <p:cTn id="18" dur="1" fill="hold">
                                          <p:stCondLst>
                                            <p:cond delay="0"/>
                                          </p:stCondLst>
                                        </p:cTn>
                                        <p:tgtEl>
                                          <p:spTgt spid="70"/>
                                        </p:tgtEl>
                                        <p:attrNameLst>
                                          <p:attrName>style.visibility</p:attrName>
                                        </p:attrNameLst>
                                      </p:cBhvr>
                                      <p:to>
                                        <p:strVal val="visible"/>
                                      </p:to>
                                    </p:set>
                                    <p:animEffect transition="in" filter="fade">
                                      <p:cBhvr>
                                        <p:cTn id="19" dur="800" decel="100000"/>
                                        <p:tgtEl>
                                          <p:spTgt spid="70"/>
                                        </p:tgtEl>
                                      </p:cBhvr>
                                    </p:animEffect>
                                    <p:anim calcmode="lin" valueType="num">
                                      <p:cBhvr>
                                        <p:cTn id="20" dur="800" decel="100000" fill="hold"/>
                                        <p:tgtEl>
                                          <p:spTgt spid="70"/>
                                        </p:tgtEl>
                                        <p:attrNameLst>
                                          <p:attrName>style.rotation</p:attrName>
                                        </p:attrNameLst>
                                      </p:cBhvr>
                                      <p:tavLst>
                                        <p:tav tm="0">
                                          <p:val>
                                            <p:fltVal val="-90"/>
                                          </p:val>
                                        </p:tav>
                                        <p:tav tm="100000">
                                          <p:val>
                                            <p:fltVal val="0"/>
                                          </p:val>
                                        </p:tav>
                                      </p:tavLst>
                                    </p:anim>
                                    <p:anim calcmode="lin" valueType="num">
                                      <p:cBhvr>
                                        <p:cTn id="21" dur="800" decel="100000" fill="hold"/>
                                        <p:tgtEl>
                                          <p:spTgt spid="70"/>
                                        </p:tgtEl>
                                        <p:attrNameLst>
                                          <p:attrName>ppt_x</p:attrName>
                                        </p:attrNameLst>
                                      </p:cBhvr>
                                      <p:tavLst>
                                        <p:tav tm="0">
                                          <p:val>
                                            <p:strVal val="#ppt_x+0.4"/>
                                          </p:val>
                                        </p:tav>
                                        <p:tav tm="100000">
                                          <p:val>
                                            <p:strVal val="#ppt_x-0.05"/>
                                          </p:val>
                                        </p:tav>
                                      </p:tavLst>
                                    </p:anim>
                                    <p:anim calcmode="lin" valueType="num">
                                      <p:cBhvr>
                                        <p:cTn id="22" dur="800" decel="100000" fill="hold"/>
                                        <p:tgtEl>
                                          <p:spTgt spid="70"/>
                                        </p:tgtEl>
                                        <p:attrNameLst>
                                          <p:attrName>ppt_y</p:attrName>
                                        </p:attrNameLst>
                                      </p:cBhvr>
                                      <p:tavLst>
                                        <p:tav tm="0">
                                          <p:val>
                                            <p:strVal val="#ppt_y-0.4"/>
                                          </p:val>
                                        </p:tav>
                                        <p:tav tm="100000">
                                          <p:val>
                                            <p:strVal val="#ppt_y+0.1"/>
                                          </p:val>
                                        </p:tav>
                                      </p:tavLst>
                                    </p:anim>
                                    <p:anim calcmode="lin" valueType="num">
                                      <p:cBhvr>
                                        <p:cTn id="23" dur="200" accel="100000" fill="hold">
                                          <p:stCondLst>
                                            <p:cond delay="800"/>
                                          </p:stCondLst>
                                        </p:cTn>
                                        <p:tgtEl>
                                          <p:spTgt spid="70"/>
                                        </p:tgtEl>
                                        <p:attrNameLst>
                                          <p:attrName>ppt_x</p:attrName>
                                        </p:attrNameLst>
                                      </p:cBhvr>
                                      <p:tavLst>
                                        <p:tav tm="0">
                                          <p:val>
                                            <p:strVal val="#ppt_x-0.05"/>
                                          </p:val>
                                        </p:tav>
                                        <p:tav tm="100000">
                                          <p:val>
                                            <p:strVal val="#ppt_x"/>
                                          </p:val>
                                        </p:tav>
                                      </p:tavLst>
                                    </p:anim>
                                    <p:anim calcmode="lin" valueType="num">
                                      <p:cBhvr>
                                        <p:cTn id="24" dur="200" accel="100000" fill="hold">
                                          <p:stCondLst>
                                            <p:cond delay="800"/>
                                          </p:stCondLst>
                                        </p:cTn>
                                        <p:tgtEl>
                                          <p:spTgt spid="70"/>
                                        </p:tgtEl>
                                        <p:attrNameLst>
                                          <p:attrName>ppt_y</p:attrName>
                                        </p:attrNameLst>
                                      </p:cBhvr>
                                      <p:tavLst>
                                        <p:tav tm="0">
                                          <p:val>
                                            <p:strVal val="#ppt_y+0.1"/>
                                          </p:val>
                                        </p:tav>
                                        <p:tav tm="100000">
                                          <p:val>
                                            <p:strVal val="#ppt_y"/>
                                          </p:val>
                                        </p:tav>
                                      </p:tavLst>
                                    </p:anim>
                                  </p:childTnLst>
                                </p:cTn>
                              </p:par>
                            </p:childTnLst>
                          </p:cTn>
                        </p:par>
                        <p:par>
                          <p:cTn id="25" fill="hold">
                            <p:stCondLst>
                              <p:cond delay="3000"/>
                            </p:stCondLst>
                            <p:childTnLst>
                              <p:par>
                                <p:cTn id="26" presetID="22" presetClass="entr" presetSubtype="8" fill="hold" grpId="0" nodeType="afterEffect">
                                  <p:stCondLst>
                                    <p:cond delay="0"/>
                                  </p:stCondLst>
                                  <p:childTnLst>
                                    <p:set>
                                      <p:cBhvr>
                                        <p:cTn id="27" dur="1" fill="hold">
                                          <p:stCondLst>
                                            <p:cond delay="0"/>
                                          </p:stCondLst>
                                        </p:cTn>
                                        <p:tgtEl>
                                          <p:spTgt spid="43"/>
                                        </p:tgtEl>
                                        <p:attrNameLst>
                                          <p:attrName>style.visibility</p:attrName>
                                        </p:attrNameLst>
                                      </p:cBhvr>
                                      <p:to>
                                        <p:strVal val="visible"/>
                                      </p:to>
                                    </p:set>
                                    <p:animEffect transition="in" filter="wipe(left)">
                                      <p:cBhvr>
                                        <p:cTn id="28" dur="500"/>
                                        <p:tgtEl>
                                          <p:spTgt spid="43"/>
                                        </p:tgtEl>
                                      </p:cBhvr>
                                    </p:animEffect>
                                  </p:childTnLst>
                                </p:cTn>
                              </p:par>
                            </p:childTnLst>
                          </p:cTn>
                        </p:par>
                        <p:par>
                          <p:cTn id="29" fill="hold">
                            <p:stCondLst>
                              <p:cond delay="3500"/>
                            </p:stCondLst>
                            <p:childTnLst>
                              <p:par>
                                <p:cTn id="30" presetID="21" presetClass="entr" presetSubtype="1" fill="hold" grpId="0" nodeType="afterEffect">
                                  <p:stCondLst>
                                    <p:cond delay="0"/>
                                  </p:stCondLst>
                                  <p:childTnLst>
                                    <p:set>
                                      <p:cBhvr>
                                        <p:cTn id="31" dur="1" fill="hold">
                                          <p:stCondLst>
                                            <p:cond delay="0"/>
                                          </p:stCondLst>
                                        </p:cTn>
                                        <p:tgtEl>
                                          <p:spTgt spid="58"/>
                                        </p:tgtEl>
                                        <p:attrNameLst>
                                          <p:attrName>style.visibility</p:attrName>
                                        </p:attrNameLst>
                                      </p:cBhvr>
                                      <p:to>
                                        <p:strVal val="visible"/>
                                      </p:to>
                                    </p:set>
                                    <p:animEffect transition="in" filter="wheel(1)">
                                      <p:cBhvr>
                                        <p:cTn id="32" dur="2000"/>
                                        <p:tgtEl>
                                          <p:spTgt spid="58"/>
                                        </p:tgtEl>
                                      </p:cBhvr>
                                    </p:animEffect>
                                  </p:childTnLst>
                                </p:cTn>
                              </p:par>
                            </p:childTnLst>
                          </p:cTn>
                        </p:par>
                        <p:par>
                          <p:cTn id="33" fill="hold">
                            <p:stCondLst>
                              <p:cond delay="5500"/>
                            </p:stCondLst>
                            <p:childTnLst>
                              <p:par>
                                <p:cTn id="34" presetID="30" presetClass="entr" presetSubtype="0" fill="hold" grpId="0" nodeType="afterEffect">
                                  <p:stCondLst>
                                    <p:cond delay="0"/>
                                  </p:stCondLst>
                                  <p:childTnLst>
                                    <p:set>
                                      <p:cBhvr>
                                        <p:cTn id="35" dur="1" fill="hold">
                                          <p:stCondLst>
                                            <p:cond delay="0"/>
                                          </p:stCondLst>
                                        </p:cTn>
                                        <p:tgtEl>
                                          <p:spTgt spid="73"/>
                                        </p:tgtEl>
                                        <p:attrNameLst>
                                          <p:attrName>style.visibility</p:attrName>
                                        </p:attrNameLst>
                                      </p:cBhvr>
                                      <p:to>
                                        <p:strVal val="visible"/>
                                      </p:to>
                                    </p:set>
                                    <p:animEffect transition="in" filter="fade">
                                      <p:cBhvr>
                                        <p:cTn id="36" dur="800" decel="100000"/>
                                        <p:tgtEl>
                                          <p:spTgt spid="73"/>
                                        </p:tgtEl>
                                      </p:cBhvr>
                                    </p:animEffect>
                                    <p:anim calcmode="lin" valueType="num">
                                      <p:cBhvr>
                                        <p:cTn id="37" dur="800" decel="100000" fill="hold"/>
                                        <p:tgtEl>
                                          <p:spTgt spid="73"/>
                                        </p:tgtEl>
                                        <p:attrNameLst>
                                          <p:attrName>style.rotation</p:attrName>
                                        </p:attrNameLst>
                                      </p:cBhvr>
                                      <p:tavLst>
                                        <p:tav tm="0">
                                          <p:val>
                                            <p:fltVal val="-90"/>
                                          </p:val>
                                        </p:tav>
                                        <p:tav tm="100000">
                                          <p:val>
                                            <p:fltVal val="0"/>
                                          </p:val>
                                        </p:tav>
                                      </p:tavLst>
                                    </p:anim>
                                    <p:anim calcmode="lin" valueType="num">
                                      <p:cBhvr>
                                        <p:cTn id="38" dur="800" decel="100000" fill="hold"/>
                                        <p:tgtEl>
                                          <p:spTgt spid="73"/>
                                        </p:tgtEl>
                                        <p:attrNameLst>
                                          <p:attrName>ppt_x</p:attrName>
                                        </p:attrNameLst>
                                      </p:cBhvr>
                                      <p:tavLst>
                                        <p:tav tm="0">
                                          <p:val>
                                            <p:strVal val="#ppt_x+0.4"/>
                                          </p:val>
                                        </p:tav>
                                        <p:tav tm="100000">
                                          <p:val>
                                            <p:strVal val="#ppt_x-0.05"/>
                                          </p:val>
                                        </p:tav>
                                      </p:tavLst>
                                    </p:anim>
                                    <p:anim calcmode="lin" valueType="num">
                                      <p:cBhvr>
                                        <p:cTn id="39" dur="800" decel="100000" fill="hold"/>
                                        <p:tgtEl>
                                          <p:spTgt spid="73"/>
                                        </p:tgtEl>
                                        <p:attrNameLst>
                                          <p:attrName>ppt_y</p:attrName>
                                        </p:attrNameLst>
                                      </p:cBhvr>
                                      <p:tavLst>
                                        <p:tav tm="0">
                                          <p:val>
                                            <p:strVal val="#ppt_y-0.4"/>
                                          </p:val>
                                        </p:tav>
                                        <p:tav tm="100000">
                                          <p:val>
                                            <p:strVal val="#ppt_y+0.1"/>
                                          </p:val>
                                        </p:tav>
                                      </p:tavLst>
                                    </p:anim>
                                    <p:anim calcmode="lin" valueType="num">
                                      <p:cBhvr>
                                        <p:cTn id="40" dur="200" accel="100000" fill="hold">
                                          <p:stCondLst>
                                            <p:cond delay="800"/>
                                          </p:stCondLst>
                                        </p:cTn>
                                        <p:tgtEl>
                                          <p:spTgt spid="73"/>
                                        </p:tgtEl>
                                        <p:attrNameLst>
                                          <p:attrName>ppt_x</p:attrName>
                                        </p:attrNameLst>
                                      </p:cBhvr>
                                      <p:tavLst>
                                        <p:tav tm="0">
                                          <p:val>
                                            <p:strVal val="#ppt_x-0.05"/>
                                          </p:val>
                                        </p:tav>
                                        <p:tav tm="100000">
                                          <p:val>
                                            <p:strVal val="#ppt_x"/>
                                          </p:val>
                                        </p:tav>
                                      </p:tavLst>
                                    </p:anim>
                                    <p:anim calcmode="lin" valueType="num">
                                      <p:cBhvr>
                                        <p:cTn id="41" dur="200" accel="100000" fill="hold">
                                          <p:stCondLst>
                                            <p:cond delay="800"/>
                                          </p:stCondLst>
                                        </p:cTn>
                                        <p:tgtEl>
                                          <p:spTgt spid="73"/>
                                        </p:tgtEl>
                                        <p:attrNameLst>
                                          <p:attrName>ppt_y</p:attrName>
                                        </p:attrNameLst>
                                      </p:cBhvr>
                                      <p:tavLst>
                                        <p:tav tm="0">
                                          <p:val>
                                            <p:strVal val="#ppt_y+0.1"/>
                                          </p:val>
                                        </p:tav>
                                        <p:tav tm="100000">
                                          <p:val>
                                            <p:strVal val="#ppt_y"/>
                                          </p:val>
                                        </p:tav>
                                      </p:tavLst>
                                    </p:anim>
                                  </p:childTnLst>
                                </p:cTn>
                              </p:par>
                            </p:childTnLst>
                          </p:cTn>
                        </p:par>
                        <p:par>
                          <p:cTn id="42" fill="hold">
                            <p:stCondLst>
                              <p:cond delay="6500"/>
                            </p:stCondLst>
                            <p:childTnLst>
                              <p:par>
                                <p:cTn id="43" presetID="22" presetClass="entr" presetSubtype="2" fill="hold" grpId="0" nodeType="afterEffect">
                                  <p:stCondLst>
                                    <p:cond delay="0"/>
                                  </p:stCondLst>
                                  <p:childTnLst>
                                    <p:set>
                                      <p:cBhvr>
                                        <p:cTn id="44" dur="1" fill="hold">
                                          <p:stCondLst>
                                            <p:cond delay="0"/>
                                          </p:stCondLst>
                                        </p:cTn>
                                        <p:tgtEl>
                                          <p:spTgt spid="45"/>
                                        </p:tgtEl>
                                        <p:attrNameLst>
                                          <p:attrName>style.visibility</p:attrName>
                                        </p:attrNameLst>
                                      </p:cBhvr>
                                      <p:to>
                                        <p:strVal val="visible"/>
                                      </p:to>
                                    </p:set>
                                    <p:animEffect transition="in" filter="wipe(right)">
                                      <p:cBhvr>
                                        <p:cTn id="45" dur="500"/>
                                        <p:tgtEl>
                                          <p:spTgt spid="45"/>
                                        </p:tgtEl>
                                      </p:cBhvr>
                                    </p:animEffect>
                                  </p:childTnLst>
                                </p:cTn>
                              </p:par>
                            </p:childTnLst>
                          </p:cTn>
                        </p:par>
                        <p:par>
                          <p:cTn id="46" fill="hold">
                            <p:stCondLst>
                              <p:cond delay="7000"/>
                            </p:stCondLst>
                            <p:childTnLst>
                              <p:par>
                                <p:cTn id="47" presetID="21" presetClass="entr" presetSubtype="1" fill="hold" grpId="0" nodeType="afterEffect">
                                  <p:stCondLst>
                                    <p:cond delay="0"/>
                                  </p:stCondLst>
                                  <p:childTnLst>
                                    <p:set>
                                      <p:cBhvr>
                                        <p:cTn id="48" dur="1" fill="hold">
                                          <p:stCondLst>
                                            <p:cond delay="0"/>
                                          </p:stCondLst>
                                        </p:cTn>
                                        <p:tgtEl>
                                          <p:spTgt spid="60"/>
                                        </p:tgtEl>
                                        <p:attrNameLst>
                                          <p:attrName>style.visibility</p:attrName>
                                        </p:attrNameLst>
                                      </p:cBhvr>
                                      <p:to>
                                        <p:strVal val="visible"/>
                                      </p:to>
                                    </p:set>
                                    <p:animEffect transition="in" filter="wheel(1)">
                                      <p:cBhvr>
                                        <p:cTn id="49" dur="2000"/>
                                        <p:tgtEl>
                                          <p:spTgt spid="60"/>
                                        </p:tgtEl>
                                      </p:cBhvr>
                                    </p:animEffect>
                                  </p:childTnLst>
                                </p:cTn>
                              </p:par>
                            </p:childTnLst>
                          </p:cTn>
                        </p:par>
                        <p:par>
                          <p:cTn id="50" fill="hold">
                            <p:stCondLst>
                              <p:cond delay="9000"/>
                            </p:stCondLst>
                            <p:childTnLst>
                              <p:par>
                                <p:cTn id="51" presetID="30" presetClass="entr" presetSubtype="0" fill="hold" grpId="0" nodeType="afterEffect">
                                  <p:stCondLst>
                                    <p:cond delay="0"/>
                                  </p:stCondLst>
                                  <p:childTnLst>
                                    <p:set>
                                      <p:cBhvr>
                                        <p:cTn id="52" dur="1" fill="hold">
                                          <p:stCondLst>
                                            <p:cond delay="0"/>
                                          </p:stCondLst>
                                        </p:cTn>
                                        <p:tgtEl>
                                          <p:spTgt spid="71"/>
                                        </p:tgtEl>
                                        <p:attrNameLst>
                                          <p:attrName>style.visibility</p:attrName>
                                        </p:attrNameLst>
                                      </p:cBhvr>
                                      <p:to>
                                        <p:strVal val="visible"/>
                                      </p:to>
                                    </p:set>
                                    <p:animEffect transition="in" filter="fade">
                                      <p:cBhvr>
                                        <p:cTn id="53" dur="800" decel="100000"/>
                                        <p:tgtEl>
                                          <p:spTgt spid="71"/>
                                        </p:tgtEl>
                                      </p:cBhvr>
                                    </p:animEffect>
                                    <p:anim calcmode="lin" valueType="num">
                                      <p:cBhvr>
                                        <p:cTn id="54" dur="800" decel="100000" fill="hold"/>
                                        <p:tgtEl>
                                          <p:spTgt spid="71"/>
                                        </p:tgtEl>
                                        <p:attrNameLst>
                                          <p:attrName>style.rotation</p:attrName>
                                        </p:attrNameLst>
                                      </p:cBhvr>
                                      <p:tavLst>
                                        <p:tav tm="0">
                                          <p:val>
                                            <p:fltVal val="-90"/>
                                          </p:val>
                                        </p:tav>
                                        <p:tav tm="100000">
                                          <p:val>
                                            <p:fltVal val="0"/>
                                          </p:val>
                                        </p:tav>
                                      </p:tavLst>
                                    </p:anim>
                                    <p:anim calcmode="lin" valueType="num">
                                      <p:cBhvr>
                                        <p:cTn id="55" dur="800" decel="100000" fill="hold"/>
                                        <p:tgtEl>
                                          <p:spTgt spid="71"/>
                                        </p:tgtEl>
                                        <p:attrNameLst>
                                          <p:attrName>ppt_x</p:attrName>
                                        </p:attrNameLst>
                                      </p:cBhvr>
                                      <p:tavLst>
                                        <p:tav tm="0">
                                          <p:val>
                                            <p:strVal val="#ppt_x+0.4"/>
                                          </p:val>
                                        </p:tav>
                                        <p:tav tm="100000">
                                          <p:val>
                                            <p:strVal val="#ppt_x-0.05"/>
                                          </p:val>
                                        </p:tav>
                                      </p:tavLst>
                                    </p:anim>
                                    <p:anim calcmode="lin" valueType="num">
                                      <p:cBhvr>
                                        <p:cTn id="56" dur="800" decel="100000" fill="hold"/>
                                        <p:tgtEl>
                                          <p:spTgt spid="71"/>
                                        </p:tgtEl>
                                        <p:attrNameLst>
                                          <p:attrName>ppt_y</p:attrName>
                                        </p:attrNameLst>
                                      </p:cBhvr>
                                      <p:tavLst>
                                        <p:tav tm="0">
                                          <p:val>
                                            <p:strVal val="#ppt_y-0.4"/>
                                          </p:val>
                                        </p:tav>
                                        <p:tav tm="100000">
                                          <p:val>
                                            <p:strVal val="#ppt_y+0.1"/>
                                          </p:val>
                                        </p:tav>
                                      </p:tavLst>
                                    </p:anim>
                                    <p:anim calcmode="lin" valueType="num">
                                      <p:cBhvr>
                                        <p:cTn id="57" dur="200" accel="100000" fill="hold">
                                          <p:stCondLst>
                                            <p:cond delay="800"/>
                                          </p:stCondLst>
                                        </p:cTn>
                                        <p:tgtEl>
                                          <p:spTgt spid="71"/>
                                        </p:tgtEl>
                                        <p:attrNameLst>
                                          <p:attrName>ppt_x</p:attrName>
                                        </p:attrNameLst>
                                      </p:cBhvr>
                                      <p:tavLst>
                                        <p:tav tm="0">
                                          <p:val>
                                            <p:strVal val="#ppt_x-0.05"/>
                                          </p:val>
                                        </p:tav>
                                        <p:tav tm="100000">
                                          <p:val>
                                            <p:strVal val="#ppt_x"/>
                                          </p:val>
                                        </p:tav>
                                      </p:tavLst>
                                    </p:anim>
                                    <p:anim calcmode="lin" valueType="num">
                                      <p:cBhvr>
                                        <p:cTn id="58" dur="200" accel="100000" fill="hold">
                                          <p:stCondLst>
                                            <p:cond delay="800"/>
                                          </p:stCondLst>
                                        </p:cTn>
                                        <p:tgtEl>
                                          <p:spTgt spid="71"/>
                                        </p:tgtEl>
                                        <p:attrNameLst>
                                          <p:attrName>ppt_y</p:attrName>
                                        </p:attrNameLst>
                                      </p:cBhvr>
                                      <p:tavLst>
                                        <p:tav tm="0">
                                          <p:val>
                                            <p:strVal val="#ppt_y+0.1"/>
                                          </p:val>
                                        </p:tav>
                                        <p:tav tm="100000">
                                          <p:val>
                                            <p:strVal val="#ppt_y"/>
                                          </p:val>
                                        </p:tav>
                                      </p:tavLst>
                                    </p:anim>
                                  </p:childTnLst>
                                </p:cTn>
                              </p:par>
                            </p:childTnLst>
                          </p:cTn>
                        </p:par>
                        <p:par>
                          <p:cTn id="59" fill="hold">
                            <p:stCondLst>
                              <p:cond delay="10000"/>
                            </p:stCondLst>
                            <p:childTnLst>
                              <p:par>
                                <p:cTn id="60" presetID="22" presetClass="entr" presetSubtype="8" fill="hold" grpId="0" nodeType="afterEffect">
                                  <p:stCondLst>
                                    <p:cond delay="0"/>
                                  </p:stCondLst>
                                  <p:childTnLst>
                                    <p:set>
                                      <p:cBhvr>
                                        <p:cTn id="61" dur="1" fill="hold">
                                          <p:stCondLst>
                                            <p:cond delay="0"/>
                                          </p:stCondLst>
                                        </p:cTn>
                                        <p:tgtEl>
                                          <p:spTgt spid="42"/>
                                        </p:tgtEl>
                                        <p:attrNameLst>
                                          <p:attrName>style.visibility</p:attrName>
                                        </p:attrNameLst>
                                      </p:cBhvr>
                                      <p:to>
                                        <p:strVal val="visible"/>
                                      </p:to>
                                    </p:set>
                                    <p:animEffect transition="in" filter="wipe(left)">
                                      <p:cBhvr>
                                        <p:cTn id="62" dur="500"/>
                                        <p:tgtEl>
                                          <p:spTgt spid="42"/>
                                        </p:tgtEl>
                                      </p:cBhvr>
                                    </p:animEffect>
                                  </p:childTnLst>
                                </p:cTn>
                              </p:par>
                            </p:childTnLst>
                          </p:cTn>
                        </p:par>
                        <p:par>
                          <p:cTn id="63" fill="hold">
                            <p:stCondLst>
                              <p:cond delay="10500"/>
                            </p:stCondLst>
                            <p:childTnLst>
                              <p:par>
                                <p:cTn id="64" presetID="21" presetClass="entr" presetSubtype="1" fill="hold" grpId="0" nodeType="afterEffect">
                                  <p:stCondLst>
                                    <p:cond delay="0"/>
                                  </p:stCondLst>
                                  <p:childTnLst>
                                    <p:set>
                                      <p:cBhvr>
                                        <p:cTn id="65" dur="1" fill="hold">
                                          <p:stCondLst>
                                            <p:cond delay="0"/>
                                          </p:stCondLst>
                                        </p:cTn>
                                        <p:tgtEl>
                                          <p:spTgt spid="56"/>
                                        </p:tgtEl>
                                        <p:attrNameLst>
                                          <p:attrName>style.visibility</p:attrName>
                                        </p:attrNameLst>
                                      </p:cBhvr>
                                      <p:to>
                                        <p:strVal val="visible"/>
                                      </p:to>
                                    </p:set>
                                    <p:animEffect transition="in" filter="wheel(1)">
                                      <p:cBhvr>
                                        <p:cTn id="66" dur="2000"/>
                                        <p:tgtEl>
                                          <p:spTgt spid="56"/>
                                        </p:tgtEl>
                                      </p:cBhvr>
                                    </p:animEffect>
                                  </p:childTnLst>
                                </p:cTn>
                              </p:par>
                            </p:childTnLst>
                          </p:cTn>
                        </p:par>
                        <p:par>
                          <p:cTn id="67" fill="hold">
                            <p:stCondLst>
                              <p:cond delay="12500"/>
                            </p:stCondLst>
                            <p:childTnLst>
                              <p:par>
                                <p:cTn id="68" presetID="30" presetClass="entr" presetSubtype="0" fill="hold" grpId="0" nodeType="afterEffect">
                                  <p:stCondLst>
                                    <p:cond delay="0"/>
                                  </p:stCondLst>
                                  <p:childTnLst>
                                    <p:set>
                                      <p:cBhvr>
                                        <p:cTn id="69" dur="1" fill="hold">
                                          <p:stCondLst>
                                            <p:cond delay="0"/>
                                          </p:stCondLst>
                                        </p:cTn>
                                        <p:tgtEl>
                                          <p:spTgt spid="74"/>
                                        </p:tgtEl>
                                        <p:attrNameLst>
                                          <p:attrName>style.visibility</p:attrName>
                                        </p:attrNameLst>
                                      </p:cBhvr>
                                      <p:to>
                                        <p:strVal val="visible"/>
                                      </p:to>
                                    </p:set>
                                    <p:animEffect transition="in" filter="fade">
                                      <p:cBhvr>
                                        <p:cTn id="70" dur="800" decel="100000"/>
                                        <p:tgtEl>
                                          <p:spTgt spid="74"/>
                                        </p:tgtEl>
                                      </p:cBhvr>
                                    </p:animEffect>
                                    <p:anim calcmode="lin" valueType="num">
                                      <p:cBhvr>
                                        <p:cTn id="71" dur="800" decel="100000" fill="hold"/>
                                        <p:tgtEl>
                                          <p:spTgt spid="74"/>
                                        </p:tgtEl>
                                        <p:attrNameLst>
                                          <p:attrName>style.rotation</p:attrName>
                                        </p:attrNameLst>
                                      </p:cBhvr>
                                      <p:tavLst>
                                        <p:tav tm="0">
                                          <p:val>
                                            <p:fltVal val="-90"/>
                                          </p:val>
                                        </p:tav>
                                        <p:tav tm="100000">
                                          <p:val>
                                            <p:fltVal val="0"/>
                                          </p:val>
                                        </p:tav>
                                      </p:tavLst>
                                    </p:anim>
                                    <p:anim calcmode="lin" valueType="num">
                                      <p:cBhvr>
                                        <p:cTn id="72" dur="800" decel="100000" fill="hold"/>
                                        <p:tgtEl>
                                          <p:spTgt spid="74"/>
                                        </p:tgtEl>
                                        <p:attrNameLst>
                                          <p:attrName>ppt_x</p:attrName>
                                        </p:attrNameLst>
                                      </p:cBhvr>
                                      <p:tavLst>
                                        <p:tav tm="0">
                                          <p:val>
                                            <p:strVal val="#ppt_x+0.4"/>
                                          </p:val>
                                        </p:tav>
                                        <p:tav tm="100000">
                                          <p:val>
                                            <p:strVal val="#ppt_x-0.05"/>
                                          </p:val>
                                        </p:tav>
                                      </p:tavLst>
                                    </p:anim>
                                    <p:anim calcmode="lin" valueType="num">
                                      <p:cBhvr>
                                        <p:cTn id="73" dur="800" decel="100000" fill="hold"/>
                                        <p:tgtEl>
                                          <p:spTgt spid="74"/>
                                        </p:tgtEl>
                                        <p:attrNameLst>
                                          <p:attrName>ppt_y</p:attrName>
                                        </p:attrNameLst>
                                      </p:cBhvr>
                                      <p:tavLst>
                                        <p:tav tm="0">
                                          <p:val>
                                            <p:strVal val="#ppt_y-0.4"/>
                                          </p:val>
                                        </p:tav>
                                        <p:tav tm="100000">
                                          <p:val>
                                            <p:strVal val="#ppt_y+0.1"/>
                                          </p:val>
                                        </p:tav>
                                      </p:tavLst>
                                    </p:anim>
                                    <p:anim calcmode="lin" valueType="num">
                                      <p:cBhvr>
                                        <p:cTn id="74" dur="200" accel="100000" fill="hold">
                                          <p:stCondLst>
                                            <p:cond delay="800"/>
                                          </p:stCondLst>
                                        </p:cTn>
                                        <p:tgtEl>
                                          <p:spTgt spid="74"/>
                                        </p:tgtEl>
                                        <p:attrNameLst>
                                          <p:attrName>ppt_x</p:attrName>
                                        </p:attrNameLst>
                                      </p:cBhvr>
                                      <p:tavLst>
                                        <p:tav tm="0">
                                          <p:val>
                                            <p:strVal val="#ppt_x-0.05"/>
                                          </p:val>
                                        </p:tav>
                                        <p:tav tm="100000">
                                          <p:val>
                                            <p:strVal val="#ppt_x"/>
                                          </p:val>
                                        </p:tav>
                                      </p:tavLst>
                                    </p:anim>
                                    <p:anim calcmode="lin" valueType="num">
                                      <p:cBhvr>
                                        <p:cTn id="75" dur="200" accel="100000" fill="hold">
                                          <p:stCondLst>
                                            <p:cond delay="800"/>
                                          </p:stCondLst>
                                        </p:cTn>
                                        <p:tgtEl>
                                          <p:spTgt spid="74"/>
                                        </p:tgtEl>
                                        <p:attrNameLst>
                                          <p:attrName>ppt_y</p:attrName>
                                        </p:attrNameLst>
                                      </p:cBhvr>
                                      <p:tavLst>
                                        <p:tav tm="0">
                                          <p:val>
                                            <p:strVal val="#ppt_y+0.1"/>
                                          </p:val>
                                        </p:tav>
                                        <p:tav tm="100000">
                                          <p:val>
                                            <p:strVal val="#ppt_y"/>
                                          </p:val>
                                        </p:tav>
                                      </p:tavLst>
                                    </p:anim>
                                  </p:childTnLst>
                                </p:cTn>
                              </p:par>
                            </p:childTnLst>
                          </p:cTn>
                        </p:par>
                        <p:par>
                          <p:cTn id="76" fill="hold">
                            <p:stCondLst>
                              <p:cond delay="13500"/>
                            </p:stCondLst>
                            <p:childTnLst>
                              <p:par>
                                <p:cTn id="77" presetID="22" presetClass="entr" presetSubtype="2" fill="hold" grpId="0" nodeType="afterEffect">
                                  <p:stCondLst>
                                    <p:cond delay="0"/>
                                  </p:stCondLst>
                                  <p:childTnLst>
                                    <p:set>
                                      <p:cBhvr>
                                        <p:cTn id="78" dur="1" fill="hold">
                                          <p:stCondLst>
                                            <p:cond delay="0"/>
                                          </p:stCondLst>
                                        </p:cTn>
                                        <p:tgtEl>
                                          <p:spTgt spid="41"/>
                                        </p:tgtEl>
                                        <p:attrNameLst>
                                          <p:attrName>style.visibility</p:attrName>
                                        </p:attrNameLst>
                                      </p:cBhvr>
                                      <p:to>
                                        <p:strVal val="visible"/>
                                      </p:to>
                                    </p:set>
                                    <p:animEffect transition="in" filter="wipe(right)">
                                      <p:cBhvr>
                                        <p:cTn id="79" dur="500"/>
                                        <p:tgtEl>
                                          <p:spTgt spid="41"/>
                                        </p:tgtEl>
                                      </p:cBhvr>
                                    </p:animEffect>
                                  </p:childTnLst>
                                </p:cTn>
                              </p:par>
                            </p:childTnLst>
                          </p:cTn>
                        </p:par>
                        <p:par>
                          <p:cTn id="80" fill="hold">
                            <p:stCondLst>
                              <p:cond delay="14000"/>
                            </p:stCondLst>
                            <p:childTnLst>
                              <p:par>
                                <p:cTn id="81" presetID="21" presetClass="entr" presetSubtype="1" fill="hold" grpId="0" nodeType="afterEffect">
                                  <p:stCondLst>
                                    <p:cond delay="0"/>
                                  </p:stCondLst>
                                  <p:childTnLst>
                                    <p:set>
                                      <p:cBhvr>
                                        <p:cTn id="82" dur="1" fill="hold">
                                          <p:stCondLst>
                                            <p:cond delay="0"/>
                                          </p:stCondLst>
                                        </p:cTn>
                                        <p:tgtEl>
                                          <p:spTgt spid="52"/>
                                        </p:tgtEl>
                                        <p:attrNameLst>
                                          <p:attrName>style.visibility</p:attrName>
                                        </p:attrNameLst>
                                      </p:cBhvr>
                                      <p:to>
                                        <p:strVal val="visible"/>
                                      </p:to>
                                    </p:set>
                                    <p:animEffect transition="in" filter="wheel(1)">
                                      <p:cBhvr>
                                        <p:cTn id="83" dur="2000"/>
                                        <p:tgtEl>
                                          <p:spTgt spid="52"/>
                                        </p:tgtEl>
                                      </p:cBhvr>
                                    </p:animEffect>
                                  </p:childTnLst>
                                </p:cTn>
                              </p:par>
                            </p:childTnLst>
                          </p:cTn>
                        </p:par>
                        <p:par>
                          <p:cTn id="84" fill="hold">
                            <p:stCondLst>
                              <p:cond delay="16000"/>
                            </p:stCondLst>
                            <p:childTnLst>
                              <p:par>
                                <p:cTn id="85" presetID="30" presetClass="entr" presetSubtype="0" fill="hold" grpId="0" nodeType="afterEffect">
                                  <p:stCondLst>
                                    <p:cond delay="0"/>
                                  </p:stCondLst>
                                  <p:childTnLst>
                                    <p:set>
                                      <p:cBhvr>
                                        <p:cTn id="86" dur="1" fill="hold">
                                          <p:stCondLst>
                                            <p:cond delay="0"/>
                                          </p:stCondLst>
                                        </p:cTn>
                                        <p:tgtEl>
                                          <p:spTgt spid="75"/>
                                        </p:tgtEl>
                                        <p:attrNameLst>
                                          <p:attrName>style.visibility</p:attrName>
                                        </p:attrNameLst>
                                      </p:cBhvr>
                                      <p:to>
                                        <p:strVal val="visible"/>
                                      </p:to>
                                    </p:set>
                                    <p:animEffect transition="in" filter="fade">
                                      <p:cBhvr>
                                        <p:cTn id="87" dur="800" decel="100000"/>
                                        <p:tgtEl>
                                          <p:spTgt spid="75"/>
                                        </p:tgtEl>
                                      </p:cBhvr>
                                    </p:animEffect>
                                    <p:anim calcmode="lin" valueType="num">
                                      <p:cBhvr>
                                        <p:cTn id="88" dur="800" decel="100000" fill="hold"/>
                                        <p:tgtEl>
                                          <p:spTgt spid="75"/>
                                        </p:tgtEl>
                                        <p:attrNameLst>
                                          <p:attrName>style.rotation</p:attrName>
                                        </p:attrNameLst>
                                      </p:cBhvr>
                                      <p:tavLst>
                                        <p:tav tm="0">
                                          <p:val>
                                            <p:fltVal val="-90"/>
                                          </p:val>
                                        </p:tav>
                                        <p:tav tm="100000">
                                          <p:val>
                                            <p:fltVal val="0"/>
                                          </p:val>
                                        </p:tav>
                                      </p:tavLst>
                                    </p:anim>
                                    <p:anim calcmode="lin" valueType="num">
                                      <p:cBhvr>
                                        <p:cTn id="89" dur="800" decel="100000" fill="hold"/>
                                        <p:tgtEl>
                                          <p:spTgt spid="75"/>
                                        </p:tgtEl>
                                        <p:attrNameLst>
                                          <p:attrName>ppt_x</p:attrName>
                                        </p:attrNameLst>
                                      </p:cBhvr>
                                      <p:tavLst>
                                        <p:tav tm="0">
                                          <p:val>
                                            <p:strVal val="#ppt_x+0.4"/>
                                          </p:val>
                                        </p:tav>
                                        <p:tav tm="100000">
                                          <p:val>
                                            <p:strVal val="#ppt_x-0.05"/>
                                          </p:val>
                                        </p:tav>
                                      </p:tavLst>
                                    </p:anim>
                                    <p:anim calcmode="lin" valueType="num">
                                      <p:cBhvr>
                                        <p:cTn id="90" dur="800" decel="100000" fill="hold"/>
                                        <p:tgtEl>
                                          <p:spTgt spid="75"/>
                                        </p:tgtEl>
                                        <p:attrNameLst>
                                          <p:attrName>ppt_y</p:attrName>
                                        </p:attrNameLst>
                                      </p:cBhvr>
                                      <p:tavLst>
                                        <p:tav tm="0">
                                          <p:val>
                                            <p:strVal val="#ppt_y-0.4"/>
                                          </p:val>
                                        </p:tav>
                                        <p:tav tm="100000">
                                          <p:val>
                                            <p:strVal val="#ppt_y+0.1"/>
                                          </p:val>
                                        </p:tav>
                                      </p:tavLst>
                                    </p:anim>
                                    <p:anim calcmode="lin" valueType="num">
                                      <p:cBhvr>
                                        <p:cTn id="91" dur="200" accel="100000" fill="hold">
                                          <p:stCondLst>
                                            <p:cond delay="800"/>
                                          </p:stCondLst>
                                        </p:cTn>
                                        <p:tgtEl>
                                          <p:spTgt spid="75"/>
                                        </p:tgtEl>
                                        <p:attrNameLst>
                                          <p:attrName>ppt_x</p:attrName>
                                        </p:attrNameLst>
                                      </p:cBhvr>
                                      <p:tavLst>
                                        <p:tav tm="0">
                                          <p:val>
                                            <p:strVal val="#ppt_x-0.05"/>
                                          </p:val>
                                        </p:tav>
                                        <p:tav tm="100000">
                                          <p:val>
                                            <p:strVal val="#ppt_x"/>
                                          </p:val>
                                        </p:tav>
                                      </p:tavLst>
                                    </p:anim>
                                    <p:anim calcmode="lin" valueType="num">
                                      <p:cBhvr>
                                        <p:cTn id="92" dur="200" accel="100000" fill="hold">
                                          <p:stCondLst>
                                            <p:cond delay="800"/>
                                          </p:stCondLst>
                                        </p:cTn>
                                        <p:tgtEl>
                                          <p:spTgt spid="7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2" grpId="0" animBg="1"/>
      <p:bldP spid="43" grpId="0" animBg="1"/>
      <p:bldP spid="62" grpId="0" animBg="1"/>
      <p:bldP spid="45" grpId="0" animBg="1"/>
      <p:bldP spid="60" grpId="0" animBg="1"/>
      <p:bldP spid="58" grpId="0" animBg="1"/>
      <p:bldP spid="56" grpId="0" animBg="1"/>
      <p:bldP spid="52" grpId="0" animBg="1"/>
      <p:bldP spid="70" grpId="0"/>
      <p:bldP spid="71" grpId="0"/>
      <p:bldP spid="73" grpId="0"/>
      <p:bldP spid="74" grpId="0"/>
      <p:bldP spid="7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extBox 11"/>
          <p:cNvSpPr txBox="1">
            <a:spLocks noChangeArrowheads="1"/>
          </p:cNvSpPr>
          <p:nvPr/>
        </p:nvSpPr>
        <p:spPr bwMode="auto">
          <a:xfrm>
            <a:off x="1331640" y="1526381"/>
            <a:ext cx="2287587" cy="553641"/>
          </a:xfrm>
          <a:prstGeom prst="rect">
            <a:avLst/>
          </a:prstGeom>
          <a:no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0" cap="none" spc="0" normalizeH="0" baseline="0" noProof="0" dirty="0">
                <a:ln>
                  <a:noFill/>
                </a:ln>
                <a:solidFill>
                  <a:srgbClr val="FFFFFF">
                    <a:lumMod val="65000"/>
                  </a:srgbClr>
                </a:solidFill>
                <a:effectLst/>
                <a:uLnTx/>
                <a:uFillTx/>
                <a:latin typeface="微软雅黑" panose="020B0503020204020204" pitchFamily="34" charset="-122"/>
                <a:ea typeface="微软雅黑" panose="020B0503020204020204" pitchFamily="34" charset="-122"/>
                <a:cs typeface="+mn-cs"/>
              </a:rPr>
              <a:t>此处输入文本此处入文本此处输入文本此处输入文</a:t>
            </a:r>
            <a:endParaRPr kumimoji="0" lang="en-US" altLang="zh-CN" sz="1400" b="0" i="0" u="none" strike="noStrike" kern="0" cap="none" spc="0" normalizeH="0" baseline="0" noProof="0" dirty="0">
              <a:ln>
                <a:noFill/>
              </a:ln>
              <a:solidFill>
                <a:srgbClr val="FFFFFF">
                  <a:lumMod val="65000"/>
                </a:srgbClr>
              </a:solidFill>
              <a:effectLst/>
              <a:uLnTx/>
              <a:uFillTx/>
              <a:latin typeface="微软雅黑" panose="020B0503020204020204" pitchFamily="34" charset="-122"/>
              <a:ea typeface="微软雅黑" panose="020B0503020204020204" pitchFamily="34" charset="-122"/>
              <a:cs typeface="+mn-cs"/>
            </a:endParaRPr>
          </a:p>
        </p:txBody>
      </p:sp>
      <p:sp>
        <p:nvSpPr>
          <p:cNvPr id="50" name="TextBox 11"/>
          <p:cNvSpPr txBox="1">
            <a:spLocks noChangeArrowheads="1"/>
          </p:cNvSpPr>
          <p:nvPr/>
        </p:nvSpPr>
        <p:spPr bwMode="auto">
          <a:xfrm>
            <a:off x="2184126" y="3534966"/>
            <a:ext cx="2287588" cy="636984"/>
          </a:xfrm>
          <a:prstGeom prst="rect">
            <a:avLst/>
          </a:prstGeom>
          <a:no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0" cap="none" spc="0" normalizeH="0" baseline="0" noProof="0" dirty="0">
                <a:ln>
                  <a:noFill/>
                </a:ln>
                <a:solidFill>
                  <a:srgbClr val="FFFFFF">
                    <a:lumMod val="65000"/>
                  </a:srgbClr>
                </a:solidFill>
                <a:effectLst/>
                <a:uLnTx/>
                <a:uFillTx/>
                <a:latin typeface="微软雅黑" panose="020B0503020204020204" pitchFamily="34" charset="-122"/>
                <a:ea typeface="微软雅黑" panose="020B0503020204020204" pitchFamily="34" charset="-122"/>
                <a:cs typeface="+mn-cs"/>
              </a:rPr>
              <a:t>此处输入文本此处入文本此处输入文本此处输入文</a:t>
            </a:r>
          </a:p>
        </p:txBody>
      </p:sp>
      <p:sp>
        <p:nvSpPr>
          <p:cNvPr id="51" name="TextBox 11"/>
          <p:cNvSpPr txBox="1">
            <a:spLocks noChangeArrowheads="1"/>
          </p:cNvSpPr>
          <p:nvPr/>
        </p:nvSpPr>
        <p:spPr bwMode="auto">
          <a:xfrm>
            <a:off x="3757340" y="1327548"/>
            <a:ext cx="2287587" cy="554831"/>
          </a:xfrm>
          <a:prstGeom prst="rect">
            <a:avLst/>
          </a:prstGeom>
          <a:no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0" cap="none" spc="0" normalizeH="0" baseline="0" noProof="0" dirty="0">
                <a:ln>
                  <a:noFill/>
                </a:ln>
                <a:solidFill>
                  <a:srgbClr val="FFFFFF">
                    <a:lumMod val="65000"/>
                  </a:srgbClr>
                </a:solidFill>
                <a:effectLst/>
                <a:uLnTx/>
                <a:uFillTx/>
                <a:latin typeface="微软雅黑" panose="020B0503020204020204" pitchFamily="34" charset="-122"/>
                <a:ea typeface="微软雅黑" panose="020B0503020204020204" pitchFamily="34" charset="-122"/>
                <a:cs typeface="+mn-cs"/>
              </a:rPr>
              <a:t>此处输入文本此处入文本此处输入文本此处输入文</a:t>
            </a:r>
          </a:p>
        </p:txBody>
      </p:sp>
      <p:sp>
        <p:nvSpPr>
          <p:cNvPr id="52" name="TextBox 11"/>
          <p:cNvSpPr txBox="1">
            <a:spLocks noChangeArrowheads="1"/>
          </p:cNvSpPr>
          <p:nvPr/>
        </p:nvSpPr>
        <p:spPr bwMode="auto">
          <a:xfrm>
            <a:off x="4758034" y="3630761"/>
            <a:ext cx="2287588" cy="813197"/>
          </a:xfrm>
          <a:prstGeom prst="rect">
            <a:avLst/>
          </a:prstGeom>
          <a:no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0" cap="none" spc="0" normalizeH="0" baseline="0" noProof="0" dirty="0">
                <a:ln>
                  <a:noFill/>
                </a:ln>
                <a:solidFill>
                  <a:srgbClr val="FFFFFF">
                    <a:lumMod val="65000"/>
                  </a:srgbClr>
                </a:solidFill>
                <a:effectLst/>
                <a:uLnTx/>
                <a:uFillTx/>
                <a:latin typeface="微软雅黑" panose="020B0503020204020204" pitchFamily="34" charset="-122"/>
                <a:ea typeface="微软雅黑" panose="020B0503020204020204" pitchFamily="34" charset="-122"/>
                <a:cs typeface="+mn-cs"/>
              </a:rPr>
              <a:t>此处输入文本此处入文本此处输入文本此处输入文</a:t>
            </a:r>
          </a:p>
        </p:txBody>
      </p:sp>
      <p:cxnSp>
        <p:nvCxnSpPr>
          <p:cNvPr id="20" name="直接箭头连接符 19"/>
          <p:cNvCxnSpPr/>
          <p:nvPr/>
        </p:nvCxnSpPr>
        <p:spPr>
          <a:xfrm flipV="1">
            <a:off x="2463526" y="2047875"/>
            <a:ext cx="0" cy="417910"/>
          </a:xfrm>
          <a:prstGeom prst="straightConnector1">
            <a:avLst/>
          </a:prstGeom>
          <a:ln w="12700">
            <a:solidFill>
              <a:schemeClr val="accent2"/>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6" name="直接箭头连接符 55"/>
          <p:cNvCxnSpPr/>
          <p:nvPr/>
        </p:nvCxnSpPr>
        <p:spPr>
          <a:xfrm flipV="1">
            <a:off x="4901926" y="1925241"/>
            <a:ext cx="0" cy="417909"/>
          </a:xfrm>
          <a:prstGeom prst="straightConnector1">
            <a:avLst/>
          </a:prstGeom>
          <a:ln w="12700">
            <a:solidFill>
              <a:schemeClr val="accent2"/>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7" name="直接箭头连接符 56"/>
          <p:cNvCxnSpPr/>
          <p:nvPr/>
        </p:nvCxnSpPr>
        <p:spPr>
          <a:xfrm>
            <a:off x="3327126" y="3152775"/>
            <a:ext cx="0" cy="416719"/>
          </a:xfrm>
          <a:prstGeom prst="straightConnector1">
            <a:avLst/>
          </a:prstGeom>
          <a:ln w="12700">
            <a:solidFill>
              <a:schemeClr val="accent2"/>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8" name="直接箭头连接符 57"/>
          <p:cNvCxnSpPr/>
          <p:nvPr/>
        </p:nvCxnSpPr>
        <p:spPr>
          <a:xfrm>
            <a:off x="5860776" y="3336131"/>
            <a:ext cx="0" cy="416719"/>
          </a:xfrm>
          <a:prstGeom prst="straightConnector1">
            <a:avLst/>
          </a:prstGeom>
          <a:ln w="12700">
            <a:solidFill>
              <a:schemeClr val="accent2"/>
            </a:solidFill>
            <a:prstDash val="sysDash"/>
            <a:tailEnd type="triangle"/>
          </a:ln>
        </p:spPr>
        <p:style>
          <a:lnRef idx="1">
            <a:schemeClr val="accent1"/>
          </a:lnRef>
          <a:fillRef idx="0">
            <a:schemeClr val="accent1"/>
          </a:fillRef>
          <a:effectRef idx="0">
            <a:schemeClr val="accent1"/>
          </a:effectRef>
          <a:fontRef idx="minor">
            <a:schemeClr val="tx1"/>
          </a:fontRef>
        </p:style>
      </p:cxnSp>
      <p:grpSp>
        <p:nvGrpSpPr>
          <p:cNvPr id="2" name="组合 1"/>
          <p:cNvGrpSpPr/>
          <p:nvPr/>
        </p:nvGrpSpPr>
        <p:grpSpPr>
          <a:xfrm>
            <a:off x="2171426" y="2403872"/>
            <a:ext cx="990600" cy="752475"/>
            <a:chOff x="2171426" y="2403872"/>
            <a:chExt cx="990600" cy="752475"/>
          </a:xfrm>
        </p:grpSpPr>
        <p:sp>
          <p:nvSpPr>
            <p:cNvPr id="99" name="Freeform 19"/>
            <p:cNvSpPr/>
            <p:nvPr/>
          </p:nvSpPr>
          <p:spPr bwMode="auto">
            <a:xfrm>
              <a:off x="2171426" y="2403872"/>
              <a:ext cx="990600" cy="752475"/>
            </a:xfrm>
            <a:custGeom>
              <a:avLst/>
              <a:gdLst>
                <a:gd name="T0" fmla="*/ 15 w 101"/>
                <a:gd name="T1" fmla="*/ 31 h 102"/>
                <a:gd name="T2" fmla="*/ 21 w 101"/>
                <a:gd name="T3" fmla="*/ 5 h 102"/>
                <a:gd name="T4" fmla="*/ 26 w 101"/>
                <a:gd name="T5" fmla="*/ 1 h 102"/>
                <a:gd name="T6" fmla="*/ 32 w 101"/>
                <a:gd name="T7" fmla="*/ 2 h 102"/>
                <a:gd name="T8" fmla="*/ 95 w 101"/>
                <a:gd name="T9" fmla="*/ 41 h 102"/>
                <a:gd name="T10" fmla="*/ 101 w 101"/>
                <a:gd name="T11" fmla="*/ 51 h 102"/>
                <a:gd name="T12" fmla="*/ 94 w 101"/>
                <a:gd name="T13" fmla="*/ 63 h 102"/>
                <a:gd name="T14" fmla="*/ 6 w 101"/>
                <a:gd name="T15" fmla="*/ 102 h 102"/>
                <a:gd name="T16" fmla="*/ 2 w 101"/>
                <a:gd name="T17" fmla="*/ 101 h 102"/>
                <a:gd name="T18" fmla="*/ 0 w 101"/>
                <a:gd name="T19" fmla="*/ 97 h 102"/>
                <a:gd name="T20" fmla="*/ 5 w 101"/>
                <a:gd name="T21" fmla="*/ 77 h 102"/>
                <a:gd name="T22" fmla="*/ 15 w 101"/>
                <a:gd name="T23" fmla="*/ 31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1" h="102">
                  <a:moveTo>
                    <a:pt x="15" y="31"/>
                  </a:moveTo>
                  <a:cubicBezTo>
                    <a:pt x="21" y="5"/>
                    <a:pt x="21" y="5"/>
                    <a:pt x="21" y="5"/>
                  </a:cubicBezTo>
                  <a:cubicBezTo>
                    <a:pt x="21" y="5"/>
                    <a:pt x="22" y="2"/>
                    <a:pt x="26" y="1"/>
                  </a:cubicBezTo>
                  <a:cubicBezTo>
                    <a:pt x="29" y="0"/>
                    <a:pt x="32" y="2"/>
                    <a:pt x="32" y="2"/>
                  </a:cubicBezTo>
                  <a:cubicBezTo>
                    <a:pt x="95" y="41"/>
                    <a:pt x="95" y="41"/>
                    <a:pt x="95" y="41"/>
                  </a:cubicBezTo>
                  <a:cubicBezTo>
                    <a:pt x="95" y="41"/>
                    <a:pt x="101" y="46"/>
                    <a:pt x="101" y="51"/>
                  </a:cubicBezTo>
                  <a:cubicBezTo>
                    <a:pt x="101" y="60"/>
                    <a:pt x="94" y="63"/>
                    <a:pt x="94" y="63"/>
                  </a:cubicBezTo>
                  <a:cubicBezTo>
                    <a:pt x="6" y="102"/>
                    <a:pt x="6" y="102"/>
                    <a:pt x="6" y="102"/>
                  </a:cubicBezTo>
                  <a:cubicBezTo>
                    <a:pt x="6" y="102"/>
                    <a:pt x="3" y="102"/>
                    <a:pt x="2" y="101"/>
                  </a:cubicBezTo>
                  <a:cubicBezTo>
                    <a:pt x="0" y="99"/>
                    <a:pt x="0" y="97"/>
                    <a:pt x="0" y="97"/>
                  </a:cubicBezTo>
                  <a:cubicBezTo>
                    <a:pt x="5" y="77"/>
                    <a:pt x="5" y="77"/>
                    <a:pt x="5" y="77"/>
                  </a:cubicBezTo>
                  <a:lnTo>
                    <a:pt x="15" y="31"/>
                  </a:lnTo>
                  <a:close/>
                </a:path>
              </a:pathLst>
            </a:custGeom>
            <a:solidFill>
              <a:schemeClr val="accent1"/>
            </a:solidFill>
            <a:ln w="3175" cap="flat" cmpd="sng" algn="ctr">
              <a:noFill/>
              <a:prstDash val="solid"/>
            </a:ln>
            <a:effectLst>
              <a:outerShdw blurRad="50800" dist="25400" dir="2700000" algn="tl" rotWithShape="0">
                <a:prstClr val="black">
                  <a:alpha val="15000"/>
                </a:prst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b="0" i="0" u="none" strike="noStrike" kern="0" cap="none" spc="0" normalizeH="0" baseline="0" noProof="0" dirty="0">
                  <a:ln>
                    <a:noFill/>
                  </a:ln>
                  <a:solidFill>
                    <a:srgbClr val="FFFFFF"/>
                  </a:solidFill>
                  <a:effectLst/>
                  <a:uLnTx/>
                  <a:uFillTx/>
                  <a:latin typeface="Arial" panose="020B0604020202020204"/>
                  <a:ea typeface="幼圆" panose="02010509060101010101" charset="-122"/>
                  <a:cs typeface="+mn-cs"/>
                </a:rPr>
                <a:t>01</a:t>
              </a:r>
              <a:endParaRPr kumimoji="0" lang="zh-CN" altLang="en-US" sz="2800" b="0" i="0" u="none" strike="noStrike" kern="0" cap="none" spc="0" normalizeH="0" baseline="0" noProof="0" dirty="0">
                <a:ln>
                  <a:noFill/>
                </a:ln>
                <a:solidFill>
                  <a:srgbClr val="FFFFFF"/>
                </a:solidFill>
                <a:effectLst/>
                <a:uLnTx/>
                <a:uFillTx/>
                <a:latin typeface="Arial" panose="020B0604020202020204"/>
                <a:ea typeface="幼圆" panose="02010509060101010101" charset="-122"/>
                <a:cs typeface="+mn-cs"/>
              </a:endParaRPr>
            </a:p>
          </p:txBody>
        </p:sp>
        <p:sp>
          <p:nvSpPr>
            <p:cNvPr id="17" name="椭圆 16"/>
            <p:cNvSpPr/>
            <p:nvPr/>
          </p:nvSpPr>
          <p:spPr>
            <a:xfrm>
              <a:off x="2415901" y="2465785"/>
              <a:ext cx="107950" cy="8096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幼圆" panose="02010509060101010101" charset="-122"/>
                <a:cs typeface="+mn-cs"/>
              </a:endParaRPr>
            </a:p>
          </p:txBody>
        </p:sp>
      </p:grpSp>
      <p:grpSp>
        <p:nvGrpSpPr>
          <p:cNvPr id="3" name="组合 2"/>
          <p:cNvGrpSpPr/>
          <p:nvPr/>
        </p:nvGrpSpPr>
        <p:grpSpPr>
          <a:xfrm>
            <a:off x="3204890" y="2322910"/>
            <a:ext cx="1247775" cy="914400"/>
            <a:chOff x="3204890" y="2322910"/>
            <a:chExt cx="1247775" cy="914400"/>
          </a:xfrm>
        </p:grpSpPr>
        <p:sp>
          <p:nvSpPr>
            <p:cNvPr id="98" name="Freeform 18"/>
            <p:cNvSpPr/>
            <p:nvPr/>
          </p:nvSpPr>
          <p:spPr bwMode="auto">
            <a:xfrm>
              <a:off x="3204890" y="2322910"/>
              <a:ext cx="1247775" cy="914400"/>
            </a:xfrm>
            <a:custGeom>
              <a:avLst/>
              <a:gdLst>
                <a:gd name="T0" fmla="*/ 127 w 127"/>
                <a:gd name="T1" fmla="*/ 64 h 124"/>
                <a:gd name="T2" fmla="*/ 117 w 127"/>
                <a:gd name="T3" fmla="*/ 76 h 124"/>
                <a:gd name="T4" fmla="*/ 8 w 127"/>
                <a:gd name="T5" fmla="*/ 124 h 124"/>
                <a:gd name="T6" fmla="*/ 2 w 127"/>
                <a:gd name="T7" fmla="*/ 123 h 124"/>
                <a:gd name="T8" fmla="*/ 1 w 127"/>
                <a:gd name="T9" fmla="*/ 118 h 124"/>
                <a:gd name="T10" fmla="*/ 6 w 127"/>
                <a:gd name="T11" fmla="*/ 94 h 124"/>
                <a:gd name="T12" fmla="*/ 39 w 127"/>
                <a:gd name="T13" fmla="*/ 62 h 124"/>
                <a:gd name="T14" fmla="*/ 19 w 127"/>
                <a:gd name="T15" fmla="*/ 38 h 124"/>
                <a:gd name="T16" fmla="*/ 26 w 127"/>
                <a:gd name="T17" fmla="*/ 6 h 124"/>
                <a:gd name="T18" fmla="*/ 32 w 127"/>
                <a:gd name="T19" fmla="*/ 1 h 124"/>
                <a:gd name="T20" fmla="*/ 39 w 127"/>
                <a:gd name="T21" fmla="*/ 2 h 124"/>
                <a:gd name="T22" fmla="*/ 121 w 127"/>
                <a:gd name="T23" fmla="*/ 52 h 124"/>
                <a:gd name="T24" fmla="*/ 127 w 127"/>
                <a:gd name="T25" fmla="*/ 6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7" h="124">
                  <a:moveTo>
                    <a:pt x="127" y="64"/>
                  </a:moveTo>
                  <a:cubicBezTo>
                    <a:pt x="127" y="71"/>
                    <a:pt x="117" y="76"/>
                    <a:pt x="117" y="76"/>
                  </a:cubicBezTo>
                  <a:cubicBezTo>
                    <a:pt x="8" y="124"/>
                    <a:pt x="8" y="124"/>
                    <a:pt x="8" y="124"/>
                  </a:cubicBezTo>
                  <a:cubicBezTo>
                    <a:pt x="8" y="124"/>
                    <a:pt x="4" y="124"/>
                    <a:pt x="2" y="123"/>
                  </a:cubicBezTo>
                  <a:cubicBezTo>
                    <a:pt x="0" y="121"/>
                    <a:pt x="1" y="118"/>
                    <a:pt x="1" y="118"/>
                  </a:cubicBezTo>
                  <a:cubicBezTo>
                    <a:pt x="6" y="94"/>
                    <a:pt x="6" y="94"/>
                    <a:pt x="6" y="94"/>
                  </a:cubicBezTo>
                  <a:cubicBezTo>
                    <a:pt x="6" y="94"/>
                    <a:pt x="39" y="81"/>
                    <a:pt x="39" y="62"/>
                  </a:cubicBezTo>
                  <a:cubicBezTo>
                    <a:pt x="40" y="48"/>
                    <a:pt x="19" y="38"/>
                    <a:pt x="19" y="38"/>
                  </a:cubicBezTo>
                  <a:cubicBezTo>
                    <a:pt x="26" y="6"/>
                    <a:pt x="26" y="6"/>
                    <a:pt x="26" y="6"/>
                  </a:cubicBezTo>
                  <a:cubicBezTo>
                    <a:pt x="26" y="6"/>
                    <a:pt x="28" y="2"/>
                    <a:pt x="32" y="1"/>
                  </a:cubicBezTo>
                  <a:cubicBezTo>
                    <a:pt x="36" y="0"/>
                    <a:pt x="39" y="2"/>
                    <a:pt x="39" y="2"/>
                  </a:cubicBezTo>
                  <a:cubicBezTo>
                    <a:pt x="121" y="52"/>
                    <a:pt x="121" y="52"/>
                    <a:pt x="121" y="52"/>
                  </a:cubicBezTo>
                  <a:cubicBezTo>
                    <a:pt x="121" y="52"/>
                    <a:pt x="127" y="57"/>
                    <a:pt x="127" y="64"/>
                  </a:cubicBezTo>
                  <a:close/>
                </a:path>
              </a:pathLst>
            </a:custGeom>
            <a:solidFill>
              <a:schemeClr val="accent1"/>
            </a:solidFill>
            <a:ln w="3175" cap="flat" cmpd="sng" algn="ctr">
              <a:noFill/>
              <a:prstDash val="solid"/>
            </a:ln>
            <a:effectLst>
              <a:outerShdw blurRad="50800" dist="25400" dir="2700000" algn="tl" rotWithShape="0">
                <a:prstClr val="black">
                  <a:alpha val="15000"/>
                </a:prstClr>
              </a:outerShdw>
            </a:effectLst>
          </p:spPr>
          <p:txBody>
            <a:bodyPr lIns="28800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b="0" i="0" u="none" strike="noStrike" kern="0" cap="none" spc="0" normalizeH="0" baseline="0" noProof="0" dirty="0">
                  <a:ln>
                    <a:noFill/>
                  </a:ln>
                  <a:solidFill>
                    <a:srgbClr val="FFFFFF"/>
                  </a:solidFill>
                  <a:effectLst/>
                  <a:uLnTx/>
                  <a:uFillTx/>
                  <a:latin typeface="Arial" panose="020B0604020202020204"/>
                  <a:ea typeface="幼圆" panose="02010509060101010101" charset="-122"/>
                  <a:cs typeface="+mn-cs"/>
                </a:rPr>
                <a:t>02</a:t>
              </a:r>
              <a:endParaRPr kumimoji="0" lang="zh-CN" altLang="en-US" sz="2800" b="0" i="0" u="none" strike="noStrike" kern="0" cap="none" spc="0" normalizeH="0" baseline="0" noProof="0" dirty="0">
                <a:ln>
                  <a:noFill/>
                </a:ln>
                <a:solidFill>
                  <a:srgbClr val="FFFFFF"/>
                </a:solidFill>
                <a:effectLst/>
                <a:uLnTx/>
                <a:uFillTx/>
                <a:latin typeface="Arial" panose="020B0604020202020204"/>
                <a:ea typeface="幼圆" panose="02010509060101010101" charset="-122"/>
                <a:cs typeface="+mn-cs"/>
              </a:endParaRPr>
            </a:p>
          </p:txBody>
        </p:sp>
        <p:sp>
          <p:nvSpPr>
            <p:cNvPr id="47" name="椭圆 46"/>
            <p:cNvSpPr/>
            <p:nvPr/>
          </p:nvSpPr>
          <p:spPr>
            <a:xfrm>
              <a:off x="3274739" y="3092053"/>
              <a:ext cx="107950" cy="8096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幼圆" panose="02010509060101010101" charset="-122"/>
                <a:cs typeface="+mn-cs"/>
              </a:endParaRPr>
            </a:p>
          </p:txBody>
        </p:sp>
      </p:grpSp>
      <p:grpSp>
        <p:nvGrpSpPr>
          <p:cNvPr id="4" name="组合 3"/>
          <p:cNvGrpSpPr/>
          <p:nvPr/>
        </p:nvGrpSpPr>
        <p:grpSpPr>
          <a:xfrm>
            <a:off x="4506639" y="2253854"/>
            <a:ext cx="1427162" cy="1053703"/>
            <a:chOff x="4506639" y="2253854"/>
            <a:chExt cx="1427162" cy="1053703"/>
          </a:xfrm>
        </p:grpSpPr>
        <p:sp>
          <p:nvSpPr>
            <p:cNvPr id="97" name="Freeform 17"/>
            <p:cNvSpPr/>
            <p:nvPr/>
          </p:nvSpPr>
          <p:spPr bwMode="auto">
            <a:xfrm>
              <a:off x="4506639" y="2253854"/>
              <a:ext cx="1427162" cy="1053703"/>
            </a:xfrm>
            <a:custGeom>
              <a:avLst/>
              <a:gdLst>
                <a:gd name="T0" fmla="*/ 145 w 145"/>
                <a:gd name="T1" fmla="*/ 74 h 143"/>
                <a:gd name="T2" fmla="*/ 133 w 145"/>
                <a:gd name="T3" fmla="*/ 88 h 143"/>
                <a:gd name="T4" fmla="*/ 8 w 145"/>
                <a:gd name="T5" fmla="*/ 143 h 143"/>
                <a:gd name="T6" fmla="*/ 2 w 145"/>
                <a:gd name="T7" fmla="*/ 141 h 143"/>
                <a:gd name="T8" fmla="*/ 0 w 145"/>
                <a:gd name="T9" fmla="*/ 135 h 143"/>
                <a:gd name="T10" fmla="*/ 6 w 145"/>
                <a:gd name="T11" fmla="*/ 108 h 143"/>
                <a:gd name="T12" fmla="*/ 50 w 145"/>
                <a:gd name="T13" fmla="*/ 73 h 143"/>
                <a:gd name="T14" fmla="*/ 21 w 145"/>
                <a:gd name="T15" fmla="*/ 44 h 143"/>
                <a:gd name="T16" fmla="*/ 29 w 145"/>
                <a:gd name="T17" fmla="*/ 8 h 143"/>
                <a:gd name="T18" fmla="*/ 36 w 145"/>
                <a:gd name="T19" fmla="*/ 1 h 143"/>
                <a:gd name="T20" fmla="*/ 44 w 145"/>
                <a:gd name="T21" fmla="*/ 3 h 143"/>
                <a:gd name="T22" fmla="*/ 138 w 145"/>
                <a:gd name="T23" fmla="*/ 61 h 143"/>
                <a:gd name="T24" fmla="*/ 145 w 145"/>
                <a:gd name="T25" fmla="*/ 74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43">
                  <a:moveTo>
                    <a:pt x="145" y="74"/>
                  </a:moveTo>
                  <a:cubicBezTo>
                    <a:pt x="145" y="82"/>
                    <a:pt x="133" y="88"/>
                    <a:pt x="133" y="88"/>
                  </a:cubicBezTo>
                  <a:cubicBezTo>
                    <a:pt x="8" y="143"/>
                    <a:pt x="8" y="143"/>
                    <a:pt x="8" y="143"/>
                  </a:cubicBezTo>
                  <a:cubicBezTo>
                    <a:pt x="8" y="143"/>
                    <a:pt x="4" y="143"/>
                    <a:pt x="2" y="141"/>
                  </a:cubicBezTo>
                  <a:cubicBezTo>
                    <a:pt x="0" y="139"/>
                    <a:pt x="0" y="135"/>
                    <a:pt x="0" y="135"/>
                  </a:cubicBezTo>
                  <a:cubicBezTo>
                    <a:pt x="6" y="108"/>
                    <a:pt x="6" y="108"/>
                    <a:pt x="6" y="108"/>
                  </a:cubicBezTo>
                  <a:cubicBezTo>
                    <a:pt x="6" y="108"/>
                    <a:pt x="50" y="92"/>
                    <a:pt x="50" y="73"/>
                  </a:cubicBezTo>
                  <a:cubicBezTo>
                    <a:pt x="49" y="57"/>
                    <a:pt x="21" y="44"/>
                    <a:pt x="21" y="44"/>
                  </a:cubicBezTo>
                  <a:cubicBezTo>
                    <a:pt x="29" y="8"/>
                    <a:pt x="29" y="8"/>
                    <a:pt x="29" y="8"/>
                  </a:cubicBezTo>
                  <a:cubicBezTo>
                    <a:pt x="29" y="8"/>
                    <a:pt x="31" y="3"/>
                    <a:pt x="36" y="1"/>
                  </a:cubicBezTo>
                  <a:cubicBezTo>
                    <a:pt x="40" y="0"/>
                    <a:pt x="44" y="3"/>
                    <a:pt x="44" y="3"/>
                  </a:cubicBezTo>
                  <a:cubicBezTo>
                    <a:pt x="138" y="61"/>
                    <a:pt x="138" y="61"/>
                    <a:pt x="138" y="61"/>
                  </a:cubicBezTo>
                  <a:cubicBezTo>
                    <a:pt x="138" y="61"/>
                    <a:pt x="145" y="65"/>
                    <a:pt x="145" y="74"/>
                  </a:cubicBezTo>
                  <a:close/>
                </a:path>
              </a:pathLst>
            </a:custGeom>
            <a:solidFill>
              <a:schemeClr val="accent1"/>
            </a:solidFill>
            <a:ln w="3175" cap="flat" cmpd="sng" algn="ctr">
              <a:noFill/>
              <a:prstDash val="solid"/>
            </a:ln>
            <a:effectLst>
              <a:outerShdw blurRad="50800" dist="25400" dir="2700000" algn="tl" rotWithShape="0">
                <a:prstClr val="black">
                  <a:alpha val="15000"/>
                </a:prstClr>
              </a:outerShdw>
            </a:effectLst>
          </p:spPr>
          <p:txBody>
            <a:bodyPr lIns="43200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b="0" i="0" u="none" strike="noStrike" kern="0" cap="none" spc="0" normalizeH="0" baseline="0" noProof="0" dirty="0">
                  <a:ln>
                    <a:noFill/>
                  </a:ln>
                  <a:solidFill>
                    <a:srgbClr val="FFFFFF"/>
                  </a:solidFill>
                  <a:effectLst/>
                  <a:uLnTx/>
                  <a:uFillTx/>
                  <a:latin typeface="Arial" panose="020B0604020202020204"/>
                  <a:ea typeface="幼圆" panose="02010509060101010101" charset="-122"/>
                  <a:cs typeface="+mn-cs"/>
                </a:rPr>
                <a:t>03</a:t>
              </a:r>
              <a:endParaRPr kumimoji="0" lang="zh-CN" altLang="en-US" sz="2800" b="0" i="0" u="none" strike="noStrike" kern="0" cap="none" spc="0" normalizeH="0" baseline="0" noProof="0" dirty="0">
                <a:ln>
                  <a:noFill/>
                </a:ln>
                <a:solidFill>
                  <a:srgbClr val="FFFFFF"/>
                </a:solidFill>
                <a:effectLst/>
                <a:uLnTx/>
                <a:uFillTx/>
                <a:latin typeface="Arial" panose="020B0604020202020204"/>
                <a:ea typeface="幼圆" panose="02010509060101010101" charset="-122"/>
                <a:cs typeface="+mn-cs"/>
              </a:endParaRPr>
            </a:p>
          </p:txBody>
        </p:sp>
        <p:sp>
          <p:nvSpPr>
            <p:cNvPr id="48" name="椭圆 47"/>
            <p:cNvSpPr/>
            <p:nvPr/>
          </p:nvSpPr>
          <p:spPr>
            <a:xfrm>
              <a:off x="4847951" y="2325291"/>
              <a:ext cx="107950" cy="8096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幼圆" panose="02010509060101010101" charset="-122"/>
                <a:cs typeface="+mn-cs"/>
              </a:endParaRPr>
            </a:p>
          </p:txBody>
        </p:sp>
      </p:grpSp>
      <p:grpSp>
        <p:nvGrpSpPr>
          <p:cNvPr id="6" name="组合 5"/>
          <p:cNvGrpSpPr/>
          <p:nvPr/>
        </p:nvGrpSpPr>
        <p:grpSpPr>
          <a:xfrm>
            <a:off x="5735364" y="2116932"/>
            <a:ext cx="1797050" cy="1326356"/>
            <a:chOff x="5735364" y="2116932"/>
            <a:chExt cx="1797050" cy="1326356"/>
          </a:xfrm>
        </p:grpSpPr>
        <p:sp>
          <p:nvSpPr>
            <p:cNvPr id="35" name="Freeform 17"/>
            <p:cNvSpPr/>
            <p:nvPr/>
          </p:nvSpPr>
          <p:spPr bwMode="auto">
            <a:xfrm>
              <a:off x="5735364" y="2116932"/>
              <a:ext cx="1797050" cy="1326356"/>
            </a:xfrm>
            <a:custGeom>
              <a:avLst/>
              <a:gdLst>
                <a:gd name="T0" fmla="*/ 145 w 145"/>
                <a:gd name="T1" fmla="*/ 74 h 143"/>
                <a:gd name="T2" fmla="*/ 133 w 145"/>
                <a:gd name="T3" fmla="*/ 88 h 143"/>
                <a:gd name="T4" fmla="*/ 8 w 145"/>
                <a:gd name="T5" fmla="*/ 143 h 143"/>
                <a:gd name="T6" fmla="*/ 2 w 145"/>
                <a:gd name="T7" fmla="*/ 141 h 143"/>
                <a:gd name="T8" fmla="*/ 0 w 145"/>
                <a:gd name="T9" fmla="*/ 135 h 143"/>
                <a:gd name="T10" fmla="*/ 6 w 145"/>
                <a:gd name="T11" fmla="*/ 108 h 143"/>
                <a:gd name="T12" fmla="*/ 50 w 145"/>
                <a:gd name="T13" fmla="*/ 73 h 143"/>
                <a:gd name="T14" fmla="*/ 21 w 145"/>
                <a:gd name="T15" fmla="*/ 44 h 143"/>
                <a:gd name="T16" fmla="*/ 29 w 145"/>
                <a:gd name="T17" fmla="*/ 8 h 143"/>
                <a:gd name="T18" fmla="*/ 36 w 145"/>
                <a:gd name="T19" fmla="*/ 1 h 143"/>
                <a:gd name="T20" fmla="*/ 44 w 145"/>
                <a:gd name="T21" fmla="*/ 3 h 143"/>
                <a:gd name="T22" fmla="*/ 138 w 145"/>
                <a:gd name="T23" fmla="*/ 61 h 143"/>
                <a:gd name="T24" fmla="*/ 145 w 145"/>
                <a:gd name="T25" fmla="*/ 74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43">
                  <a:moveTo>
                    <a:pt x="145" y="74"/>
                  </a:moveTo>
                  <a:cubicBezTo>
                    <a:pt x="145" y="82"/>
                    <a:pt x="133" y="88"/>
                    <a:pt x="133" y="88"/>
                  </a:cubicBezTo>
                  <a:cubicBezTo>
                    <a:pt x="8" y="143"/>
                    <a:pt x="8" y="143"/>
                    <a:pt x="8" y="143"/>
                  </a:cubicBezTo>
                  <a:cubicBezTo>
                    <a:pt x="8" y="143"/>
                    <a:pt x="4" y="143"/>
                    <a:pt x="2" y="141"/>
                  </a:cubicBezTo>
                  <a:cubicBezTo>
                    <a:pt x="0" y="139"/>
                    <a:pt x="0" y="135"/>
                    <a:pt x="0" y="135"/>
                  </a:cubicBezTo>
                  <a:cubicBezTo>
                    <a:pt x="6" y="108"/>
                    <a:pt x="6" y="108"/>
                    <a:pt x="6" y="108"/>
                  </a:cubicBezTo>
                  <a:cubicBezTo>
                    <a:pt x="6" y="108"/>
                    <a:pt x="50" y="92"/>
                    <a:pt x="50" y="73"/>
                  </a:cubicBezTo>
                  <a:cubicBezTo>
                    <a:pt x="49" y="57"/>
                    <a:pt x="21" y="44"/>
                    <a:pt x="21" y="44"/>
                  </a:cubicBezTo>
                  <a:cubicBezTo>
                    <a:pt x="29" y="8"/>
                    <a:pt x="29" y="8"/>
                    <a:pt x="29" y="8"/>
                  </a:cubicBezTo>
                  <a:cubicBezTo>
                    <a:pt x="29" y="8"/>
                    <a:pt x="31" y="3"/>
                    <a:pt x="36" y="1"/>
                  </a:cubicBezTo>
                  <a:cubicBezTo>
                    <a:pt x="40" y="0"/>
                    <a:pt x="44" y="3"/>
                    <a:pt x="44" y="3"/>
                  </a:cubicBezTo>
                  <a:cubicBezTo>
                    <a:pt x="138" y="61"/>
                    <a:pt x="138" y="61"/>
                    <a:pt x="138" y="61"/>
                  </a:cubicBezTo>
                  <a:cubicBezTo>
                    <a:pt x="138" y="61"/>
                    <a:pt x="145" y="65"/>
                    <a:pt x="145" y="74"/>
                  </a:cubicBezTo>
                  <a:close/>
                </a:path>
              </a:pathLst>
            </a:custGeom>
            <a:solidFill>
              <a:schemeClr val="accent1"/>
            </a:solidFill>
            <a:ln w="3175" cap="flat" cmpd="sng" algn="ctr">
              <a:noFill/>
              <a:prstDash val="solid"/>
            </a:ln>
            <a:effectLst>
              <a:outerShdw blurRad="50800" dist="25400" dir="2700000" algn="tl" rotWithShape="0">
                <a:prstClr val="black">
                  <a:alpha val="15000"/>
                </a:prstClr>
              </a:outerShdw>
            </a:effectLst>
          </p:spPr>
          <p:txBody>
            <a:bodyPr lIns="54000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b="0" i="0" u="none" strike="noStrike" kern="0" cap="none" spc="0" normalizeH="0" baseline="0" noProof="0" dirty="0">
                  <a:ln>
                    <a:noFill/>
                  </a:ln>
                  <a:solidFill>
                    <a:srgbClr val="FFFFFF"/>
                  </a:solidFill>
                  <a:effectLst/>
                  <a:uLnTx/>
                  <a:uFillTx/>
                  <a:latin typeface="Arial" panose="020B0604020202020204"/>
                  <a:ea typeface="幼圆" panose="02010509060101010101" charset="-122"/>
                  <a:cs typeface="+mn-cs"/>
                </a:rPr>
                <a:t>04</a:t>
              </a:r>
              <a:endParaRPr kumimoji="0" lang="zh-CN" altLang="en-US" sz="2800" b="0" i="0" u="none" strike="noStrike" kern="0" cap="none" spc="0" normalizeH="0" baseline="0" noProof="0" dirty="0">
                <a:ln>
                  <a:noFill/>
                </a:ln>
                <a:solidFill>
                  <a:srgbClr val="FFFFFF"/>
                </a:solidFill>
                <a:effectLst/>
                <a:uLnTx/>
                <a:uFillTx/>
                <a:latin typeface="Arial" panose="020B0604020202020204"/>
                <a:ea typeface="幼圆" panose="02010509060101010101" charset="-122"/>
                <a:cs typeface="+mn-cs"/>
              </a:endParaRPr>
            </a:p>
          </p:txBody>
        </p:sp>
        <p:sp>
          <p:nvSpPr>
            <p:cNvPr id="49" name="椭圆 48"/>
            <p:cNvSpPr/>
            <p:nvPr/>
          </p:nvSpPr>
          <p:spPr>
            <a:xfrm>
              <a:off x="5808389" y="3308747"/>
              <a:ext cx="107950" cy="8096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幼圆" panose="02010509060101010101" charset="-122"/>
                <a:cs typeface="+mn-cs"/>
              </a:endParaRPr>
            </a:p>
          </p:txBody>
        </p:sp>
      </p:grpSp>
      <p:sp>
        <p:nvSpPr>
          <p:cNvPr id="5" name="标题 4"/>
          <p:cNvSpPr>
            <a:spLocks noGrp="1"/>
          </p:cNvSpPr>
          <p:nvPr>
            <p:ph type="title" idx="4294967295"/>
          </p:nvPr>
        </p:nvSpPr>
        <p:spPr>
          <a:xfrm>
            <a:off x="0" y="141288"/>
            <a:ext cx="8229600" cy="519112"/>
          </a:xfrm>
        </p:spPr>
        <p:txBody>
          <a:bodyPr rtlCol="0">
            <a:normAutofit fontScale="90000"/>
          </a:bodyPr>
          <a:lstStyle/>
          <a:p>
            <a:pPr>
              <a:defRPr/>
            </a:pPr>
            <a:r>
              <a:rPr lang="zh-CN" altLang="en-US" dirty="0"/>
              <a:t>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childTnLst>
                          </p:cTn>
                        </p:par>
                        <p:par>
                          <p:cTn id="12" fill="hold">
                            <p:stCondLst>
                              <p:cond delay="0"/>
                            </p:stCondLst>
                            <p:childTnLst>
                              <p:par>
                                <p:cTn id="13" presetID="53" presetClass="entr" presetSubtype="16"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ppt_w</p:attrName>
                                        </p:attrNameLst>
                                      </p:cBhvr>
                                      <p:tavLst>
                                        <p:tav tm="0">
                                          <p:val>
                                            <p:fltVal val="0"/>
                                          </p:val>
                                        </p:tav>
                                        <p:tav tm="100000">
                                          <p:val>
                                            <p:strVal val="#ppt_w"/>
                                          </p:val>
                                        </p:tav>
                                      </p:tavLst>
                                    </p:anim>
                                    <p:anim calcmode="lin" valueType="num">
                                      <p:cBhvr>
                                        <p:cTn id="16" dur="500" fill="hold"/>
                                        <p:tgtEl>
                                          <p:spTgt spid="2"/>
                                        </p:tgtEl>
                                        <p:attrNameLst>
                                          <p:attrName>ppt_h</p:attrName>
                                        </p:attrNameLst>
                                      </p:cBhvr>
                                      <p:tavLst>
                                        <p:tav tm="0">
                                          <p:val>
                                            <p:fltVal val="0"/>
                                          </p:val>
                                        </p:tav>
                                        <p:tav tm="100000">
                                          <p:val>
                                            <p:strVal val="#ppt_h"/>
                                          </p:val>
                                        </p:tav>
                                      </p:tavLst>
                                    </p:anim>
                                    <p:animEffect transition="in" filter="fade">
                                      <p:cBhvr>
                                        <p:cTn id="17" dur="500"/>
                                        <p:tgtEl>
                                          <p:spTgt spid="2"/>
                                        </p:tgtEl>
                                      </p:cBhvr>
                                    </p:animEffect>
                                  </p:childTnLst>
                                </p:cTn>
                              </p:par>
                            </p:childTnLst>
                          </p:cTn>
                        </p:par>
                        <p:par>
                          <p:cTn id="18" fill="hold">
                            <p:stCondLst>
                              <p:cond delay="500"/>
                            </p:stCondLst>
                            <p:childTnLst>
                              <p:par>
                                <p:cTn id="19" presetID="22" presetClass="entr" presetSubtype="4" fill="hold" nodeType="after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wipe(down)">
                                      <p:cBhvr>
                                        <p:cTn id="21" dur="500"/>
                                        <p:tgtEl>
                                          <p:spTgt spid="20"/>
                                        </p:tgtEl>
                                      </p:cBhvr>
                                    </p:animEffect>
                                  </p:childTnLst>
                                </p:cTn>
                              </p:par>
                            </p:childTnLst>
                          </p:cTn>
                        </p:par>
                        <p:par>
                          <p:cTn id="22" fill="hold">
                            <p:stCondLst>
                              <p:cond delay="1000"/>
                            </p:stCondLst>
                            <p:childTnLst>
                              <p:par>
                                <p:cTn id="23" presetID="16" presetClass="entr" presetSubtype="21" fill="hold" grpId="0" nodeType="afterEffect">
                                  <p:stCondLst>
                                    <p:cond delay="0"/>
                                  </p:stCondLst>
                                  <p:childTnLst>
                                    <p:set>
                                      <p:cBhvr>
                                        <p:cTn id="24" dur="1" fill="hold">
                                          <p:stCondLst>
                                            <p:cond delay="0"/>
                                          </p:stCondLst>
                                        </p:cTn>
                                        <p:tgtEl>
                                          <p:spTgt spid="112"/>
                                        </p:tgtEl>
                                        <p:attrNameLst>
                                          <p:attrName>style.visibility</p:attrName>
                                        </p:attrNameLst>
                                      </p:cBhvr>
                                      <p:to>
                                        <p:strVal val="visible"/>
                                      </p:to>
                                    </p:set>
                                    <p:animEffect transition="in" filter="barn(inVertical)">
                                      <p:cBhvr>
                                        <p:cTn id="25" dur="500"/>
                                        <p:tgtEl>
                                          <p:spTgt spid="112"/>
                                        </p:tgtEl>
                                      </p:cBhvr>
                                    </p:animEffect>
                                  </p:childTnLst>
                                </p:cTn>
                              </p:par>
                            </p:childTnLst>
                          </p:cTn>
                        </p:par>
                        <p:par>
                          <p:cTn id="26" fill="hold">
                            <p:stCondLst>
                              <p:cond delay="1500"/>
                            </p:stCondLst>
                            <p:childTnLst>
                              <p:par>
                                <p:cTn id="27" presetID="53" presetClass="entr" presetSubtype="16" fill="hold" nodeType="after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p:cTn id="29" dur="500" fill="hold"/>
                                        <p:tgtEl>
                                          <p:spTgt spid="3"/>
                                        </p:tgtEl>
                                        <p:attrNameLst>
                                          <p:attrName>ppt_w</p:attrName>
                                        </p:attrNameLst>
                                      </p:cBhvr>
                                      <p:tavLst>
                                        <p:tav tm="0">
                                          <p:val>
                                            <p:fltVal val="0"/>
                                          </p:val>
                                        </p:tav>
                                        <p:tav tm="100000">
                                          <p:val>
                                            <p:strVal val="#ppt_w"/>
                                          </p:val>
                                        </p:tav>
                                      </p:tavLst>
                                    </p:anim>
                                    <p:anim calcmode="lin" valueType="num">
                                      <p:cBhvr>
                                        <p:cTn id="30" dur="500" fill="hold"/>
                                        <p:tgtEl>
                                          <p:spTgt spid="3"/>
                                        </p:tgtEl>
                                        <p:attrNameLst>
                                          <p:attrName>ppt_h</p:attrName>
                                        </p:attrNameLst>
                                      </p:cBhvr>
                                      <p:tavLst>
                                        <p:tav tm="0">
                                          <p:val>
                                            <p:fltVal val="0"/>
                                          </p:val>
                                        </p:tav>
                                        <p:tav tm="100000">
                                          <p:val>
                                            <p:strVal val="#ppt_h"/>
                                          </p:val>
                                        </p:tav>
                                      </p:tavLst>
                                    </p:anim>
                                    <p:animEffect transition="in" filter="fade">
                                      <p:cBhvr>
                                        <p:cTn id="31" dur="500"/>
                                        <p:tgtEl>
                                          <p:spTgt spid="3"/>
                                        </p:tgtEl>
                                      </p:cBhvr>
                                    </p:animEffect>
                                  </p:childTnLst>
                                </p:cTn>
                              </p:par>
                            </p:childTnLst>
                          </p:cTn>
                        </p:par>
                        <p:par>
                          <p:cTn id="32" fill="hold">
                            <p:stCondLst>
                              <p:cond delay="2000"/>
                            </p:stCondLst>
                            <p:childTnLst>
                              <p:par>
                                <p:cTn id="33" presetID="22" presetClass="entr" presetSubtype="1" fill="hold" nodeType="afterEffect">
                                  <p:stCondLst>
                                    <p:cond delay="0"/>
                                  </p:stCondLst>
                                  <p:childTnLst>
                                    <p:set>
                                      <p:cBhvr>
                                        <p:cTn id="34" dur="1" fill="hold">
                                          <p:stCondLst>
                                            <p:cond delay="0"/>
                                          </p:stCondLst>
                                        </p:cTn>
                                        <p:tgtEl>
                                          <p:spTgt spid="57"/>
                                        </p:tgtEl>
                                        <p:attrNameLst>
                                          <p:attrName>style.visibility</p:attrName>
                                        </p:attrNameLst>
                                      </p:cBhvr>
                                      <p:to>
                                        <p:strVal val="visible"/>
                                      </p:to>
                                    </p:set>
                                    <p:animEffect transition="in" filter="wipe(up)">
                                      <p:cBhvr>
                                        <p:cTn id="35" dur="500"/>
                                        <p:tgtEl>
                                          <p:spTgt spid="57"/>
                                        </p:tgtEl>
                                      </p:cBhvr>
                                    </p:animEffect>
                                  </p:childTnLst>
                                </p:cTn>
                              </p:par>
                            </p:childTnLst>
                          </p:cTn>
                        </p:par>
                        <p:par>
                          <p:cTn id="36" fill="hold">
                            <p:stCondLst>
                              <p:cond delay="2500"/>
                            </p:stCondLst>
                            <p:childTnLst>
                              <p:par>
                                <p:cTn id="37" presetID="16" presetClass="entr" presetSubtype="21" fill="hold" grpId="0" nodeType="afterEffect">
                                  <p:stCondLst>
                                    <p:cond delay="0"/>
                                  </p:stCondLst>
                                  <p:childTnLst>
                                    <p:set>
                                      <p:cBhvr>
                                        <p:cTn id="38" dur="1" fill="hold">
                                          <p:stCondLst>
                                            <p:cond delay="0"/>
                                          </p:stCondLst>
                                        </p:cTn>
                                        <p:tgtEl>
                                          <p:spTgt spid="50"/>
                                        </p:tgtEl>
                                        <p:attrNameLst>
                                          <p:attrName>style.visibility</p:attrName>
                                        </p:attrNameLst>
                                      </p:cBhvr>
                                      <p:to>
                                        <p:strVal val="visible"/>
                                      </p:to>
                                    </p:set>
                                    <p:animEffect transition="in" filter="barn(inVertical)">
                                      <p:cBhvr>
                                        <p:cTn id="39" dur="500"/>
                                        <p:tgtEl>
                                          <p:spTgt spid="50"/>
                                        </p:tgtEl>
                                      </p:cBhvr>
                                    </p:animEffect>
                                  </p:childTnLst>
                                </p:cTn>
                              </p:par>
                            </p:childTnLst>
                          </p:cTn>
                        </p:par>
                        <p:par>
                          <p:cTn id="40" fill="hold">
                            <p:stCondLst>
                              <p:cond delay="3000"/>
                            </p:stCondLst>
                            <p:childTnLst>
                              <p:par>
                                <p:cTn id="41" presetID="53" presetClass="entr" presetSubtype="16" fill="hold" nodeType="after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p:cTn id="43" dur="500" fill="hold"/>
                                        <p:tgtEl>
                                          <p:spTgt spid="4"/>
                                        </p:tgtEl>
                                        <p:attrNameLst>
                                          <p:attrName>ppt_w</p:attrName>
                                        </p:attrNameLst>
                                      </p:cBhvr>
                                      <p:tavLst>
                                        <p:tav tm="0">
                                          <p:val>
                                            <p:fltVal val="0"/>
                                          </p:val>
                                        </p:tav>
                                        <p:tav tm="100000">
                                          <p:val>
                                            <p:strVal val="#ppt_w"/>
                                          </p:val>
                                        </p:tav>
                                      </p:tavLst>
                                    </p:anim>
                                    <p:anim calcmode="lin" valueType="num">
                                      <p:cBhvr>
                                        <p:cTn id="44" dur="500" fill="hold"/>
                                        <p:tgtEl>
                                          <p:spTgt spid="4"/>
                                        </p:tgtEl>
                                        <p:attrNameLst>
                                          <p:attrName>ppt_h</p:attrName>
                                        </p:attrNameLst>
                                      </p:cBhvr>
                                      <p:tavLst>
                                        <p:tav tm="0">
                                          <p:val>
                                            <p:fltVal val="0"/>
                                          </p:val>
                                        </p:tav>
                                        <p:tav tm="100000">
                                          <p:val>
                                            <p:strVal val="#ppt_h"/>
                                          </p:val>
                                        </p:tav>
                                      </p:tavLst>
                                    </p:anim>
                                    <p:animEffect transition="in" filter="fade">
                                      <p:cBhvr>
                                        <p:cTn id="45" dur="500"/>
                                        <p:tgtEl>
                                          <p:spTgt spid="4"/>
                                        </p:tgtEl>
                                      </p:cBhvr>
                                    </p:animEffect>
                                  </p:childTnLst>
                                </p:cTn>
                              </p:par>
                            </p:childTnLst>
                          </p:cTn>
                        </p:par>
                        <p:par>
                          <p:cTn id="46" fill="hold">
                            <p:stCondLst>
                              <p:cond delay="3500"/>
                            </p:stCondLst>
                            <p:childTnLst>
                              <p:par>
                                <p:cTn id="47" presetID="22" presetClass="entr" presetSubtype="4" fill="hold" nodeType="afterEffect">
                                  <p:stCondLst>
                                    <p:cond delay="0"/>
                                  </p:stCondLst>
                                  <p:childTnLst>
                                    <p:set>
                                      <p:cBhvr>
                                        <p:cTn id="48" dur="1" fill="hold">
                                          <p:stCondLst>
                                            <p:cond delay="0"/>
                                          </p:stCondLst>
                                        </p:cTn>
                                        <p:tgtEl>
                                          <p:spTgt spid="56"/>
                                        </p:tgtEl>
                                        <p:attrNameLst>
                                          <p:attrName>style.visibility</p:attrName>
                                        </p:attrNameLst>
                                      </p:cBhvr>
                                      <p:to>
                                        <p:strVal val="visible"/>
                                      </p:to>
                                    </p:set>
                                    <p:animEffect transition="in" filter="wipe(down)">
                                      <p:cBhvr>
                                        <p:cTn id="49" dur="500"/>
                                        <p:tgtEl>
                                          <p:spTgt spid="56"/>
                                        </p:tgtEl>
                                      </p:cBhvr>
                                    </p:animEffect>
                                  </p:childTnLst>
                                </p:cTn>
                              </p:par>
                            </p:childTnLst>
                          </p:cTn>
                        </p:par>
                        <p:par>
                          <p:cTn id="50" fill="hold">
                            <p:stCondLst>
                              <p:cond delay="4000"/>
                            </p:stCondLst>
                            <p:childTnLst>
                              <p:par>
                                <p:cTn id="51" presetID="16" presetClass="entr" presetSubtype="21" fill="hold" grpId="0" nodeType="afterEffect">
                                  <p:stCondLst>
                                    <p:cond delay="0"/>
                                  </p:stCondLst>
                                  <p:childTnLst>
                                    <p:set>
                                      <p:cBhvr>
                                        <p:cTn id="52" dur="1" fill="hold">
                                          <p:stCondLst>
                                            <p:cond delay="0"/>
                                          </p:stCondLst>
                                        </p:cTn>
                                        <p:tgtEl>
                                          <p:spTgt spid="51"/>
                                        </p:tgtEl>
                                        <p:attrNameLst>
                                          <p:attrName>style.visibility</p:attrName>
                                        </p:attrNameLst>
                                      </p:cBhvr>
                                      <p:to>
                                        <p:strVal val="visible"/>
                                      </p:to>
                                    </p:set>
                                    <p:animEffect transition="in" filter="barn(inVertical)">
                                      <p:cBhvr>
                                        <p:cTn id="53" dur="500"/>
                                        <p:tgtEl>
                                          <p:spTgt spid="51"/>
                                        </p:tgtEl>
                                      </p:cBhvr>
                                    </p:animEffect>
                                  </p:childTnLst>
                                </p:cTn>
                              </p:par>
                            </p:childTnLst>
                          </p:cTn>
                        </p:par>
                        <p:par>
                          <p:cTn id="54" fill="hold">
                            <p:stCondLst>
                              <p:cond delay="4500"/>
                            </p:stCondLst>
                            <p:childTnLst>
                              <p:par>
                                <p:cTn id="55" presetID="53" presetClass="entr" presetSubtype="16" fill="hold" nodeType="afterEffect">
                                  <p:stCondLst>
                                    <p:cond delay="0"/>
                                  </p:stCondLst>
                                  <p:childTnLst>
                                    <p:set>
                                      <p:cBhvr>
                                        <p:cTn id="56" dur="1" fill="hold">
                                          <p:stCondLst>
                                            <p:cond delay="0"/>
                                          </p:stCondLst>
                                        </p:cTn>
                                        <p:tgtEl>
                                          <p:spTgt spid="6"/>
                                        </p:tgtEl>
                                        <p:attrNameLst>
                                          <p:attrName>style.visibility</p:attrName>
                                        </p:attrNameLst>
                                      </p:cBhvr>
                                      <p:to>
                                        <p:strVal val="visible"/>
                                      </p:to>
                                    </p:set>
                                    <p:anim calcmode="lin" valueType="num">
                                      <p:cBhvr>
                                        <p:cTn id="57" dur="500" fill="hold"/>
                                        <p:tgtEl>
                                          <p:spTgt spid="6"/>
                                        </p:tgtEl>
                                        <p:attrNameLst>
                                          <p:attrName>ppt_w</p:attrName>
                                        </p:attrNameLst>
                                      </p:cBhvr>
                                      <p:tavLst>
                                        <p:tav tm="0">
                                          <p:val>
                                            <p:fltVal val="0"/>
                                          </p:val>
                                        </p:tav>
                                        <p:tav tm="100000">
                                          <p:val>
                                            <p:strVal val="#ppt_w"/>
                                          </p:val>
                                        </p:tav>
                                      </p:tavLst>
                                    </p:anim>
                                    <p:anim calcmode="lin" valueType="num">
                                      <p:cBhvr>
                                        <p:cTn id="58" dur="500" fill="hold"/>
                                        <p:tgtEl>
                                          <p:spTgt spid="6"/>
                                        </p:tgtEl>
                                        <p:attrNameLst>
                                          <p:attrName>ppt_h</p:attrName>
                                        </p:attrNameLst>
                                      </p:cBhvr>
                                      <p:tavLst>
                                        <p:tav tm="0">
                                          <p:val>
                                            <p:fltVal val="0"/>
                                          </p:val>
                                        </p:tav>
                                        <p:tav tm="100000">
                                          <p:val>
                                            <p:strVal val="#ppt_h"/>
                                          </p:val>
                                        </p:tav>
                                      </p:tavLst>
                                    </p:anim>
                                    <p:animEffect transition="in" filter="fade">
                                      <p:cBhvr>
                                        <p:cTn id="59" dur="500"/>
                                        <p:tgtEl>
                                          <p:spTgt spid="6"/>
                                        </p:tgtEl>
                                      </p:cBhvr>
                                    </p:animEffect>
                                  </p:childTnLst>
                                </p:cTn>
                              </p:par>
                            </p:childTnLst>
                          </p:cTn>
                        </p:par>
                        <p:par>
                          <p:cTn id="60" fill="hold">
                            <p:stCondLst>
                              <p:cond delay="5000"/>
                            </p:stCondLst>
                            <p:childTnLst>
                              <p:par>
                                <p:cTn id="61" presetID="22" presetClass="entr" presetSubtype="1" fill="hold" nodeType="afterEffect">
                                  <p:stCondLst>
                                    <p:cond delay="0"/>
                                  </p:stCondLst>
                                  <p:childTnLst>
                                    <p:set>
                                      <p:cBhvr>
                                        <p:cTn id="62" dur="1" fill="hold">
                                          <p:stCondLst>
                                            <p:cond delay="0"/>
                                          </p:stCondLst>
                                        </p:cTn>
                                        <p:tgtEl>
                                          <p:spTgt spid="58"/>
                                        </p:tgtEl>
                                        <p:attrNameLst>
                                          <p:attrName>style.visibility</p:attrName>
                                        </p:attrNameLst>
                                      </p:cBhvr>
                                      <p:to>
                                        <p:strVal val="visible"/>
                                      </p:to>
                                    </p:set>
                                    <p:animEffect transition="in" filter="wipe(up)">
                                      <p:cBhvr>
                                        <p:cTn id="63" dur="500"/>
                                        <p:tgtEl>
                                          <p:spTgt spid="58"/>
                                        </p:tgtEl>
                                      </p:cBhvr>
                                    </p:animEffect>
                                  </p:childTnLst>
                                </p:cTn>
                              </p:par>
                            </p:childTnLst>
                          </p:cTn>
                        </p:par>
                        <p:par>
                          <p:cTn id="64" fill="hold">
                            <p:stCondLst>
                              <p:cond delay="5500"/>
                            </p:stCondLst>
                            <p:childTnLst>
                              <p:par>
                                <p:cTn id="65" presetID="16" presetClass="entr" presetSubtype="21" fill="hold" grpId="0" nodeType="afterEffect">
                                  <p:stCondLst>
                                    <p:cond delay="0"/>
                                  </p:stCondLst>
                                  <p:childTnLst>
                                    <p:set>
                                      <p:cBhvr>
                                        <p:cTn id="66" dur="1" fill="hold">
                                          <p:stCondLst>
                                            <p:cond delay="0"/>
                                          </p:stCondLst>
                                        </p:cTn>
                                        <p:tgtEl>
                                          <p:spTgt spid="52"/>
                                        </p:tgtEl>
                                        <p:attrNameLst>
                                          <p:attrName>style.visibility</p:attrName>
                                        </p:attrNameLst>
                                      </p:cBhvr>
                                      <p:to>
                                        <p:strVal val="visible"/>
                                      </p:to>
                                    </p:set>
                                    <p:animEffect transition="in" filter="barn(inVertical)">
                                      <p:cBhvr>
                                        <p:cTn id="67"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p:bldP spid="50" grpId="0"/>
      <p:bldP spid="51" grpId="0"/>
      <p:bldP spid="52"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任意多边形 35"/>
          <p:cNvSpPr/>
          <p:nvPr/>
        </p:nvSpPr>
        <p:spPr>
          <a:xfrm flipH="1" flipV="1">
            <a:off x="6132661" y="1486445"/>
            <a:ext cx="1463675" cy="2900363"/>
          </a:xfrm>
          <a:custGeom>
            <a:avLst/>
            <a:gdLst>
              <a:gd name="connsiteX0" fmla="*/ 1078872 w 1463567"/>
              <a:gd name="connsiteY0" fmla="*/ 3868332 h 3868332"/>
              <a:gd name="connsiteX1" fmla="*/ 944604 w 1463567"/>
              <a:gd name="connsiteY1" fmla="*/ 3660444 h 3868332"/>
              <a:gd name="connsiteX2" fmla="*/ 944604 w 1463567"/>
              <a:gd name="connsiteY2" fmla="*/ 2441320 h 3868332"/>
              <a:gd name="connsiteX3" fmla="*/ 894894 w 1463567"/>
              <a:gd name="connsiteY3" fmla="*/ 2441320 h 3868332"/>
              <a:gd name="connsiteX4" fmla="*/ 894894 w 1463567"/>
              <a:gd name="connsiteY4" fmla="*/ 2728639 h 3868332"/>
              <a:gd name="connsiteX5" fmla="*/ 760626 w 1463567"/>
              <a:gd name="connsiteY5" fmla="*/ 2936527 h 3868332"/>
              <a:gd name="connsiteX6" fmla="*/ 626359 w 1463567"/>
              <a:gd name="connsiteY6" fmla="*/ 2728639 h 3868332"/>
              <a:gd name="connsiteX7" fmla="*/ 626359 w 1463567"/>
              <a:gd name="connsiteY7" fmla="*/ 2441320 h 3868332"/>
              <a:gd name="connsiteX8" fmla="*/ 581826 w 1463567"/>
              <a:gd name="connsiteY8" fmla="*/ 2441320 h 3868332"/>
              <a:gd name="connsiteX9" fmla="*/ 581826 w 1463567"/>
              <a:gd name="connsiteY9" fmla="*/ 2604700 h 3868332"/>
              <a:gd name="connsiteX10" fmla="*/ 447558 w 1463567"/>
              <a:gd name="connsiteY10" fmla="*/ 2812588 h 3868332"/>
              <a:gd name="connsiteX11" fmla="*/ 313291 w 1463567"/>
              <a:gd name="connsiteY11" fmla="*/ 2604700 h 3868332"/>
              <a:gd name="connsiteX12" fmla="*/ 313291 w 1463567"/>
              <a:gd name="connsiteY12" fmla="*/ 2441320 h 3868332"/>
              <a:gd name="connsiteX13" fmla="*/ 268535 w 1463567"/>
              <a:gd name="connsiteY13" fmla="*/ 2441320 h 3868332"/>
              <a:gd name="connsiteX14" fmla="*/ 268535 w 1463567"/>
              <a:gd name="connsiteY14" fmla="*/ 2579912 h 3868332"/>
              <a:gd name="connsiteX15" fmla="*/ 134268 w 1463567"/>
              <a:gd name="connsiteY15" fmla="*/ 2787800 h 3868332"/>
              <a:gd name="connsiteX16" fmla="*/ 0 w 1463567"/>
              <a:gd name="connsiteY16" fmla="*/ 2579912 h 3868332"/>
              <a:gd name="connsiteX17" fmla="*/ 0 w 1463567"/>
              <a:gd name="connsiteY17" fmla="*/ 2441320 h 3868332"/>
              <a:gd name="connsiteX18" fmla="*/ 0 w 1463567"/>
              <a:gd name="connsiteY18" fmla="*/ 1748359 h 3868332"/>
              <a:gd name="connsiteX19" fmla="*/ 0 w 1463567"/>
              <a:gd name="connsiteY19" fmla="*/ 652016 h 3868332"/>
              <a:gd name="connsiteX20" fmla="*/ 0 w 1463567"/>
              <a:gd name="connsiteY20" fmla="*/ 639623 h 3868332"/>
              <a:gd name="connsiteX21" fmla="*/ 775 w 1463567"/>
              <a:gd name="connsiteY21" fmla="*/ 639623 h 3868332"/>
              <a:gd name="connsiteX22" fmla="*/ 140804 w 1463567"/>
              <a:gd name="connsiteY22" fmla="*/ 31009 h 3868332"/>
              <a:gd name="connsiteX23" fmla="*/ 151525 w 1463567"/>
              <a:gd name="connsiteY23" fmla="*/ 0 h 3868332"/>
              <a:gd name="connsiteX24" fmla="*/ 1306670 w 1463567"/>
              <a:gd name="connsiteY24" fmla="*/ 0 h 3868332"/>
              <a:gd name="connsiteX25" fmla="*/ 1298731 w 1463567"/>
              <a:gd name="connsiteY25" fmla="*/ 8479 h 3868332"/>
              <a:gd name="connsiteX26" fmla="*/ 1254308 w 1463567"/>
              <a:gd name="connsiteY26" fmla="*/ 639623 h 3868332"/>
              <a:gd name="connsiteX27" fmla="*/ 1255593 w 1463567"/>
              <a:gd name="connsiteY27" fmla="*/ 639623 h 3868332"/>
              <a:gd name="connsiteX28" fmla="*/ 1452533 w 1463567"/>
              <a:gd name="connsiteY28" fmla="*/ 1345815 h 3868332"/>
              <a:gd name="connsiteX29" fmla="*/ 1382490 w 1463567"/>
              <a:gd name="connsiteY29" fmla="*/ 1619081 h 3868332"/>
              <a:gd name="connsiteX30" fmla="*/ 1213139 w 1463567"/>
              <a:gd name="connsiteY30" fmla="*/ 1526562 h 3868332"/>
              <a:gd name="connsiteX31" fmla="*/ 1213139 w 1463567"/>
              <a:gd name="connsiteY31" fmla="*/ 2357371 h 3868332"/>
              <a:gd name="connsiteX32" fmla="*/ 1213139 w 1463567"/>
              <a:gd name="connsiteY32" fmla="*/ 2441320 h 3868332"/>
              <a:gd name="connsiteX33" fmla="*/ 1213139 w 1463567"/>
              <a:gd name="connsiteY33" fmla="*/ 3660444 h 3868332"/>
              <a:gd name="connsiteX34" fmla="*/ 1078872 w 1463567"/>
              <a:gd name="connsiteY34" fmla="*/ 3868332 h 3868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463567" h="3868332">
                <a:moveTo>
                  <a:pt x="1078872" y="3868332"/>
                </a:moveTo>
                <a:cubicBezTo>
                  <a:pt x="1004718" y="3868332"/>
                  <a:pt x="944604" y="3775258"/>
                  <a:pt x="944604" y="3660444"/>
                </a:cubicBezTo>
                <a:lnTo>
                  <a:pt x="944604" y="2441320"/>
                </a:lnTo>
                <a:lnTo>
                  <a:pt x="894894" y="2441320"/>
                </a:lnTo>
                <a:lnTo>
                  <a:pt x="894894" y="2728639"/>
                </a:lnTo>
                <a:cubicBezTo>
                  <a:pt x="894894" y="2843453"/>
                  <a:pt x="834780" y="2936527"/>
                  <a:pt x="760626" y="2936527"/>
                </a:cubicBezTo>
                <a:cubicBezTo>
                  <a:pt x="686472" y="2936527"/>
                  <a:pt x="626359" y="2843453"/>
                  <a:pt x="626359" y="2728639"/>
                </a:cubicBezTo>
                <a:lnTo>
                  <a:pt x="626359" y="2441320"/>
                </a:lnTo>
                <a:lnTo>
                  <a:pt x="581826" y="2441320"/>
                </a:lnTo>
                <a:lnTo>
                  <a:pt x="581826" y="2604700"/>
                </a:lnTo>
                <a:cubicBezTo>
                  <a:pt x="581826" y="2719513"/>
                  <a:pt x="521712" y="2812588"/>
                  <a:pt x="447558" y="2812588"/>
                </a:cubicBezTo>
                <a:cubicBezTo>
                  <a:pt x="373404" y="2812588"/>
                  <a:pt x="313291" y="2719513"/>
                  <a:pt x="313291" y="2604700"/>
                </a:cubicBezTo>
                <a:lnTo>
                  <a:pt x="313291" y="2441320"/>
                </a:lnTo>
                <a:lnTo>
                  <a:pt x="268535" y="2441320"/>
                </a:lnTo>
                <a:lnTo>
                  <a:pt x="268535" y="2579912"/>
                </a:lnTo>
                <a:cubicBezTo>
                  <a:pt x="268535" y="2694725"/>
                  <a:pt x="208422" y="2787800"/>
                  <a:pt x="134268" y="2787800"/>
                </a:cubicBezTo>
                <a:cubicBezTo>
                  <a:pt x="60114" y="2787800"/>
                  <a:pt x="0" y="2694725"/>
                  <a:pt x="0" y="2579912"/>
                </a:cubicBezTo>
                <a:lnTo>
                  <a:pt x="0" y="2441320"/>
                </a:lnTo>
                <a:lnTo>
                  <a:pt x="0" y="1748359"/>
                </a:lnTo>
                <a:lnTo>
                  <a:pt x="0" y="652016"/>
                </a:lnTo>
                <a:lnTo>
                  <a:pt x="0" y="639623"/>
                </a:lnTo>
                <a:lnTo>
                  <a:pt x="775" y="639623"/>
                </a:lnTo>
                <a:cubicBezTo>
                  <a:pt x="27870" y="159053"/>
                  <a:pt x="85133" y="178489"/>
                  <a:pt x="140804" y="31009"/>
                </a:cubicBezTo>
                <a:lnTo>
                  <a:pt x="151525" y="0"/>
                </a:lnTo>
                <a:lnTo>
                  <a:pt x="1306670" y="0"/>
                </a:lnTo>
                <a:lnTo>
                  <a:pt x="1298731" y="8479"/>
                </a:lnTo>
                <a:cubicBezTo>
                  <a:pt x="1163068" y="195525"/>
                  <a:pt x="1250447" y="421704"/>
                  <a:pt x="1254308" y="639623"/>
                </a:cubicBezTo>
                <a:lnTo>
                  <a:pt x="1255593" y="639623"/>
                </a:lnTo>
                <a:lnTo>
                  <a:pt x="1452533" y="1345815"/>
                </a:lnTo>
                <a:cubicBezTo>
                  <a:pt x="1481928" y="1451223"/>
                  <a:pt x="1450569" y="1573568"/>
                  <a:pt x="1382490" y="1619081"/>
                </a:cubicBezTo>
                <a:cubicBezTo>
                  <a:pt x="1318265" y="1662018"/>
                  <a:pt x="1244305" y="1621237"/>
                  <a:pt x="1213139" y="1526562"/>
                </a:cubicBezTo>
                <a:lnTo>
                  <a:pt x="1213139" y="2357371"/>
                </a:lnTo>
                <a:lnTo>
                  <a:pt x="1213139" y="2441320"/>
                </a:lnTo>
                <a:lnTo>
                  <a:pt x="1213139" y="3660444"/>
                </a:lnTo>
                <a:cubicBezTo>
                  <a:pt x="1213139" y="3775258"/>
                  <a:pt x="1153026" y="3868332"/>
                  <a:pt x="1078872" y="3868332"/>
                </a:cubicBezTo>
                <a:close/>
              </a:path>
            </a:pathLst>
          </a:custGeom>
          <a:solidFill>
            <a:schemeClr val="accent1"/>
          </a:solidFill>
          <a:ln w="25400" cap="flat" cmpd="sng" algn="ctr">
            <a:solidFill>
              <a:schemeClr val="bg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幼圆" panose="02010509060101010101" charset="-122"/>
              <a:cs typeface="+mn-cs"/>
            </a:endParaRPr>
          </a:p>
        </p:txBody>
      </p:sp>
      <p:sp>
        <p:nvSpPr>
          <p:cNvPr id="37" name="任意多边形 36"/>
          <p:cNvSpPr/>
          <p:nvPr/>
        </p:nvSpPr>
        <p:spPr>
          <a:xfrm flipH="1" flipV="1">
            <a:off x="5043635" y="2191295"/>
            <a:ext cx="1601788" cy="2195513"/>
          </a:xfrm>
          <a:custGeom>
            <a:avLst/>
            <a:gdLst>
              <a:gd name="connsiteX0" fmla="*/ 1180842 w 1601896"/>
              <a:gd name="connsiteY0" fmla="*/ 2927585 h 2927585"/>
              <a:gd name="connsiteX1" fmla="*/ 1033884 w 1601896"/>
              <a:gd name="connsiteY1" fmla="*/ 2769366 h 2927585"/>
              <a:gd name="connsiteX2" fmla="*/ 1033884 w 1601896"/>
              <a:gd name="connsiteY2" fmla="*/ 1841516 h 2927585"/>
              <a:gd name="connsiteX3" fmla="*/ 979475 w 1601896"/>
              <a:gd name="connsiteY3" fmla="*/ 1841516 h 2927585"/>
              <a:gd name="connsiteX4" fmla="*/ 979475 w 1601896"/>
              <a:gd name="connsiteY4" fmla="*/ 2060188 h 2927585"/>
              <a:gd name="connsiteX5" fmla="*/ 832517 w 1601896"/>
              <a:gd name="connsiteY5" fmla="*/ 2218408 h 2927585"/>
              <a:gd name="connsiteX6" fmla="*/ 685559 w 1601896"/>
              <a:gd name="connsiteY6" fmla="*/ 2060188 h 2927585"/>
              <a:gd name="connsiteX7" fmla="*/ 685559 w 1601896"/>
              <a:gd name="connsiteY7" fmla="*/ 1841516 h 2927585"/>
              <a:gd name="connsiteX8" fmla="*/ 636818 w 1601896"/>
              <a:gd name="connsiteY8" fmla="*/ 1841516 h 2927585"/>
              <a:gd name="connsiteX9" fmla="*/ 636818 w 1601896"/>
              <a:gd name="connsiteY9" fmla="*/ 1965861 h 2927585"/>
              <a:gd name="connsiteX10" fmla="*/ 489860 w 1601896"/>
              <a:gd name="connsiteY10" fmla="*/ 2124080 h 2927585"/>
              <a:gd name="connsiteX11" fmla="*/ 342902 w 1601896"/>
              <a:gd name="connsiteY11" fmla="*/ 1965861 h 2927585"/>
              <a:gd name="connsiteX12" fmla="*/ 342902 w 1601896"/>
              <a:gd name="connsiteY12" fmla="*/ 1841516 h 2927585"/>
              <a:gd name="connsiteX13" fmla="*/ 293916 w 1601896"/>
              <a:gd name="connsiteY13" fmla="*/ 1841516 h 2927585"/>
              <a:gd name="connsiteX14" fmla="*/ 293916 w 1601896"/>
              <a:gd name="connsiteY14" fmla="*/ 1946995 h 2927585"/>
              <a:gd name="connsiteX15" fmla="*/ 146958 w 1601896"/>
              <a:gd name="connsiteY15" fmla="*/ 2105214 h 2927585"/>
              <a:gd name="connsiteX16" fmla="*/ 0 w 1601896"/>
              <a:gd name="connsiteY16" fmla="*/ 1946995 h 2927585"/>
              <a:gd name="connsiteX17" fmla="*/ 0 w 1601896"/>
              <a:gd name="connsiteY17" fmla="*/ 1841516 h 2927585"/>
              <a:gd name="connsiteX18" fmla="*/ 0 w 1601896"/>
              <a:gd name="connsiteY18" fmla="*/ 1314118 h 2927585"/>
              <a:gd name="connsiteX19" fmla="*/ 0 w 1601896"/>
              <a:gd name="connsiteY19" fmla="*/ 479714 h 2927585"/>
              <a:gd name="connsiteX20" fmla="*/ 0 w 1601896"/>
              <a:gd name="connsiteY20" fmla="*/ 470282 h 2927585"/>
              <a:gd name="connsiteX21" fmla="*/ 848 w 1601896"/>
              <a:gd name="connsiteY21" fmla="*/ 470282 h 2927585"/>
              <a:gd name="connsiteX22" fmla="*/ 154112 w 1601896"/>
              <a:gd name="connsiteY22" fmla="*/ 7078 h 2927585"/>
              <a:gd name="connsiteX23" fmla="*/ 157308 w 1601896"/>
              <a:gd name="connsiteY23" fmla="*/ 0 h 2927585"/>
              <a:gd name="connsiteX24" fmla="*/ 1413509 w 1601896"/>
              <a:gd name="connsiteY24" fmla="*/ 0 h 2927585"/>
              <a:gd name="connsiteX25" fmla="*/ 1371813 w 1601896"/>
              <a:gd name="connsiteY25" fmla="*/ 52660 h 2927585"/>
              <a:gd name="connsiteX26" fmla="*/ 1372860 w 1601896"/>
              <a:gd name="connsiteY26" fmla="*/ 470282 h 2927585"/>
              <a:gd name="connsiteX27" fmla="*/ 1374267 w 1601896"/>
              <a:gd name="connsiteY27" fmla="*/ 470282 h 2927585"/>
              <a:gd name="connsiteX28" fmla="*/ 1589820 w 1601896"/>
              <a:gd name="connsiteY28" fmla="*/ 1007750 h 2927585"/>
              <a:gd name="connsiteX29" fmla="*/ 1513157 w 1601896"/>
              <a:gd name="connsiteY29" fmla="*/ 1215727 h 2927585"/>
              <a:gd name="connsiteX30" fmla="*/ 1327800 w 1601896"/>
              <a:gd name="connsiteY30" fmla="*/ 1145312 h 2927585"/>
              <a:gd name="connsiteX31" fmla="*/ 1327800 w 1601896"/>
              <a:gd name="connsiteY31" fmla="*/ 1777624 h 2927585"/>
              <a:gd name="connsiteX32" fmla="*/ 1327800 w 1601896"/>
              <a:gd name="connsiteY32" fmla="*/ 1841516 h 2927585"/>
              <a:gd name="connsiteX33" fmla="*/ 1327800 w 1601896"/>
              <a:gd name="connsiteY33" fmla="*/ 2769366 h 2927585"/>
              <a:gd name="connsiteX34" fmla="*/ 1180842 w 1601896"/>
              <a:gd name="connsiteY34" fmla="*/ 2927585 h 2927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01896" h="2927585">
                <a:moveTo>
                  <a:pt x="1180842" y="2927585"/>
                </a:moveTo>
                <a:cubicBezTo>
                  <a:pt x="1099679" y="2927585"/>
                  <a:pt x="1033884" y="2856748"/>
                  <a:pt x="1033884" y="2769366"/>
                </a:cubicBezTo>
                <a:lnTo>
                  <a:pt x="1033884" y="1841516"/>
                </a:lnTo>
                <a:lnTo>
                  <a:pt x="979475" y="1841516"/>
                </a:lnTo>
                <a:lnTo>
                  <a:pt x="979475" y="2060188"/>
                </a:lnTo>
                <a:cubicBezTo>
                  <a:pt x="979475" y="2147571"/>
                  <a:pt x="913680" y="2218408"/>
                  <a:pt x="832517" y="2218408"/>
                </a:cubicBezTo>
                <a:cubicBezTo>
                  <a:pt x="751354" y="2218408"/>
                  <a:pt x="685559" y="2147571"/>
                  <a:pt x="685559" y="2060188"/>
                </a:cubicBezTo>
                <a:lnTo>
                  <a:pt x="685559" y="1841516"/>
                </a:lnTo>
                <a:lnTo>
                  <a:pt x="636818" y="1841516"/>
                </a:lnTo>
                <a:lnTo>
                  <a:pt x="636818" y="1965861"/>
                </a:lnTo>
                <a:cubicBezTo>
                  <a:pt x="636818" y="2053243"/>
                  <a:pt x="571022" y="2124080"/>
                  <a:pt x="489860" y="2124080"/>
                </a:cubicBezTo>
                <a:cubicBezTo>
                  <a:pt x="408697" y="2124080"/>
                  <a:pt x="342902" y="2053243"/>
                  <a:pt x="342902" y="1965861"/>
                </a:cubicBezTo>
                <a:lnTo>
                  <a:pt x="342902" y="1841516"/>
                </a:lnTo>
                <a:lnTo>
                  <a:pt x="293916" y="1841516"/>
                </a:lnTo>
                <a:lnTo>
                  <a:pt x="293916" y="1946995"/>
                </a:lnTo>
                <a:cubicBezTo>
                  <a:pt x="293916" y="2034377"/>
                  <a:pt x="228121" y="2105214"/>
                  <a:pt x="146958" y="2105214"/>
                </a:cubicBezTo>
                <a:cubicBezTo>
                  <a:pt x="65795" y="2105214"/>
                  <a:pt x="0" y="2034377"/>
                  <a:pt x="0" y="1946995"/>
                </a:cubicBezTo>
                <a:lnTo>
                  <a:pt x="0" y="1841516"/>
                </a:lnTo>
                <a:lnTo>
                  <a:pt x="0" y="1314118"/>
                </a:lnTo>
                <a:lnTo>
                  <a:pt x="0" y="479714"/>
                </a:lnTo>
                <a:lnTo>
                  <a:pt x="0" y="470282"/>
                </a:lnTo>
                <a:lnTo>
                  <a:pt x="848" y="470282"/>
                </a:lnTo>
                <a:cubicBezTo>
                  <a:pt x="30505" y="104530"/>
                  <a:pt x="93179" y="119322"/>
                  <a:pt x="154112" y="7078"/>
                </a:cubicBezTo>
                <a:lnTo>
                  <a:pt x="157308" y="0"/>
                </a:lnTo>
                <a:lnTo>
                  <a:pt x="1413509" y="0"/>
                </a:lnTo>
                <a:lnTo>
                  <a:pt x="1371813" y="52660"/>
                </a:lnTo>
                <a:cubicBezTo>
                  <a:pt x="1298456" y="181343"/>
                  <a:pt x="1369238" y="328121"/>
                  <a:pt x="1372860" y="470282"/>
                </a:cubicBezTo>
                <a:lnTo>
                  <a:pt x="1374267" y="470282"/>
                </a:lnTo>
                <a:lnTo>
                  <a:pt x="1589820" y="1007750"/>
                </a:lnTo>
                <a:cubicBezTo>
                  <a:pt x="1621993" y="1087974"/>
                  <a:pt x="1587670" y="1181088"/>
                  <a:pt x="1513157" y="1215727"/>
                </a:cubicBezTo>
                <a:cubicBezTo>
                  <a:pt x="1442862" y="1248406"/>
                  <a:pt x="1361911" y="1217368"/>
                  <a:pt x="1327800" y="1145312"/>
                </a:cubicBezTo>
                <a:lnTo>
                  <a:pt x="1327800" y="1777624"/>
                </a:lnTo>
                <a:lnTo>
                  <a:pt x="1327800" y="1841516"/>
                </a:lnTo>
                <a:lnTo>
                  <a:pt x="1327800" y="2769366"/>
                </a:lnTo>
                <a:cubicBezTo>
                  <a:pt x="1327800" y="2856748"/>
                  <a:pt x="1262005" y="2927585"/>
                  <a:pt x="1180842" y="2927585"/>
                </a:cubicBezTo>
                <a:close/>
              </a:path>
            </a:pathLst>
          </a:custGeom>
          <a:solidFill>
            <a:schemeClr val="accent1">
              <a:lumMod val="60000"/>
              <a:lumOff val="40000"/>
            </a:schemeClr>
          </a:solidFill>
          <a:ln w="25400" cap="flat" cmpd="sng" algn="ctr">
            <a:solidFill>
              <a:schemeClr val="bg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幼圆" panose="02010509060101010101" charset="-122"/>
              <a:cs typeface="+mn-cs"/>
            </a:endParaRPr>
          </a:p>
        </p:txBody>
      </p:sp>
      <p:sp>
        <p:nvSpPr>
          <p:cNvPr id="38" name="任意多边形 37"/>
          <p:cNvSpPr/>
          <p:nvPr/>
        </p:nvSpPr>
        <p:spPr>
          <a:xfrm flipH="1" flipV="1">
            <a:off x="4264174" y="2941389"/>
            <a:ext cx="1163637" cy="1445419"/>
          </a:xfrm>
          <a:custGeom>
            <a:avLst/>
            <a:gdLst>
              <a:gd name="connsiteX0" fmla="*/ 858248 w 1164274"/>
              <a:gd name="connsiteY0" fmla="*/ 1921542 h 1921542"/>
              <a:gd name="connsiteX1" fmla="*/ 751437 w 1164274"/>
              <a:gd name="connsiteY1" fmla="*/ 1816439 h 1921542"/>
              <a:gd name="connsiteX2" fmla="*/ 751437 w 1164274"/>
              <a:gd name="connsiteY2" fmla="*/ 1200080 h 1921542"/>
              <a:gd name="connsiteX3" fmla="*/ 711892 w 1164274"/>
              <a:gd name="connsiteY3" fmla="*/ 1200080 h 1921542"/>
              <a:gd name="connsiteX4" fmla="*/ 711892 w 1164274"/>
              <a:gd name="connsiteY4" fmla="*/ 1345342 h 1921542"/>
              <a:gd name="connsiteX5" fmla="*/ 605082 w 1164274"/>
              <a:gd name="connsiteY5" fmla="*/ 1450445 h 1921542"/>
              <a:gd name="connsiteX6" fmla="*/ 498271 w 1164274"/>
              <a:gd name="connsiteY6" fmla="*/ 1345342 h 1921542"/>
              <a:gd name="connsiteX7" fmla="*/ 498271 w 1164274"/>
              <a:gd name="connsiteY7" fmla="*/ 1200080 h 1921542"/>
              <a:gd name="connsiteX8" fmla="*/ 462845 w 1164274"/>
              <a:gd name="connsiteY8" fmla="*/ 1200080 h 1921542"/>
              <a:gd name="connsiteX9" fmla="*/ 462845 w 1164274"/>
              <a:gd name="connsiteY9" fmla="*/ 1282681 h 1921542"/>
              <a:gd name="connsiteX10" fmla="*/ 356035 w 1164274"/>
              <a:gd name="connsiteY10" fmla="*/ 1387784 h 1921542"/>
              <a:gd name="connsiteX11" fmla="*/ 249225 w 1164274"/>
              <a:gd name="connsiteY11" fmla="*/ 1282681 h 1921542"/>
              <a:gd name="connsiteX12" fmla="*/ 249225 w 1164274"/>
              <a:gd name="connsiteY12" fmla="*/ 1200080 h 1921542"/>
              <a:gd name="connsiteX13" fmla="*/ 213621 w 1164274"/>
              <a:gd name="connsiteY13" fmla="*/ 1200080 h 1921542"/>
              <a:gd name="connsiteX14" fmla="*/ 213621 w 1164274"/>
              <a:gd name="connsiteY14" fmla="*/ 1270149 h 1921542"/>
              <a:gd name="connsiteX15" fmla="*/ 106811 w 1164274"/>
              <a:gd name="connsiteY15" fmla="*/ 1375252 h 1921542"/>
              <a:gd name="connsiteX16" fmla="*/ 0 w 1164274"/>
              <a:gd name="connsiteY16" fmla="*/ 1270149 h 1921542"/>
              <a:gd name="connsiteX17" fmla="*/ 0 w 1164274"/>
              <a:gd name="connsiteY17" fmla="*/ 1200080 h 1921542"/>
              <a:gd name="connsiteX18" fmla="*/ 0 w 1164274"/>
              <a:gd name="connsiteY18" fmla="*/ 849736 h 1921542"/>
              <a:gd name="connsiteX19" fmla="*/ 0 w 1164274"/>
              <a:gd name="connsiteY19" fmla="*/ 295452 h 1921542"/>
              <a:gd name="connsiteX20" fmla="*/ 0 w 1164274"/>
              <a:gd name="connsiteY20" fmla="*/ 289187 h 1921542"/>
              <a:gd name="connsiteX21" fmla="*/ 616 w 1164274"/>
              <a:gd name="connsiteY21" fmla="*/ 289187 h 1921542"/>
              <a:gd name="connsiteX22" fmla="*/ 93026 w 1164274"/>
              <a:gd name="connsiteY22" fmla="*/ 9258 h 1921542"/>
              <a:gd name="connsiteX23" fmla="*/ 99354 w 1164274"/>
              <a:gd name="connsiteY23" fmla="*/ 0 h 1921542"/>
              <a:gd name="connsiteX24" fmla="*/ 1007240 w 1164274"/>
              <a:gd name="connsiteY24" fmla="*/ 0 h 1921542"/>
              <a:gd name="connsiteX25" fmla="*/ 997047 w 1164274"/>
              <a:gd name="connsiteY25" fmla="*/ 11766 h 1921542"/>
              <a:gd name="connsiteX26" fmla="*/ 997808 w 1164274"/>
              <a:gd name="connsiteY26" fmla="*/ 289187 h 1921542"/>
              <a:gd name="connsiteX27" fmla="*/ 998831 w 1164274"/>
              <a:gd name="connsiteY27" fmla="*/ 289187 h 1921542"/>
              <a:gd name="connsiteX28" fmla="*/ 1155497 w 1164274"/>
              <a:gd name="connsiteY28" fmla="*/ 646220 h 1921542"/>
              <a:gd name="connsiteX29" fmla="*/ 1099778 w 1164274"/>
              <a:gd name="connsiteY29" fmla="*/ 784376 h 1921542"/>
              <a:gd name="connsiteX30" fmla="*/ 965058 w 1164274"/>
              <a:gd name="connsiteY30" fmla="*/ 737601 h 1921542"/>
              <a:gd name="connsiteX31" fmla="*/ 965058 w 1164274"/>
              <a:gd name="connsiteY31" fmla="*/ 1157638 h 1921542"/>
              <a:gd name="connsiteX32" fmla="*/ 965058 w 1164274"/>
              <a:gd name="connsiteY32" fmla="*/ 1200080 h 1921542"/>
              <a:gd name="connsiteX33" fmla="*/ 965058 w 1164274"/>
              <a:gd name="connsiteY33" fmla="*/ 1816439 h 1921542"/>
              <a:gd name="connsiteX34" fmla="*/ 858248 w 1164274"/>
              <a:gd name="connsiteY34" fmla="*/ 1921542 h 1921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164274" h="1921542">
                <a:moveTo>
                  <a:pt x="858248" y="1921542"/>
                </a:moveTo>
                <a:cubicBezTo>
                  <a:pt x="799258" y="1921542"/>
                  <a:pt x="751437" y="1874486"/>
                  <a:pt x="751437" y="1816439"/>
                </a:cubicBezTo>
                <a:lnTo>
                  <a:pt x="751437" y="1200080"/>
                </a:lnTo>
                <a:lnTo>
                  <a:pt x="711892" y="1200080"/>
                </a:lnTo>
                <a:lnTo>
                  <a:pt x="711892" y="1345342"/>
                </a:lnTo>
                <a:cubicBezTo>
                  <a:pt x="711892" y="1403389"/>
                  <a:pt x="664072" y="1450445"/>
                  <a:pt x="605082" y="1450445"/>
                </a:cubicBezTo>
                <a:cubicBezTo>
                  <a:pt x="546092" y="1450445"/>
                  <a:pt x="498271" y="1403389"/>
                  <a:pt x="498271" y="1345342"/>
                </a:cubicBezTo>
                <a:lnTo>
                  <a:pt x="498271" y="1200080"/>
                </a:lnTo>
                <a:lnTo>
                  <a:pt x="462845" y="1200080"/>
                </a:lnTo>
                <a:lnTo>
                  <a:pt x="462845" y="1282681"/>
                </a:lnTo>
                <a:cubicBezTo>
                  <a:pt x="462845" y="1340728"/>
                  <a:pt x="415025" y="1387784"/>
                  <a:pt x="356035" y="1387784"/>
                </a:cubicBezTo>
                <a:cubicBezTo>
                  <a:pt x="297045" y="1387784"/>
                  <a:pt x="249225" y="1340728"/>
                  <a:pt x="249225" y="1282681"/>
                </a:cubicBezTo>
                <a:lnTo>
                  <a:pt x="249225" y="1200080"/>
                </a:lnTo>
                <a:lnTo>
                  <a:pt x="213621" y="1200080"/>
                </a:lnTo>
                <a:lnTo>
                  <a:pt x="213621" y="1270149"/>
                </a:lnTo>
                <a:cubicBezTo>
                  <a:pt x="213621" y="1328196"/>
                  <a:pt x="165801" y="1375252"/>
                  <a:pt x="106811" y="1375252"/>
                </a:cubicBezTo>
                <a:cubicBezTo>
                  <a:pt x="47821" y="1375252"/>
                  <a:pt x="0" y="1328196"/>
                  <a:pt x="0" y="1270149"/>
                </a:cubicBezTo>
                <a:lnTo>
                  <a:pt x="0" y="1200080"/>
                </a:lnTo>
                <a:lnTo>
                  <a:pt x="0" y="849736"/>
                </a:lnTo>
                <a:lnTo>
                  <a:pt x="0" y="295452"/>
                </a:lnTo>
                <a:lnTo>
                  <a:pt x="0" y="289187"/>
                </a:lnTo>
                <a:lnTo>
                  <a:pt x="616" y="289187"/>
                </a:lnTo>
                <a:cubicBezTo>
                  <a:pt x="19092" y="80932"/>
                  <a:pt x="55198" y="58400"/>
                  <a:pt x="93026" y="9258"/>
                </a:cubicBezTo>
                <a:lnTo>
                  <a:pt x="99354" y="0"/>
                </a:lnTo>
                <a:lnTo>
                  <a:pt x="1007240" y="0"/>
                </a:lnTo>
                <a:lnTo>
                  <a:pt x="997047" y="11766"/>
                </a:lnTo>
                <a:cubicBezTo>
                  <a:pt x="943731" y="97248"/>
                  <a:pt x="995176" y="194752"/>
                  <a:pt x="997808" y="289187"/>
                </a:cubicBezTo>
                <a:lnTo>
                  <a:pt x="998831" y="289187"/>
                </a:lnTo>
                <a:lnTo>
                  <a:pt x="1155497" y="646220"/>
                </a:lnTo>
                <a:cubicBezTo>
                  <a:pt x="1178881" y="699512"/>
                  <a:pt x="1153935" y="761366"/>
                  <a:pt x="1099778" y="784376"/>
                </a:cubicBezTo>
                <a:cubicBezTo>
                  <a:pt x="1048686" y="806085"/>
                  <a:pt x="989851" y="785467"/>
                  <a:pt x="965058" y="737601"/>
                </a:cubicBezTo>
                <a:lnTo>
                  <a:pt x="965058" y="1157638"/>
                </a:lnTo>
                <a:lnTo>
                  <a:pt x="965058" y="1200080"/>
                </a:lnTo>
                <a:lnTo>
                  <a:pt x="965058" y="1816439"/>
                </a:lnTo>
                <a:cubicBezTo>
                  <a:pt x="965058" y="1874486"/>
                  <a:pt x="917238" y="1921542"/>
                  <a:pt x="858248" y="1921542"/>
                </a:cubicBezTo>
                <a:close/>
              </a:path>
            </a:pathLst>
          </a:custGeom>
          <a:solidFill>
            <a:schemeClr val="accent1"/>
          </a:solidFill>
          <a:ln w="25400" cap="flat" cmpd="sng" algn="ctr">
            <a:solidFill>
              <a:schemeClr val="bg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幼圆" panose="02010509060101010101" charset="-122"/>
              <a:cs typeface="+mn-cs"/>
            </a:endParaRPr>
          </a:p>
        </p:txBody>
      </p:sp>
      <p:sp>
        <p:nvSpPr>
          <p:cNvPr id="39" name="任意多边形 38"/>
          <p:cNvSpPr/>
          <p:nvPr/>
        </p:nvSpPr>
        <p:spPr>
          <a:xfrm flipH="1" flipV="1">
            <a:off x="3781574" y="3502174"/>
            <a:ext cx="719137" cy="884634"/>
          </a:xfrm>
          <a:custGeom>
            <a:avLst/>
            <a:gdLst>
              <a:gd name="connsiteX0" fmla="*/ 530896 w 720198"/>
              <a:gd name="connsiteY0" fmla="*/ 1093431 h 1093431"/>
              <a:gd name="connsiteX1" fmla="*/ 464825 w 720198"/>
              <a:gd name="connsiteY1" fmla="*/ 1032050 h 1093431"/>
              <a:gd name="connsiteX2" fmla="*/ 464825 w 720198"/>
              <a:gd name="connsiteY2" fmla="*/ 672092 h 1093431"/>
              <a:gd name="connsiteX3" fmla="*/ 440363 w 720198"/>
              <a:gd name="connsiteY3" fmla="*/ 672092 h 1093431"/>
              <a:gd name="connsiteX4" fmla="*/ 440363 w 720198"/>
              <a:gd name="connsiteY4" fmla="*/ 756926 h 1093431"/>
              <a:gd name="connsiteX5" fmla="*/ 374292 w 720198"/>
              <a:gd name="connsiteY5" fmla="*/ 818307 h 1093431"/>
              <a:gd name="connsiteX6" fmla="*/ 308221 w 720198"/>
              <a:gd name="connsiteY6" fmla="*/ 756926 h 1093431"/>
              <a:gd name="connsiteX7" fmla="*/ 308221 w 720198"/>
              <a:gd name="connsiteY7" fmla="*/ 672092 h 1093431"/>
              <a:gd name="connsiteX8" fmla="*/ 286307 w 720198"/>
              <a:gd name="connsiteY8" fmla="*/ 672092 h 1093431"/>
              <a:gd name="connsiteX9" fmla="*/ 286307 w 720198"/>
              <a:gd name="connsiteY9" fmla="*/ 720331 h 1093431"/>
              <a:gd name="connsiteX10" fmla="*/ 220237 w 720198"/>
              <a:gd name="connsiteY10" fmla="*/ 781712 h 1093431"/>
              <a:gd name="connsiteX11" fmla="*/ 154166 w 720198"/>
              <a:gd name="connsiteY11" fmla="*/ 720331 h 1093431"/>
              <a:gd name="connsiteX12" fmla="*/ 154166 w 720198"/>
              <a:gd name="connsiteY12" fmla="*/ 672092 h 1093431"/>
              <a:gd name="connsiteX13" fmla="*/ 132142 w 720198"/>
              <a:gd name="connsiteY13" fmla="*/ 672092 h 1093431"/>
              <a:gd name="connsiteX14" fmla="*/ 132142 w 720198"/>
              <a:gd name="connsiteY14" fmla="*/ 713012 h 1093431"/>
              <a:gd name="connsiteX15" fmla="*/ 66071 w 720198"/>
              <a:gd name="connsiteY15" fmla="*/ 774393 h 1093431"/>
              <a:gd name="connsiteX16" fmla="*/ 0 w 720198"/>
              <a:gd name="connsiteY16" fmla="*/ 713012 h 1093431"/>
              <a:gd name="connsiteX17" fmla="*/ 0 w 720198"/>
              <a:gd name="connsiteY17" fmla="*/ 672092 h 1093431"/>
              <a:gd name="connsiteX18" fmla="*/ 0 w 720198"/>
              <a:gd name="connsiteY18" fmla="*/ 467489 h 1093431"/>
              <a:gd name="connsiteX19" fmla="*/ 0 w 720198"/>
              <a:gd name="connsiteY19" fmla="*/ 143782 h 1093431"/>
              <a:gd name="connsiteX20" fmla="*/ 0 w 720198"/>
              <a:gd name="connsiteY20" fmla="*/ 140123 h 1093431"/>
              <a:gd name="connsiteX21" fmla="*/ 381 w 720198"/>
              <a:gd name="connsiteY21" fmla="*/ 140123 h 1093431"/>
              <a:gd name="connsiteX22" fmla="*/ 34864 w 720198"/>
              <a:gd name="connsiteY22" fmla="*/ 4755 h 1093431"/>
              <a:gd name="connsiteX23" fmla="*/ 38700 w 720198"/>
              <a:gd name="connsiteY23" fmla="*/ 0 h 1093431"/>
              <a:gd name="connsiteX24" fmla="*/ 610475 w 720198"/>
              <a:gd name="connsiteY24" fmla="*/ 0 h 1093431"/>
              <a:gd name="connsiteX25" fmla="*/ 601857 w 720198"/>
              <a:gd name="connsiteY25" fmla="*/ 30043 h 1093431"/>
              <a:gd name="connsiteX26" fmla="*/ 617226 w 720198"/>
              <a:gd name="connsiteY26" fmla="*/ 140123 h 1093431"/>
              <a:gd name="connsiteX27" fmla="*/ 617858 w 720198"/>
              <a:gd name="connsiteY27" fmla="*/ 140123 h 1093431"/>
              <a:gd name="connsiteX28" fmla="*/ 714769 w 720198"/>
              <a:gd name="connsiteY28" fmla="*/ 348633 h 1093431"/>
              <a:gd name="connsiteX29" fmla="*/ 680302 w 720198"/>
              <a:gd name="connsiteY29" fmla="*/ 429318 h 1093431"/>
              <a:gd name="connsiteX30" fmla="*/ 596967 w 720198"/>
              <a:gd name="connsiteY30" fmla="*/ 402001 h 1093431"/>
              <a:gd name="connsiteX31" fmla="*/ 596967 w 720198"/>
              <a:gd name="connsiteY31" fmla="*/ 647305 h 1093431"/>
              <a:gd name="connsiteX32" fmla="*/ 596967 w 720198"/>
              <a:gd name="connsiteY32" fmla="*/ 672092 h 1093431"/>
              <a:gd name="connsiteX33" fmla="*/ 596967 w 720198"/>
              <a:gd name="connsiteY33" fmla="*/ 1032050 h 1093431"/>
              <a:gd name="connsiteX34" fmla="*/ 530896 w 720198"/>
              <a:gd name="connsiteY34" fmla="*/ 1093431 h 1093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20198" h="1093431">
                <a:moveTo>
                  <a:pt x="530896" y="1093431"/>
                </a:moveTo>
                <a:cubicBezTo>
                  <a:pt x="494406" y="1093431"/>
                  <a:pt x="464825" y="1065950"/>
                  <a:pt x="464825" y="1032050"/>
                </a:cubicBezTo>
                <a:lnTo>
                  <a:pt x="464825" y="672092"/>
                </a:lnTo>
                <a:lnTo>
                  <a:pt x="440363" y="672092"/>
                </a:lnTo>
                <a:lnTo>
                  <a:pt x="440363" y="756926"/>
                </a:lnTo>
                <a:cubicBezTo>
                  <a:pt x="440363" y="790826"/>
                  <a:pt x="410782" y="818307"/>
                  <a:pt x="374292" y="818307"/>
                </a:cubicBezTo>
                <a:cubicBezTo>
                  <a:pt x="337802" y="818307"/>
                  <a:pt x="308221" y="790826"/>
                  <a:pt x="308221" y="756926"/>
                </a:cubicBezTo>
                <a:lnTo>
                  <a:pt x="308221" y="672092"/>
                </a:lnTo>
                <a:lnTo>
                  <a:pt x="286307" y="672092"/>
                </a:lnTo>
                <a:lnTo>
                  <a:pt x="286307" y="720331"/>
                </a:lnTo>
                <a:cubicBezTo>
                  <a:pt x="286307" y="754231"/>
                  <a:pt x="256726" y="781712"/>
                  <a:pt x="220237" y="781712"/>
                </a:cubicBezTo>
                <a:cubicBezTo>
                  <a:pt x="183747" y="781712"/>
                  <a:pt x="154166" y="754231"/>
                  <a:pt x="154166" y="720331"/>
                </a:cubicBezTo>
                <a:lnTo>
                  <a:pt x="154166" y="672092"/>
                </a:lnTo>
                <a:lnTo>
                  <a:pt x="132142" y="672092"/>
                </a:lnTo>
                <a:lnTo>
                  <a:pt x="132142" y="713012"/>
                </a:lnTo>
                <a:cubicBezTo>
                  <a:pt x="132142" y="746912"/>
                  <a:pt x="102561" y="774393"/>
                  <a:pt x="66071" y="774393"/>
                </a:cubicBezTo>
                <a:cubicBezTo>
                  <a:pt x="29581" y="774393"/>
                  <a:pt x="0" y="746912"/>
                  <a:pt x="0" y="713012"/>
                </a:cubicBezTo>
                <a:lnTo>
                  <a:pt x="0" y="672092"/>
                </a:lnTo>
                <a:lnTo>
                  <a:pt x="0" y="467489"/>
                </a:lnTo>
                <a:lnTo>
                  <a:pt x="0" y="143782"/>
                </a:lnTo>
                <a:lnTo>
                  <a:pt x="0" y="140123"/>
                </a:lnTo>
                <a:lnTo>
                  <a:pt x="381" y="140123"/>
                </a:lnTo>
                <a:cubicBezTo>
                  <a:pt x="8000" y="59042"/>
                  <a:pt x="20466" y="26166"/>
                  <a:pt x="34864" y="4755"/>
                </a:cubicBezTo>
                <a:lnTo>
                  <a:pt x="38700" y="0"/>
                </a:lnTo>
                <a:lnTo>
                  <a:pt x="610475" y="0"/>
                </a:lnTo>
                <a:lnTo>
                  <a:pt x="601857" y="30043"/>
                </a:lnTo>
                <a:cubicBezTo>
                  <a:pt x="601634" y="65792"/>
                  <a:pt x="616140" y="103356"/>
                  <a:pt x="617226" y="140123"/>
                </a:cubicBezTo>
                <a:lnTo>
                  <a:pt x="617858" y="140123"/>
                </a:lnTo>
                <a:lnTo>
                  <a:pt x="714769" y="348633"/>
                </a:lnTo>
                <a:cubicBezTo>
                  <a:pt x="729233" y="379756"/>
                  <a:pt x="713802" y="415880"/>
                  <a:pt x="680302" y="429318"/>
                </a:cubicBezTo>
                <a:cubicBezTo>
                  <a:pt x="648698" y="441996"/>
                  <a:pt x="612303" y="429955"/>
                  <a:pt x="596967" y="402001"/>
                </a:cubicBezTo>
                <a:lnTo>
                  <a:pt x="596967" y="647305"/>
                </a:lnTo>
                <a:lnTo>
                  <a:pt x="596967" y="672092"/>
                </a:lnTo>
                <a:lnTo>
                  <a:pt x="596967" y="1032050"/>
                </a:lnTo>
                <a:cubicBezTo>
                  <a:pt x="596967" y="1065950"/>
                  <a:pt x="567386" y="1093431"/>
                  <a:pt x="530896" y="1093431"/>
                </a:cubicBezTo>
                <a:close/>
              </a:path>
            </a:pathLst>
          </a:custGeom>
          <a:solidFill>
            <a:schemeClr val="accent1">
              <a:lumMod val="60000"/>
              <a:lumOff val="40000"/>
            </a:schemeClr>
          </a:solidFill>
          <a:ln w="25400" cap="flat" cmpd="sng" algn="ctr">
            <a:solidFill>
              <a:schemeClr val="bg1"/>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幼圆" panose="02010509060101010101" charset="-122"/>
              <a:cs typeface="+mn-cs"/>
            </a:endParaRPr>
          </a:p>
        </p:txBody>
      </p:sp>
      <p:sp>
        <p:nvSpPr>
          <p:cNvPr id="25" name="KSO_GT1"/>
          <p:cNvSpPr txBox="1"/>
          <p:nvPr/>
        </p:nvSpPr>
        <p:spPr>
          <a:xfrm>
            <a:off x="3741886" y="1106636"/>
            <a:ext cx="2543175" cy="609600"/>
          </a:xfrm>
          <a:prstGeom prst="rect">
            <a:avLst/>
          </a:prstGeom>
          <a:noFill/>
        </p:spPr>
        <p:txBody>
          <a:bodyPr lIns="0" tIns="0" rIns="0" bIns="0" anchor="ctr"/>
          <a:lstStyle/>
          <a:p>
            <a:pPr marL="0" marR="0" lvl="0" indent="0" algn="just"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0" cap="none" spc="0" normalizeH="0" baseline="0" noProof="0" dirty="0">
                <a:ln>
                  <a:noFill/>
                </a:ln>
                <a:solidFill>
                  <a:srgbClr val="47494B">
                    <a:lumMod val="50000"/>
                    <a:lumOff val="50000"/>
                  </a:srgbClr>
                </a:solidFill>
                <a:effectLst/>
                <a:uLnTx/>
                <a:uFillTx/>
                <a:latin typeface="幼圆" panose="02010509060101010101" charset="-122"/>
                <a:ea typeface="幼圆" panose="02010509060101010101" charset="-122"/>
                <a:cs typeface="Arial" panose="020B0604020202020204" pitchFamily="34" charset="0"/>
              </a:rPr>
              <a:t>请在此处输入您的文本，或者将您的文本粘贴到此处。</a:t>
            </a:r>
          </a:p>
        </p:txBody>
      </p:sp>
      <p:sp>
        <p:nvSpPr>
          <p:cNvPr id="28" name="KSO_GT2"/>
          <p:cNvSpPr txBox="1"/>
          <p:nvPr/>
        </p:nvSpPr>
        <p:spPr>
          <a:xfrm>
            <a:off x="2665560" y="1896020"/>
            <a:ext cx="2541588" cy="609600"/>
          </a:xfrm>
          <a:prstGeom prst="rect">
            <a:avLst/>
          </a:prstGeom>
          <a:noFill/>
        </p:spPr>
        <p:txBody>
          <a:bodyPr lIns="0" tIns="0" rIns="0" bIns="0" anchor="ctr"/>
          <a:lstStyle/>
          <a:p>
            <a:pPr marL="0" marR="0" lvl="0" indent="0" algn="just"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0" cap="none" spc="0" normalizeH="0" baseline="0" noProof="0" dirty="0">
                <a:ln>
                  <a:noFill/>
                </a:ln>
                <a:solidFill>
                  <a:srgbClr val="47494B">
                    <a:lumMod val="50000"/>
                    <a:lumOff val="50000"/>
                  </a:srgbClr>
                </a:solidFill>
                <a:effectLst/>
                <a:uLnTx/>
                <a:uFillTx/>
                <a:latin typeface="幼圆" panose="02010509060101010101" charset="-122"/>
                <a:ea typeface="幼圆" panose="02010509060101010101" charset="-122"/>
                <a:cs typeface="Arial" panose="020B0604020202020204" pitchFamily="34" charset="0"/>
              </a:rPr>
              <a:t>请在此处输入您的文本，或者将您的文本粘贴到此处。</a:t>
            </a:r>
          </a:p>
        </p:txBody>
      </p:sp>
      <p:sp>
        <p:nvSpPr>
          <p:cNvPr id="31" name="KSO_GT3"/>
          <p:cNvSpPr txBox="1"/>
          <p:nvPr/>
        </p:nvSpPr>
        <p:spPr>
          <a:xfrm>
            <a:off x="1809899" y="2652067"/>
            <a:ext cx="2541587" cy="609600"/>
          </a:xfrm>
          <a:prstGeom prst="rect">
            <a:avLst/>
          </a:prstGeom>
          <a:noFill/>
        </p:spPr>
        <p:txBody>
          <a:bodyPr lIns="0" tIns="0" rIns="0" bIns="0" anchor="ctr"/>
          <a:lstStyle/>
          <a:p>
            <a:pPr marL="0" marR="0" lvl="0" indent="0" algn="just"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0" cap="none" spc="0" normalizeH="0" baseline="0" noProof="0" dirty="0">
                <a:ln>
                  <a:noFill/>
                </a:ln>
                <a:solidFill>
                  <a:srgbClr val="47494B">
                    <a:lumMod val="50000"/>
                    <a:lumOff val="50000"/>
                  </a:srgbClr>
                </a:solidFill>
                <a:effectLst/>
                <a:uLnTx/>
                <a:uFillTx/>
                <a:latin typeface="幼圆" panose="02010509060101010101" charset="-122"/>
                <a:ea typeface="幼圆" panose="02010509060101010101" charset="-122"/>
                <a:cs typeface="Arial" panose="020B0604020202020204" pitchFamily="34" charset="0"/>
              </a:rPr>
              <a:t>请在此处输入您的文本，或者将您的文本粘贴到此处。</a:t>
            </a:r>
          </a:p>
        </p:txBody>
      </p:sp>
      <p:sp>
        <p:nvSpPr>
          <p:cNvPr id="34" name="KSO_GT4"/>
          <p:cNvSpPr txBox="1"/>
          <p:nvPr/>
        </p:nvSpPr>
        <p:spPr>
          <a:xfrm>
            <a:off x="1251098" y="3408114"/>
            <a:ext cx="2482850" cy="609600"/>
          </a:xfrm>
          <a:prstGeom prst="rect">
            <a:avLst/>
          </a:prstGeom>
          <a:noFill/>
        </p:spPr>
        <p:txBody>
          <a:bodyPr lIns="0" tIns="0" rIns="0" bIns="0" anchor="ctr"/>
          <a:lstStyle/>
          <a:p>
            <a:pPr marL="0" marR="0" lvl="0" indent="0" algn="just"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0" cap="none" spc="0" normalizeH="0" baseline="0" noProof="0" dirty="0">
                <a:ln>
                  <a:noFill/>
                </a:ln>
                <a:solidFill>
                  <a:srgbClr val="47494B">
                    <a:lumMod val="50000"/>
                    <a:lumOff val="50000"/>
                  </a:srgbClr>
                </a:solidFill>
                <a:effectLst/>
                <a:uLnTx/>
                <a:uFillTx/>
                <a:latin typeface="幼圆" panose="02010509060101010101" charset="-122"/>
                <a:ea typeface="幼圆" panose="02010509060101010101" charset="-122"/>
                <a:cs typeface="Arial" panose="020B0604020202020204" pitchFamily="34" charset="0"/>
              </a:rPr>
              <a:t>请在此处输入您的文本，或者将您的文本粘贴到此处。</a:t>
            </a:r>
          </a:p>
        </p:txBody>
      </p:sp>
      <p:sp>
        <p:nvSpPr>
          <p:cNvPr id="40" name="KSO_GN1"/>
          <p:cNvSpPr txBox="1"/>
          <p:nvPr/>
        </p:nvSpPr>
        <p:spPr>
          <a:xfrm>
            <a:off x="6019949" y="987574"/>
            <a:ext cx="935037" cy="683264"/>
          </a:xfrm>
          <a:prstGeom prst="rect">
            <a:avLst/>
          </a:prstGeom>
          <a:noFill/>
        </p:spPr>
        <p:txBody>
          <a:bodyPr>
            <a:spAutoFit/>
          </a:bodyPr>
          <a:lstStyle/>
          <a:p>
            <a:pPr marL="0" marR="0" lvl="0" indent="0" algn="ctr" defTabSz="914400" rtl="0" eaLnBrk="1" fontAlgn="auto" latinLnBrk="0" hangingPunct="1">
              <a:lnSpc>
                <a:spcPct val="80000"/>
              </a:lnSpc>
              <a:spcBef>
                <a:spcPts val="0"/>
              </a:spcBef>
              <a:spcAft>
                <a:spcPts val="0"/>
              </a:spcAft>
              <a:buClrTx/>
              <a:buSzTx/>
              <a:buFontTx/>
              <a:buNone/>
              <a:defRPr/>
            </a:pPr>
            <a:r>
              <a:rPr kumimoji="0" lang="en-US" altLang="zh-CN" sz="4800" b="0" i="0" u="none" strike="noStrike" kern="0" cap="none" spc="0" normalizeH="0" baseline="0" noProof="0" dirty="0">
                <a:ln>
                  <a:noFill/>
                </a:ln>
                <a:solidFill>
                  <a:srgbClr val="47494B">
                    <a:lumMod val="50000"/>
                    <a:lumOff val="50000"/>
                  </a:srgbClr>
                </a:solidFill>
                <a:effectLst/>
                <a:uLnTx/>
                <a:uFillTx/>
                <a:latin typeface="Arial" panose="020B0604020202020204" pitchFamily="34" charset="0"/>
                <a:ea typeface="Gungsuh" panose="02030600000101010101" pitchFamily="18" charset="-127"/>
                <a:cs typeface="Arial" panose="020B0604020202020204" pitchFamily="34" charset="0"/>
              </a:rPr>
              <a:t>1</a:t>
            </a:r>
            <a:endParaRPr kumimoji="0" lang="zh-CN" altLang="en-US" sz="4800" b="0" i="0" u="none" strike="noStrike" kern="0" cap="none" spc="0" normalizeH="0" baseline="0" noProof="0" dirty="0">
              <a:ln>
                <a:noFill/>
              </a:ln>
              <a:solidFill>
                <a:srgbClr val="47494B">
                  <a:lumMod val="50000"/>
                  <a:lumOff val="50000"/>
                </a:srgbClr>
              </a:solidFill>
              <a:effectLst/>
              <a:uLnTx/>
              <a:uFillTx/>
              <a:latin typeface="Arial" panose="020B0604020202020204" pitchFamily="34" charset="0"/>
              <a:ea typeface="Gungsuh" panose="02030600000101010101" pitchFamily="18" charset="-127"/>
              <a:cs typeface="Arial" panose="020B0604020202020204" pitchFamily="34" charset="0"/>
            </a:endParaRPr>
          </a:p>
        </p:txBody>
      </p:sp>
      <p:sp>
        <p:nvSpPr>
          <p:cNvPr id="41" name="KSO_GN2"/>
          <p:cNvSpPr txBox="1"/>
          <p:nvPr/>
        </p:nvSpPr>
        <p:spPr>
          <a:xfrm>
            <a:off x="5005114" y="1707654"/>
            <a:ext cx="935038" cy="683264"/>
          </a:xfrm>
          <a:prstGeom prst="rect">
            <a:avLst/>
          </a:prstGeom>
          <a:noFill/>
        </p:spPr>
        <p:txBody>
          <a:bodyPr>
            <a:spAutoFit/>
          </a:bodyPr>
          <a:lstStyle/>
          <a:p>
            <a:pPr marL="0" marR="0" lvl="0" indent="0" algn="ctr" defTabSz="914400" rtl="0" eaLnBrk="1" fontAlgn="auto" latinLnBrk="0" hangingPunct="1">
              <a:lnSpc>
                <a:spcPct val="80000"/>
              </a:lnSpc>
              <a:spcBef>
                <a:spcPts val="0"/>
              </a:spcBef>
              <a:spcAft>
                <a:spcPts val="0"/>
              </a:spcAft>
              <a:buClrTx/>
              <a:buSzTx/>
              <a:buFontTx/>
              <a:buNone/>
              <a:defRPr/>
            </a:pPr>
            <a:r>
              <a:rPr kumimoji="0" lang="en-US" altLang="zh-CN" sz="4800" b="0" i="0" u="none" strike="noStrike" kern="0" cap="none" spc="0" normalizeH="0" baseline="0" noProof="0" dirty="0">
                <a:ln>
                  <a:noFill/>
                </a:ln>
                <a:solidFill>
                  <a:srgbClr val="47494B">
                    <a:lumMod val="50000"/>
                    <a:lumOff val="50000"/>
                  </a:srgbClr>
                </a:solidFill>
                <a:effectLst/>
                <a:uLnTx/>
                <a:uFillTx/>
                <a:latin typeface="Arial" panose="020B0604020202020204" pitchFamily="34" charset="0"/>
                <a:ea typeface="Gungsuh" panose="02030600000101010101" pitchFamily="18" charset="-127"/>
                <a:cs typeface="Arial" panose="020B0604020202020204" pitchFamily="34" charset="0"/>
              </a:rPr>
              <a:t>2</a:t>
            </a:r>
            <a:endParaRPr kumimoji="0" lang="zh-CN" altLang="en-US" sz="4800" b="0" i="0" u="none" strike="noStrike" kern="0" cap="none" spc="0" normalizeH="0" baseline="0" noProof="0" dirty="0">
              <a:ln>
                <a:noFill/>
              </a:ln>
              <a:solidFill>
                <a:srgbClr val="47494B">
                  <a:lumMod val="50000"/>
                  <a:lumOff val="50000"/>
                </a:srgbClr>
              </a:solidFill>
              <a:effectLst/>
              <a:uLnTx/>
              <a:uFillTx/>
              <a:latin typeface="Arial" panose="020B0604020202020204" pitchFamily="34" charset="0"/>
              <a:ea typeface="Gungsuh" panose="02030600000101010101" pitchFamily="18" charset="-127"/>
              <a:cs typeface="Arial" panose="020B0604020202020204" pitchFamily="34" charset="0"/>
            </a:endParaRPr>
          </a:p>
        </p:txBody>
      </p:sp>
      <p:sp>
        <p:nvSpPr>
          <p:cNvPr id="42" name="KSO_GN3"/>
          <p:cNvSpPr txBox="1"/>
          <p:nvPr/>
        </p:nvSpPr>
        <p:spPr>
          <a:xfrm>
            <a:off x="4086374" y="2427734"/>
            <a:ext cx="936625" cy="683264"/>
          </a:xfrm>
          <a:prstGeom prst="rect">
            <a:avLst/>
          </a:prstGeom>
          <a:noFill/>
        </p:spPr>
        <p:txBody>
          <a:bodyPr>
            <a:spAutoFit/>
          </a:bodyPr>
          <a:lstStyle/>
          <a:p>
            <a:pPr marL="0" marR="0" lvl="0" indent="0" algn="ctr" defTabSz="914400" rtl="0" eaLnBrk="1" fontAlgn="auto" latinLnBrk="0" hangingPunct="1">
              <a:lnSpc>
                <a:spcPct val="80000"/>
              </a:lnSpc>
              <a:spcBef>
                <a:spcPts val="0"/>
              </a:spcBef>
              <a:spcAft>
                <a:spcPts val="0"/>
              </a:spcAft>
              <a:buClrTx/>
              <a:buSzTx/>
              <a:buFontTx/>
              <a:buNone/>
              <a:defRPr/>
            </a:pPr>
            <a:r>
              <a:rPr kumimoji="0" lang="en-US" altLang="zh-CN" sz="4800" b="0" i="0" u="none" strike="noStrike" kern="0" cap="none" spc="0" normalizeH="0" baseline="0" noProof="0" dirty="0">
                <a:ln>
                  <a:noFill/>
                </a:ln>
                <a:solidFill>
                  <a:srgbClr val="47494B">
                    <a:lumMod val="50000"/>
                    <a:lumOff val="50000"/>
                  </a:srgbClr>
                </a:solidFill>
                <a:effectLst/>
                <a:uLnTx/>
                <a:uFillTx/>
                <a:latin typeface="Arial" panose="020B0604020202020204" pitchFamily="34" charset="0"/>
                <a:ea typeface="Gungsuh" panose="02030600000101010101" pitchFamily="18" charset="-127"/>
                <a:cs typeface="Arial" panose="020B0604020202020204" pitchFamily="34" charset="0"/>
              </a:rPr>
              <a:t>3</a:t>
            </a:r>
            <a:endParaRPr kumimoji="0" lang="zh-CN" altLang="en-US" sz="4800" b="0" i="0" u="none" strike="noStrike" kern="0" cap="none" spc="0" normalizeH="0" baseline="0" noProof="0" dirty="0">
              <a:ln>
                <a:noFill/>
              </a:ln>
              <a:solidFill>
                <a:srgbClr val="47494B">
                  <a:lumMod val="50000"/>
                  <a:lumOff val="50000"/>
                </a:srgbClr>
              </a:solidFill>
              <a:effectLst/>
              <a:uLnTx/>
              <a:uFillTx/>
              <a:latin typeface="Arial" panose="020B0604020202020204" pitchFamily="34" charset="0"/>
              <a:ea typeface="Gungsuh" panose="02030600000101010101" pitchFamily="18" charset="-127"/>
              <a:cs typeface="Arial" panose="020B0604020202020204" pitchFamily="34" charset="0"/>
            </a:endParaRPr>
          </a:p>
        </p:txBody>
      </p:sp>
      <p:sp>
        <p:nvSpPr>
          <p:cNvPr id="43" name="KSO_GN4"/>
          <p:cNvSpPr txBox="1"/>
          <p:nvPr/>
        </p:nvSpPr>
        <p:spPr>
          <a:xfrm>
            <a:off x="3419872" y="2968606"/>
            <a:ext cx="936625" cy="683264"/>
          </a:xfrm>
          <a:prstGeom prst="rect">
            <a:avLst/>
          </a:prstGeom>
          <a:noFill/>
        </p:spPr>
        <p:txBody>
          <a:bodyPr>
            <a:spAutoFit/>
          </a:bodyPr>
          <a:lstStyle/>
          <a:p>
            <a:pPr marL="0" marR="0" lvl="0" indent="0" algn="ctr" defTabSz="914400" rtl="0" eaLnBrk="1" fontAlgn="auto" latinLnBrk="0" hangingPunct="1">
              <a:lnSpc>
                <a:spcPct val="80000"/>
              </a:lnSpc>
              <a:spcBef>
                <a:spcPts val="0"/>
              </a:spcBef>
              <a:spcAft>
                <a:spcPts val="0"/>
              </a:spcAft>
              <a:buClrTx/>
              <a:buSzTx/>
              <a:buFontTx/>
              <a:buNone/>
              <a:defRPr/>
            </a:pPr>
            <a:r>
              <a:rPr kumimoji="0" lang="en-US" altLang="zh-CN" sz="4800" b="0" i="0" u="none" strike="noStrike" kern="0" cap="none" spc="0" normalizeH="0" baseline="0" noProof="0" dirty="0">
                <a:ln>
                  <a:noFill/>
                </a:ln>
                <a:solidFill>
                  <a:srgbClr val="47494B">
                    <a:lumMod val="50000"/>
                    <a:lumOff val="50000"/>
                  </a:srgbClr>
                </a:solidFill>
                <a:effectLst/>
                <a:uLnTx/>
                <a:uFillTx/>
                <a:latin typeface="Arial" panose="020B0604020202020204" pitchFamily="34" charset="0"/>
                <a:ea typeface="Gungsuh" panose="02030600000101010101" pitchFamily="18" charset="-127"/>
                <a:cs typeface="Arial" panose="020B0604020202020204" pitchFamily="34" charset="0"/>
              </a:rPr>
              <a:t>4</a:t>
            </a:r>
            <a:endParaRPr kumimoji="0" lang="zh-CN" altLang="en-US" sz="4800" b="0" i="0" u="none" strike="noStrike" kern="0" cap="none" spc="0" normalizeH="0" baseline="0" noProof="0" dirty="0">
              <a:ln>
                <a:noFill/>
              </a:ln>
              <a:solidFill>
                <a:srgbClr val="47494B">
                  <a:lumMod val="50000"/>
                  <a:lumOff val="50000"/>
                </a:srgbClr>
              </a:solidFill>
              <a:effectLst/>
              <a:uLnTx/>
              <a:uFillTx/>
              <a:latin typeface="Arial" panose="020B0604020202020204" pitchFamily="34" charset="0"/>
              <a:ea typeface="Gungsuh" panose="02030600000101010101" pitchFamily="18" charset="-127"/>
              <a:cs typeface="Arial" panose="020B0604020202020204" pitchFamily="34" charset="0"/>
            </a:endParaRPr>
          </a:p>
        </p:txBody>
      </p:sp>
      <p:sp>
        <p:nvSpPr>
          <p:cNvPr id="3086" name="标题 5"/>
          <p:cNvSpPr>
            <a:spLocks noGrp="1"/>
          </p:cNvSpPr>
          <p:nvPr>
            <p:ph type="title" idx="4294967295"/>
          </p:nvPr>
        </p:nvSpPr>
        <p:spPr>
          <a:xfrm>
            <a:off x="0" y="274638"/>
            <a:ext cx="7886700" cy="993775"/>
          </a:xfrm>
        </p:spPr>
        <p:txBody>
          <a:bodyPr/>
          <a:lstStyle/>
          <a:p>
            <a:pPr eaLnBrk="1" hangingPunct="1"/>
            <a:r>
              <a:rPr lang="zh-CN" altLang="en-US" dirty="0"/>
              <a:t>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3086"/>
                                        </p:tgtEl>
                                        <p:attrNameLst>
                                          <p:attrName>style.visibility</p:attrName>
                                        </p:attrNameLst>
                                      </p:cBhvr>
                                      <p:to>
                                        <p:strVal val="visible"/>
                                      </p:to>
                                    </p:set>
                                    <p:anim calcmode="lin" valueType="num">
                                      <p:cBhvr>
                                        <p:cTn id="7" dur="500" fill="hold"/>
                                        <p:tgtEl>
                                          <p:spTgt spid="308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086"/>
                                        </p:tgtEl>
                                        <p:attrNameLst>
                                          <p:attrName>ppt_y</p:attrName>
                                        </p:attrNameLst>
                                      </p:cBhvr>
                                      <p:tavLst>
                                        <p:tav tm="0">
                                          <p:val>
                                            <p:strVal val="#ppt_y"/>
                                          </p:val>
                                        </p:tav>
                                        <p:tav tm="100000">
                                          <p:val>
                                            <p:strVal val="#ppt_y"/>
                                          </p:val>
                                        </p:tav>
                                      </p:tavLst>
                                    </p:anim>
                                    <p:anim calcmode="lin" valueType="num">
                                      <p:cBhvr>
                                        <p:cTn id="9" dur="500" fill="hold"/>
                                        <p:tgtEl>
                                          <p:spTgt spid="308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08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086"/>
                                        </p:tgtEl>
                                      </p:cBhvr>
                                    </p:animEffect>
                                  </p:childTnLst>
                                </p:cTn>
                              </p:par>
                            </p:childTnLst>
                          </p:cTn>
                        </p:par>
                        <p:par>
                          <p:cTn id="12" fill="hold">
                            <p:stCondLst>
                              <p:cond delay="0"/>
                            </p:stCondLst>
                            <p:childTnLst>
                              <p:par>
                                <p:cTn id="13" presetID="22" presetClass="entr" presetSubtype="4" fill="hold" grpId="0" nodeType="after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wipe(down)">
                                      <p:cBhvr>
                                        <p:cTn id="15" dur="500"/>
                                        <p:tgtEl>
                                          <p:spTgt spid="36"/>
                                        </p:tgtEl>
                                      </p:cBhvr>
                                    </p:animEffect>
                                  </p:childTnLst>
                                </p:cTn>
                              </p:par>
                            </p:childTnLst>
                          </p:cTn>
                        </p:par>
                        <p:par>
                          <p:cTn id="16" fill="hold">
                            <p:stCondLst>
                              <p:cond delay="500"/>
                            </p:stCondLst>
                            <p:childTnLst>
                              <p:par>
                                <p:cTn id="17" presetID="53" presetClass="entr" presetSubtype="16" fill="hold" grpId="0" nodeType="afterEffect">
                                  <p:stCondLst>
                                    <p:cond delay="0"/>
                                  </p:stCondLst>
                                  <p:childTnLst>
                                    <p:set>
                                      <p:cBhvr>
                                        <p:cTn id="18" dur="1" fill="hold">
                                          <p:stCondLst>
                                            <p:cond delay="0"/>
                                          </p:stCondLst>
                                        </p:cTn>
                                        <p:tgtEl>
                                          <p:spTgt spid="40"/>
                                        </p:tgtEl>
                                        <p:attrNameLst>
                                          <p:attrName>style.visibility</p:attrName>
                                        </p:attrNameLst>
                                      </p:cBhvr>
                                      <p:to>
                                        <p:strVal val="visible"/>
                                      </p:to>
                                    </p:set>
                                    <p:anim calcmode="lin" valueType="num">
                                      <p:cBhvr>
                                        <p:cTn id="19" dur="500" fill="hold"/>
                                        <p:tgtEl>
                                          <p:spTgt spid="40"/>
                                        </p:tgtEl>
                                        <p:attrNameLst>
                                          <p:attrName>ppt_w</p:attrName>
                                        </p:attrNameLst>
                                      </p:cBhvr>
                                      <p:tavLst>
                                        <p:tav tm="0">
                                          <p:val>
                                            <p:fltVal val="0"/>
                                          </p:val>
                                        </p:tav>
                                        <p:tav tm="100000">
                                          <p:val>
                                            <p:strVal val="#ppt_w"/>
                                          </p:val>
                                        </p:tav>
                                      </p:tavLst>
                                    </p:anim>
                                    <p:anim calcmode="lin" valueType="num">
                                      <p:cBhvr>
                                        <p:cTn id="20" dur="500" fill="hold"/>
                                        <p:tgtEl>
                                          <p:spTgt spid="40"/>
                                        </p:tgtEl>
                                        <p:attrNameLst>
                                          <p:attrName>ppt_h</p:attrName>
                                        </p:attrNameLst>
                                      </p:cBhvr>
                                      <p:tavLst>
                                        <p:tav tm="0">
                                          <p:val>
                                            <p:fltVal val="0"/>
                                          </p:val>
                                        </p:tav>
                                        <p:tav tm="100000">
                                          <p:val>
                                            <p:strVal val="#ppt_h"/>
                                          </p:val>
                                        </p:tav>
                                      </p:tavLst>
                                    </p:anim>
                                    <p:animEffect transition="in" filter="fade">
                                      <p:cBhvr>
                                        <p:cTn id="21" dur="500"/>
                                        <p:tgtEl>
                                          <p:spTgt spid="40"/>
                                        </p:tgtEl>
                                      </p:cBhvr>
                                    </p:animEffect>
                                  </p:childTnLst>
                                </p:cTn>
                              </p:par>
                            </p:childTnLst>
                          </p:cTn>
                        </p:par>
                        <p:par>
                          <p:cTn id="22" fill="hold">
                            <p:stCondLst>
                              <p:cond delay="1000"/>
                            </p:stCondLst>
                            <p:childTnLst>
                              <p:par>
                                <p:cTn id="23" presetID="22" presetClass="entr" presetSubtype="2" fill="hold" grpId="0" nodeType="after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wipe(right)">
                                      <p:cBhvr>
                                        <p:cTn id="25" dur="500"/>
                                        <p:tgtEl>
                                          <p:spTgt spid="25"/>
                                        </p:tgtEl>
                                      </p:cBhvr>
                                    </p:animEffect>
                                  </p:childTnLst>
                                </p:cTn>
                              </p:par>
                            </p:childTnLst>
                          </p:cTn>
                        </p:par>
                        <p:par>
                          <p:cTn id="26" fill="hold">
                            <p:stCondLst>
                              <p:cond delay="1500"/>
                            </p:stCondLst>
                            <p:childTnLst>
                              <p:par>
                                <p:cTn id="27" presetID="22" presetClass="entr" presetSubtype="4"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wipe(down)">
                                      <p:cBhvr>
                                        <p:cTn id="29" dur="500"/>
                                        <p:tgtEl>
                                          <p:spTgt spid="37"/>
                                        </p:tgtEl>
                                      </p:cBhvr>
                                    </p:animEffect>
                                  </p:childTnLst>
                                </p:cTn>
                              </p:par>
                            </p:childTnLst>
                          </p:cTn>
                        </p:par>
                        <p:par>
                          <p:cTn id="30" fill="hold">
                            <p:stCondLst>
                              <p:cond delay="2000"/>
                            </p:stCondLst>
                            <p:childTnLst>
                              <p:par>
                                <p:cTn id="31" presetID="53" presetClass="entr" presetSubtype="16" fill="hold" grpId="0" nodeType="afterEffect">
                                  <p:stCondLst>
                                    <p:cond delay="0"/>
                                  </p:stCondLst>
                                  <p:childTnLst>
                                    <p:set>
                                      <p:cBhvr>
                                        <p:cTn id="32" dur="1" fill="hold">
                                          <p:stCondLst>
                                            <p:cond delay="0"/>
                                          </p:stCondLst>
                                        </p:cTn>
                                        <p:tgtEl>
                                          <p:spTgt spid="41"/>
                                        </p:tgtEl>
                                        <p:attrNameLst>
                                          <p:attrName>style.visibility</p:attrName>
                                        </p:attrNameLst>
                                      </p:cBhvr>
                                      <p:to>
                                        <p:strVal val="visible"/>
                                      </p:to>
                                    </p:set>
                                    <p:anim calcmode="lin" valueType="num">
                                      <p:cBhvr>
                                        <p:cTn id="33" dur="500" fill="hold"/>
                                        <p:tgtEl>
                                          <p:spTgt spid="41"/>
                                        </p:tgtEl>
                                        <p:attrNameLst>
                                          <p:attrName>ppt_w</p:attrName>
                                        </p:attrNameLst>
                                      </p:cBhvr>
                                      <p:tavLst>
                                        <p:tav tm="0">
                                          <p:val>
                                            <p:fltVal val="0"/>
                                          </p:val>
                                        </p:tav>
                                        <p:tav tm="100000">
                                          <p:val>
                                            <p:strVal val="#ppt_w"/>
                                          </p:val>
                                        </p:tav>
                                      </p:tavLst>
                                    </p:anim>
                                    <p:anim calcmode="lin" valueType="num">
                                      <p:cBhvr>
                                        <p:cTn id="34" dur="500" fill="hold"/>
                                        <p:tgtEl>
                                          <p:spTgt spid="41"/>
                                        </p:tgtEl>
                                        <p:attrNameLst>
                                          <p:attrName>ppt_h</p:attrName>
                                        </p:attrNameLst>
                                      </p:cBhvr>
                                      <p:tavLst>
                                        <p:tav tm="0">
                                          <p:val>
                                            <p:fltVal val="0"/>
                                          </p:val>
                                        </p:tav>
                                        <p:tav tm="100000">
                                          <p:val>
                                            <p:strVal val="#ppt_h"/>
                                          </p:val>
                                        </p:tav>
                                      </p:tavLst>
                                    </p:anim>
                                    <p:animEffect transition="in" filter="fade">
                                      <p:cBhvr>
                                        <p:cTn id="35" dur="500"/>
                                        <p:tgtEl>
                                          <p:spTgt spid="41"/>
                                        </p:tgtEl>
                                      </p:cBhvr>
                                    </p:animEffect>
                                  </p:childTnLst>
                                </p:cTn>
                              </p:par>
                            </p:childTnLst>
                          </p:cTn>
                        </p:par>
                        <p:par>
                          <p:cTn id="36" fill="hold">
                            <p:stCondLst>
                              <p:cond delay="2500"/>
                            </p:stCondLst>
                            <p:childTnLst>
                              <p:par>
                                <p:cTn id="37" presetID="22" presetClass="entr" presetSubtype="2" fill="hold" grpId="0" nodeType="afterEffect">
                                  <p:stCondLst>
                                    <p:cond delay="0"/>
                                  </p:stCondLst>
                                  <p:childTnLst>
                                    <p:set>
                                      <p:cBhvr>
                                        <p:cTn id="38" dur="1" fill="hold">
                                          <p:stCondLst>
                                            <p:cond delay="0"/>
                                          </p:stCondLst>
                                        </p:cTn>
                                        <p:tgtEl>
                                          <p:spTgt spid="28"/>
                                        </p:tgtEl>
                                        <p:attrNameLst>
                                          <p:attrName>style.visibility</p:attrName>
                                        </p:attrNameLst>
                                      </p:cBhvr>
                                      <p:to>
                                        <p:strVal val="visible"/>
                                      </p:to>
                                    </p:set>
                                    <p:animEffect transition="in" filter="wipe(right)">
                                      <p:cBhvr>
                                        <p:cTn id="39" dur="500"/>
                                        <p:tgtEl>
                                          <p:spTgt spid="28"/>
                                        </p:tgtEl>
                                      </p:cBhvr>
                                    </p:animEffect>
                                  </p:childTnLst>
                                </p:cTn>
                              </p:par>
                            </p:childTnLst>
                          </p:cTn>
                        </p:par>
                        <p:par>
                          <p:cTn id="40" fill="hold">
                            <p:stCondLst>
                              <p:cond delay="3000"/>
                            </p:stCondLst>
                            <p:childTnLst>
                              <p:par>
                                <p:cTn id="41" presetID="22" presetClass="entr" presetSubtype="4" fill="hold" grpId="0" nodeType="afterEffect">
                                  <p:stCondLst>
                                    <p:cond delay="0"/>
                                  </p:stCondLst>
                                  <p:childTnLst>
                                    <p:set>
                                      <p:cBhvr>
                                        <p:cTn id="42" dur="1" fill="hold">
                                          <p:stCondLst>
                                            <p:cond delay="0"/>
                                          </p:stCondLst>
                                        </p:cTn>
                                        <p:tgtEl>
                                          <p:spTgt spid="38"/>
                                        </p:tgtEl>
                                        <p:attrNameLst>
                                          <p:attrName>style.visibility</p:attrName>
                                        </p:attrNameLst>
                                      </p:cBhvr>
                                      <p:to>
                                        <p:strVal val="visible"/>
                                      </p:to>
                                    </p:set>
                                    <p:animEffect transition="in" filter="wipe(down)">
                                      <p:cBhvr>
                                        <p:cTn id="43" dur="500"/>
                                        <p:tgtEl>
                                          <p:spTgt spid="38"/>
                                        </p:tgtEl>
                                      </p:cBhvr>
                                    </p:animEffect>
                                  </p:childTnLst>
                                </p:cTn>
                              </p:par>
                            </p:childTnLst>
                          </p:cTn>
                        </p:par>
                        <p:par>
                          <p:cTn id="44" fill="hold">
                            <p:stCondLst>
                              <p:cond delay="3500"/>
                            </p:stCondLst>
                            <p:childTnLst>
                              <p:par>
                                <p:cTn id="45" presetID="53" presetClass="entr" presetSubtype="16" fill="hold" grpId="0" nodeType="afterEffect">
                                  <p:stCondLst>
                                    <p:cond delay="0"/>
                                  </p:stCondLst>
                                  <p:childTnLst>
                                    <p:set>
                                      <p:cBhvr>
                                        <p:cTn id="46" dur="1" fill="hold">
                                          <p:stCondLst>
                                            <p:cond delay="0"/>
                                          </p:stCondLst>
                                        </p:cTn>
                                        <p:tgtEl>
                                          <p:spTgt spid="42"/>
                                        </p:tgtEl>
                                        <p:attrNameLst>
                                          <p:attrName>style.visibility</p:attrName>
                                        </p:attrNameLst>
                                      </p:cBhvr>
                                      <p:to>
                                        <p:strVal val="visible"/>
                                      </p:to>
                                    </p:set>
                                    <p:anim calcmode="lin" valueType="num">
                                      <p:cBhvr>
                                        <p:cTn id="47" dur="500" fill="hold"/>
                                        <p:tgtEl>
                                          <p:spTgt spid="42"/>
                                        </p:tgtEl>
                                        <p:attrNameLst>
                                          <p:attrName>ppt_w</p:attrName>
                                        </p:attrNameLst>
                                      </p:cBhvr>
                                      <p:tavLst>
                                        <p:tav tm="0">
                                          <p:val>
                                            <p:fltVal val="0"/>
                                          </p:val>
                                        </p:tav>
                                        <p:tav tm="100000">
                                          <p:val>
                                            <p:strVal val="#ppt_w"/>
                                          </p:val>
                                        </p:tav>
                                      </p:tavLst>
                                    </p:anim>
                                    <p:anim calcmode="lin" valueType="num">
                                      <p:cBhvr>
                                        <p:cTn id="48" dur="500" fill="hold"/>
                                        <p:tgtEl>
                                          <p:spTgt spid="42"/>
                                        </p:tgtEl>
                                        <p:attrNameLst>
                                          <p:attrName>ppt_h</p:attrName>
                                        </p:attrNameLst>
                                      </p:cBhvr>
                                      <p:tavLst>
                                        <p:tav tm="0">
                                          <p:val>
                                            <p:fltVal val="0"/>
                                          </p:val>
                                        </p:tav>
                                        <p:tav tm="100000">
                                          <p:val>
                                            <p:strVal val="#ppt_h"/>
                                          </p:val>
                                        </p:tav>
                                      </p:tavLst>
                                    </p:anim>
                                    <p:animEffect transition="in" filter="fade">
                                      <p:cBhvr>
                                        <p:cTn id="49" dur="500"/>
                                        <p:tgtEl>
                                          <p:spTgt spid="42"/>
                                        </p:tgtEl>
                                      </p:cBhvr>
                                    </p:animEffect>
                                  </p:childTnLst>
                                </p:cTn>
                              </p:par>
                            </p:childTnLst>
                          </p:cTn>
                        </p:par>
                        <p:par>
                          <p:cTn id="50" fill="hold">
                            <p:stCondLst>
                              <p:cond delay="4000"/>
                            </p:stCondLst>
                            <p:childTnLst>
                              <p:par>
                                <p:cTn id="51" presetID="22" presetClass="entr" presetSubtype="2" fill="hold" grpId="0" nodeType="afterEffect">
                                  <p:stCondLst>
                                    <p:cond delay="0"/>
                                  </p:stCondLst>
                                  <p:childTnLst>
                                    <p:set>
                                      <p:cBhvr>
                                        <p:cTn id="52" dur="1" fill="hold">
                                          <p:stCondLst>
                                            <p:cond delay="0"/>
                                          </p:stCondLst>
                                        </p:cTn>
                                        <p:tgtEl>
                                          <p:spTgt spid="31"/>
                                        </p:tgtEl>
                                        <p:attrNameLst>
                                          <p:attrName>style.visibility</p:attrName>
                                        </p:attrNameLst>
                                      </p:cBhvr>
                                      <p:to>
                                        <p:strVal val="visible"/>
                                      </p:to>
                                    </p:set>
                                    <p:animEffect transition="in" filter="wipe(right)">
                                      <p:cBhvr>
                                        <p:cTn id="53" dur="500"/>
                                        <p:tgtEl>
                                          <p:spTgt spid="31"/>
                                        </p:tgtEl>
                                      </p:cBhvr>
                                    </p:animEffect>
                                  </p:childTnLst>
                                </p:cTn>
                              </p:par>
                            </p:childTnLst>
                          </p:cTn>
                        </p:par>
                        <p:par>
                          <p:cTn id="54" fill="hold">
                            <p:stCondLst>
                              <p:cond delay="4500"/>
                            </p:stCondLst>
                            <p:childTnLst>
                              <p:par>
                                <p:cTn id="55" presetID="22" presetClass="entr" presetSubtype="4" fill="hold" grpId="0" nodeType="afterEffect">
                                  <p:stCondLst>
                                    <p:cond delay="0"/>
                                  </p:stCondLst>
                                  <p:childTnLst>
                                    <p:set>
                                      <p:cBhvr>
                                        <p:cTn id="56" dur="1" fill="hold">
                                          <p:stCondLst>
                                            <p:cond delay="0"/>
                                          </p:stCondLst>
                                        </p:cTn>
                                        <p:tgtEl>
                                          <p:spTgt spid="39"/>
                                        </p:tgtEl>
                                        <p:attrNameLst>
                                          <p:attrName>style.visibility</p:attrName>
                                        </p:attrNameLst>
                                      </p:cBhvr>
                                      <p:to>
                                        <p:strVal val="visible"/>
                                      </p:to>
                                    </p:set>
                                    <p:animEffect transition="in" filter="wipe(down)">
                                      <p:cBhvr>
                                        <p:cTn id="57" dur="500"/>
                                        <p:tgtEl>
                                          <p:spTgt spid="39"/>
                                        </p:tgtEl>
                                      </p:cBhvr>
                                    </p:animEffect>
                                  </p:childTnLst>
                                </p:cTn>
                              </p:par>
                            </p:childTnLst>
                          </p:cTn>
                        </p:par>
                        <p:par>
                          <p:cTn id="58" fill="hold">
                            <p:stCondLst>
                              <p:cond delay="5000"/>
                            </p:stCondLst>
                            <p:childTnLst>
                              <p:par>
                                <p:cTn id="59" presetID="53" presetClass="entr" presetSubtype="16" fill="hold" grpId="0" nodeType="afterEffect">
                                  <p:stCondLst>
                                    <p:cond delay="0"/>
                                  </p:stCondLst>
                                  <p:childTnLst>
                                    <p:set>
                                      <p:cBhvr>
                                        <p:cTn id="60" dur="1" fill="hold">
                                          <p:stCondLst>
                                            <p:cond delay="0"/>
                                          </p:stCondLst>
                                        </p:cTn>
                                        <p:tgtEl>
                                          <p:spTgt spid="43"/>
                                        </p:tgtEl>
                                        <p:attrNameLst>
                                          <p:attrName>style.visibility</p:attrName>
                                        </p:attrNameLst>
                                      </p:cBhvr>
                                      <p:to>
                                        <p:strVal val="visible"/>
                                      </p:to>
                                    </p:set>
                                    <p:anim calcmode="lin" valueType="num">
                                      <p:cBhvr>
                                        <p:cTn id="61" dur="500" fill="hold"/>
                                        <p:tgtEl>
                                          <p:spTgt spid="43"/>
                                        </p:tgtEl>
                                        <p:attrNameLst>
                                          <p:attrName>ppt_w</p:attrName>
                                        </p:attrNameLst>
                                      </p:cBhvr>
                                      <p:tavLst>
                                        <p:tav tm="0">
                                          <p:val>
                                            <p:fltVal val="0"/>
                                          </p:val>
                                        </p:tav>
                                        <p:tav tm="100000">
                                          <p:val>
                                            <p:strVal val="#ppt_w"/>
                                          </p:val>
                                        </p:tav>
                                      </p:tavLst>
                                    </p:anim>
                                    <p:anim calcmode="lin" valueType="num">
                                      <p:cBhvr>
                                        <p:cTn id="62" dur="500" fill="hold"/>
                                        <p:tgtEl>
                                          <p:spTgt spid="43"/>
                                        </p:tgtEl>
                                        <p:attrNameLst>
                                          <p:attrName>ppt_h</p:attrName>
                                        </p:attrNameLst>
                                      </p:cBhvr>
                                      <p:tavLst>
                                        <p:tav tm="0">
                                          <p:val>
                                            <p:fltVal val="0"/>
                                          </p:val>
                                        </p:tav>
                                        <p:tav tm="100000">
                                          <p:val>
                                            <p:strVal val="#ppt_h"/>
                                          </p:val>
                                        </p:tav>
                                      </p:tavLst>
                                    </p:anim>
                                    <p:animEffect transition="in" filter="fade">
                                      <p:cBhvr>
                                        <p:cTn id="63" dur="500"/>
                                        <p:tgtEl>
                                          <p:spTgt spid="43"/>
                                        </p:tgtEl>
                                      </p:cBhvr>
                                    </p:animEffect>
                                  </p:childTnLst>
                                </p:cTn>
                              </p:par>
                            </p:childTnLst>
                          </p:cTn>
                        </p:par>
                        <p:par>
                          <p:cTn id="64" fill="hold">
                            <p:stCondLst>
                              <p:cond delay="5500"/>
                            </p:stCondLst>
                            <p:childTnLst>
                              <p:par>
                                <p:cTn id="65" presetID="22" presetClass="entr" presetSubtype="2" fill="hold" grpId="0" nodeType="afterEffect">
                                  <p:stCondLst>
                                    <p:cond delay="0"/>
                                  </p:stCondLst>
                                  <p:childTnLst>
                                    <p:set>
                                      <p:cBhvr>
                                        <p:cTn id="66" dur="1" fill="hold">
                                          <p:stCondLst>
                                            <p:cond delay="0"/>
                                          </p:stCondLst>
                                        </p:cTn>
                                        <p:tgtEl>
                                          <p:spTgt spid="34"/>
                                        </p:tgtEl>
                                        <p:attrNameLst>
                                          <p:attrName>style.visibility</p:attrName>
                                        </p:attrNameLst>
                                      </p:cBhvr>
                                      <p:to>
                                        <p:strVal val="visible"/>
                                      </p:to>
                                    </p:set>
                                    <p:animEffect transition="in" filter="wipe(right)">
                                      <p:cBhvr>
                                        <p:cTn id="6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P spid="25" grpId="0"/>
      <p:bldP spid="28" grpId="0"/>
      <p:bldP spid="31" grpId="0"/>
      <p:bldP spid="34" grpId="0"/>
      <p:bldP spid="40" grpId="0"/>
      <p:bldP spid="41" grpId="0"/>
      <p:bldP spid="42" grpId="0"/>
      <p:bldP spid="43" grpId="0"/>
      <p:bldP spid="308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任意多边形 23"/>
          <p:cNvSpPr/>
          <p:nvPr/>
        </p:nvSpPr>
        <p:spPr>
          <a:xfrm flipH="1">
            <a:off x="0" y="521495"/>
            <a:ext cx="2324100" cy="515541"/>
          </a:xfrm>
          <a:custGeom>
            <a:avLst/>
            <a:gdLst>
              <a:gd name="connsiteX0" fmla="*/ 2323883 w 2323883"/>
              <a:gd name="connsiteY0" fmla="*/ 0 h 688369"/>
              <a:gd name="connsiteX1" fmla="*/ 2034284 w 2323883"/>
              <a:gd name="connsiteY1" fmla="*/ 0 h 688369"/>
              <a:gd name="connsiteX2" fmla="*/ 719189 w 2323883"/>
              <a:gd name="connsiteY2" fmla="*/ 0 h 688369"/>
              <a:gd name="connsiteX3" fmla="*/ 344184 w 2323883"/>
              <a:gd name="connsiteY3" fmla="*/ 0 h 688369"/>
              <a:gd name="connsiteX4" fmla="*/ 0 w 2323883"/>
              <a:gd name="connsiteY4" fmla="*/ 344185 h 688369"/>
              <a:gd name="connsiteX5" fmla="*/ 344184 w 2323883"/>
              <a:gd name="connsiteY5" fmla="*/ 688369 h 688369"/>
              <a:gd name="connsiteX6" fmla="*/ 719189 w 2323883"/>
              <a:gd name="connsiteY6" fmla="*/ 688369 h 688369"/>
              <a:gd name="connsiteX7" fmla="*/ 2034284 w 2323883"/>
              <a:gd name="connsiteY7" fmla="*/ 688369 h 688369"/>
              <a:gd name="connsiteX8" fmla="*/ 2323883 w 2323883"/>
              <a:gd name="connsiteY8" fmla="*/ 688369 h 688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3883" h="688369">
                <a:moveTo>
                  <a:pt x="2323883" y="0"/>
                </a:moveTo>
                <a:lnTo>
                  <a:pt x="2034284" y="0"/>
                </a:lnTo>
                <a:lnTo>
                  <a:pt x="719189" y="0"/>
                </a:lnTo>
                <a:lnTo>
                  <a:pt x="344184" y="0"/>
                </a:lnTo>
                <a:lnTo>
                  <a:pt x="0" y="344185"/>
                </a:lnTo>
                <a:lnTo>
                  <a:pt x="344184" y="688369"/>
                </a:lnTo>
                <a:lnTo>
                  <a:pt x="719189" y="688369"/>
                </a:lnTo>
                <a:lnTo>
                  <a:pt x="2034284" y="688369"/>
                </a:lnTo>
                <a:lnTo>
                  <a:pt x="2323883" y="688369"/>
                </a:lnTo>
                <a:close/>
              </a:path>
            </a:pathLst>
          </a:custGeom>
          <a:gradFill>
            <a:gsLst>
              <a:gs pos="0">
                <a:schemeClr val="accent1"/>
              </a:gs>
              <a:gs pos="51000">
                <a:schemeClr val="accent1">
                  <a:lumMod val="40000"/>
                  <a:lumOff val="60000"/>
                </a:schemeClr>
              </a:gs>
              <a:gs pos="49000">
                <a:schemeClr val="accent1">
                  <a:lumMod val="60000"/>
                  <a:lumOff val="40000"/>
                </a:schemeClr>
              </a:gs>
              <a:gs pos="100000">
                <a:schemeClr val="accent1"/>
              </a:gs>
            </a:gsLst>
            <a:lin ang="16200000" scaled="1"/>
          </a:gradFill>
          <a:ln w="12700" cap="flat" cmpd="sng" algn="ctr">
            <a:noFill/>
            <a:prstDash val="solid"/>
            <a:miter lim="800000"/>
          </a:ln>
          <a:effectLst>
            <a:outerShdw blurRad="50800" dist="38100" dir="2700000" algn="tl" rotWithShape="0">
              <a:prstClr val="black">
                <a:alpha val="20000"/>
              </a:prstClr>
            </a:outerShdw>
          </a:effectLst>
        </p:spPr>
        <p:txBody>
          <a:bodyPr lIns="0" rIns="216000" bIns="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32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t>过渡页</a:t>
            </a:r>
          </a:p>
        </p:txBody>
      </p:sp>
      <p:sp>
        <p:nvSpPr>
          <p:cNvPr id="2" name="椭圆 1"/>
          <p:cNvSpPr/>
          <p:nvPr/>
        </p:nvSpPr>
        <p:spPr>
          <a:xfrm>
            <a:off x="3514794" y="1148230"/>
            <a:ext cx="2292212" cy="2292212"/>
          </a:xfrm>
          <a:prstGeom prst="ellipse">
            <a:avLst/>
          </a:prstGeom>
          <a:solidFill>
            <a:schemeClr val="accent1">
              <a:alpha val="7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等线" panose="02010600030101010101" pitchFamily="2" charset="-122"/>
              <a:cs typeface="+mn-cs"/>
            </a:endParaRPr>
          </a:p>
        </p:txBody>
      </p:sp>
      <p:sp>
        <p:nvSpPr>
          <p:cNvPr id="17" name="椭圆 16"/>
          <p:cNvSpPr/>
          <p:nvPr/>
        </p:nvSpPr>
        <p:spPr>
          <a:xfrm>
            <a:off x="3331764" y="965200"/>
            <a:ext cx="2658272" cy="2658272"/>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等线" panose="02010600030101010101" pitchFamily="2" charset="-122"/>
              <a:cs typeface="+mn-cs"/>
            </a:endParaRPr>
          </a:p>
        </p:txBody>
      </p:sp>
      <p:sp>
        <p:nvSpPr>
          <p:cNvPr id="20" name="椭圆 19"/>
          <p:cNvSpPr/>
          <p:nvPr/>
        </p:nvSpPr>
        <p:spPr>
          <a:xfrm>
            <a:off x="3022600" y="656036"/>
            <a:ext cx="3276600" cy="327660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等线" panose="02010600030101010101" pitchFamily="2" charset="-122"/>
              <a:cs typeface="+mn-cs"/>
            </a:endParaRPr>
          </a:p>
        </p:txBody>
      </p:sp>
      <p:sp>
        <p:nvSpPr>
          <p:cNvPr id="3" name="文本框 2"/>
          <p:cNvSpPr txBox="1"/>
          <p:nvPr/>
        </p:nvSpPr>
        <p:spPr>
          <a:xfrm>
            <a:off x="4067610" y="1378287"/>
            <a:ext cx="1133644" cy="1015663"/>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60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03</a:t>
            </a:r>
            <a:endParaRPr kumimoji="0" lang="zh-CN" altLang="en-US" sz="60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21" name="文本框 20"/>
          <p:cNvSpPr txBox="1"/>
          <p:nvPr/>
        </p:nvSpPr>
        <p:spPr>
          <a:xfrm>
            <a:off x="3645236" y="2267634"/>
            <a:ext cx="2031325" cy="646331"/>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36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添加文字</a:t>
            </a:r>
          </a:p>
        </p:txBody>
      </p:sp>
      <p:sp>
        <p:nvSpPr>
          <p:cNvPr id="23" name="文本框 22"/>
          <p:cNvSpPr txBox="1"/>
          <p:nvPr/>
        </p:nvSpPr>
        <p:spPr>
          <a:xfrm>
            <a:off x="4169149" y="2913965"/>
            <a:ext cx="1107996" cy="369332"/>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添加文字</a:t>
            </a:r>
          </a:p>
        </p:txBody>
      </p:sp>
      <p:pic>
        <p:nvPicPr>
          <p:cNvPr id="11" name="图片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8781" y="2857162"/>
            <a:ext cx="2392304" cy="2146300"/>
          </a:xfrm>
          <a:prstGeom prst="rect">
            <a:avLst/>
          </a:prstGeom>
        </p:spPr>
      </p:pic>
      <p:pic>
        <p:nvPicPr>
          <p:cNvPr id="12" name="图片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99200" y="3140143"/>
            <a:ext cx="2651224" cy="1580338"/>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heel(1)">
                                      <p:cBhvr>
                                        <p:cTn id="11" dur="1000"/>
                                        <p:tgtEl>
                                          <p:spTgt spid="2"/>
                                        </p:tgtEl>
                                      </p:cBhvr>
                                    </p:animEffect>
                                  </p:childTnLst>
                                </p:cTn>
                              </p:par>
                              <p:par>
                                <p:cTn id="12" presetID="21" presetClass="entr" presetSubtype="1" fill="hold" grpId="0" nodeType="withEffect">
                                  <p:stCondLst>
                                    <p:cond delay="400"/>
                                  </p:stCondLst>
                                  <p:childTnLst>
                                    <p:set>
                                      <p:cBhvr>
                                        <p:cTn id="13" dur="1" fill="hold">
                                          <p:stCondLst>
                                            <p:cond delay="0"/>
                                          </p:stCondLst>
                                        </p:cTn>
                                        <p:tgtEl>
                                          <p:spTgt spid="17"/>
                                        </p:tgtEl>
                                        <p:attrNameLst>
                                          <p:attrName>style.visibility</p:attrName>
                                        </p:attrNameLst>
                                      </p:cBhvr>
                                      <p:to>
                                        <p:strVal val="visible"/>
                                      </p:to>
                                    </p:set>
                                    <p:animEffect transition="in" filter="wheel(1)">
                                      <p:cBhvr>
                                        <p:cTn id="14" dur="1000"/>
                                        <p:tgtEl>
                                          <p:spTgt spid="17"/>
                                        </p:tgtEl>
                                      </p:cBhvr>
                                    </p:animEffect>
                                  </p:childTnLst>
                                </p:cTn>
                              </p:par>
                              <p:par>
                                <p:cTn id="15" presetID="21" presetClass="entr" presetSubtype="1" fill="hold" grpId="0" nodeType="withEffect">
                                  <p:stCondLst>
                                    <p:cond delay="1000"/>
                                  </p:stCondLst>
                                  <p:childTnLst>
                                    <p:set>
                                      <p:cBhvr>
                                        <p:cTn id="16" dur="1" fill="hold">
                                          <p:stCondLst>
                                            <p:cond delay="0"/>
                                          </p:stCondLst>
                                        </p:cTn>
                                        <p:tgtEl>
                                          <p:spTgt spid="20"/>
                                        </p:tgtEl>
                                        <p:attrNameLst>
                                          <p:attrName>style.visibility</p:attrName>
                                        </p:attrNameLst>
                                      </p:cBhvr>
                                      <p:to>
                                        <p:strVal val="visible"/>
                                      </p:to>
                                    </p:set>
                                    <p:animEffect transition="in" filter="wheel(1)">
                                      <p:cBhvr>
                                        <p:cTn id="17" dur="1000"/>
                                        <p:tgtEl>
                                          <p:spTgt spid="20"/>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Effect transition="in" filter="fade">
                                      <p:cBhvr>
                                        <p:cTn id="23" dur="500"/>
                                        <p:tgtEl>
                                          <p:spTgt spid="3"/>
                                        </p:tgtEl>
                                      </p:cBhvr>
                                    </p:animEffect>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1000"/>
                                        <p:tgtEl>
                                          <p:spTgt spid="21"/>
                                        </p:tgtEl>
                                      </p:cBhvr>
                                    </p:animEffect>
                                    <p:anim calcmode="lin" valueType="num">
                                      <p:cBhvr>
                                        <p:cTn id="28" dur="1000" fill="hold"/>
                                        <p:tgtEl>
                                          <p:spTgt spid="21"/>
                                        </p:tgtEl>
                                        <p:attrNameLst>
                                          <p:attrName>ppt_x</p:attrName>
                                        </p:attrNameLst>
                                      </p:cBhvr>
                                      <p:tavLst>
                                        <p:tav tm="0">
                                          <p:val>
                                            <p:strVal val="#ppt_x"/>
                                          </p:val>
                                        </p:tav>
                                        <p:tav tm="100000">
                                          <p:val>
                                            <p:strVal val="#ppt_x"/>
                                          </p:val>
                                        </p:tav>
                                      </p:tavLst>
                                    </p:anim>
                                    <p:anim calcmode="lin" valueType="num">
                                      <p:cBhvr>
                                        <p:cTn id="29" dur="1000" fill="hold"/>
                                        <p:tgtEl>
                                          <p:spTgt spid="21"/>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16" presetClass="entr" presetSubtype="21" fill="hold" grpId="0" nodeType="after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barn(inVertical)">
                                      <p:cBhvr>
                                        <p:cTn id="33" dur="75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 grpId="0" animBg="1"/>
      <p:bldP spid="17" grpId="0" animBg="1"/>
      <p:bldP spid="20" grpId="0" animBg="1"/>
      <p:bldP spid="3" grpId="0"/>
      <p:bldP spid="21" grpId="0"/>
      <p:bldP spid="2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795094" y="1810420"/>
            <a:ext cx="4187489" cy="1885950"/>
            <a:chOff x="795094" y="1810420"/>
            <a:chExt cx="4187489" cy="1885950"/>
          </a:xfrm>
        </p:grpSpPr>
        <p:sp>
          <p:nvSpPr>
            <p:cNvPr id="4" name="Freeform 200"/>
            <p:cNvSpPr/>
            <p:nvPr/>
          </p:nvSpPr>
          <p:spPr bwMode="auto">
            <a:xfrm>
              <a:off x="3393496" y="3384426"/>
              <a:ext cx="1589087" cy="311944"/>
            </a:xfrm>
            <a:custGeom>
              <a:avLst/>
              <a:gdLst>
                <a:gd name="T0" fmla="*/ 144 w 1104"/>
                <a:gd name="T1" fmla="*/ 288 h 288"/>
                <a:gd name="T2" fmla="*/ 1104 w 1104"/>
                <a:gd name="T3" fmla="*/ 96 h 288"/>
                <a:gd name="T4" fmla="*/ 0 w 1104"/>
                <a:gd name="T5" fmla="*/ 0 h 288"/>
                <a:gd name="T6" fmla="*/ 144 w 1104"/>
                <a:gd name="T7" fmla="*/ 288 h 288"/>
              </a:gdLst>
              <a:ahLst/>
              <a:cxnLst>
                <a:cxn ang="0">
                  <a:pos x="T0" y="T1"/>
                </a:cxn>
                <a:cxn ang="0">
                  <a:pos x="T2" y="T3"/>
                </a:cxn>
                <a:cxn ang="0">
                  <a:pos x="T4" y="T5"/>
                </a:cxn>
                <a:cxn ang="0">
                  <a:pos x="T6" y="T7"/>
                </a:cxn>
              </a:cxnLst>
              <a:rect l="0" t="0" r="r" b="b"/>
              <a:pathLst>
                <a:path w="1104" h="288">
                  <a:moveTo>
                    <a:pt x="144" y="288"/>
                  </a:moveTo>
                  <a:lnTo>
                    <a:pt x="1104" y="96"/>
                  </a:lnTo>
                  <a:lnTo>
                    <a:pt x="0" y="0"/>
                  </a:lnTo>
                  <a:lnTo>
                    <a:pt x="144" y="288"/>
                  </a:lnTo>
                  <a:close/>
                </a:path>
              </a:pathLst>
            </a:custGeom>
            <a:gradFill rotWithShape="0">
              <a:gsLst>
                <a:gs pos="0">
                  <a:schemeClr val="bg1">
                    <a:lumMod val="65000"/>
                  </a:schemeClr>
                </a:gs>
                <a:gs pos="100000">
                  <a:schemeClr val="bg1"/>
                </a:gs>
              </a:gsLst>
              <a:path path="rect">
                <a:fillToRect t="100000" r="100000"/>
              </a:path>
            </a:grad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47494B"/>
                </a:solidFill>
                <a:effectLst/>
                <a:uLnTx/>
                <a:uFillTx/>
                <a:latin typeface="Arial" panose="020B0604020202020204"/>
                <a:ea typeface="幼圆" panose="02010509060101010101" charset="-122"/>
                <a:cs typeface="+mn-cs"/>
              </a:endParaRPr>
            </a:p>
          </p:txBody>
        </p:sp>
        <p:sp>
          <p:nvSpPr>
            <p:cNvPr id="9" name="Freeform 205"/>
            <p:cNvSpPr/>
            <p:nvPr/>
          </p:nvSpPr>
          <p:spPr bwMode="auto">
            <a:xfrm>
              <a:off x="1804407" y="1881858"/>
              <a:ext cx="2693988" cy="517922"/>
            </a:xfrm>
            <a:custGeom>
              <a:avLst/>
              <a:gdLst>
                <a:gd name="T0" fmla="*/ 0 w 1872"/>
                <a:gd name="T1" fmla="*/ 384 h 480"/>
                <a:gd name="T2" fmla="*/ 0 w 1872"/>
                <a:gd name="T3" fmla="*/ 78 h 480"/>
                <a:gd name="T4" fmla="*/ 1872 w 1872"/>
                <a:gd name="T5" fmla="*/ 0 h 480"/>
                <a:gd name="T6" fmla="*/ 1872 w 1872"/>
                <a:gd name="T7" fmla="*/ 480 h 480"/>
                <a:gd name="T8" fmla="*/ 0 w 1872"/>
                <a:gd name="T9" fmla="*/ 384 h 480"/>
              </a:gdLst>
              <a:ahLst/>
              <a:cxnLst>
                <a:cxn ang="0">
                  <a:pos x="T0" y="T1"/>
                </a:cxn>
                <a:cxn ang="0">
                  <a:pos x="T2" y="T3"/>
                </a:cxn>
                <a:cxn ang="0">
                  <a:pos x="T4" y="T5"/>
                </a:cxn>
                <a:cxn ang="0">
                  <a:pos x="T6" y="T7"/>
                </a:cxn>
                <a:cxn ang="0">
                  <a:pos x="T8" y="T9"/>
                </a:cxn>
              </a:cxnLst>
              <a:rect l="0" t="0" r="r" b="b"/>
              <a:pathLst>
                <a:path w="1872" h="480">
                  <a:moveTo>
                    <a:pt x="0" y="384"/>
                  </a:moveTo>
                  <a:lnTo>
                    <a:pt x="0" y="78"/>
                  </a:lnTo>
                  <a:lnTo>
                    <a:pt x="1872" y="0"/>
                  </a:lnTo>
                  <a:lnTo>
                    <a:pt x="1872" y="480"/>
                  </a:lnTo>
                  <a:lnTo>
                    <a:pt x="0" y="384"/>
                  </a:lnTo>
                  <a:close/>
                </a:path>
              </a:pathLst>
            </a:custGeom>
            <a:gradFill>
              <a:gsLst>
                <a:gs pos="0">
                  <a:schemeClr val="accent1">
                    <a:lumMod val="75000"/>
                  </a:schemeClr>
                </a:gs>
                <a:gs pos="100000">
                  <a:schemeClr val="accent1">
                    <a:lumMod val="60000"/>
                    <a:lumOff val="40000"/>
                  </a:schemeClr>
                </a:gs>
              </a:gsLst>
              <a:path path="rect">
                <a:fillToRect t="100000" r="100000"/>
              </a:path>
            </a:gradFill>
            <a:ln w="9525" cap="flat" cmpd="sng">
              <a:noFill/>
              <a:prstDash val="solid"/>
              <a:round/>
              <a:headEnd type="none" w="med" len="med"/>
              <a:tailEnd type="none" w="med" len="med"/>
            </a:ln>
            <a:effec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请在此处输入您的标题</a:t>
              </a:r>
            </a:p>
          </p:txBody>
        </p:sp>
        <p:grpSp>
          <p:nvGrpSpPr>
            <p:cNvPr id="2" name="组合 1"/>
            <p:cNvGrpSpPr/>
            <p:nvPr/>
          </p:nvGrpSpPr>
          <p:grpSpPr>
            <a:xfrm>
              <a:off x="837621" y="1810420"/>
              <a:ext cx="4140200" cy="1875235"/>
              <a:chOff x="837621" y="1810420"/>
              <a:chExt cx="4140200" cy="1875235"/>
            </a:xfrm>
          </p:grpSpPr>
          <p:sp>
            <p:nvSpPr>
              <p:cNvPr id="6" name="Freeform 202"/>
              <p:cNvSpPr/>
              <p:nvPr/>
            </p:nvSpPr>
            <p:spPr bwMode="auto">
              <a:xfrm>
                <a:off x="837621" y="2606948"/>
                <a:ext cx="3108325" cy="466725"/>
              </a:xfrm>
              <a:custGeom>
                <a:avLst/>
                <a:gdLst>
                  <a:gd name="T0" fmla="*/ 0 w 2160"/>
                  <a:gd name="T1" fmla="*/ 0 h 432"/>
                  <a:gd name="T2" fmla="*/ 1920 w 2160"/>
                  <a:gd name="T3" fmla="*/ 432 h 432"/>
                  <a:gd name="T4" fmla="*/ 2160 w 2160"/>
                  <a:gd name="T5" fmla="*/ 336 h 432"/>
                  <a:gd name="T6" fmla="*/ 336 w 2160"/>
                  <a:gd name="T7" fmla="*/ 0 h 432"/>
                  <a:gd name="T8" fmla="*/ 0 w 2160"/>
                  <a:gd name="T9" fmla="*/ 0 h 432"/>
                </a:gdLst>
                <a:ahLst/>
                <a:cxnLst>
                  <a:cxn ang="0">
                    <a:pos x="T0" y="T1"/>
                  </a:cxn>
                  <a:cxn ang="0">
                    <a:pos x="T2" y="T3"/>
                  </a:cxn>
                  <a:cxn ang="0">
                    <a:pos x="T4" y="T5"/>
                  </a:cxn>
                  <a:cxn ang="0">
                    <a:pos x="T6" y="T7"/>
                  </a:cxn>
                  <a:cxn ang="0">
                    <a:pos x="T8" y="T9"/>
                  </a:cxn>
                </a:cxnLst>
                <a:rect l="0" t="0" r="r" b="b"/>
                <a:pathLst>
                  <a:path w="2160" h="432">
                    <a:moveTo>
                      <a:pt x="0" y="0"/>
                    </a:moveTo>
                    <a:lnTo>
                      <a:pt x="1920" y="432"/>
                    </a:lnTo>
                    <a:lnTo>
                      <a:pt x="2160" y="336"/>
                    </a:lnTo>
                    <a:lnTo>
                      <a:pt x="336" y="0"/>
                    </a:lnTo>
                    <a:lnTo>
                      <a:pt x="0" y="0"/>
                    </a:lnTo>
                    <a:close/>
                  </a:path>
                </a:pathLst>
              </a:custGeom>
              <a:solidFill>
                <a:schemeClr val="bg1">
                  <a:lumMod val="85000"/>
                </a:schemeClr>
              </a:solidFill>
              <a:ln w="9525" cap="flat" cmpd="sng">
                <a:noFill/>
                <a:prstDash val="solid"/>
                <a:round/>
                <a:headEnd type="none" w="med" len="med"/>
                <a:tailEnd type="none" w="med" len="me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47494B"/>
                  </a:solidFill>
                  <a:effectLst/>
                  <a:uLnTx/>
                  <a:uFillTx/>
                  <a:latin typeface="Arial" panose="020B0604020202020204"/>
                  <a:ea typeface="幼圆" panose="02010509060101010101" charset="-122"/>
                  <a:cs typeface="+mn-cs"/>
                </a:endParaRPr>
              </a:p>
            </p:txBody>
          </p:sp>
          <p:sp>
            <p:nvSpPr>
              <p:cNvPr id="8" name="Freeform 204"/>
              <p:cNvSpPr/>
              <p:nvPr/>
            </p:nvSpPr>
            <p:spPr bwMode="auto">
              <a:xfrm>
                <a:off x="1269420" y="2296195"/>
                <a:ext cx="3228975" cy="207169"/>
              </a:xfrm>
              <a:custGeom>
                <a:avLst/>
                <a:gdLst>
                  <a:gd name="T0" fmla="*/ 0 w 2244"/>
                  <a:gd name="T1" fmla="*/ 24 h 192"/>
                  <a:gd name="T2" fmla="*/ 420 w 2244"/>
                  <a:gd name="T3" fmla="*/ 0 h 192"/>
                  <a:gd name="T4" fmla="*/ 2244 w 2244"/>
                  <a:gd name="T5" fmla="*/ 96 h 192"/>
                  <a:gd name="T6" fmla="*/ 1860 w 2244"/>
                  <a:gd name="T7" fmla="*/ 192 h 192"/>
                  <a:gd name="T8" fmla="*/ 0 w 2244"/>
                  <a:gd name="T9" fmla="*/ 24 h 192"/>
                </a:gdLst>
                <a:ahLst/>
                <a:cxnLst>
                  <a:cxn ang="0">
                    <a:pos x="T0" y="T1"/>
                  </a:cxn>
                  <a:cxn ang="0">
                    <a:pos x="T2" y="T3"/>
                  </a:cxn>
                  <a:cxn ang="0">
                    <a:pos x="T4" y="T5"/>
                  </a:cxn>
                  <a:cxn ang="0">
                    <a:pos x="T6" y="T7"/>
                  </a:cxn>
                  <a:cxn ang="0">
                    <a:pos x="T8" y="T9"/>
                  </a:cxn>
                </a:cxnLst>
                <a:rect l="0" t="0" r="r" b="b"/>
                <a:pathLst>
                  <a:path w="2244" h="192">
                    <a:moveTo>
                      <a:pt x="0" y="24"/>
                    </a:moveTo>
                    <a:lnTo>
                      <a:pt x="420" y="0"/>
                    </a:lnTo>
                    <a:lnTo>
                      <a:pt x="2244" y="96"/>
                    </a:lnTo>
                    <a:lnTo>
                      <a:pt x="1860" y="192"/>
                    </a:lnTo>
                    <a:lnTo>
                      <a:pt x="0" y="24"/>
                    </a:lnTo>
                    <a:close/>
                  </a:path>
                </a:pathLst>
              </a:custGeom>
              <a:solidFill>
                <a:schemeClr val="bg1">
                  <a:lumMod val="85000"/>
                </a:schemeClr>
              </a:solidFill>
              <a:ln w="9525" cap="flat" cmpd="sng">
                <a:noFill/>
                <a:prstDash val="solid"/>
                <a:round/>
                <a:headEnd type="none" w="med" len="med"/>
                <a:tailEnd type="none" w="med" len="me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47494B"/>
                  </a:solidFill>
                  <a:effectLst/>
                  <a:uLnTx/>
                  <a:uFillTx/>
                  <a:latin typeface="Arial" panose="020B0604020202020204"/>
                  <a:ea typeface="幼圆" panose="02010509060101010101" charset="-122"/>
                  <a:cs typeface="+mn-cs"/>
                </a:endParaRPr>
              </a:p>
            </p:txBody>
          </p:sp>
          <p:sp>
            <p:nvSpPr>
              <p:cNvPr id="23" name="任意多边形 22"/>
              <p:cNvSpPr/>
              <p:nvPr/>
            </p:nvSpPr>
            <p:spPr bwMode="auto">
              <a:xfrm>
                <a:off x="1812346" y="1810420"/>
                <a:ext cx="3157537" cy="161925"/>
              </a:xfrm>
              <a:custGeom>
                <a:avLst/>
                <a:gdLst>
                  <a:gd name="connsiteX0" fmla="*/ 2257941 w 2257941"/>
                  <a:gd name="connsiteY0" fmla="*/ 0 h 153985"/>
                  <a:gd name="connsiteX1" fmla="*/ 2257941 w 2257941"/>
                  <a:gd name="connsiteY1" fmla="*/ 5421 h 153985"/>
                  <a:gd name="connsiteX2" fmla="*/ 1915297 w 2257941"/>
                  <a:gd name="connsiteY2" fmla="*/ 135442 h 153985"/>
                  <a:gd name="connsiteX3" fmla="*/ 0 w 2257941"/>
                  <a:gd name="connsiteY3" fmla="*/ 153985 h 153985"/>
                  <a:gd name="connsiteX4" fmla="*/ 284206 w 2257941"/>
                  <a:gd name="connsiteY4" fmla="*/ 67453 h 1539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941" h="153985">
                    <a:moveTo>
                      <a:pt x="2257941" y="0"/>
                    </a:moveTo>
                    <a:lnTo>
                      <a:pt x="2257941" y="5421"/>
                    </a:lnTo>
                    <a:lnTo>
                      <a:pt x="1915297" y="135442"/>
                    </a:lnTo>
                    <a:lnTo>
                      <a:pt x="0" y="153985"/>
                    </a:lnTo>
                    <a:lnTo>
                      <a:pt x="284206" y="67453"/>
                    </a:lnTo>
                    <a:close/>
                  </a:path>
                </a:pathLst>
              </a:custGeom>
              <a:solidFill>
                <a:schemeClr val="bg1">
                  <a:lumMod val="85000"/>
                </a:schemeClr>
              </a:solidFill>
              <a:ln w="9525" cap="flat" cmpd="sng">
                <a:noFill/>
                <a:prstDash val="solid"/>
                <a:round/>
                <a:headEnd type="none" w="med" len="med"/>
                <a:tailEnd type="none" w="med" len="med"/>
              </a:ln>
              <a:effec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47494B"/>
                  </a:solidFill>
                  <a:effectLst/>
                  <a:uLnTx/>
                  <a:uFillTx/>
                  <a:latin typeface="Arial" panose="020B0604020202020204"/>
                  <a:ea typeface="幼圆" panose="02010509060101010101" charset="-122"/>
                  <a:cs typeface="+mn-cs"/>
                </a:endParaRPr>
              </a:p>
            </p:txBody>
          </p:sp>
          <p:sp>
            <p:nvSpPr>
              <p:cNvPr id="21" name="任意多边形 20"/>
              <p:cNvSpPr/>
              <p:nvPr/>
            </p:nvSpPr>
            <p:spPr bwMode="auto">
              <a:xfrm>
                <a:off x="3596696" y="1812801"/>
                <a:ext cx="1381125" cy="1872854"/>
              </a:xfrm>
              <a:custGeom>
                <a:avLst/>
                <a:gdLst>
                  <a:gd name="connsiteX0" fmla="*/ 956805 w 988541"/>
                  <a:gd name="connsiteY0" fmla="*/ 0 h 1786732"/>
                  <a:gd name="connsiteX1" fmla="*/ 988541 w 988541"/>
                  <a:gd name="connsiteY1" fmla="*/ 0 h 1786732"/>
                  <a:gd name="connsiteX2" fmla="*/ 988541 w 988541"/>
                  <a:gd name="connsiteY2" fmla="*/ 86988 h 1786732"/>
                  <a:gd name="connsiteX3" fmla="*/ 747584 w 988541"/>
                  <a:gd name="connsiteY3" fmla="*/ 173521 h 1786732"/>
                  <a:gd name="connsiteX4" fmla="*/ 753763 w 988541"/>
                  <a:gd name="connsiteY4" fmla="*/ 637087 h 1786732"/>
                  <a:gd name="connsiteX5" fmla="*/ 395417 w 988541"/>
                  <a:gd name="connsiteY5" fmla="*/ 748343 h 1786732"/>
                  <a:gd name="connsiteX6" fmla="*/ 395417 w 988541"/>
                  <a:gd name="connsiteY6" fmla="*/ 1193367 h 1786732"/>
                  <a:gd name="connsiteX7" fmla="*/ 154460 w 988541"/>
                  <a:gd name="connsiteY7" fmla="*/ 1286080 h 1786732"/>
                  <a:gd name="connsiteX8" fmla="*/ 154460 w 988541"/>
                  <a:gd name="connsiteY8" fmla="*/ 1743466 h 1786732"/>
                  <a:gd name="connsiteX9" fmla="*/ 0 w 988541"/>
                  <a:gd name="connsiteY9" fmla="*/ 1786732 h 1786732"/>
                  <a:gd name="connsiteX10" fmla="*/ 0 w 988541"/>
                  <a:gd name="connsiteY10" fmla="*/ 1193367 h 1786732"/>
                  <a:gd name="connsiteX11" fmla="*/ 247135 w 988541"/>
                  <a:gd name="connsiteY11" fmla="*/ 1094473 h 1786732"/>
                  <a:gd name="connsiteX12" fmla="*/ 247135 w 988541"/>
                  <a:gd name="connsiteY12" fmla="*/ 649449 h 1786732"/>
                  <a:gd name="connsiteX13" fmla="*/ 642552 w 988541"/>
                  <a:gd name="connsiteY13" fmla="*/ 550555 h 1786732"/>
                  <a:gd name="connsiteX14" fmla="*/ 642552 w 988541"/>
                  <a:gd name="connsiteY14" fmla="*/ 117893 h 1786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88541" h="1786732">
                    <a:moveTo>
                      <a:pt x="956805" y="0"/>
                    </a:moveTo>
                    <a:lnTo>
                      <a:pt x="988541" y="0"/>
                    </a:lnTo>
                    <a:lnTo>
                      <a:pt x="988541" y="86988"/>
                    </a:lnTo>
                    <a:lnTo>
                      <a:pt x="747584" y="173521"/>
                    </a:lnTo>
                    <a:lnTo>
                      <a:pt x="753763" y="637087"/>
                    </a:lnTo>
                    <a:lnTo>
                      <a:pt x="395417" y="748343"/>
                    </a:lnTo>
                    <a:lnTo>
                      <a:pt x="395417" y="1193367"/>
                    </a:lnTo>
                    <a:lnTo>
                      <a:pt x="154460" y="1286080"/>
                    </a:lnTo>
                    <a:lnTo>
                      <a:pt x="154460" y="1743466"/>
                    </a:lnTo>
                    <a:lnTo>
                      <a:pt x="0" y="1786732"/>
                    </a:lnTo>
                    <a:lnTo>
                      <a:pt x="0" y="1193367"/>
                    </a:lnTo>
                    <a:lnTo>
                      <a:pt x="247135" y="1094473"/>
                    </a:lnTo>
                    <a:lnTo>
                      <a:pt x="247135" y="649449"/>
                    </a:lnTo>
                    <a:lnTo>
                      <a:pt x="642552" y="550555"/>
                    </a:lnTo>
                    <a:lnTo>
                      <a:pt x="642552" y="117893"/>
                    </a:lnTo>
                    <a:close/>
                  </a:path>
                </a:pathLst>
              </a:custGeom>
              <a:solidFill>
                <a:schemeClr val="bg1">
                  <a:lumMod val="85000"/>
                </a:schemeClr>
              </a:solidFill>
              <a:ln w="3175">
                <a:solidFill>
                  <a:schemeClr val="bg1">
                    <a:lumMod val="95000"/>
                  </a:schemeClr>
                </a:solidFill>
                <a:round/>
              </a:ln>
              <a:effec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47494B"/>
                  </a:solidFill>
                  <a:effectLst/>
                  <a:uLnTx/>
                  <a:uFillTx/>
                  <a:latin typeface="Arial" panose="020B0604020202020204"/>
                  <a:ea typeface="幼圆" panose="02010509060101010101" charset="-122"/>
                  <a:cs typeface="+mn-cs"/>
                </a:endParaRPr>
              </a:p>
            </p:txBody>
          </p:sp>
        </p:grpSp>
        <p:sp>
          <p:nvSpPr>
            <p:cNvPr id="19" name="任意多边形 18"/>
            <p:cNvSpPr/>
            <p:nvPr/>
          </p:nvSpPr>
          <p:spPr>
            <a:xfrm rot="400067">
              <a:off x="1231320" y="2387874"/>
              <a:ext cx="2760662" cy="463153"/>
            </a:xfrm>
            <a:custGeom>
              <a:avLst/>
              <a:gdLst>
                <a:gd name="connsiteX0" fmla="*/ 0 w 1974110"/>
                <a:gd name="connsiteY0" fmla="*/ 50495 h 442014"/>
                <a:gd name="connsiteX1" fmla="*/ 1922437 w 1974110"/>
                <a:gd name="connsiteY1" fmla="*/ 0 h 442014"/>
                <a:gd name="connsiteX2" fmla="*/ 1974110 w 1974110"/>
                <a:gd name="connsiteY2" fmla="*/ 442014 h 442014"/>
                <a:gd name="connsiteX3" fmla="*/ 31577 w 1974110"/>
                <a:gd name="connsiteY3" fmla="*/ 320615 h 442014"/>
              </a:gdLst>
              <a:ahLst/>
              <a:cxnLst>
                <a:cxn ang="0">
                  <a:pos x="connsiteX0" y="connsiteY0"/>
                </a:cxn>
                <a:cxn ang="0">
                  <a:pos x="connsiteX1" y="connsiteY1"/>
                </a:cxn>
                <a:cxn ang="0">
                  <a:pos x="connsiteX2" y="connsiteY2"/>
                </a:cxn>
                <a:cxn ang="0">
                  <a:pos x="connsiteX3" y="connsiteY3"/>
                </a:cxn>
              </a:cxnLst>
              <a:rect l="l" t="t" r="r" b="b"/>
              <a:pathLst>
                <a:path w="1974110" h="442014">
                  <a:moveTo>
                    <a:pt x="0" y="50495"/>
                  </a:moveTo>
                  <a:lnTo>
                    <a:pt x="1922437" y="0"/>
                  </a:lnTo>
                  <a:lnTo>
                    <a:pt x="1974110" y="442014"/>
                  </a:lnTo>
                  <a:lnTo>
                    <a:pt x="31577" y="320615"/>
                  </a:lnTo>
                  <a:close/>
                </a:path>
              </a:pathLst>
            </a:custGeom>
            <a:gradFill>
              <a:gsLst>
                <a:gs pos="0">
                  <a:schemeClr val="accent1">
                    <a:lumMod val="75000"/>
                  </a:schemeClr>
                </a:gs>
                <a:gs pos="100000">
                  <a:schemeClr val="accent1">
                    <a:lumMod val="60000"/>
                    <a:lumOff val="40000"/>
                  </a:schemeClr>
                </a:gs>
              </a:gsLst>
              <a:path path="rect">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a:ln>
                    <a:noFill/>
                  </a:ln>
                  <a:solidFill>
                    <a:srgbClr val="FFFFFF"/>
                  </a:solidFill>
                  <a:effectLst/>
                  <a:uLnTx/>
                  <a:uFillTx/>
                  <a:latin typeface="微软雅黑" panose="020B0503020204020204" pitchFamily="34" charset="-122"/>
                  <a:ea typeface="幼圆" panose="02010509060101010101" charset="-122"/>
                  <a:cs typeface="+mn-cs"/>
                </a:rPr>
                <a:t>请在此处输入您的标题</a:t>
              </a:r>
              <a:endParaRPr kumimoji="0" lang="zh-CN" altLang="en-US" sz="1600" b="0" i="0" u="none" strike="noStrike" kern="1200" cap="none" spc="0" normalizeH="0" baseline="0" noProof="0" dirty="0">
                <a:ln>
                  <a:noFill/>
                </a:ln>
                <a:solidFill>
                  <a:srgbClr val="FFFFFF"/>
                </a:solidFill>
                <a:effectLst/>
                <a:uLnTx/>
                <a:uFillTx/>
                <a:latin typeface="微软雅黑" panose="020B0503020204020204" pitchFamily="34" charset="-122"/>
                <a:ea typeface="幼圆" panose="02010509060101010101" charset="-122"/>
                <a:cs typeface="+mn-cs"/>
              </a:endParaRPr>
            </a:p>
          </p:txBody>
        </p:sp>
        <p:sp>
          <p:nvSpPr>
            <p:cNvPr id="28" name="任意多边形 27"/>
            <p:cNvSpPr/>
            <p:nvPr/>
          </p:nvSpPr>
          <p:spPr>
            <a:xfrm rot="846264">
              <a:off x="795094" y="2780100"/>
              <a:ext cx="2912470" cy="613047"/>
            </a:xfrm>
            <a:custGeom>
              <a:avLst/>
              <a:gdLst>
                <a:gd name="connsiteX0" fmla="*/ 0 w 3038969"/>
                <a:gd name="connsiteY0" fmla="*/ 88988 h 803092"/>
                <a:gd name="connsiteX1" fmla="*/ 2831492 w 3038969"/>
                <a:gd name="connsiteY1" fmla="*/ 0 h 803092"/>
                <a:gd name="connsiteX2" fmla="*/ 3038969 w 3038969"/>
                <a:gd name="connsiteY2" fmla="*/ 803092 h 803092"/>
                <a:gd name="connsiteX3" fmla="*/ 138319 w 3038969"/>
                <a:gd name="connsiteY3" fmla="*/ 624382 h 803092"/>
                <a:gd name="connsiteX0-1" fmla="*/ 0 w 3038969"/>
                <a:gd name="connsiteY0-2" fmla="*/ 223566 h 937670"/>
                <a:gd name="connsiteX1-3" fmla="*/ 2765680 w 3038969"/>
                <a:gd name="connsiteY1-4" fmla="*/ 0 h 937670"/>
                <a:gd name="connsiteX2-5" fmla="*/ 3038969 w 3038969"/>
                <a:gd name="connsiteY2-6" fmla="*/ 937670 h 937670"/>
                <a:gd name="connsiteX3-7" fmla="*/ 138319 w 3038969"/>
                <a:gd name="connsiteY3-8" fmla="*/ 758960 h 937670"/>
                <a:gd name="connsiteX4" fmla="*/ 0 w 3038969"/>
                <a:gd name="connsiteY4" fmla="*/ 223566 h 937670"/>
                <a:gd name="connsiteX0-9" fmla="*/ 0 w 2960601"/>
                <a:gd name="connsiteY0-10" fmla="*/ 223566 h 758960"/>
                <a:gd name="connsiteX1-11" fmla="*/ 2765680 w 2960601"/>
                <a:gd name="connsiteY1-12" fmla="*/ 0 h 758960"/>
                <a:gd name="connsiteX2-13" fmla="*/ 2960601 w 2960601"/>
                <a:gd name="connsiteY2-14" fmla="*/ 670574 h 758960"/>
                <a:gd name="connsiteX3-15" fmla="*/ 138319 w 2960601"/>
                <a:gd name="connsiteY3-16" fmla="*/ 758960 h 758960"/>
                <a:gd name="connsiteX4-17" fmla="*/ 0 w 2960601"/>
                <a:gd name="connsiteY4-18" fmla="*/ 223566 h 758960"/>
                <a:gd name="connsiteX0-19" fmla="*/ 0 w 2960601"/>
                <a:gd name="connsiteY0-20" fmla="*/ 215062 h 750456"/>
                <a:gd name="connsiteX1-21" fmla="*/ 2797640 w 2960601"/>
                <a:gd name="connsiteY1-22" fmla="*/ 0 h 750456"/>
                <a:gd name="connsiteX2-23" fmla="*/ 2960601 w 2960601"/>
                <a:gd name="connsiteY2-24" fmla="*/ 662070 h 750456"/>
                <a:gd name="connsiteX3-25" fmla="*/ 138319 w 2960601"/>
                <a:gd name="connsiteY3-26" fmla="*/ 750456 h 750456"/>
                <a:gd name="connsiteX4-27" fmla="*/ 0 w 2960601"/>
                <a:gd name="connsiteY4-28" fmla="*/ 215062 h 750456"/>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2960601" h="750456">
                  <a:moveTo>
                    <a:pt x="0" y="215062"/>
                  </a:moveTo>
                  <a:lnTo>
                    <a:pt x="2797640" y="0"/>
                  </a:lnTo>
                  <a:lnTo>
                    <a:pt x="2960601" y="662070"/>
                  </a:lnTo>
                  <a:lnTo>
                    <a:pt x="138319" y="750456"/>
                  </a:lnTo>
                  <a:lnTo>
                    <a:pt x="0" y="215062"/>
                  </a:lnTo>
                  <a:close/>
                </a:path>
              </a:pathLst>
            </a:custGeom>
            <a:gradFill>
              <a:gsLst>
                <a:gs pos="0">
                  <a:schemeClr val="accent1">
                    <a:lumMod val="75000"/>
                  </a:schemeClr>
                </a:gs>
                <a:gs pos="100000">
                  <a:schemeClr val="accent1">
                    <a:lumMod val="60000"/>
                    <a:lumOff val="40000"/>
                  </a:schemeClr>
                </a:gs>
              </a:gsLst>
              <a:path path="rect">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a:ln>
                    <a:noFill/>
                  </a:ln>
                  <a:solidFill>
                    <a:srgbClr val="FFFFFF"/>
                  </a:solidFill>
                  <a:effectLst/>
                  <a:uLnTx/>
                  <a:uFillTx/>
                  <a:latin typeface="微软雅黑" panose="020B0503020204020204" pitchFamily="34" charset="-122"/>
                  <a:ea typeface="幼圆" panose="02010509060101010101" charset="-122"/>
                  <a:cs typeface="+mn-cs"/>
                </a:rPr>
                <a:t>请在此处输入您的标题</a:t>
              </a:r>
              <a:endParaRPr kumimoji="0" lang="zh-CN" altLang="en-US" sz="1600" b="0" i="0" u="none" strike="noStrike" kern="1200" cap="none" spc="0" normalizeH="0" baseline="0" noProof="0" dirty="0">
                <a:ln>
                  <a:noFill/>
                </a:ln>
                <a:solidFill>
                  <a:srgbClr val="FFFFFF"/>
                </a:solidFill>
                <a:effectLst/>
                <a:uLnTx/>
                <a:uFillTx/>
                <a:latin typeface="微软雅黑" panose="020B0503020204020204" pitchFamily="34" charset="-122"/>
                <a:ea typeface="幼圆" panose="02010509060101010101" charset="-122"/>
                <a:cs typeface="+mn-cs"/>
              </a:endParaRPr>
            </a:p>
          </p:txBody>
        </p:sp>
      </p:grpSp>
      <p:sp>
        <p:nvSpPr>
          <p:cNvPr id="30" name="文本框 29"/>
          <p:cNvSpPr txBox="1"/>
          <p:nvPr/>
        </p:nvSpPr>
        <p:spPr>
          <a:xfrm>
            <a:off x="5488027" y="1419623"/>
            <a:ext cx="2863230" cy="2370960"/>
          </a:xfrm>
          <a:prstGeom prst="rect">
            <a:avLst/>
          </a:prstGeom>
          <a:noFill/>
        </p:spPr>
        <p:txBody>
          <a:bodyPr lIns="90000" tIns="90000" rIns="90000" bIns="90000" anchor="ctr"/>
          <a:lstStyle/>
          <a:p>
            <a:pPr marL="0" marR="0" lvl="0" indent="0" algn="just" defTabSz="914400" rtl="0" eaLnBrk="1" fontAlgn="auto" latinLnBrk="0" hangingPunct="1">
              <a:lnSpc>
                <a:spcPct val="130000"/>
              </a:lnSpc>
              <a:spcBef>
                <a:spcPts val="600"/>
              </a:spcBef>
              <a:spcAft>
                <a:spcPts val="600"/>
              </a:spcAft>
              <a:buClrTx/>
              <a:buSzTx/>
              <a:buFontTx/>
              <a:buNone/>
              <a:defRPr/>
            </a:pPr>
            <a:r>
              <a:rPr kumimoji="0" lang="zh-CN" altLang="en-US" sz="1400" b="0" i="0" u="none" strike="noStrike" kern="1200" cap="none" spc="0" normalizeH="0" baseline="0" noProof="0" dirty="0">
                <a:ln>
                  <a:noFill/>
                </a:ln>
                <a:solidFill>
                  <a:srgbClr val="FFFFFF">
                    <a:lumMod val="65000"/>
                  </a:srgbClr>
                </a:solidFill>
                <a:effectLst/>
                <a:uLnTx/>
                <a:uFillTx/>
                <a:latin typeface="微软雅黑" panose="020B0503020204020204" pitchFamily="34" charset="-122"/>
                <a:ea typeface="微软雅黑" panose="020B0503020204020204" pitchFamily="34" charset="-122"/>
                <a:cs typeface="+mn-cs"/>
              </a:rPr>
              <a:t>请在此处输入您的文本，或者复制您的文本粘贴到此处请在此处输入您的文本，或者复制您的文本粘贴到此处</a:t>
            </a:r>
            <a:endParaRPr kumimoji="0" lang="en-US" altLang="zh-CN" sz="1400" b="0" i="0" u="none" strike="noStrike" kern="1200" cap="none" spc="0" normalizeH="0" baseline="0" noProof="0" dirty="0">
              <a:ln>
                <a:noFill/>
              </a:ln>
              <a:solidFill>
                <a:srgbClr val="FFFFFF">
                  <a:lumMod val="65000"/>
                </a:srgbClr>
              </a:solidFill>
              <a:effectLst/>
              <a:uLnTx/>
              <a:uFillTx/>
              <a:latin typeface="微软雅黑" panose="020B0503020204020204" pitchFamily="34" charset="-122"/>
              <a:ea typeface="微软雅黑" panose="020B0503020204020204" pitchFamily="34" charset="-122"/>
              <a:cs typeface="+mn-cs"/>
            </a:endParaRPr>
          </a:p>
          <a:p>
            <a:pPr marL="0" marR="0" lvl="0" indent="0" algn="just" defTabSz="914400" rtl="0" eaLnBrk="1" fontAlgn="auto" latinLnBrk="0" hangingPunct="1">
              <a:lnSpc>
                <a:spcPct val="130000"/>
              </a:lnSpc>
              <a:spcBef>
                <a:spcPts val="600"/>
              </a:spcBef>
              <a:spcAft>
                <a:spcPts val="600"/>
              </a:spcAft>
              <a:buClrTx/>
              <a:buSzTx/>
              <a:buFontTx/>
              <a:buNone/>
              <a:defRPr/>
            </a:pPr>
            <a:r>
              <a:rPr kumimoji="0" lang="zh-CN" altLang="en-US" sz="1400" b="0" i="0" u="none" strike="noStrike" kern="1200" cap="none" spc="0" normalizeH="0" baseline="0" noProof="0" dirty="0">
                <a:ln>
                  <a:noFill/>
                </a:ln>
                <a:solidFill>
                  <a:srgbClr val="FFFFFF">
                    <a:lumMod val="65000"/>
                  </a:srgbClr>
                </a:solidFill>
                <a:effectLst/>
                <a:uLnTx/>
                <a:uFillTx/>
                <a:latin typeface="微软雅黑" panose="020B0503020204020204" pitchFamily="34" charset="-122"/>
                <a:ea typeface="微软雅黑" panose="020B0503020204020204" pitchFamily="34" charset="-122"/>
                <a:cs typeface="+mn-cs"/>
              </a:rPr>
              <a:t>请在此处输入您的文本，或者复制您的文本粘贴到此处请在此处输入您的文本，或者复制您的文本粘贴到此处</a:t>
            </a:r>
          </a:p>
        </p:txBody>
      </p:sp>
      <p:grpSp>
        <p:nvGrpSpPr>
          <p:cNvPr id="5" name="组合 4"/>
          <p:cNvGrpSpPr/>
          <p:nvPr/>
        </p:nvGrpSpPr>
        <p:grpSpPr>
          <a:xfrm>
            <a:off x="5610884" y="1203598"/>
            <a:ext cx="957263" cy="119063"/>
            <a:chOff x="5610884" y="1203598"/>
            <a:chExt cx="957263" cy="119063"/>
          </a:xfrm>
        </p:grpSpPr>
        <p:sp>
          <p:nvSpPr>
            <p:cNvPr id="31" name="燕尾形 30"/>
            <p:cNvSpPr/>
            <p:nvPr/>
          </p:nvSpPr>
          <p:spPr>
            <a:xfrm>
              <a:off x="5610884" y="1203598"/>
              <a:ext cx="158750" cy="119063"/>
            </a:xfrm>
            <a:prstGeom prst="chevron">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47494B"/>
                </a:solidFill>
                <a:effectLst/>
                <a:uLnTx/>
                <a:uFillTx/>
                <a:latin typeface="微软雅黑" panose="020B0503020204020204" pitchFamily="34" charset="-122"/>
                <a:ea typeface="幼圆" panose="02010509060101010101" charset="-122"/>
                <a:cs typeface="+mn-cs"/>
              </a:endParaRPr>
            </a:p>
          </p:txBody>
        </p:sp>
        <p:sp>
          <p:nvSpPr>
            <p:cNvPr id="32" name="燕尾形 31"/>
            <p:cNvSpPr/>
            <p:nvPr/>
          </p:nvSpPr>
          <p:spPr>
            <a:xfrm>
              <a:off x="5769635" y="1203598"/>
              <a:ext cx="160337" cy="119063"/>
            </a:xfrm>
            <a:prstGeom prst="chevron">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47494B"/>
                </a:solidFill>
                <a:effectLst/>
                <a:uLnTx/>
                <a:uFillTx/>
                <a:latin typeface="微软雅黑" panose="020B0503020204020204" pitchFamily="34" charset="-122"/>
                <a:ea typeface="幼圆" panose="02010509060101010101" charset="-122"/>
                <a:cs typeface="+mn-cs"/>
              </a:endParaRPr>
            </a:p>
          </p:txBody>
        </p:sp>
        <p:sp>
          <p:nvSpPr>
            <p:cNvPr id="33" name="燕尾形 32"/>
            <p:cNvSpPr/>
            <p:nvPr/>
          </p:nvSpPr>
          <p:spPr>
            <a:xfrm>
              <a:off x="5929971" y="1203598"/>
              <a:ext cx="158750" cy="119063"/>
            </a:xfrm>
            <a:prstGeom prst="chevron">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47494B"/>
                </a:solidFill>
                <a:effectLst/>
                <a:uLnTx/>
                <a:uFillTx/>
                <a:latin typeface="微软雅黑" panose="020B0503020204020204" pitchFamily="34" charset="-122"/>
                <a:ea typeface="幼圆" panose="02010509060101010101" charset="-122"/>
                <a:cs typeface="+mn-cs"/>
              </a:endParaRPr>
            </a:p>
          </p:txBody>
        </p:sp>
        <p:sp>
          <p:nvSpPr>
            <p:cNvPr id="34" name="燕尾形 33"/>
            <p:cNvSpPr/>
            <p:nvPr/>
          </p:nvSpPr>
          <p:spPr>
            <a:xfrm>
              <a:off x="6088721" y="1203598"/>
              <a:ext cx="160338" cy="119063"/>
            </a:xfrm>
            <a:prstGeom prst="chevron">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47494B"/>
                </a:solidFill>
                <a:effectLst/>
                <a:uLnTx/>
                <a:uFillTx/>
                <a:latin typeface="微软雅黑" panose="020B0503020204020204" pitchFamily="34" charset="-122"/>
                <a:ea typeface="幼圆" panose="02010509060101010101" charset="-122"/>
                <a:cs typeface="+mn-cs"/>
              </a:endParaRPr>
            </a:p>
          </p:txBody>
        </p:sp>
        <p:sp>
          <p:nvSpPr>
            <p:cNvPr id="35" name="燕尾形 34"/>
            <p:cNvSpPr/>
            <p:nvPr/>
          </p:nvSpPr>
          <p:spPr>
            <a:xfrm>
              <a:off x="6249059" y="1203598"/>
              <a:ext cx="158750" cy="119063"/>
            </a:xfrm>
            <a:prstGeom prst="chevron">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47494B"/>
                </a:solidFill>
                <a:effectLst/>
                <a:uLnTx/>
                <a:uFillTx/>
                <a:latin typeface="微软雅黑" panose="020B0503020204020204" pitchFamily="34" charset="-122"/>
                <a:ea typeface="幼圆" panose="02010509060101010101" charset="-122"/>
                <a:cs typeface="+mn-cs"/>
              </a:endParaRPr>
            </a:p>
          </p:txBody>
        </p:sp>
        <p:sp>
          <p:nvSpPr>
            <p:cNvPr id="36" name="燕尾形 35"/>
            <p:cNvSpPr/>
            <p:nvPr/>
          </p:nvSpPr>
          <p:spPr>
            <a:xfrm>
              <a:off x="6407810" y="1203598"/>
              <a:ext cx="160337" cy="119063"/>
            </a:xfrm>
            <a:prstGeom prst="chevron">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47494B"/>
                </a:solidFill>
                <a:effectLst/>
                <a:uLnTx/>
                <a:uFillTx/>
                <a:latin typeface="微软雅黑" panose="020B0503020204020204" pitchFamily="34" charset="-122"/>
                <a:ea typeface="幼圆" panose="02010509060101010101" charset="-122"/>
                <a:cs typeface="+mn-cs"/>
              </a:endParaRPr>
            </a:p>
          </p:txBody>
        </p:sp>
      </p:grpSp>
      <p:grpSp>
        <p:nvGrpSpPr>
          <p:cNvPr id="10" name="组合 9"/>
          <p:cNvGrpSpPr/>
          <p:nvPr/>
        </p:nvGrpSpPr>
        <p:grpSpPr>
          <a:xfrm>
            <a:off x="7306682" y="3964855"/>
            <a:ext cx="957263" cy="119063"/>
            <a:chOff x="7306682" y="3964855"/>
            <a:chExt cx="957263" cy="119063"/>
          </a:xfrm>
        </p:grpSpPr>
        <p:sp>
          <p:nvSpPr>
            <p:cNvPr id="40" name="燕尾形 39"/>
            <p:cNvSpPr/>
            <p:nvPr/>
          </p:nvSpPr>
          <p:spPr>
            <a:xfrm flipH="1">
              <a:off x="8105195" y="3964855"/>
              <a:ext cx="158750" cy="119063"/>
            </a:xfrm>
            <a:prstGeom prst="chevron">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47494B"/>
                </a:solidFill>
                <a:effectLst/>
                <a:uLnTx/>
                <a:uFillTx/>
                <a:latin typeface="微软雅黑" panose="020B0503020204020204" pitchFamily="34" charset="-122"/>
                <a:ea typeface="幼圆" panose="02010509060101010101" charset="-122"/>
                <a:cs typeface="+mn-cs"/>
              </a:endParaRPr>
            </a:p>
          </p:txBody>
        </p:sp>
        <p:sp>
          <p:nvSpPr>
            <p:cNvPr id="41" name="燕尾形 40"/>
            <p:cNvSpPr/>
            <p:nvPr/>
          </p:nvSpPr>
          <p:spPr>
            <a:xfrm flipH="1">
              <a:off x="7944857" y="3964855"/>
              <a:ext cx="160338" cy="119063"/>
            </a:xfrm>
            <a:prstGeom prst="chevron">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47494B"/>
                </a:solidFill>
                <a:effectLst/>
                <a:uLnTx/>
                <a:uFillTx/>
                <a:latin typeface="微软雅黑" panose="020B0503020204020204" pitchFamily="34" charset="-122"/>
                <a:ea typeface="幼圆" panose="02010509060101010101" charset="-122"/>
                <a:cs typeface="+mn-cs"/>
              </a:endParaRPr>
            </a:p>
          </p:txBody>
        </p:sp>
        <p:sp>
          <p:nvSpPr>
            <p:cNvPr id="42" name="燕尾形 41"/>
            <p:cNvSpPr/>
            <p:nvPr/>
          </p:nvSpPr>
          <p:spPr>
            <a:xfrm flipH="1">
              <a:off x="7784521" y="3964855"/>
              <a:ext cx="160337" cy="119063"/>
            </a:xfrm>
            <a:prstGeom prst="chevron">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47494B"/>
                </a:solidFill>
                <a:effectLst/>
                <a:uLnTx/>
                <a:uFillTx/>
                <a:latin typeface="微软雅黑" panose="020B0503020204020204" pitchFamily="34" charset="-122"/>
                <a:ea typeface="幼圆" panose="02010509060101010101" charset="-122"/>
                <a:cs typeface="+mn-cs"/>
              </a:endParaRPr>
            </a:p>
          </p:txBody>
        </p:sp>
        <p:sp>
          <p:nvSpPr>
            <p:cNvPr id="43" name="燕尾形 42"/>
            <p:cNvSpPr/>
            <p:nvPr/>
          </p:nvSpPr>
          <p:spPr>
            <a:xfrm flipH="1">
              <a:off x="7625770" y="3964855"/>
              <a:ext cx="158750" cy="119063"/>
            </a:xfrm>
            <a:prstGeom prst="chevron">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47494B"/>
                </a:solidFill>
                <a:effectLst/>
                <a:uLnTx/>
                <a:uFillTx/>
                <a:latin typeface="微软雅黑" panose="020B0503020204020204" pitchFamily="34" charset="-122"/>
                <a:ea typeface="幼圆" panose="02010509060101010101" charset="-122"/>
                <a:cs typeface="+mn-cs"/>
              </a:endParaRPr>
            </a:p>
          </p:txBody>
        </p:sp>
        <p:sp>
          <p:nvSpPr>
            <p:cNvPr id="44" name="燕尾形 43"/>
            <p:cNvSpPr/>
            <p:nvPr/>
          </p:nvSpPr>
          <p:spPr>
            <a:xfrm flipH="1">
              <a:off x="7465432" y="3964855"/>
              <a:ext cx="160338" cy="119063"/>
            </a:xfrm>
            <a:prstGeom prst="chevron">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47494B"/>
                </a:solidFill>
                <a:effectLst/>
                <a:uLnTx/>
                <a:uFillTx/>
                <a:latin typeface="微软雅黑" panose="020B0503020204020204" pitchFamily="34" charset="-122"/>
                <a:ea typeface="幼圆" panose="02010509060101010101" charset="-122"/>
                <a:cs typeface="+mn-cs"/>
              </a:endParaRPr>
            </a:p>
          </p:txBody>
        </p:sp>
        <p:sp>
          <p:nvSpPr>
            <p:cNvPr id="45" name="燕尾形 44"/>
            <p:cNvSpPr/>
            <p:nvPr/>
          </p:nvSpPr>
          <p:spPr>
            <a:xfrm flipH="1">
              <a:off x="7306682" y="3964855"/>
              <a:ext cx="158750" cy="119063"/>
            </a:xfrm>
            <a:prstGeom prst="chevron">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47494B"/>
                </a:solidFill>
                <a:effectLst/>
                <a:uLnTx/>
                <a:uFillTx/>
                <a:latin typeface="微软雅黑" panose="020B0503020204020204" pitchFamily="34" charset="-122"/>
                <a:ea typeface="幼圆" panose="02010509060101010101" charset="-122"/>
                <a:cs typeface="+mn-cs"/>
              </a:endParaRPr>
            </a:p>
          </p:txBody>
        </p:sp>
      </p:grpSp>
      <p:sp>
        <p:nvSpPr>
          <p:cNvPr id="7" name="标题 6"/>
          <p:cNvSpPr>
            <a:spLocks noGrp="1"/>
          </p:cNvSpPr>
          <p:nvPr>
            <p:ph type="title" idx="4294967295"/>
          </p:nvPr>
        </p:nvSpPr>
        <p:spPr>
          <a:xfrm>
            <a:off x="0" y="141288"/>
            <a:ext cx="8229600" cy="519112"/>
          </a:xfrm>
        </p:spPr>
        <p:txBody>
          <a:bodyPr rtlCol="0">
            <a:normAutofit fontScale="90000"/>
          </a:bodyPr>
          <a:lstStyle/>
          <a:p>
            <a:pPr eaLnBrk="1" fontAlgn="auto" hangingPunct="1">
              <a:spcAft>
                <a:spcPts val="0"/>
              </a:spcAft>
              <a:defRPr/>
            </a:pPr>
            <a:r>
              <a:rPr lang="zh-CN" altLang="en-US" dirty="0"/>
              <a:t>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7"/>
                                        </p:tgtEl>
                                        <p:attrNameLst>
                                          <p:attrName>ppt_y</p:attrName>
                                        </p:attrNameLst>
                                      </p:cBhvr>
                                      <p:tavLst>
                                        <p:tav tm="0">
                                          <p:val>
                                            <p:strVal val="#ppt_y"/>
                                          </p:val>
                                        </p:tav>
                                        <p:tav tm="100000">
                                          <p:val>
                                            <p:strVal val="#ppt_y"/>
                                          </p:val>
                                        </p:tav>
                                      </p:tavLst>
                                    </p:anim>
                                    <p:anim calcmode="lin" valueType="num">
                                      <p:cBhvr>
                                        <p:cTn id="9"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7"/>
                                        </p:tgtEl>
                                      </p:cBhvr>
                                    </p:animEffect>
                                  </p:childTnLst>
                                </p:cTn>
                              </p:par>
                            </p:childTnLst>
                          </p:cTn>
                        </p:par>
                        <p:par>
                          <p:cTn id="12" fill="hold">
                            <p:stCondLst>
                              <p:cond delay="0"/>
                            </p:stCondLst>
                            <p:childTnLst>
                              <p:par>
                                <p:cTn id="13" presetID="22" presetClass="entr" presetSubtype="4"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00"/>
                                        <p:tgtEl>
                                          <p:spTgt spid="3"/>
                                        </p:tgtEl>
                                      </p:cBhvr>
                                    </p:animEffect>
                                  </p:childTnLst>
                                </p:cTn>
                              </p:par>
                            </p:childTnLst>
                          </p:cTn>
                        </p:par>
                        <p:par>
                          <p:cTn id="16" fill="hold">
                            <p:stCondLst>
                              <p:cond delay="500"/>
                            </p:stCondLst>
                            <p:childTnLst>
                              <p:par>
                                <p:cTn id="17" presetID="22" presetClass="entr" presetSubtype="8"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par>
                                <p:cTn id="20" presetID="22" presetClass="entr" presetSubtype="2"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right)">
                                      <p:cBhvr>
                                        <p:cTn id="22" dur="500"/>
                                        <p:tgtEl>
                                          <p:spTgt spid="10"/>
                                        </p:tgtEl>
                                      </p:cBhvr>
                                    </p:animEffect>
                                  </p:childTnLst>
                                </p:cTn>
                              </p:par>
                            </p:childTnLst>
                          </p:cTn>
                        </p:par>
                        <p:par>
                          <p:cTn id="23" fill="hold">
                            <p:stCondLst>
                              <p:cond delay="1000"/>
                            </p:stCondLst>
                            <p:childTnLst>
                              <p:par>
                                <p:cTn id="24" presetID="41" presetClass="entr" presetSubtype="0" fill="hold" grpId="0" nodeType="afterEffect">
                                  <p:stCondLst>
                                    <p:cond delay="0"/>
                                  </p:stCondLst>
                                  <p:iterate type="lt">
                                    <p:tmPct val="10000"/>
                                  </p:iterate>
                                  <p:childTnLst>
                                    <p:set>
                                      <p:cBhvr>
                                        <p:cTn id="25" dur="1" fill="hold">
                                          <p:stCondLst>
                                            <p:cond delay="0"/>
                                          </p:stCondLst>
                                        </p:cTn>
                                        <p:tgtEl>
                                          <p:spTgt spid="30"/>
                                        </p:tgtEl>
                                        <p:attrNameLst>
                                          <p:attrName>style.visibility</p:attrName>
                                        </p:attrNameLst>
                                      </p:cBhvr>
                                      <p:to>
                                        <p:strVal val="visible"/>
                                      </p:to>
                                    </p:set>
                                    <p:anim calcmode="lin" valueType="num">
                                      <p:cBhvr>
                                        <p:cTn id="26" dur="500" fill="hold"/>
                                        <p:tgtEl>
                                          <p:spTgt spid="30"/>
                                        </p:tgtEl>
                                        <p:attrNameLst>
                                          <p:attrName>ppt_x</p:attrName>
                                        </p:attrNameLst>
                                      </p:cBhvr>
                                      <p:tavLst>
                                        <p:tav tm="0">
                                          <p:val>
                                            <p:strVal val="#ppt_x"/>
                                          </p:val>
                                        </p:tav>
                                        <p:tav tm="50000">
                                          <p:val>
                                            <p:strVal val="#ppt_x+.1"/>
                                          </p:val>
                                        </p:tav>
                                        <p:tav tm="100000">
                                          <p:val>
                                            <p:strVal val="#ppt_x"/>
                                          </p:val>
                                        </p:tav>
                                      </p:tavLst>
                                    </p:anim>
                                    <p:anim calcmode="lin" valueType="num">
                                      <p:cBhvr>
                                        <p:cTn id="27" dur="500" fill="hold"/>
                                        <p:tgtEl>
                                          <p:spTgt spid="30"/>
                                        </p:tgtEl>
                                        <p:attrNameLst>
                                          <p:attrName>ppt_y</p:attrName>
                                        </p:attrNameLst>
                                      </p:cBhvr>
                                      <p:tavLst>
                                        <p:tav tm="0">
                                          <p:val>
                                            <p:strVal val="#ppt_y"/>
                                          </p:val>
                                        </p:tav>
                                        <p:tav tm="100000">
                                          <p:val>
                                            <p:strVal val="#ppt_y"/>
                                          </p:val>
                                        </p:tav>
                                      </p:tavLst>
                                    </p:anim>
                                    <p:anim calcmode="lin" valueType="num">
                                      <p:cBhvr>
                                        <p:cTn id="28" dur="500" fill="hold"/>
                                        <p:tgtEl>
                                          <p:spTgt spid="30"/>
                                        </p:tgtEl>
                                        <p:attrNameLst>
                                          <p:attrName>ppt_h</p:attrName>
                                        </p:attrNameLst>
                                      </p:cBhvr>
                                      <p:tavLst>
                                        <p:tav tm="0">
                                          <p:val>
                                            <p:strVal val="#ppt_h/10"/>
                                          </p:val>
                                        </p:tav>
                                        <p:tav tm="50000">
                                          <p:val>
                                            <p:strVal val="#ppt_h+.01"/>
                                          </p:val>
                                        </p:tav>
                                        <p:tav tm="100000">
                                          <p:val>
                                            <p:strVal val="#ppt_h"/>
                                          </p:val>
                                        </p:tav>
                                      </p:tavLst>
                                    </p:anim>
                                    <p:anim calcmode="lin" valueType="num">
                                      <p:cBhvr>
                                        <p:cTn id="29" dur="500" fill="hold"/>
                                        <p:tgtEl>
                                          <p:spTgt spid="30"/>
                                        </p:tgtEl>
                                        <p:attrNameLst>
                                          <p:attrName>ppt_w</p:attrName>
                                        </p:attrNameLst>
                                      </p:cBhvr>
                                      <p:tavLst>
                                        <p:tav tm="0">
                                          <p:val>
                                            <p:strVal val="#ppt_w/10"/>
                                          </p:val>
                                        </p:tav>
                                        <p:tav tm="50000">
                                          <p:val>
                                            <p:strVal val="#ppt_w+.01"/>
                                          </p:val>
                                        </p:tav>
                                        <p:tav tm="100000">
                                          <p:val>
                                            <p:strVal val="#ppt_w"/>
                                          </p:val>
                                        </p:tav>
                                      </p:tavLst>
                                    </p:anim>
                                    <p:animEffect transition="in" filter="fade">
                                      <p:cBhvr>
                                        <p:cTn id="30" dur="500" tmFilter="0,0; .5, 1; 1, 1"/>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128714" y="1771700"/>
            <a:ext cx="3467100" cy="2517807"/>
            <a:chOff x="1128714" y="1771700"/>
            <a:chExt cx="3467100" cy="2517807"/>
          </a:xfrm>
        </p:grpSpPr>
        <p:sp>
          <p:nvSpPr>
            <p:cNvPr id="4" name="任意多边形 3"/>
            <p:cNvSpPr/>
            <p:nvPr/>
          </p:nvSpPr>
          <p:spPr>
            <a:xfrm>
              <a:off x="1128714" y="1844997"/>
              <a:ext cx="390525" cy="366713"/>
            </a:xfrm>
            <a:custGeom>
              <a:avLst/>
              <a:gdLst>
                <a:gd name="connsiteX0" fmla="*/ 317500 w 361950"/>
                <a:gd name="connsiteY0" fmla="*/ 0 h 457200"/>
                <a:gd name="connsiteX1" fmla="*/ 0 w 361950"/>
                <a:gd name="connsiteY1" fmla="*/ 457200 h 457200"/>
                <a:gd name="connsiteX2" fmla="*/ 361950 w 361950"/>
                <a:gd name="connsiteY2" fmla="*/ 406400 h 457200"/>
                <a:gd name="connsiteX3" fmla="*/ 317500 w 361950"/>
                <a:gd name="connsiteY3" fmla="*/ 0 h 457200"/>
                <a:gd name="connsiteX0-1" fmla="*/ 344601 w 361950"/>
                <a:gd name="connsiteY0-2" fmla="*/ 0 h 466234"/>
                <a:gd name="connsiteX1-3" fmla="*/ 0 w 361950"/>
                <a:gd name="connsiteY1-4" fmla="*/ 466234 h 466234"/>
                <a:gd name="connsiteX2-5" fmla="*/ 361950 w 361950"/>
                <a:gd name="connsiteY2-6" fmla="*/ 415434 h 466234"/>
                <a:gd name="connsiteX3-7" fmla="*/ 344601 w 361950"/>
                <a:gd name="connsiteY3-8" fmla="*/ 0 h 466234"/>
                <a:gd name="connsiteX0-9" fmla="*/ 344601 w 370984"/>
                <a:gd name="connsiteY0-10" fmla="*/ 0 h 466234"/>
                <a:gd name="connsiteX1-11" fmla="*/ 0 w 370984"/>
                <a:gd name="connsiteY1-12" fmla="*/ 466234 h 466234"/>
                <a:gd name="connsiteX2-13" fmla="*/ 370984 w 370984"/>
                <a:gd name="connsiteY2-14" fmla="*/ 415434 h 466234"/>
                <a:gd name="connsiteX3-15" fmla="*/ 344601 w 370984"/>
                <a:gd name="connsiteY3-16" fmla="*/ 0 h 466234"/>
                <a:gd name="connsiteX0-17" fmla="*/ 340084 w 370984"/>
                <a:gd name="connsiteY0-18" fmla="*/ 0 h 463976"/>
                <a:gd name="connsiteX1-19" fmla="*/ 0 w 370984"/>
                <a:gd name="connsiteY1-20" fmla="*/ 463976 h 463976"/>
                <a:gd name="connsiteX2-21" fmla="*/ 370984 w 370984"/>
                <a:gd name="connsiteY2-22" fmla="*/ 413176 h 463976"/>
                <a:gd name="connsiteX3-23" fmla="*/ 340084 w 370984"/>
                <a:gd name="connsiteY3-24" fmla="*/ 0 h 463976"/>
              </a:gdLst>
              <a:ahLst/>
              <a:cxnLst>
                <a:cxn ang="0">
                  <a:pos x="connsiteX0-1" y="connsiteY0-2"/>
                </a:cxn>
                <a:cxn ang="0">
                  <a:pos x="connsiteX1-3" y="connsiteY1-4"/>
                </a:cxn>
                <a:cxn ang="0">
                  <a:pos x="connsiteX2-5" y="connsiteY2-6"/>
                </a:cxn>
                <a:cxn ang="0">
                  <a:pos x="connsiteX3-7" y="connsiteY3-8"/>
                </a:cxn>
              </a:cxnLst>
              <a:rect l="l" t="t" r="r" b="b"/>
              <a:pathLst>
                <a:path w="370984" h="463976">
                  <a:moveTo>
                    <a:pt x="340084" y="0"/>
                  </a:moveTo>
                  <a:lnTo>
                    <a:pt x="0" y="463976"/>
                  </a:lnTo>
                  <a:lnTo>
                    <a:pt x="370984" y="413176"/>
                  </a:lnTo>
                  <a:lnTo>
                    <a:pt x="340084" y="0"/>
                  </a:lnTo>
                  <a:close/>
                </a:path>
              </a:pathLst>
            </a:custGeom>
            <a:solidFill>
              <a:schemeClr val="accent1">
                <a:lumMod val="40000"/>
                <a:lumOff val="60000"/>
              </a:schemeClr>
            </a:solidFill>
            <a:effectLst/>
          </p:spPr>
          <p:style>
            <a:lnRef idx="0">
              <a:schemeClr val="lt1">
                <a:hueOff val="0"/>
                <a:satOff val="0"/>
                <a:lumOff val="0"/>
                <a:alphaOff val="0"/>
              </a:schemeClr>
            </a:lnRef>
            <a:fillRef idx="3">
              <a:schemeClr val="accent4">
                <a:hueOff val="-509452"/>
                <a:satOff val="-3414"/>
                <a:lumOff val="-3529"/>
                <a:alphaOff val="0"/>
              </a:schemeClr>
            </a:fillRef>
            <a:effectRef idx="2">
              <a:schemeClr val="accent4">
                <a:hueOff val="-509452"/>
                <a:satOff val="-3414"/>
                <a:lumOff val="-3529"/>
                <a:alphaOff val="0"/>
              </a:schemeClr>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800" b="0" i="0" u="none" strike="noStrike" kern="1200" cap="none" spc="0" normalizeH="0" baseline="0" noProof="0" dirty="0">
                <a:ln>
                  <a:noFill/>
                </a:ln>
                <a:solidFill>
                  <a:srgbClr val="FFFFFF"/>
                </a:solidFill>
                <a:effectLst/>
                <a:uLnTx/>
                <a:uFillTx/>
                <a:latin typeface="微软雅黑" panose="020B0503020204020204" pitchFamily="34" charset="-122"/>
                <a:ea typeface="幼圆" panose="02010509060101010101" charset="-122"/>
                <a:cs typeface="+mn-cs"/>
              </a:endParaRPr>
            </a:p>
          </p:txBody>
        </p:sp>
        <p:sp>
          <p:nvSpPr>
            <p:cNvPr id="6" name="任意多边形 5"/>
            <p:cNvSpPr/>
            <p:nvPr/>
          </p:nvSpPr>
          <p:spPr>
            <a:xfrm>
              <a:off x="1398563" y="2571750"/>
              <a:ext cx="365125" cy="419100"/>
            </a:xfrm>
            <a:custGeom>
              <a:avLst/>
              <a:gdLst>
                <a:gd name="connsiteX0" fmla="*/ 0 w 336550"/>
                <a:gd name="connsiteY0" fmla="*/ 527050 h 527050"/>
                <a:gd name="connsiteX1" fmla="*/ 190500 w 336550"/>
                <a:gd name="connsiteY1" fmla="*/ 0 h 527050"/>
                <a:gd name="connsiteX2" fmla="*/ 336550 w 336550"/>
                <a:gd name="connsiteY2" fmla="*/ 438150 h 527050"/>
                <a:gd name="connsiteX3" fmla="*/ 0 w 336550"/>
                <a:gd name="connsiteY3" fmla="*/ 527050 h 527050"/>
                <a:gd name="connsiteX0-1" fmla="*/ 0 w 336550"/>
                <a:gd name="connsiteY0-2" fmla="*/ 527050 h 527050"/>
                <a:gd name="connsiteX1-3" fmla="*/ 184477 w 336550"/>
                <a:gd name="connsiteY1-4" fmla="*/ 0 h 527050"/>
                <a:gd name="connsiteX2-5" fmla="*/ 336550 w 336550"/>
                <a:gd name="connsiteY2-6" fmla="*/ 438150 h 527050"/>
                <a:gd name="connsiteX3-7" fmla="*/ 0 w 336550"/>
                <a:gd name="connsiteY3-8" fmla="*/ 527050 h 527050"/>
                <a:gd name="connsiteX0-9" fmla="*/ 0 w 336550"/>
                <a:gd name="connsiteY0-10" fmla="*/ 527050 h 527050"/>
                <a:gd name="connsiteX1-11" fmla="*/ 184477 w 336550"/>
                <a:gd name="connsiteY1-12" fmla="*/ 0 h 527050"/>
                <a:gd name="connsiteX2-13" fmla="*/ 336550 w 336550"/>
                <a:gd name="connsiteY2-14" fmla="*/ 438150 h 527050"/>
                <a:gd name="connsiteX3-15" fmla="*/ 0 w 336550"/>
                <a:gd name="connsiteY3-16" fmla="*/ 527050 h 527050"/>
                <a:gd name="connsiteX0-17" fmla="*/ 0 w 336550"/>
                <a:gd name="connsiteY0-18" fmla="*/ 530061 h 530061"/>
                <a:gd name="connsiteX1-19" fmla="*/ 190500 w 336550"/>
                <a:gd name="connsiteY1-20" fmla="*/ 0 h 530061"/>
                <a:gd name="connsiteX2-21" fmla="*/ 336550 w 336550"/>
                <a:gd name="connsiteY2-22" fmla="*/ 441161 h 530061"/>
                <a:gd name="connsiteX3-23" fmla="*/ 0 w 336550"/>
                <a:gd name="connsiteY3-24" fmla="*/ 530061 h 530061"/>
                <a:gd name="connsiteX0-25" fmla="*/ 0 w 345584"/>
                <a:gd name="connsiteY0-26" fmla="*/ 530061 h 530061"/>
                <a:gd name="connsiteX1-27" fmla="*/ 190500 w 345584"/>
                <a:gd name="connsiteY1-28" fmla="*/ 0 h 530061"/>
                <a:gd name="connsiteX2-29" fmla="*/ 345584 w 345584"/>
                <a:gd name="connsiteY2-30" fmla="*/ 441161 h 530061"/>
                <a:gd name="connsiteX3-31" fmla="*/ 0 w 345584"/>
                <a:gd name="connsiteY3-32" fmla="*/ 530061 h 530061"/>
              </a:gdLst>
              <a:ahLst/>
              <a:cxnLst>
                <a:cxn ang="0">
                  <a:pos x="connsiteX0-1" y="connsiteY0-2"/>
                </a:cxn>
                <a:cxn ang="0">
                  <a:pos x="connsiteX1-3" y="connsiteY1-4"/>
                </a:cxn>
                <a:cxn ang="0">
                  <a:pos x="connsiteX2-5" y="connsiteY2-6"/>
                </a:cxn>
                <a:cxn ang="0">
                  <a:pos x="connsiteX3-7" y="connsiteY3-8"/>
                </a:cxn>
              </a:cxnLst>
              <a:rect l="l" t="t" r="r" b="b"/>
              <a:pathLst>
                <a:path w="345584" h="530061">
                  <a:moveTo>
                    <a:pt x="0" y="530061"/>
                  </a:moveTo>
                  <a:lnTo>
                    <a:pt x="190500" y="0"/>
                  </a:lnTo>
                  <a:lnTo>
                    <a:pt x="345584" y="441161"/>
                  </a:lnTo>
                  <a:lnTo>
                    <a:pt x="0" y="530061"/>
                  </a:lnTo>
                  <a:close/>
                </a:path>
              </a:pathLst>
            </a:custGeom>
            <a:solidFill>
              <a:schemeClr val="accent1">
                <a:lumMod val="40000"/>
                <a:lumOff val="60000"/>
              </a:schemeClr>
            </a:solidFill>
            <a:effectLst/>
          </p:spPr>
          <p:style>
            <a:lnRef idx="0">
              <a:schemeClr val="lt1">
                <a:hueOff val="0"/>
                <a:satOff val="0"/>
                <a:lumOff val="0"/>
                <a:alphaOff val="0"/>
              </a:schemeClr>
            </a:lnRef>
            <a:fillRef idx="3">
              <a:schemeClr val="accent4">
                <a:hueOff val="-509452"/>
                <a:satOff val="-3414"/>
                <a:lumOff val="-3529"/>
                <a:alphaOff val="0"/>
              </a:schemeClr>
            </a:fillRef>
            <a:effectRef idx="2">
              <a:schemeClr val="accent4">
                <a:hueOff val="-509452"/>
                <a:satOff val="-3414"/>
                <a:lumOff val="-3529"/>
                <a:alphaOff val="0"/>
              </a:schemeClr>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800" b="0" i="0" u="none" strike="noStrike" kern="1200" cap="none" spc="0" normalizeH="0" baseline="0" noProof="0" dirty="0">
                <a:ln>
                  <a:noFill/>
                </a:ln>
                <a:solidFill>
                  <a:srgbClr val="FFFFFF"/>
                </a:solidFill>
                <a:effectLst/>
                <a:uLnTx/>
                <a:uFillTx/>
                <a:latin typeface="微软雅黑" panose="020B0503020204020204" pitchFamily="34" charset="-122"/>
                <a:ea typeface="幼圆" panose="02010509060101010101" charset="-122"/>
                <a:cs typeface="+mn-cs"/>
              </a:endParaRPr>
            </a:p>
          </p:txBody>
        </p:sp>
        <p:sp>
          <p:nvSpPr>
            <p:cNvPr id="9" name="任意多边形 8"/>
            <p:cNvSpPr/>
            <p:nvPr/>
          </p:nvSpPr>
          <p:spPr>
            <a:xfrm>
              <a:off x="1907704" y="3219822"/>
              <a:ext cx="341312" cy="436960"/>
            </a:xfrm>
            <a:custGeom>
              <a:avLst/>
              <a:gdLst>
                <a:gd name="connsiteX0" fmla="*/ 63500 w 323850"/>
                <a:gd name="connsiteY0" fmla="*/ 0 h 552450"/>
                <a:gd name="connsiteX1" fmla="*/ 0 w 323850"/>
                <a:gd name="connsiteY1" fmla="*/ 552450 h 552450"/>
                <a:gd name="connsiteX2" fmla="*/ 323850 w 323850"/>
                <a:gd name="connsiteY2" fmla="*/ 374650 h 552450"/>
                <a:gd name="connsiteX3" fmla="*/ 63500 w 323850"/>
                <a:gd name="connsiteY3" fmla="*/ 0 h 552450"/>
              </a:gdLst>
              <a:ahLst/>
              <a:cxnLst>
                <a:cxn ang="0">
                  <a:pos x="connsiteX0" y="connsiteY0"/>
                </a:cxn>
                <a:cxn ang="0">
                  <a:pos x="connsiteX1" y="connsiteY1"/>
                </a:cxn>
                <a:cxn ang="0">
                  <a:pos x="connsiteX2" y="connsiteY2"/>
                </a:cxn>
                <a:cxn ang="0">
                  <a:pos x="connsiteX3" y="connsiteY3"/>
                </a:cxn>
              </a:cxnLst>
              <a:rect l="l" t="t" r="r" b="b"/>
              <a:pathLst>
                <a:path w="323850" h="552450">
                  <a:moveTo>
                    <a:pt x="63500" y="0"/>
                  </a:moveTo>
                  <a:lnTo>
                    <a:pt x="0" y="552450"/>
                  </a:lnTo>
                  <a:lnTo>
                    <a:pt x="323850" y="374650"/>
                  </a:lnTo>
                  <a:lnTo>
                    <a:pt x="63500" y="0"/>
                  </a:lnTo>
                  <a:close/>
                </a:path>
              </a:pathLst>
            </a:custGeom>
            <a:solidFill>
              <a:schemeClr val="accent1">
                <a:lumMod val="40000"/>
                <a:lumOff val="60000"/>
              </a:schemeClr>
            </a:solidFill>
            <a:effectLst/>
          </p:spPr>
          <p:style>
            <a:lnRef idx="0">
              <a:schemeClr val="lt1">
                <a:hueOff val="0"/>
                <a:satOff val="0"/>
                <a:lumOff val="0"/>
                <a:alphaOff val="0"/>
              </a:schemeClr>
            </a:lnRef>
            <a:fillRef idx="3">
              <a:schemeClr val="accent4">
                <a:hueOff val="-509452"/>
                <a:satOff val="-3414"/>
                <a:lumOff val="-3529"/>
                <a:alphaOff val="0"/>
              </a:schemeClr>
            </a:fillRef>
            <a:effectRef idx="2">
              <a:schemeClr val="accent4">
                <a:hueOff val="-509452"/>
                <a:satOff val="-3414"/>
                <a:lumOff val="-3529"/>
                <a:alphaOff val="0"/>
              </a:schemeClr>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800" b="0" i="0" u="none" strike="noStrike" kern="1200" cap="none" spc="0" normalizeH="0" baseline="0" noProof="0" dirty="0">
                <a:ln>
                  <a:noFill/>
                </a:ln>
                <a:solidFill>
                  <a:srgbClr val="FFFFFF"/>
                </a:solidFill>
                <a:effectLst/>
                <a:uLnTx/>
                <a:uFillTx/>
                <a:latin typeface="微软雅黑" panose="020B0503020204020204" pitchFamily="34" charset="-122"/>
                <a:ea typeface="幼圆" panose="02010509060101010101" charset="-122"/>
                <a:cs typeface="+mn-cs"/>
              </a:endParaRPr>
            </a:p>
          </p:txBody>
        </p:sp>
        <p:sp>
          <p:nvSpPr>
            <p:cNvPr id="13" name="任意多边形 12"/>
            <p:cNvSpPr/>
            <p:nvPr/>
          </p:nvSpPr>
          <p:spPr>
            <a:xfrm rot="21406068">
              <a:off x="2495917" y="3847785"/>
              <a:ext cx="382587" cy="441722"/>
            </a:xfrm>
            <a:custGeom>
              <a:avLst/>
              <a:gdLst>
                <a:gd name="connsiteX0" fmla="*/ 0 w 361950"/>
                <a:gd name="connsiteY0" fmla="*/ 0 h 558800"/>
                <a:gd name="connsiteX1" fmla="*/ 114300 w 361950"/>
                <a:gd name="connsiteY1" fmla="*/ 558800 h 558800"/>
                <a:gd name="connsiteX2" fmla="*/ 361950 w 361950"/>
                <a:gd name="connsiteY2" fmla="*/ 349250 h 558800"/>
                <a:gd name="connsiteX3" fmla="*/ 0 w 361950"/>
                <a:gd name="connsiteY3" fmla="*/ 0 h 558800"/>
              </a:gdLst>
              <a:ahLst/>
              <a:cxnLst>
                <a:cxn ang="0">
                  <a:pos x="connsiteX0" y="connsiteY0"/>
                </a:cxn>
                <a:cxn ang="0">
                  <a:pos x="connsiteX1" y="connsiteY1"/>
                </a:cxn>
                <a:cxn ang="0">
                  <a:pos x="connsiteX2" y="connsiteY2"/>
                </a:cxn>
                <a:cxn ang="0">
                  <a:pos x="connsiteX3" y="connsiteY3"/>
                </a:cxn>
              </a:cxnLst>
              <a:rect l="l" t="t" r="r" b="b"/>
              <a:pathLst>
                <a:path w="361950" h="558800">
                  <a:moveTo>
                    <a:pt x="0" y="0"/>
                  </a:moveTo>
                  <a:lnTo>
                    <a:pt x="114300" y="558800"/>
                  </a:lnTo>
                  <a:lnTo>
                    <a:pt x="361950" y="349250"/>
                  </a:lnTo>
                  <a:lnTo>
                    <a:pt x="0" y="0"/>
                  </a:lnTo>
                  <a:close/>
                </a:path>
              </a:pathLst>
            </a:custGeom>
            <a:solidFill>
              <a:schemeClr val="accent1">
                <a:lumMod val="40000"/>
                <a:lumOff val="60000"/>
              </a:schemeClr>
            </a:solidFill>
            <a:effectLst/>
          </p:spPr>
          <p:style>
            <a:lnRef idx="0">
              <a:schemeClr val="lt1">
                <a:hueOff val="0"/>
                <a:satOff val="0"/>
                <a:lumOff val="0"/>
                <a:alphaOff val="0"/>
              </a:schemeClr>
            </a:lnRef>
            <a:fillRef idx="3">
              <a:schemeClr val="accent4">
                <a:hueOff val="-509452"/>
                <a:satOff val="-3414"/>
                <a:lumOff val="-3529"/>
                <a:alphaOff val="0"/>
              </a:schemeClr>
            </a:fillRef>
            <a:effectRef idx="2">
              <a:schemeClr val="accent4">
                <a:hueOff val="-509452"/>
                <a:satOff val="-3414"/>
                <a:lumOff val="-3529"/>
                <a:alphaOff val="0"/>
              </a:schemeClr>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800" b="0" i="0" u="none" strike="noStrike" kern="1200" cap="none" spc="0" normalizeH="0" baseline="0" noProof="0" dirty="0">
                <a:ln>
                  <a:noFill/>
                </a:ln>
                <a:solidFill>
                  <a:srgbClr val="FFFFFF"/>
                </a:solidFill>
                <a:effectLst/>
                <a:uLnTx/>
                <a:uFillTx/>
                <a:latin typeface="微软雅黑" panose="020B0503020204020204" pitchFamily="34" charset="-122"/>
                <a:ea typeface="幼圆" panose="02010509060101010101" charset="-122"/>
                <a:cs typeface="+mn-cs"/>
              </a:endParaRPr>
            </a:p>
          </p:txBody>
        </p:sp>
        <p:sp>
          <p:nvSpPr>
            <p:cNvPr id="19" name="任意多边形 18"/>
            <p:cNvSpPr/>
            <p:nvPr/>
          </p:nvSpPr>
          <p:spPr>
            <a:xfrm rot="21314790">
              <a:off x="1509714" y="1771700"/>
              <a:ext cx="1971675" cy="579834"/>
            </a:xfrm>
            <a:custGeom>
              <a:avLst/>
              <a:gdLst>
                <a:gd name="connsiteX0" fmla="*/ 1941472 w 1970466"/>
                <a:gd name="connsiteY0" fmla="*/ 127539 h 772298"/>
                <a:gd name="connsiteX1" fmla="*/ 1970466 w 1970466"/>
                <a:gd name="connsiteY1" fmla="*/ 586798 h 772298"/>
                <a:gd name="connsiteX2" fmla="*/ 0 w 1970466"/>
                <a:gd name="connsiteY2" fmla="*/ 772298 h 772298"/>
                <a:gd name="connsiteX3" fmla="*/ 3756 w 1970466"/>
                <a:gd name="connsiteY3" fmla="*/ 0 h 772298"/>
              </a:gdLst>
              <a:ahLst/>
              <a:cxnLst>
                <a:cxn ang="0">
                  <a:pos x="connsiteX0" y="connsiteY0"/>
                </a:cxn>
                <a:cxn ang="0">
                  <a:pos x="connsiteX1" y="connsiteY1"/>
                </a:cxn>
                <a:cxn ang="0">
                  <a:pos x="connsiteX2" y="connsiteY2"/>
                </a:cxn>
                <a:cxn ang="0">
                  <a:pos x="connsiteX3" y="connsiteY3"/>
                </a:cxn>
              </a:cxnLst>
              <a:rect l="l" t="t" r="r" b="b"/>
              <a:pathLst>
                <a:path w="1970466" h="772298">
                  <a:moveTo>
                    <a:pt x="1941472" y="127539"/>
                  </a:moveTo>
                  <a:lnTo>
                    <a:pt x="1970466" y="586798"/>
                  </a:lnTo>
                  <a:lnTo>
                    <a:pt x="0" y="772298"/>
                  </a:lnTo>
                  <a:lnTo>
                    <a:pt x="3756" y="0"/>
                  </a:lnTo>
                  <a:close/>
                </a:path>
              </a:pathLst>
            </a:custGeom>
            <a:solidFill>
              <a:schemeClr val="accent1"/>
            </a:solidFill>
            <a:effectLst/>
          </p:spPr>
          <p:style>
            <a:lnRef idx="0">
              <a:schemeClr val="lt1">
                <a:hueOff val="0"/>
                <a:satOff val="0"/>
                <a:lumOff val="0"/>
                <a:alphaOff val="0"/>
              </a:schemeClr>
            </a:lnRef>
            <a:fillRef idx="3">
              <a:schemeClr val="accent4">
                <a:hueOff val="-509452"/>
                <a:satOff val="-3414"/>
                <a:lumOff val="-3529"/>
                <a:alphaOff val="0"/>
              </a:schemeClr>
            </a:fillRef>
            <a:effectRef idx="2">
              <a:schemeClr val="accent4">
                <a:hueOff val="-509452"/>
                <a:satOff val="-3414"/>
                <a:lumOff val="-3529"/>
                <a:alphaOff val="0"/>
              </a:schemeClr>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rgbClr val="FFFFFF"/>
                  </a:solidFill>
                  <a:effectLst/>
                  <a:uLnTx/>
                  <a:uFillTx/>
                  <a:latin typeface="微软雅黑" panose="020B0503020204020204" pitchFamily="34" charset="-122"/>
                  <a:ea typeface="幼圆" panose="02010509060101010101" charset="-122"/>
                  <a:cs typeface="+mn-cs"/>
                </a:rPr>
                <a:t>文本内容</a:t>
              </a:r>
            </a:p>
          </p:txBody>
        </p:sp>
        <p:sp>
          <p:nvSpPr>
            <p:cNvPr id="22" name="任意多边形 21"/>
            <p:cNvSpPr/>
            <p:nvPr/>
          </p:nvSpPr>
          <p:spPr>
            <a:xfrm rot="20632638">
              <a:off x="1636713" y="2251522"/>
              <a:ext cx="2051050" cy="598885"/>
            </a:xfrm>
            <a:custGeom>
              <a:avLst/>
              <a:gdLst>
                <a:gd name="connsiteX0" fmla="*/ 1961936 w 2050625"/>
                <a:gd name="connsiteY0" fmla="*/ 204720 h 799317"/>
                <a:gd name="connsiteX1" fmla="*/ 2050625 w 2050625"/>
                <a:gd name="connsiteY1" fmla="*/ 669426 h 799317"/>
                <a:gd name="connsiteX2" fmla="*/ 40750 w 2050625"/>
                <a:gd name="connsiteY2" fmla="*/ 799317 h 799317"/>
                <a:gd name="connsiteX3" fmla="*/ 0 w 2050625"/>
                <a:gd name="connsiteY3" fmla="*/ 0 h 799317"/>
              </a:gdLst>
              <a:ahLst/>
              <a:cxnLst>
                <a:cxn ang="0">
                  <a:pos x="connsiteX0" y="connsiteY0"/>
                </a:cxn>
                <a:cxn ang="0">
                  <a:pos x="connsiteX1" y="connsiteY1"/>
                </a:cxn>
                <a:cxn ang="0">
                  <a:pos x="connsiteX2" y="connsiteY2"/>
                </a:cxn>
                <a:cxn ang="0">
                  <a:pos x="connsiteX3" y="connsiteY3"/>
                </a:cxn>
              </a:cxnLst>
              <a:rect l="l" t="t" r="r" b="b"/>
              <a:pathLst>
                <a:path w="2050625" h="799317">
                  <a:moveTo>
                    <a:pt x="1961936" y="204720"/>
                  </a:moveTo>
                  <a:lnTo>
                    <a:pt x="2050625" y="669426"/>
                  </a:lnTo>
                  <a:lnTo>
                    <a:pt x="40750" y="799317"/>
                  </a:lnTo>
                  <a:lnTo>
                    <a:pt x="0" y="0"/>
                  </a:lnTo>
                  <a:close/>
                </a:path>
              </a:pathLst>
            </a:custGeom>
            <a:solidFill>
              <a:schemeClr val="accent1"/>
            </a:solidFill>
            <a:effectLst/>
          </p:spPr>
          <p:style>
            <a:lnRef idx="0">
              <a:schemeClr val="lt1">
                <a:hueOff val="0"/>
                <a:satOff val="0"/>
                <a:lumOff val="0"/>
                <a:alphaOff val="0"/>
              </a:schemeClr>
            </a:lnRef>
            <a:fillRef idx="3">
              <a:schemeClr val="accent4">
                <a:hueOff val="-509452"/>
                <a:satOff val="-3414"/>
                <a:lumOff val="-3529"/>
                <a:alphaOff val="0"/>
              </a:schemeClr>
            </a:fillRef>
            <a:effectRef idx="2">
              <a:schemeClr val="accent4">
                <a:hueOff val="-509452"/>
                <a:satOff val="-3414"/>
                <a:lumOff val="-3529"/>
                <a:alphaOff val="0"/>
              </a:schemeClr>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rgbClr val="FFFFFF"/>
                  </a:solidFill>
                  <a:effectLst/>
                  <a:uLnTx/>
                  <a:uFillTx/>
                  <a:latin typeface="微软雅黑" panose="020B0503020204020204" pitchFamily="34" charset="-122"/>
                  <a:ea typeface="幼圆" panose="02010509060101010101" charset="-122"/>
                  <a:cs typeface="+mn-cs"/>
                </a:rPr>
                <a:t>文本内容</a:t>
              </a:r>
            </a:p>
          </p:txBody>
        </p:sp>
        <p:sp>
          <p:nvSpPr>
            <p:cNvPr id="26" name="任意多边形 25"/>
            <p:cNvSpPr/>
            <p:nvPr/>
          </p:nvSpPr>
          <p:spPr>
            <a:xfrm rot="20042700">
              <a:off x="1979614" y="2746822"/>
              <a:ext cx="2079625" cy="610791"/>
            </a:xfrm>
            <a:custGeom>
              <a:avLst/>
              <a:gdLst>
                <a:gd name="connsiteX0" fmla="*/ 1972274 w 2079077"/>
                <a:gd name="connsiteY0" fmla="*/ 185612 h 813134"/>
                <a:gd name="connsiteX1" fmla="*/ 2079077 w 2079077"/>
                <a:gd name="connsiteY1" fmla="*/ 654591 h 813134"/>
                <a:gd name="connsiteX2" fmla="*/ 125438 w 2079077"/>
                <a:gd name="connsiteY2" fmla="*/ 813134 h 813134"/>
                <a:gd name="connsiteX3" fmla="*/ 0 w 2079077"/>
                <a:gd name="connsiteY3" fmla="*/ 0 h 813134"/>
              </a:gdLst>
              <a:ahLst/>
              <a:cxnLst>
                <a:cxn ang="0">
                  <a:pos x="connsiteX0" y="connsiteY0"/>
                </a:cxn>
                <a:cxn ang="0">
                  <a:pos x="connsiteX1" y="connsiteY1"/>
                </a:cxn>
                <a:cxn ang="0">
                  <a:pos x="connsiteX2" y="connsiteY2"/>
                </a:cxn>
                <a:cxn ang="0">
                  <a:pos x="connsiteX3" y="connsiteY3"/>
                </a:cxn>
              </a:cxnLst>
              <a:rect l="l" t="t" r="r" b="b"/>
              <a:pathLst>
                <a:path w="2079077" h="813134">
                  <a:moveTo>
                    <a:pt x="1972274" y="185612"/>
                  </a:moveTo>
                  <a:lnTo>
                    <a:pt x="2079077" y="654591"/>
                  </a:lnTo>
                  <a:lnTo>
                    <a:pt x="125438" y="813134"/>
                  </a:lnTo>
                  <a:lnTo>
                    <a:pt x="0" y="0"/>
                  </a:lnTo>
                  <a:close/>
                </a:path>
              </a:pathLst>
            </a:custGeom>
            <a:solidFill>
              <a:schemeClr val="accent1"/>
            </a:solidFill>
            <a:effectLst/>
          </p:spPr>
          <p:style>
            <a:lnRef idx="0">
              <a:schemeClr val="lt1">
                <a:hueOff val="0"/>
                <a:satOff val="0"/>
                <a:lumOff val="0"/>
                <a:alphaOff val="0"/>
              </a:schemeClr>
            </a:lnRef>
            <a:fillRef idx="3">
              <a:schemeClr val="accent4">
                <a:hueOff val="-509452"/>
                <a:satOff val="-3414"/>
                <a:lumOff val="-3529"/>
                <a:alphaOff val="0"/>
              </a:schemeClr>
            </a:fillRef>
            <a:effectRef idx="2">
              <a:schemeClr val="accent4">
                <a:hueOff val="-509452"/>
                <a:satOff val="-3414"/>
                <a:lumOff val="-3529"/>
                <a:alphaOff val="0"/>
              </a:schemeClr>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rgbClr val="FFFFFF"/>
                  </a:solidFill>
                  <a:effectLst/>
                  <a:uLnTx/>
                  <a:uFillTx/>
                  <a:latin typeface="微软雅黑" panose="020B0503020204020204" pitchFamily="34" charset="-122"/>
                  <a:ea typeface="幼圆" panose="02010509060101010101" charset="-122"/>
                  <a:cs typeface="+mn-cs"/>
                </a:rPr>
                <a:t>文本内容</a:t>
              </a:r>
            </a:p>
          </p:txBody>
        </p:sp>
        <p:sp>
          <p:nvSpPr>
            <p:cNvPr id="34" name="任意多边形 33"/>
            <p:cNvSpPr/>
            <p:nvPr/>
          </p:nvSpPr>
          <p:spPr>
            <a:xfrm rot="19217286">
              <a:off x="2444751" y="3109963"/>
              <a:ext cx="2151063" cy="663178"/>
            </a:xfrm>
            <a:custGeom>
              <a:avLst/>
              <a:gdLst>
                <a:gd name="connsiteX0" fmla="*/ 1990122 w 2151256"/>
                <a:gd name="connsiteY0" fmla="*/ 286494 h 885294"/>
                <a:gd name="connsiteX1" fmla="*/ 2151256 w 2151256"/>
                <a:gd name="connsiteY1" fmla="*/ 794573 h 885294"/>
                <a:gd name="connsiteX2" fmla="*/ 143750 w 2151256"/>
                <a:gd name="connsiteY2" fmla="*/ 885294 h 885294"/>
                <a:gd name="connsiteX3" fmla="*/ 0 w 2151256"/>
                <a:gd name="connsiteY3" fmla="*/ 0 h 885294"/>
              </a:gdLst>
              <a:ahLst/>
              <a:cxnLst>
                <a:cxn ang="0">
                  <a:pos x="connsiteX0" y="connsiteY0"/>
                </a:cxn>
                <a:cxn ang="0">
                  <a:pos x="connsiteX1" y="connsiteY1"/>
                </a:cxn>
                <a:cxn ang="0">
                  <a:pos x="connsiteX2" y="connsiteY2"/>
                </a:cxn>
                <a:cxn ang="0">
                  <a:pos x="connsiteX3" y="connsiteY3"/>
                </a:cxn>
              </a:cxnLst>
              <a:rect l="l" t="t" r="r" b="b"/>
              <a:pathLst>
                <a:path w="2151256" h="885294">
                  <a:moveTo>
                    <a:pt x="1990122" y="286494"/>
                  </a:moveTo>
                  <a:lnTo>
                    <a:pt x="2151256" y="794573"/>
                  </a:lnTo>
                  <a:lnTo>
                    <a:pt x="143750" y="885294"/>
                  </a:lnTo>
                  <a:lnTo>
                    <a:pt x="0" y="0"/>
                  </a:lnTo>
                  <a:close/>
                </a:path>
              </a:pathLst>
            </a:custGeom>
            <a:solidFill>
              <a:schemeClr val="accent1"/>
            </a:solidFill>
            <a:effectLst/>
          </p:spPr>
          <p:style>
            <a:lnRef idx="0">
              <a:schemeClr val="lt1">
                <a:hueOff val="0"/>
                <a:satOff val="0"/>
                <a:lumOff val="0"/>
                <a:alphaOff val="0"/>
              </a:schemeClr>
            </a:lnRef>
            <a:fillRef idx="3">
              <a:schemeClr val="accent4">
                <a:hueOff val="-509452"/>
                <a:satOff val="-3414"/>
                <a:lumOff val="-3529"/>
                <a:alphaOff val="0"/>
              </a:schemeClr>
            </a:fillRef>
            <a:effectRef idx="2">
              <a:schemeClr val="accent4">
                <a:hueOff val="-509452"/>
                <a:satOff val="-3414"/>
                <a:lumOff val="-3529"/>
                <a:alphaOff val="0"/>
              </a:schemeClr>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rgbClr val="FFFFFF"/>
                  </a:solidFill>
                  <a:effectLst/>
                  <a:uLnTx/>
                  <a:uFillTx/>
                  <a:latin typeface="微软雅黑" panose="020B0503020204020204" pitchFamily="34" charset="-122"/>
                  <a:ea typeface="幼圆" panose="02010509060101010101" charset="-122"/>
                  <a:cs typeface="+mn-cs"/>
                </a:rPr>
                <a:t>文本内容</a:t>
              </a:r>
            </a:p>
          </p:txBody>
        </p:sp>
      </p:grpSp>
      <p:sp>
        <p:nvSpPr>
          <p:cNvPr id="35" name="文本框 34"/>
          <p:cNvSpPr txBox="1"/>
          <p:nvPr/>
        </p:nvSpPr>
        <p:spPr>
          <a:xfrm>
            <a:off x="5272088" y="1563638"/>
            <a:ext cx="2800350" cy="2376263"/>
          </a:xfrm>
          <a:prstGeom prst="rect">
            <a:avLst/>
          </a:prstGeom>
          <a:noFill/>
        </p:spPr>
        <p:txBody>
          <a:bodyPr lIns="90000" tIns="90000" rIns="90000" bIns="90000" anchor="ctr"/>
          <a:lstStyle/>
          <a:p>
            <a:pPr marL="0" marR="0" lvl="0" indent="0" algn="just" defTabSz="914400" rtl="0" eaLnBrk="1" fontAlgn="auto" latinLnBrk="0" hangingPunct="1">
              <a:lnSpc>
                <a:spcPct val="130000"/>
              </a:lnSpc>
              <a:spcBef>
                <a:spcPts val="600"/>
              </a:spcBef>
              <a:spcAft>
                <a:spcPts val="600"/>
              </a:spcAft>
              <a:buClrTx/>
              <a:buSzTx/>
              <a:buFontTx/>
              <a:buNone/>
              <a:defRPr/>
            </a:pPr>
            <a:r>
              <a:rPr kumimoji="0" lang="zh-CN" altLang="en-US" sz="1400" b="0" i="0" u="none" strike="noStrike" kern="1200" cap="none" spc="0" normalizeH="0" baseline="0" noProof="0" dirty="0">
                <a:ln>
                  <a:noFill/>
                </a:ln>
                <a:solidFill>
                  <a:srgbClr val="FFFFFF">
                    <a:lumMod val="65000"/>
                  </a:srgbClr>
                </a:solidFill>
                <a:effectLst/>
                <a:uLnTx/>
                <a:uFillTx/>
                <a:latin typeface="微软雅黑" panose="020B0503020204020204" pitchFamily="34" charset="-122"/>
                <a:ea typeface="微软雅黑" panose="020B0503020204020204" pitchFamily="34" charset="-122"/>
                <a:cs typeface="+mn-cs"/>
              </a:rPr>
              <a:t>请在此处输入您的文本，或者复制您的文本粘贴到此处。请在此处输入您的文本，或者复制您的文本粘贴到此处。</a:t>
            </a:r>
            <a:endParaRPr kumimoji="0" lang="en-US" altLang="zh-CN" sz="1400" b="0" i="0" u="none" strike="noStrike" kern="1200" cap="none" spc="0" normalizeH="0" baseline="0" noProof="0" dirty="0">
              <a:ln>
                <a:noFill/>
              </a:ln>
              <a:solidFill>
                <a:srgbClr val="FFFFFF">
                  <a:lumMod val="65000"/>
                </a:srgbClr>
              </a:solidFill>
              <a:effectLst/>
              <a:uLnTx/>
              <a:uFillTx/>
              <a:latin typeface="微软雅黑" panose="020B0503020204020204" pitchFamily="34" charset="-122"/>
              <a:ea typeface="微软雅黑" panose="020B0503020204020204" pitchFamily="34" charset="-122"/>
              <a:cs typeface="+mn-cs"/>
            </a:endParaRPr>
          </a:p>
          <a:p>
            <a:pPr marL="0" marR="0" lvl="0" indent="0" algn="just" defTabSz="914400" rtl="0" eaLnBrk="1" fontAlgn="auto" latinLnBrk="0" hangingPunct="1">
              <a:lnSpc>
                <a:spcPct val="130000"/>
              </a:lnSpc>
              <a:spcBef>
                <a:spcPts val="600"/>
              </a:spcBef>
              <a:spcAft>
                <a:spcPts val="600"/>
              </a:spcAft>
              <a:buClrTx/>
              <a:buSzTx/>
              <a:buFontTx/>
              <a:buNone/>
              <a:defRPr/>
            </a:pPr>
            <a:r>
              <a:rPr kumimoji="0" lang="zh-CN" altLang="en-US" sz="1400" b="0" i="0" u="none" strike="noStrike" kern="1200" cap="none" spc="0" normalizeH="0" baseline="0" noProof="0" dirty="0">
                <a:ln>
                  <a:noFill/>
                </a:ln>
                <a:solidFill>
                  <a:srgbClr val="FFFFFF">
                    <a:lumMod val="65000"/>
                  </a:srgbClr>
                </a:solidFill>
                <a:effectLst/>
                <a:uLnTx/>
                <a:uFillTx/>
                <a:latin typeface="微软雅黑" panose="020B0503020204020204" pitchFamily="34" charset="-122"/>
                <a:ea typeface="微软雅黑" panose="020B0503020204020204" pitchFamily="34" charset="-122"/>
                <a:cs typeface="+mn-cs"/>
              </a:rPr>
              <a:t>请在此处输入您的文本，或者复制您的文本粘贴到此处。请在此处输入您的文本，或者复制您的文本粘贴到此处。</a:t>
            </a:r>
          </a:p>
        </p:txBody>
      </p:sp>
      <p:cxnSp>
        <p:nvCxnSpPr>
          <p:cNvPr id="16" name="直接连接符 15"/>
          <p:cNvCxnSpPr/>
          <p:nvPr/>
        </p:nvCxnSpPr>
        <p:spPr>
          <a:xfrm>
            <a:off x="5208588" y="1491630"/>
            <a:ext cx="2373312" cy="0"/>
          </a:xfrm>
          <a:prstGeom prst="line">
            <a:avLst/>
          </a:prstGeom>
          <a:ln w="3175">
            <a:solidFill>
              <a:schemeClr val="accent1"/>
            </a:solidFill>
            <a:prstDash val="sysDash"/>
            <a:headEnd type="diamond" w="sm" len="sm"/>
            <a:tailEnd type="diamond" w="sm" len="sm"/>
          </a:ln>
        </p:spPr>
        <p:style>
          <a:lnRef idx="1">
            <a:schemeClr val="accent6"/>
          </a:lnRef>
          <a:fillRef idx="0">
            <a:schemeClr val="accent6"/>
          </a:fillRef>
          <a:effectRef idx="0">
            <a:schemeClr val="accent6"/>
          </a:effectRef>
          <a:fontRef idx="minor">
            <a:schemeClr val="tx1"/>
          </a:fontRef>
        </p:style>
      </p:cxnSp>
      <p:cxnSp>
        <p:nvCxnSpPr>
          <p:cNvPr id="17" name="直接连接符 16"/>
          <p:cNvCxnSpPr/>
          <p:nvPr/>
        </p:nvCxnSpPr>
        <p:spPr>
          <a:xfrm>
            <a:off x="5208588" y="1638077"/>
            <a:ext cx="0" cy="556022"/>
          </a:xfrm>
          <a:prstGeom prst="line">
            <a:avLst/>
          </a:prstGeom>
          <a:ln w="3175">
            <a:solidFill>
              <a:schemeClr val="accent1"/>
            </a:solidFill>
            <a:prstDash val="sysDash"/>
            <a:headEnd type="diamond" w="sm" len="sm"/>
            <a:tailEnd type="diamond" w="sm" len="sm"/>
          </a:ln>
        </p:spPr>
        <p:style>
          <a:lnRef idx="1">
            <a:schemeClr val="accent6"/>
          </a:lnRef>
          <a:fillRef idx="0">
            <a:schemeClr val="accent6"/>
          </a:fillRef>
          <a:effectRef idx="0">
            <a:schemeClr val="accent6"/>
          </a:effectRef>
          <a:fontRef idx="minor">
            <a:schemeClr val="tx1"/>
          </a:fontRef>
        </p:style>
      </p:cxnSp>
      <p:cxnSp>
        <p:nvCxnSpPr>
          <p:cNvPr id="18" name="直接连接符 17"/>
          <p:cNvCxnSpPr/>
          <p:nvPr/>
        </p:nvCxnSpPr>
        <p:spPr>
          <a:xfrm rot="10800000">
            <a:off x="5759451" y="4011910"/>
            <a:ext cx="2371725" cy="0"/>
          </a:xfrm>
          <a:prstGeom prst="line">
            <a:avLst/>
          </a:prstGeom>
          <a:ln w="3175">
            <a:solidFill>
              <a:schemeClr val="accent1"/>
            </a:solidFill>
            <a:prstDash val="sysDash"/>
            <a:headEnd type="diamond" w="sm" len="sm"/>
            <a:tailEnd type="diamond" w="sm" len="sm"/>
          </a:ln>
        </p:spPr>
        <p:style>
          <a:lnRef idx="1">
            <a:schemeClr val="accent6"/>
          </a:lnRef>
          <a:fillRef idx="0">
            <a:schemeClr val="accent6"/>
          </a:fillRef>
          <a:effectRef idx="0">
            <a:schemeClr val="accent6"/>
          </a:effectRef>
          <a:fontRef idx="minor">
            <a:schemeClr val="tx1"/>
          </a:fontRef>
        </p:style>
      </p:cxnSp>
      <p:cxnSp>
        <p:nvCxnSpPr>
          <p:cNvPr id="20" name="直接连接符 19"/>
          <p:cNvCxnSpPr/>
          <p:nvPr/>
        </p:nvCxnSpPr>
        <p:spPr>
          <a:xfrm rot="10800000">
            <a:off x="8129588" y="3308251"/>
            <a:ext cx="0" cy="556022"/>
          </a:xfrm>
          <a:prstGeom prst="line">
            <a:avLst/>
          </a:prstGeom>
          <a:ln w="3175">
            <a:solidFill>
              <a:schemeClr val="accent1"/>
            </a:solidFill>
            <a:prstDash val="sysDash"/>
            <a:headEnd type="diamond" w="sm" len="sm"/>
            <a:tailEnd type="diamond" w="sm" len="sm"/>
          </a:ln>
        </p:spPr>
        <p:style>
          <a:lnRef idx="1">
            <a:schemeClr val="accent6"/>
          </a:lnRef>
          <a:fillRef idx="0">
            <a:schemeClr val="accent6"/>
          </a:fillRef>
          <a:effectRef idx="0">
            <a:schemeClr val="accent6"/>
          </a:effectRef>
          <a:fontRef idx="minor">
            <a:schemeClr val="tx1"/>
          </a:fontRef>
        </p:style>
      </p:cxnSp>
      <p:sp>
        <p:nvSpPr>
          <p:cNvPr id="7" name="标题 6"/>
          <p:cNvSpPr>
            <a:spLocks noGrp="1"/>
          </p:cNvSpPr>
          <p:nvPr>
            <p:ph type="title" idx="4294967295"/>
          </p:nvPr>
        </p:nvSpPr>
        <p:spPr>
          <a:xfrm>
            <a:off x="0" y="141288"/>
            <a:ext cx="8229600" cy="519112"/>
          </a:xfrm>
        </p:spPr>
        <p:txBody>
          <a:bodyPr rtlCol="0">
            <a:normAutofit fontScale="90000"/>
          </a:bodyPr>
          <a:lstStyle/>
          <a:p>
            <a:pPr>
              <a:defRPr/>
            </a:pPr>
            <a:r>
              <a:rPr lang="zh-CN" altLang="en-US" dirty="0"/>
              <a:t>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7"/>
                                        </p:tgtEl>
                                        <p:attrNameLst>
                                          <p:attrName>ppt_y</p:attrName>
                                        </p:attrNameLst>
                                      </p:cBhvr>
                                      <p:tavLst>
                                        <p:tav tm="0">
                                          <p:val>
                                            <p:strVal val="#ppt_y"/>
                                          </p:val>
                                        </p:tav>
                                        <p:tav tm="100000">
                                          <p:val>
                                            <p:strVal val="#ppt_y"/>
                                          </p:val>
                                        </p:tav>
                                      </p:tavLst>
                                    </p:anim>
                                    <p:anim calcmode="lin" valueType="num">
                                      <p:cBhvr>
                                        <p:cTn id="9"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7"/>
                                        </p:tgtEl>
                                      </p:cBhvr>
                                    </p:animEffect>
                                  </p:childTnLst>
                                </p:cTn>
                              </p:par>
                            </p:childTnLst>
                          </p:cTn>
                        </p:par>
                        <p:par>
                          <p:cTn id="12" fill="hold">
                            <p:stCondLst>
                              <p:cond delay="0"/>
                            </p:stCondLst>
                            <p:childTnLst>
                              <p:par>
                                <p:cTn id="13" presetID="23" presetClass="entr" presetSubtype="16"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ppt_w</p:attrName>
                                        </p:attrNameLst>
                                      </p:cBhvr>
                                      <p:tavLst>
                                        <p:tav tm="0">
                                          <p:val>
                                            <p:fltVal val="0"/>
                                          </p:val>
                                        </p:tav>
                                        <p:tav tm="100000">
                                          <p:val>
                                            <p:strVal val="#ppt_w"/>
                                          </p:val>
                                        </p:tav>
                                      </p:tavLst>
                                    </p:anim>
                                    <p:anim calcmode="lin" valueType="num">
                                      <p:cBhvr>
                                        <p:cTn id="16" dur="500" fill="hold"/>
                                        <p:tgtEl>
                                          <p:spTgt spid="2"/>
                                        </p:tgtEl>
                                        <p:attrNameLst>
                                          <p:attrName>ppt_h</p:attrName>
                                        </p:attrNameLst>
                                      </p:cBhvr>
                                      <p:tavLst>
                                        <p:tav tm="0">
                                          <p:val>
                                            <p:fltVal val="0"/>
                                          </p:val>
                                        </p:tav>
                                        <p:tav tm="100000">
                                          <p:val>
                                            <p:strVal val="#ppt_h"/>
                                          </p:val>
                                        </p:tav>
                                      </p:tavLst>
                                    </p:anim>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wipe(left)">
                                      <p:cBhvr>
                                        <p:cTn id="20" dur="750"/>
                                        <p:tgtEl>
                                          <p:spTgt spid="16"/>
                                        </p:tgtEl>
                                      </p:cBhvr>
                                    </p:animEffect>
                                  </p:childTnLst>
                                </p:cTn>
                              </p:par>
                              <p:par>
                                <p:cTn id="21" presetID="22" presetClass="entr" presetSubtype="1" fill="hold" nodeType="with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up)">
                                      <p:cBhvr>
                                        <p:cTn id="23" dur="1000"/>
                                        <p:tgtEl>
                                          <p:spTgt spid="17"/>
                                        </p:tgtEl>
                                      </p:cBhvr>
                                    </p:animEffect>
                                  </p:childTnLst>
                                </p:cTn>
                              </p:par>
                            </p:childTnLst>
                          </p:cTn>
                        </p:par>
                        <p:par>
                          <p:cTn id="24" fill="hold">
                            <p:stCondLst>
                              <p:cond delay="1500"/>
                            </p:stCondLst>
                            <p:childTnLst>
                              <p:par>
                                <p:cTn id="25" presetID="22" presetClass="entr" presetSubtype="2" fill="hold"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right)">
                                      <p:cBhvr>
                                        <p:cTn id="27" dur="750"/>
                                        <p:tgtEl>
                                          <p:spTgt spid="18"/>
                                        </p:tgtEl>
                                      </p:cBhvr>
                                    </p:animEffect>
                                  </p:childTnLst>
                                </p:cTn>
                              </p:par>
                              <p:par>
                                <p:cTn id="28" presetID="22" presetClass="entr" presetSubtype="4" fill="hold" nodeType="with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down)">
                                      <p:cBhvr>
                                        <p:cTn id="30" dur="1000"/>
                                        <p:tgtEl>
                                          <p:spTgt spid="20"/>
                                        </p:tgtEl>
                                      </p:cBhvr>
                                    </p:animEffect>
                                  </p:childTnLst>
                                </p:cTn>
                              </p:par>
                            </p:childTnLst>
                          </p:cTn>
                        </p:par>
                        <p:par>
                          <p:cTn id="31" fill="hold">
                            <p:stCondLst>
                              <p:cond delay="2500"/>
                            </p:stCondLst>
                            <p:childTnLst>
                              <p:par>
                                <p:cTn id="32" presetID="41" presetClass="entr" presetSubtype="0" fill="hold" grpId="0" nodeType="afterEffect">
                                  <p:stCondLst>
                                    <p:cond delay="0"/>
                                  </p:stCondLst>
                                  <p:iterate type="lt">
                                    <p:tmPct val="10000"/>
                                  </p:iterate>
                                  <p:childTnLst>
                                    <p:set>
                                      <p:cBhvr>
                                        <p:cTn id="33" dur="1" fill="hold">
                                          <p:stCondLst>
                                            <p:cond delay="0"/>
                                          </p:stCondLst>
                                        </p:cTn>
                                        <p:tgtEl>
                                          <p:spTgt spid="35"/>
                                        </p:tgtEl>
                                        <p:attrNameLst>
                                          <p:attrName>style.visibility</p:attrName>
                                        </p:attrNameLst>
                                      </p:cBhvr>
                                      <p:to>
                                        <p:strVal val="visible"/>
                                      </p:to>
                                    </p:set>
                                    <p:anim calcmode="lin" valueType="num">
                                      <p:cBhvr>
                                        <p:cTn id="34" dur="500" fill="hold"/>
                                        <p:tgtEl>
                                          <p:spTgt spid="35"/>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35"/>
                                        </p:tgtEl>
                                        <p:attrNameLst>
                                          <p:attrName>ppt_y</p:attrName>
                                        </p:attrNameLst>
                                      </p:cBhvr>
                                      <p:tavLst>
                                        <p:tav tm="0">
                                          <p:val>
                                            <p:strVal val="#ppt_y"/>
                                          </p:val>
                                        </p:tav>
                                        <p:tav tm="100000">
                                          <p:val>
                                            <p:strVal val="#ppt_y"/>
                                          </p:val>
                                        </p:tav>
                                      </p:tavLst>
                                    </p:anim>
                                    <p:anim calcmode="lin" valueType="num">
                                      <p:cBhvr>
                                        <p:cTn id="36" dur="500" fill="hold"/>
                                        <p:tgtEl>
                                          <p:spTgt spid="35"/>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35"/>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048185" y="1336041"/>
            <a:ext cx="3039879" cy="2640668"/>
            <a:chOff x="3048185" y="1336041"/>
            <a:chExt cx="3039879" cy="2640668"/>
          </a:xfrm>
        </p:grpSpPr>
        <p:sp>
          <p:nvSpPr>
            <p:cNvPr id="74" name="任意多边形 73"/>
            <p:cNvSpPr/>
            <p:nvPr/>
          </p:nvSpPr>
          <p:spPr>
            <a:xfrm rot="18937616">
              <a:off x="4872230" y="2573060"/>
              <a:ext cx="673100" cy="1403649"/>
            </a:xfrm>
            <a:custGeom>
              <a:avLst/>
              <a:gdLst>
                <a:gd name="connsiteX0" fmla="*/ 657299 w 673339"/>
                <a:gd name="connsiteY0" fmla="*/ 0 h 1796353"/>
                <a:gd name="connsiteX1" fmla="*/ 659221 w 673339"/>
                <a:gd name="connsiteY1" fmla="*/ 175718 h 1796353"/>
                <a:gd name="connsiteX2" fmla="*/ 673319 w 673339"/>
                <a:gd name="connsiteY2" fmla="*/ 1464088 h 1796353"/>
                <a:gd name="connsiteX3" fmla="*/ 579603 w 673339"/>
                <a:gd name="connsiteY3" fmla="*/ 1697531 h 1796353"/>
                <a:gd name="connsiteX4" fmla="*/ 348266 w 673339"/>
                <a:gd name="connsiteY4" fmla="*/ 1796333 h 1796353"/>
                <a:gd name="connsiteX5" fmla="*/ 114823 w 673339"/>
                <a:gd name="connsiteY5" fmla="*/ 1702617 h 1796353"/>
                <a:gd name="connsiteX6" fmla="*/ 16021 w 673339"/>
                <a:gd name="connsiteY6" fmla="*/ 1471280 h 1796353"/>
                <a:gd name="connsiteX7" fmla="*/ 1954 w 673339"/>
                <a:gd name="connsiteY7" fmla="*/ 185707 h 1796353"/>
                <a:gd name="connsiteX8" fmla="*/ 1953 w 673339"/>
                <a:gd name="connsiteY8" fmla="*/ 185699 h 1796353"/>
                <a:gd name="connsiteX9" fmla="*/ 0 w 673339"/>
                <a:gd name="connsiteY9" fmla="*/ 7194 h 179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73339" h="1796353">
                  <a:moveTo>
                    <a:pt x="657299" y="0"/>
                  </a:moveTo>
                  <a:lnTo>
                    <a:pt x="659221" y="175718"/>
                  </a:lnTo>
                  <a:lnTo>
                    <a:pt x="673319" y="1464088"/>
                  </a:lnTo>
                  <a:cubicBezTo>
                    <a:pt x="674312" y="1554842"/>
                    <a:pt x="638426" y="1637407"/>
                    <a:pt x="579603" y="1697531"/>
                  </a:cubicBezTo>
                  <a:cubicBezTo>
                    <a:pt x="520780" y="1757657"/>
                    <a:pt x="439020" y="1795341"/>
                    <a:pt x="348266" y="1796333"/>
                  </a:cubicBezTo>
                  <a:cubicBezTo>
                    <a:pt x="257513" y="1797327"/>
                    <a:pt x="174947" y="1761440"/>
                    <a:pt x="114823" y="1702617"/>
                  </a:cubicBezTo>
                  <a:cubicBezTo>
                    <a:pt x="54699" y="1643795"/>
                    <a:pt x="17013" y="1562034"/>
                    <a:pt x="16021" y="1471280"/>
                  </a:cubicBezTo>
                  <a:lnTo>
                    <a:pt x="1954" y="185707"/>
                  </a:lnTo>
                  <a:lnTo>
                    <a:pt x="1953" y="185699"/>
                  </a:lnTo>
                  <a:lnTo>
                    <a:pt x="0" y="7194"/>
                  </a:lnTo>
                  <a:close/>
                </a:path>
              </a:pathLst>
            </a:custGeom>
            <a:solidFill>
              <a:schemeClr val="accent1"/>
            </a:solidFill>
          </p:spPr>
          <p:style>
            <a:lnRef idx="0">
              <a:schemeClr val="lt1">
                <a:hueOff val="0"/>
                <a:satOff val="0"/>
                <a:lumOff val="0"/>
                <a:alphaOff val="0"/>
              </a:schemeClr>
            </a:lnRef>
            <a:fillRef idx="3">
              <a:schemeClr val="accent4">
                <a:hueOff val="-509452"/>
                <a:satOff val="-3414"/>
                <a:lumOff val="-3529"/>
                <a:alphaOff val="0"/>
              </a:schemeClr>
            </a:fillRef>
            <a:effectRef idx="2">
              <a:schemeClr val="accent4">
                <a:hueOff val="-509452"/>
                <a:satOff val="-3414"/>
                <a:lumOff val="-3529"/>
                <a:alphaOff val="0"/>
              </a:schemeClr>
            </a:effectRef>
            <a:fontRef idx="minor">
              <a:schemeClr val="lt1"/>
            </a:fontRef>
          </p:style>
          <p:txBody>
            <a:bodyPr vert="eaVert" lIns="0" tIns="288000" rIns="0" bIns="0" anchor="ct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添加内容</a:t>
              </a:r>
            </a:p>
          </p:txBody>
        </p:sp>
        <p:sp>
          <p:nvSpPr>
            <p:cNvPr id="38" name="任意多边形 37"/>
            <p:cNvSpPr>
              <a:spLocks noChangeArrowheads="1"/>
            </p:cNvSpPr>
            <p:nvPr/>
          </p:nvSpPr>
          <p:spPr bwMode="auto">
            <a:xfrm rot="8100000">
              <a:off x="4961612" y="2655485"/>
              <a:ext cx="539750" cy="1278731"/>
            </a:xfrm>
            <a:custGeom>
              <a:avLst/>
              <a:gdLst>
                <a:gd name="connsiteX0" fmla="*/ 459389 w 538208"/>
                <a:gd name="connsiteY0" fmla="*/ 90966 h 1703835"/>
                <a:gd name="connsiteX1" fmla="*/ 538208 w 538208"/>
                <a:gd name="connsiteY1" fmla="*/ 310579 h 1703835"/>
                <a:gd name="connsiteX2" fmla="*/ 538207 w 538208"/>
                <a:gd name="connsiteY2" fmla="*/ 1525464 h 1703835"/>
                <a:gd name="connsiteX3" fmla="*/ 538208 w 538208"/>
                <a:gd name="connsiteY3" fmla="*/ 1525472 h 1703835"/>
                <a:gd name="connsiteX4" fmla="*/ 538208 w 538208"/>
                <a:gd name="connsiteY4" fmla="*/ 1703835 h 1703835"/>
                <a:gd name="connsiteX5" fmla="*/ 0 w 538208"/>
                <a:gd name="connsiteY5" fmla="*/ 1703835 h 1703835"/>
                <a:gd name="connsiteX6" fmla="*/ 0 w 538208"/>
                <a:gd name="connsiteY6" fmla="*/ 1528107 h 1703835"/>
                <a:gd name="connsiteX7" fmla="*/ 0 w 538208"/>
                <a:gd name="connsiteY7" fmla="*/ 310579 h 1703835"/>
                <a:gd name="connsiteX8" fmla="*/ 78819 w 538208"/>
                <a:gd name="connsiteY8" fmla="*/ 90966 h 1703835"/>
                <a:gd name="connsiteX9" fmla="*/ 269104 w 538208"/>
                <a:gd name="connsiteY9" fmla="*/ 0 h 1703835"/>
                <a:gd name="connsiteX10" fmla="*/ 459389 w 538208"/>
                <a:gd name="connsiteY10" fmla="*/ 90966 h 1703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8208" h="1703835">
                  <a:moveTo>
                    <a:pt x="459389" y="90966"/>
                  </a:moveTo>
                  <a:cubicBezTo>
                    <a:pt x="508088" y="147170"/>
                    <a:pt x="538208" y="224815"/>
                    <a:pt x="538208" y="310579"/>
                  </a:cubicBezTo>
                  <a:lnTo>
                    <a:pt x="538207" y="1525464"/>
                  </a:lnTo>
                  <a:lnTo>
                    <a:pt x="538208" y="1525472"/>
                  </a:lnTo>
                  <a:lnTo>
                    <a:pt x="538208" y="1703835"/>
                  </a:lnTo>
                  <a:lnTo>
                    <a:pt x="0" y="1703835"/>
                  </a:lnTo>
                  <a:lnTo>
                    <a:pt x="0" y="1528107"/>
                  </a:lnTo>
                  <a:lnTo>
                    <a:pt x="0" y="310579"/>
                  </a:lnTo>
                  <a:cubicBezTo>
                    <a:pt x="0" y="224814"/>
                    <a:pt x="30121" y="147170"/>
                    <a:pt x="78819" y="90966"/>
                  </a:cubicBezTo>
                  <a:cubicBezTo>
                    <a:pt x="127517" y="34762"/>
                    <a:pt x="194793" y="0"/>
                    <a:pt x="269104" y="0"/>
                  </a:cubicBezTo>
                  <a:cubicBezTo>
                    <a:pt x="343415" y="0"/>
                    <a:pt x="410691" y="34763"/>
                    <a:pt x="459389" y="90966"/>
                  </a:cubicBezTo>
                  <a:close/>
                </a:path>
              </a:pathLst>
            </a:custGeom>
            <a:noFill/>
            <a:ln w="3175" cmpd="sng">
              <a:solidFill>
                <a:schemeClr val="bg1"/>
              </a:solidFill>
              <a:prstDash val="dash"/>
              <a:round/>
            </a:ln>
          </p:spPr>
          <p:txBody>
            <a:bodyPr vert="vert" lIns="91429" tIns="45715" rIns="91429" bIns="4571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43" name="任意多边形 42"/>
            <p:cNvSpPr>
              <a:spLocks noChangeArrowheads="1"/>
            </p:cNvSpPr>
            <p:nvPr/>
          </p:nvSpPr>
          <p:spPr bwMode="auto">
            <a:xfrm rot="18900000">
              <a:off x="3582852" y="1336041"/>
              <a:ext cx="657225" cy="1344216"/>
            </a:xfrm>
            <a:custGeom>
              <a:avLst/>
              <a:gdLst>
                <a:gd name="connsiteX0" fmla="*/ 561073 w 657338"/>
                <a:gd name="connsiteY0" fmla="*/ 96265 h 1792844"/>
                <a:gd name="connsiteX1" fmla="*/ 657338 w 657338"/>
                <a:gd name="connsiteY1" fmla="*/ 328669 h 1792844"/>
                <a:gd name="connsiteX2" fmla="*/ 657337 w 657338"/>
                <a:gd name="connsiteY2" fmla="*/ 1614319 h 1792844"/>
                <a:gd name="connsiteX3" fmla="*/ 657338 w 657338"/>
                <a:gd name="connsiteY3" fmla="*/ 1614327 h 1792844"/>
                <a:gd name="connsiteX4" fmla="*/ 657338 w 657338"/>
                <a:gd name="connsiteY4" fmla="*/ 1792843 h 1792844"/>
                <a:gd name="connsiteX5" fmla="*/ 0 w 657338"/>
                <a:gd name="connsiteY5" fmla="*/ 1792844 h 1792844"/>
                <a:gd name="connsiteX6" fmla="*/ 0 w 657338"/>
                <a:gd name="connsiteY6" fmla="*/ 1617116 h 1792844"/>
                <a:gd name="connsiteX7" fmla="*/ 0 w 657338"/>
                <a:gd name="connsiteY7" fmla="*/ 328669 h 1792844"/>
                <a:gd name="connsiteX8" fmla="*/ 96265 w 657338"/>
                <a:gd name="connsiteY8" fmla="*/ 96265 h 1792844"/>
                <a:gd name="connsiteX9" fmla="*/ 328669 w 657338"/>
                <a:gd name="connsiteY9" fmla="*/ 0 h 1792844"/>
                <a:gd name="connsiteX10" fmla="*/ 561073 w 657338"/>
                <a:gd name="connsiteY10" fmla="*/ 96265 h 1792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57338" h="1792844">
                  <a:moveTo>
                    <a:pt x="561073" y="96265"/>
                  </a:moveTo>
                  <a:cubicBezTo>
                    <a:pt x="620550" y="155742"/>
                    <a:pt x="657338" y="237910"/>
                    <a:pt x="657338" y="328669"/>
                  </a:cubicBezTo>
                  <a:lnTo>
                    <a:pt x="657337" y="1614319"/>
                  </a:lnTo>
                  <a:lnTo>
                    <a:pt x="657338" y="1614327"/>
                  </a:lnTo>
                  <a:lnTo>
                    <a:pt x="657338" y="1792843"/>
                  </a:lnTo>
                  <a:lnTo>
                    <a:pt x="0" y="1792844"/>
                  </a:lnTo>
                  <a:lnTo>
                    <a:pt x="0" y="1617116"/>
                  </a:lnTo>
                  <a:lnTo>
                    <a:pt x="0" y="328669"/>
                  </a:lnTo>
                  <a:cubicBezTo>
                    <a:pt x="0" y="237909"/>
                    <a:pt x="36788" y="155742"/>
                    <a:pt x="96265" y="96265"/>
                  </a:cubicBezTo>
                  <a:cubicBezTo>
                    <a:pt x="155742" y="36787"/>
                    <a:pt x="237910" y="0"/>
                    <a:pt x="328669" y="0"/>
                  </a:cubicBezTo>
                  <a:cubicBezTo>
                    <a:pt x="419428" y="0"/>
                    <a:pt x="501596" y="36788"/>
                    <a:pt x="561073" y="96265"/>
                  </a:cubicBezTo>
                  <a:close/>
                </a:path>
              </a:pathLst>
            </a:custGeom>
            <a:solidFill>
              <a:schemeClr val="accent1"/>
            </a:solidFill>
            <a:ln w="3175" cmpd="sng">
              <a:noFill/>
              <a:round/>
            </a:ln>
          </p:spPr>
          <p:txBody>
            <a:bodyPr vert="eaVert" lIns="0" tIns="288000" rIns="0" bIns="0" anchor="ct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添加内容</a:t>
              </a:r>
            </a:p>
          </p:txBody>
        </p:sp>
        <p:sp>
          <p:nvSpPr>
            <p:cNvPr id="44" name="任意多边形 43"/>
            <p:cNvSpPr>
              <a:spLocks noChangeArrowheads="1"/>
            </p:cNvSpPr>
            <p:nvPr/>
          </p:nvSpPr>
          <p:spPr bwMode="auto">
            <a:xfrm rot="18900000">
              <a:off x="3641589" y="1369378"/>
              <a:ext cx="538163" cy="1277541"/>
            </a:xfrm>
            <a:custGeom>
              <a:avLst/>
              <a:gdLst>
                <a:gd name="connsiteX0" fmla="*/ 459389 w 538208"/>
                <a:gd name="connsiteY0" fmla="*/ 90966 h 1703835"/>
                <a:gd name="connsiteX1" fmla="*/ 538208 w 538208"/>
                <a:gd name="connsiteY1" fmla="*/ 310579 h 1703835"/>
                <a:gd name="connsiteX2" fmla="*/ 538207 w 538208"/>
                <a:gd name="connsiteY2" fmla="*/ 1525464 h 1703835"/>
                <a:gd name="connsiteX3" fmla="*/ 538208 w 538208"/>
                <a:gd name="connsiteY3" fmla="*/ 1525472 h 1703835"/>
                <a:gd name="connsiteX4" fmla="*/ 538208 w 538208"/>
                <a:gd name="connsiteY4" fmla="*/ 1703835 h 1703835"/>
                <a:gd name="connsiteX5" fmla="*/ 0 w 538208"/>
                <a:gd name="connsiteY5" fmla="*/ 1703835 h 1703835"/>
                <a:gd name="connsiteX6" fmla="*/ 0 w 538208"/>
                <a:gd name="connsiteY6" fmla="*/ 1528107 h 1703835"/>
                <a:gd name="connsiteX7" fmla="*/ 0 w 538208"/>
                <a:gd name="connsiteY7" fmla="*/ 310579 h 1703835"/>
                <a:gd name="connsiteX8" fmla="*/ 78819 w 538208"/>
                <a:gd name="connsiteY8" fmla="*/ 90966 h 1703835"/>
                <a:gd name="connsiteX9" fmla="*/ 269104 w 538208"/>
                <a:gd name="connsiteY9" fmla="*/ 0 h 1703835"/>
                <a:gd name="connsiteX10" fmla="*/ 459389 w 538208"/>
                <a:gd name="connsiteY10" fmla="*/ 90966 h 1703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8208" h="1703835">
                  <a:moveTo>
                    <a:pt x="459389" y="90966"/>
                  </a:moveTo>
                  <a:cubicBezTo>
                    <a:pt x="508088" y="147170"/>
                    <a:pt x="538208" y="224815"/>
                    <a:pt x="538208" y="310579"/>
                  </a:cubicBezTo>
                  <a:lnTo>
                    <a:pt x="538207" y="1525464"/>
                  </a:lnTo>
                  <a:lnTo>
                    <a:pt x="538208" y="1525472"/>
                  </a:lnTo>
                  <a:lnTo>
                    <a:pt x="538208" y="1703835"/>
                  </a:lnTo>
                  <a:lnTo>
                    <a:pt x="0" y="1703835"/>
                  </a:lnTo>
                  <a:lnTo>
                    <a:pt x="0" y="1528107"/>
                  </a:lnTo>
                  <a:lnTo>
                    <a:pt x="0" y="310579"/>
                  </a:lnTo>
                  <a:cubicBezTo>
                    <a:pt x="0" y="224814"/>
                    <a:pt x="30121" y="147170"/>
                    <a:pt x="78819" y="90966"/>
                  </a:cubicBezTo>
                  <a:cubicBezTo>
                    <a:pt x="127517" y="34762"/>
                    <a:pt x="194793" y="0"/>
                    <a:pt x="269104" y="0"/>
                  </a:cubicBezTo>
                  <a:cubicBezTo>
                    <a:pt x="343415" y="0"/>
                    <a:pt x="410691" y="34763"/>
                    <a:pt x="459389" y="90966"/>
                  </a:cubicBezTo>
                  <a:close/>
                </a:path>
              </a:pathLst>
            </a:custGeom>
            <a:noFill/>
            <a:ln w="3175" cmpd="sng">
              <a:solidFill>
                <a:schemeClr val="bg1"/>
              </a:solidFill>
              <a:prstDash val="dash"/>
              <a:round/>
            </a:ln>
          </p:spPr>
          <p:txBody>
            <a:bodyPr vert="vert" lIns="91429" tIns="45715" rIns="91429" bIns="4571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69" name="任意多边形 68"/>
            <p:cNvSpPr/>
            <p:nvPr/>
          </p:nvSpPr>
          <p:spPr>
            <a:xfrm rot="2768180">
              <a:off x="3588044" y="2549163"/>
              <a:ext cx="514350" cy="1594068"/>
            </a:xfrm>
            <a:custGeom>
              <a:avLst/>
              <a:gdLst>
                <a:gd name="connsiteX0" fmla="*/ 0 w 686310"/>
                <a:gd name="connsiteY0" fmla="*/ 13037 h 1799075"/>
                <a:gd name="connsiteX1" fmla="*/ 657209 w 686310"/>
                <a:gd name="connsiteY1" fmla="*/ 0 h 1799075"/>
                <a:gd name="connsiteX2" fmla="*/ 660693 w 686310"/>
                <a:gd name="connsiteY2" fmla="*/ 175694 h 1799075"/>
                <a:gd name="connsiteX3" fmla="*/ 686245 w 686310"/>
                <a:gd name="connsiteY3" fmla="*/ 1463887 h 1799075"/>
                <a:gd name="connsiteX4" fmla="*/ 594608 w 686310"/>
                <a:gd name="connsiteY4" fmla="*/ 1698155 h 1799075"/>
                <a:gd name="connsiteX5" fmla="*/ 364159 w 686310"/>
                <a:gd name="connsiteY5" fmla="*/ 1799009 h 1799075"/>
                <a:gd name="connsiteX6" fmla="*/ 129892 w 686310"/>
                <a:gd name="connsiteY6" fmla="*/ 1707372 h 1799075"/>
                <a:gd name="connsiteX7" fmla="*/ 29037 w 686310"/>
                <a:gd name="connsiteY7" fmla="*/ 1476923 h 1799075"/>
                <a:gd name="connsiteX8" fmla="*/ 3541 w 686310"/>
                <a:gd name="connsiteY8" fmla="*/ 191526 h 1799075"/>
                <a:gd name="connsiteX9" fmla="*/ 3540 w 686310"/>
                <a:gd name="connsiteY9" fmla="*/ 191518 h 1799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310" h="1799075">
                  <a:moveTo>
                    <a:pt x="0" y="13037"/>
                  </a:moveTo>
                  <a:lnTo>
                    <a:pt x="657209" y="0"/>
                  </a:lnTo>
                  <a:lnTo>
                    <a:pt x="660693" y="175694"/>
                  </a:lnTo>
                  <a:lnTo>
                    <a:pt x="686245" y="1463887"/>
                  </a:lnTo>
                  <a:cubicBezTo>
                    <a:pt x="688045" y="1554629"/>
                    <a:pt x="652894" y="1637510"/>
                    <a:pt x="594608" y="1698155"/>
                  </a:cubicBezTo>
                  <a:cubicBezTo>
                    <a:pt x="536322" y="1758800"/>
                    <a:pt x="454900" y="1797210"/>
                    <a:pt x="364159" y="1799009"/>
                  </a:cubicBezTo>
                  <a:cubicBezTo>
                    <a:pt x="273418" y="1800810"/>
                    <a:pt x="190536" y="1765658"/>
                    <a:pt x="129892" y="1707372"/>
                  </a:cubicBezTo>
                  <a:cubicBezTo>
                    <a:pt x="69247" y="1649087"/>
                    <a:pt x="30836" y="1567664"/>
                    <a:pt x="29037" y="1476923"/>
                  </a:cubicBezTo>
                  <a:lnTo>
                    <a:pt x="3541" y="191526"/>
                  </a:lnTo>
                  <a:lnTo>
                    <a:pt x="3540" y="191518"/>
                  </a:lnTo>
                  <a:close/>
                </a:path>
              </a:pathLst>
            </a:custGeom>
            <a:solidFill>
              <a:schemeClr val="accent1"/>
            </a:solidFill>
          </p:spPr>
          <p:style>
            <a:lnRef idx="0">
              <a:schemeClr val="lt1">
                <a:hueOff val="0"/>
                <a:satOff val="0"/>
                <a:lumOff val="0"/>
                <a:alphaOff val="0"/>
              </a:schemeClr>
            </a:lnRef>
            <a:fillRef idx="3">
              <a:schemeClr val="accent4">
                <a:hueOff val="-509452"/>
                <a:satOff val="-3414"/>
                <a:lumOff val="-3529"/>
                <a:alphaOff val="0"/>
              </a:schemeClr>
            </a:fillRef>
            <a:effectRef idx="2">
              <a:schemeClr val="accent4">
                <a:hueOff val="-509452"/>
                <a:satOff val="-3414"/>
                <a:lumOff val="-3529"/>
                <a:alphaOff val="0"/>
              </a:schemeClr>
            </a:effectRef>
            <a:fontRef idx="minor">
              <a:schemeClr val="lt1"/>
            </a:fontRef>
          </p:style>
          <p:txBody>
            <a:bodyPr vert="eaVert" lIns="0" tIns="288000" rIns="0" bIns="0" anchor="ct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添加内容</a:t>
              </a:r>
            </a:p>
          </p:txBody>
        </p:sp>
        <p:sp>
          <p:nvSpPr>
            <p:cNvPr id="33" name="任意多边形 32"/>
            <p:cNvSpPr>
              <a:spLocks noChangeArrowheads="1"/>
            </p:cNvSpPr>
            <p:nvPr/>
          </p:nvSpPr>
          <p:spPr bwMode="auto">
            <a:xfrm rot="2700000">
              <a:off x="4945460" y="1115397"/>
              <a:ext cx="492919" cy="1792288"/>
            </a:xfrm>
            <a:custGeom>
              <a:avLst/>
              <a:gdLst>
                <a:gd name="connsiteX0" fmla="*/ 561073 w 657338"/>
                <a:gd name="connsiteY0" fmla="*/ 96265 h 1792844"/>
                <a:gd name="connsiteX1" fmla="*/ 657338 w 657338"/>
                <a:gd name="connsiteY1" fmla="*/ 328669 h 1792844"/>
                <a:gd name="connsiteX2" fmla="*/ 657337 w 657338"/>
                <a:gd name="connsiteY2" fmla="*/ 1614319 h 1792844"/>
                <a:gd name="connsiteX3" fmla="*/ 657338 w 657338"/>
                <a:gd name="connsiteY3" fmla="*/ 1614327 h 1792844"/>
                <a:gd name="connsiteX4" fmla="*/ 657338 w 657338"/>
                <a:gd name="connsiteY4" fmla="*/ 1792843 h 1792844"/>
                <a:gd name="connsiteX5" fmla="*/ 0 w 657338"/>
                <a:gd name="connsiteY5" fmla="*/ 1792844 h 1792844"/>
                <a:gd name="connsiteX6" fmla="*/ 0 w 657338"/>
                <a:gd name="connsiteY6" fmla="*/ 1617116 h 1792844"/>
                <a:gd name="connsiteX7" fmla="*/ 0 w 657338"/>
                <a:gd name="connsiteY7" fmla="*/ 328669 h 1792844"/>
                <a:gd name="connsiteX8" fmla="*/ 96265 w 657338"/>
                <a:gd name="connsiteY8" fmla="*/ 96265 h 1792844"/>
                <a:gd name="connsiteX9" fmla="*/ 328669 w 657338"/>
                <a:gd name="connsiteY9" fmla="*/ 0 h 1792844"/>
                <a:gd name="connsiteX10" fmla="*/ 561073 w 657338"/>
                <a:gd name="connsiteY10" fmla="*/ 96265 h 1792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57338" h="1792844">
                  <a:moveTo>
                    <a:pt x="561073" y="96265"/>
                  </a:moveTo>
                  <a:cubicBezTo>
                    <a:pt x="620550" y="155742"/>
                    <a:pt x="657338" y="237910"/>
                    <a:pt x="657338" y="328669"/>
                  </a:cubicBezTo>
                  <a:lnTo>
                    <a:pt x="657337" y="1614319"/>
                  </a:lnTo>
                  <a:lnTo>
                    <a:pt x="657338" y="1614327"/>
                  </a:lnTo>
                  <a:lnTo>
                    <a:pt x="657338" y="1792843"/>
                  </a:lnTo>
                  <a:lnTo>
                    <a:pt x="0" y="1792844"/>
                  </a:lnTo>
                  <a:lnTo>
                    <a:pt x="0" y="1617116"/>
                  </a:lnTo>
                  <a:lnTo>
                    <a:pt x="0" y="328669"/>
                  </a:lnTo>
                  <a:cubicBezTo>
                    <a:pt x="0" y="237909"/>
                    <a:pt x="36788" y="155742"/>
                    <a:pt x="96265" y="96265"/>
                  </a:cubicBezTo>
                  <a:cubicBezTo>
                    <a:pt x="155742" y="36787"/>
                    <a:pt x="237910" y="0"/>
                    <a:pt x="328669" y="0"/>
                  </a:cubicBezTo>
                  <a:cubicBezTo>
                    <a:pt x="419428" y="0"/>
                    <a:pt x="501596" y="36788"/>
                    <a:pt x="561073" y="96265"/>
                  </a:cubicBezTo>
                  <a:close/>
                </a:path>
              </a:pathLst>
            </a:custGeom>
            <a:solidFill>
              <a:schemeClr val="accent1"/>
            </a:solidFill>
            <a:ln w="3175" cmpd="sng">
              <a:noFill/>
              <a:round/>
            </a:ln>
          </p:spPr>
          <p:txBody>
            <a:bodyPr vert="eaVert" lIns="0" tIns="288000" rIns="0" bIns="0" anchor="ct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添加内容</a:t>
              </a:r>
            </a:p>
          </p:txBody>
        </p:sp>
        <p:sp>
          <p:nvSpPr>
            <p:cNvPr id="34" name="任意多边形 33"/>
            <p:cNvSpPr>
              <a:spLocks noChangeArrowheads="1"/>
            </p:cNvSpPr>
            <p:nvPr/>
          </p:nvSpPr>
          <p:spPr bwMode="auto">
            <a:xfrm rot="2700000">
              <a:off x="4990108" y="1159251"/>
              <a:ext cx="403622" cy="1703388"/>
            </a:xfrm>
            <a:custGeom>
              <a:avLst/>
              <a:gdLst>
                <a:gd name="connsiteX0" fmla="*/ 459389 w 538208"/>
                <a:gd name="connsiteY0" fmla="*/ 90966 h 1703835"/>
                <a:gd name="connsiteX1" fmla="*/ 538208 w 538208"/>
                <a:gd name="connsiteY1" fmla="*/ 310579 h 1703835"/>
                <a:gd name="connsiteX2" fmla="*/ 538207 w 538208"/>
                <a:gd name="connsiteY2" fmla="*/ 1525464 h 1703835"/>
                <a:gd name="connsiteX3" fmla="*/ 538208 w 538208"/>
                <a:gd name="connsiteY3" fmla="*/ 1525472 h 1703835"/>
                <a:gd name="connsiteX4" fmla="*/ 538208 w 538208"/>
                <a:gd name="connsiteY4" fmla="*/ 1703835 h 1703835"/>
                <a:gd name="connsiteX5" fmla="*/ 0 w 538208"/>
                <a:gd name="connsiteY5" fmla="*/ 1703835 h 1703835"/>
                <a:gd name="connsiteX6" fmla="*/ 0 w 538208"/>
                <a:gd name="connsiteY6" fmla="*/ 1528107 h 1703835"/>
                <a:gd name="connsiteX7" fmla="*/ 0 w 538208"/>
                <a:gd name="connsiteY7" fmla="*/ 310579 h 1703835"/>
                <a:gd name="connsiteX8" fmla="*/ 78819 w 538208"/>
                <a:gd name="connsiteY8" fmla="*/ 90966 h 1703835"/>
                <a:gd name="connsiteX9" fmla="*/ 269104 w 538208"/>
                <a:gd name="connsiteY9" fmla="*/ 0 h 1703835"/>
                <a:gd name="connsiteX10" fmla="*/ 459389 w 538208"/>
                <a:gd name="connsiteY10" fmla="*/ 90966 h 1703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8208" h="1703835">
                  <a:moveTo>
                    <a:pt x="459389" y="90966"/>
                  </a:moveTo>
                  <a:cubicBezTo>
                    <a:pt x="508088" y="147170"/>
                    <a:pt x="538208" y="224815"/>
                    <a:pt x="538208" y="310579"/>
                  </a:cubicBezTo>
                  <a:lnTo>
                    <a:pt x="538207" y="1525464"/>
                  </a:lnTo>
                  <a:lnTo>
                    <a:pt x="538208" y="1525472"/>
                  </a:lnTo>
                  <a:lnTo>
                    <a:pt x="538208" y="1703835"/>
                  </a:lnTo>
                  <a:lnTo>
                    <a:pt x="0" y="1703835"/>
                  </a:lnTo>
                  <a:lnTo>
                    <a:pt x="0" y="1528107"/>
                  </a:lnTo>
                  <a:lnTo>
                    <a:pt x="0" y="310579"/>
                  </a:lnTo>
                  <a:cubicBezTo>
                    <a:pt x="0" y="224814"/>
                    <a:pt x="30121" y="147170"/>
                    <a:pt x="78819" y="90966"/>
                  </a:cubicBezTo>
                  <a:cubicBezTo>
                    <a:pt x="127517" y="34762"/>
                    <a:pt x="194793" y="0"/>
                    <a:pt x="269104" y="0"/>
                  </a:cubicBezTo>
                  <a:cubicBezTo>
                    <a:pt x="343415" y="0"/>
                    <a:pt x="410691" y="34763"/>
                    <a:pt x="459389" y="90966"/>
                  </a:cubicBezTo>
                  <a:close/>
                </a:path>
              </a:pathLst>
            </a:custGeom>
            <a:noFill/>
            <a:ln w="3175" cmpd="sng">
              <a:solidFill>
                <a:schemeClr val="bg1"/>
              </a:solidFill>
              <a:prstDash val="dash"/>
              <a:round/>
            </a:ln>
          </p:spPr>
          <p:txBody>
            <a:bodyPr vert="vert" lIns="91429" tIns="45715" rIns="91429" bIns="4571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41" name="任意多边形 40"/>
            <p:cNvSpPr>
              <a:spLocks noChangeArrowheads="1"/>
            </p:cNvSpPr>
            <p:nvPr/>
          </p:nvSpPr>
          <p:spPr bwMode="auto">
            <a:xfrm rot="13500000">
              <a:off x="3716933" y="2426051"/>
              <a:ext cx="403622" cy="1703388"/>
            </a:xfrm>
            <a:custGeom>
              <a:avLst/>
              <a:gdLst>
                <a:gd name="connsiteX0" fmla="*/ 459389 w 538208"/>
                <a:gd name="connsiteY0" fmla="*/ 90966 h 1703835"/>
                <a:gd name="connsiteX1" fmla="*/ 538208 w 538208"/>
                <a:gd name="connsiteY1" fmla="*/ 310579 h 1703835"/>
                <a:gd name="connsiteX2" fmla="*/ 538207 w 538208"/>
                <a:gd name="connsiteY2" fmla="*/ 1525464 h 1703835"/>
                <a:gd name="connsiteX3" fmla="*/ 538208 w 538208"/>
                <a:gd name="connsiteY3" fmla="*/ 1525472 h 1703835"/>
                <a:gd name="connsiteX4" fmla="*/ 538208 w 538208"/>
                <a:gd name="connsiteY4" fmla="*/ 1703835 h 1703835"/>
                <a:gd name="connsiteX5" fmla="*/ 0 w 538208"/>
                <a:gd name="connsiteY5" fmla="*/ 1703835 h 1703835"/>
                <a:gd name="connsiteX6" fmla="*/ 0 w 538208"/>
                <a:gd name="connsiteY6" fmla="*/ 1528107 h 1703835"/>
                <a:gd name="connsiteX7" fmla="*/ 0 w 538208"/>
                <a:gd name="connsiteY7" fmla="*/ 310579 h 1703835"/>
                <a:gd name="connsiteX8" fmla="*/ 78819 w 538208"/>
                <a:gd name="connsiteY8" fmla="*/ 90966 h 1703835"/>
                <a:gd name="connsiteX9" fmla="*/ 269104 w 538208"/>
                <a:gd name="connsiteY9" fmla="*/ 0 h 1703835"/>
                <a:gd name="connsiteX10" fmla="*/ 459389 w 538208"/>
                <a:gd name="connsiteY10" fmla="*/ 90966 h 1703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8208" h="1703835">
                  <a:moveTo>
                    <a:pt x="459389" y="90966"/>
                  </a:moveTo>
                  <a:cubicBezTo>
                    <a:pt x="508088" y="147170"/>
                    <a:pt x="538208" y="224815"/>
                    <a:pt x="538208" y="310579"/>
                  </a:cubicBezTo>
                  <a:lnTo>
                    <a:pt x="538207" y="1525464"/>
                  </a:lnTo>
                  <a:lnTo>
                    <a:pt x="538208" y="1525472"/>
                  </a:lnTo>
                  <a:lnTo>
                    <a:pt x="538208" y="1703835"/>
                  </a:lnTo>
                  <a:lnTo>
                    <a:pt x="0" y="1703835"/>
                  </a:lnTo>
                  <a:lnTo>
                    <a:pt x="0" y="1528107"/>
                  </a:lnTo>
                  <a:lnTo>
                    <a:pt x="0" y="310579"/>
                  </a:lnTo>
                  <a:cubicBezTo>
                    <a:pt x="0" y="224814"/>
                    <a:pt x="30121" y="147170"/>
                    <a:pt x="78819" y="90966"/>
                  </a:cubicBezTo>
                  <a:cubicBezTo>
                    <a:pt x="127517" y="34762"/>
                    <a:pt x="194793" y="0"/>
                    <a:pt x="269104" y="0"/>
                  </a:cubicBezTo>
                  <a:cubicBezTo>
                    <a:pt x="343415" y="0"/>
                    <a:pt x="410691" y="34763"/>
                    <a:pt x="459389" y="90966"/>
                  </a:cubicBezTo>
                  <a:close/>
                </a:path>
              </a:pathLst>
            </a:custGeom>
            <a:noFill/>
            <a:ln w="3175" cmpd="sng">
              <a:solidFill>
                <a:schemeClr val="bg1"/>
              </a:solidFill>
              <a:prstDash val="dash"/>
              <a:round/>
            </a:ln>
          </p:spPr>
          <p:txBody>
            <a:bodyPr vert="vert" lIns="91429" tIns="45715" rIns="91429" bIns="45715"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72" name="椭圆 71"/>
            <p:cNvSpPr/>
            <p:nvPr/>
          </p:nvSpPr>
          <p:spPr>
            <a:xfrm>
              <a:off x="4208463" y="2312598"/>
              <a:ext cx="690562" cy="691200"/>
            </a:xfrm>
            <a:prstGeom prst="ellipse">
              <a:avLst/>
            </a:prstGeom>
            <a:solidFill>
              <a:schemeClr val="bg1"/>
            </a:solidFill>
          </p:spPr>
          <p:style>
            <a:lnRef idx="0">
              <a:schemeClr val="lt1">
                <a:hueOff val="0"/>
                <a:satOff val="0"/>
                <a:lumOff val="0"/>
                <a:alphaOff val="0"/>
              </a:schemeClr>
            </a:lnRef>
            <a:fillRef idx="3">
              <a:schemeClr val="accent4">
                <a:hueOff val="-509452"/>
                <a:satOff val="-3414"/>
                <a:lumOff val="-3529"/>
                <a:alphaOff val="0"/>
              </a:schemeClr>
            </a:fillRef>
            <a:effectRef idx="2">
              <a:schemeClr val="accent4">
                <a:hueOff val="-509452"/>
                <a:satOff val="-3414"/>
                <a:lumOff val="-3529"/>
                <a:alphaOff val="0"/>
              </a:schemeClr>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46FB6">
                      <a:lumMod val="75000"/>
                    </a:srgbClr>
                  </a:solidFill>
                  <a:effectLst/>
                  <a:uLnTx/>
                  <a:uFillTx/>
                  <a:latin typeface="微软雅黑" panose="020B0503020204020204" pitchFamily="34" charset="-122"/>
                  <a:ea typeface="幼圆" panose="02010509060101010101" charset="-122"/>
                  <a:cs typeface="+mn-cs"/>
                </a:rPr>
                <a:t>文本</a:t>
              </a:r>
              <a:endParaRPr kumimoji="0" lang="zh-CN" altLang="en-US" sz="4400" b="0" i="0" u="none" strike="noStrike" kern="1200" cap="none" spc="0" normalizeH="0" baseline="0" noProof="0" dirty="0">
                <a:ln>
                  <a:noFill/>
                </a:ln>
                <a:solidFill>
                  <a:srgbClr val="FFFFFF"/>
                </a:solidFill>
                <a:effectLst/>
                <a:uLnTx/>
                <a:uFillTx/>
                <a:latin typeface="微软雅黑" panose="020B0503020204020204" pitchFamily="34" charset="-122"/>
                <a:ea typeface="幼圆" panose="02010509060101010101" charset="-122"/>
                <a:cs typeface="+mn-cs"/>
              </a:endParaRPr>
            </a:p>
          </p:txBody>
        </p:sp>
      </p:grpSp>
      <p:sp>
        <p:nvSpPr>
          <p:cNvPr id="75" name="矩形 74"/>
          <p:cNvSpPr/>
          <p:nvPr/>
        </p:nvSpPr>
        <p:spPr>
          <a:xfrm>
            <a:off x="703263" y="1626993"/>
            <a:ext cx="2476500" cy="892873"/>
          </a:xfrm>
          <a:prstGeom prst="rect">
            <a:avLst/>
          </a:prstGeom>
        </p:spPr>
        <p:txBody>
          <a:bodyPr>
            <a:spAutoFit/>
          </a:bodyPr>
          <a:lstStyle/>
          <a:p>
            <a:pPr marL="0" marR="0" lvl="0" indent="0" algn="just"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FFFFFF">
                    <a:lumMod val="65000"/>
                  </a:srgbClr>
                </a:solidFill>
                <a:effectLst/>
                <a:uLnTx/>
                <a:uFillTx/>
                <a:latin typeface="幼圆" panose="02010509060101010101" charset="-122"/>
                <a:ea typeface="幼圆" panose="02010509060101010101" charset="-122"/>
                <a:cs typeface="+mn-cs"/>
              </a:rPr>
              <a:t>此处输入文本此处入文本此处输入文本此处输入文本此处输入文本此处输入</a:t>
            </a:r>
          </a:p>
        </p:txBody>
      </p:sp>
      <p:sp>
        <p:nvSpPr>
          <p:cNvPr id="77" name="矩形 76"/>
          <p:cNvSpPr/>
          <p:nvPr/>
        </p:nvSpPr>
        <p:spPr>
          <a:xfrm>
            <a:off x="5973763" y="1626993"/>
            <a:ext cx="2476500" cy="932563"/>
          </a:xfrm>
          <a:prstGeom prst="rect">
            <a:avLst/>
          </a:prstGeom>
        </p:spPr>
        <p:txBody>
          <a:bodyPr>
            <a:spAutoFit/>
          </a:bodyPr>
          <a:lstStyle/>
          <a:p>
            <a:pPr marL="0" marR="0" lvl="0" indent="0" algn="just"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FFFFFF">
                    <a:lumMod val="65000"/>
                  </a:srgbClr>
                </a:solidFill>
                <a:effectLst/>
                <a:uLnTx/>
                <a:uFillTx/>
                <a:latin typeface="微软雅黑" panose="020B0503020204020204" pitchFamily="34" charset="-122"/>
                <a:ea typeface="微软雅黑" panose="020B0503020204020204" pitchFamily="34" charset="-122"/>
                <a:cs typeface="+mn-cs"/>
              </a:rPr>
              <a:t>此处输入文本此处入文本此处输入文本此处输入文本此处输入文本此处输入</a:t>
            </a:r>
            <a:endParaRPr kumimoji="0" lang="zh-CN" altLang="en-US" sz="1400" b="0" i="0" u="none" strike="noStrike" kern="1200" cap="none" spc="0" normalizeH="0" baseline="0" noProof="0" dirty="0">
              <a:ln>
                <a:noFill/>
              </a:ln>
              <a:solidFill>
                <a:srgbClr val="FFFFFF">
                  <a:lumMod val="65000"/>
                </a:srgbClr>
              </a:solidFill>
              <a:effectLst/>
              <a:uLnTx/>
              <a:uFillTx/>
              <a:latin typeface="幼圆" panose="02010509060101010101" charset="-122"/>
              <a:ea typeface="幼圆" panose="02010509060101010101" charset="-122"/>
              <a:cs typeface="+mn-cs"/>
            </a:endParaRPr>
          </a:p>
        </p:txBody>
      </p:sp>
      <p:sp>
        <p:nvSpPr>
          <p:cNvPr id="78" name="矩形 77"/>
          <p:cNvSpPr/>
          <p:nvPr/>
        </p:nvSpPr>
        <p:spPr>
          <a:xfrm>
            <a:off x="703263" y="2942634"/>
            <a:ext cx="2476500" cy="932563"/>
          </a:xfrm>
          <a:prstGeom prst="rect">
            <a:avLst/>
          </a:prstGeom>
        </p:spPr>
        <p:txBody>
          <a:bodyPr>
            <a:spAutoFit/>
          </a:bodyPr>
          <a:lstStyle/>
          <a:p>
            <a:pPr marL="0" marR="0" lvl="0" indent="0" algn="just"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FFFFFF">
                    <a:lumMod val="65000"/>
                  </a:srgbClr>
                </a:solidFill>
                <a:effectLst/>
                <a:uLnTx/>
                <a:uFillTx/>
                <a:latin typeface="微软雅黑" panose="020B0503020204020204" pitchFamily="34" charset="-122"/>
                <a:ea typeface="微软雅黑" panose="020B0503020204020204" pitchFamily="34" charset="-122"/>
                <a:cs typeface="+mn-cs"/>
              </a:rPr>
              <a:t>此处输入文本此处入文本此处输入文本此处输入文本此处输入文本此处输入</a:t>
            </a:r>
            <a:endParaRPr kumimoji="0" lang="zh-CN" altLang="en-US" sz="1400" b="0" i="0" u="none" strike="noStrike" kern="1200" cap="none" spc="0" normalizeH="0" baseline="0" noProof="0" dirty="0">
              <a:ln>
                <a:noFill/>
              </a:ln>
              <a:solidFill>
                <a:srgbClr val="FFFFFF">
                  <a:lumMod val="65000"/>
                </a:srgbClr>
              </a:solidFill>
              <a:effectLst/>
              <a:uLnTx/>
              <a:uFillTx/>
              <a:latin typeface="幼圆" panose="02010509060101010101" charset="-122"/>
              <a:ea typeface="幼圆" panose="02010509060101010101" charset="-122"/>
              <a:cs typeface="+mn-cs"/>
            </a:endParaRPr>
          </a:p>
        </p:txBody>
      </p:sp>
      <p:sp>
        <p:nvSpPr>
          <p:cNvPr id="79" name="矩形 78"/>
          <p:cNvSpPr/>
          <p:nvPr/>
        </p:nvSpPr>
        <p:spPr>
          <a:xfrm>
            <a:off x="5973763" y="2942634"/>
            <a:ext cx="2476500" cy="932563"/>
          </a:xfrm>
          <a:prstGeom prst="rect">
            <a:avLst/>
          </a:prstGeom>
        </p:spPr>
        <p:txBody>
          <a:bodyPr>
            <a:spAutoFit/>
          </a:bodyPr>
          <a:lstStyle/>
          <a:p>
            <a:pPr marL="0" marR="0" lvl="0" indent="0" algn="just"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FFFFFF">
                    <a:lumMod val="65000"/>
                  </a:srgbClr>
                </a:solidFill>
                <a:effectLst/>
                <a:uLnTx/>
                <a:uFillTx/>
                <a:latin typeface="微软雅黑" panose="020B0503020204020204" pitchFamily="34" charset="-122"/>
                <a:ea typeface="微软雅黑" panose="020B0503020204020204" pitchFamily="34" charset="-122"/>
                <a:cs typeface="+mn-cs"/>
              </a:rPr>
              <a:t>此处输入文本此处入文本此处输入文本此处输入文本此处输入文本此处输入</a:t>
            </a:r>
            <a:endParaRPr kumimoji="0" lang="zh-CN" altLang="en-US" sz="1400" b="0" i="0" u="none" strike="noStrike" kern="1200" cap="none" spc="0" normalizeH="0" baseline="0" noProof="0" dirty="0">
              <a:ln>
                <a:noFill/>
              </a:ln>
              <a:solidFill>
                <a:srgbClr val="FFFFFF">
                  <a:lumMod val="65000"/>
                </a:srgbClr>
              </a:solidFill>
              <a:effectLst/>
              <a:uLnTx/>
              <a:uFillTx/>
              <a:latin typeface="幼圆" panose="02010509060101010101" charset="-122"/>
              <a:ea typeface="幼圆" panose="02010509060101010101" charset="-122"/>
              <a:cs typeface="+mn-cs"/>
            </a:endParaRPr>
          </a:p>
        </p:txBody>
      </p:sp>
      <p:sp>
        <p:nvSpPr>
          <p:cNvPr id="5" name="标题 4"/>
          <p:cNvSpPr>
            <a:spLocks noGrp="1"/>
          </p:cNvSpPr>
          <p:nvPr>
            <p:ph type="title" idx="4294967295"/>
          </p:nvPr>
        </p:nvSpPr>
        <p:spPr>
          <a:xfrm>
            <a:off x="0" y="141288"/>
            <a:ext cx="8229600" cy="519112"/>
          </a:xfrm>
        </p:spPr>
        <p:txBody>
          <a:bodyPr rtlCol="0">
            <a:normAutofit fontScale="90000"/>
          </a:bodyPr>
          <a:lstStyle/>
          <a:p>
            <a:pPr>
              <a:defRPr/>
            </a:pPr>
            <a:r>
              <a:rPr lang="zh-CN" altLang="en-US" dirty="0"/>
              <a:t>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childTnLst>
                          </p:cTn>
                        </p:par>
                        <p:par>
                          <p:cTn id="12" fill="hold">
                            <p:stCondLst>
                              <p:cond delay="0"/>
                            </p:stCondLst>
                            <p:childTnLst>
                              <p:par>
                                <p:cTn id="13" presetID="6" presetClass="entr" presetSubtype="32"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circle(out)">
                                      <p:cBhvr>
                                        <p:cTn id="15" dur="2000"/>
                                        <p:tgtEl>
                                          <p:spTgt spid="2"/>
                                        </p:tgtEl>
                                      </p:cBhvr>
                                    </p:animEffect>
                                  </p:childTnLst>
                                </p:cTn>
                              </p:par>
                            </p:childTnLst>
                          </p:cTn>
                        </p:par>
                        <p:par>
                          <p:cTn id="16" fill="hold">
                            <p:stCondLst>
                              <p:cond delay="2000"/>
                            </p:stCondLst>
                            <p:childTnLst>
                              <p:par>
                                <p:cTn id="17" presetID="22" presetClass="entr" presetSubtype="2" fill="hold" grpId="0" nodeType="afterEffect">
                                  <p:stCondLst>
                                    <p:cond delay="0"/>
                                  </p:stCondLst>
                                  <p:childTnLst>
                                    <p:set>
                                      <p:cBhvr>
                                        <p:cTn id="18" dur="1" fill="hold">
                                          <p:stCondLst>
                                            <p:cond delay="0"/>
                                          </p:stCondLst>
                                        </p:cTn>
                                        <p:tgtEl>
                                          <p:spTgt spid="75"/>
                                        </p:tgtEl>
                                        <p:attrNameLst>
                                          <p:attrName>style.visibility</p:attrName>
                                        </p:attrNameLst>
                                      </p:cBhvr>
                                      <p:to>
                                        <p:strVal val="visible"/>
                                      </p:to>
                                    </p:set>
                                    <p:animEffect transition="in" filter="wipe(right)">
                                      <p:cBhvr>
                                        <p:cTn id="19" dur="500"/>
                                        <p:tgtEl>
                                          <p:spTgt spid="75"/>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77"/>
                                        </p:tgtEl>
                                        <p:attrNameLst>
                                          <p:attrName>style.visibility</p:attrName>
                                        </p:attrNameLst>
                                      </p:cBhvr>
                                      <p:to>
                                        <p:strVal val="visible"/>
                                      </p:to>
                                    </p:set>
                                    <p:animEffect transition="in" filter="wipe(left)">
                                      <p:cBhvr>
                                        <p:cTn id="22" dur="500"/>
                                        <p:tgtEl>
                                          <p:spTgt spid="77"/>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79"/>
                                        </p:tgtEl>
                                        <p:attrNameLst>
                                          <p:attrName>style.visibility</p:attrName>
                                        </p:attrNameLst>
                                      </p:cBhvr>
                                      <p:to>
                                        <p:strVal val="visible"/>
                                      </p:to>
                                    </p:set>
                                    <p:animEffect transition="in" filter="wipe(left)">
                                      <p:cBhvr>
                                        <p:cTn id="25" dur="500"/>
                                        <p:tgtEl>
                                          <p:spTgt spid="79"/>
                                        </p:tgtEl>
                                      </p:cBhvr>
                                    </p:animEffect>
                                  </p:childTnLst>
                                </p:cTn>
                              </p:par>
                              <p:par>
                                <p:cTn id="26" presetID="22" presetClass="entr" presetSubtype="2" fill="hold" grpId="0" nodeType="withEffect">
                                  <p:stCondLst>
                                    <p:cond delay="0"/>
                                  </p:stCondLst>
                                  <p:childTnLst>
                                    <p:set>
                                      <p:cBhvr>
                                        <p:cTn id="27" dur="1" fill="hold">
                                          <p:stCondLst>
                                            <p:cond delay="0"/>
                                          </p:stCondLst>
                                        </p:cTn>
                                        <p:tgtEl>
                                          <p:spTgt spid="78"/>
                                        </p:tgtEl>
                                        <p:attrNameLst>
                                          <p:attrName>style.visibility</p:attrName>
                                        </p:attrNameLst>
                                      </p:cBhvr>
                                      <p:to>
                                        <p:strVal val="visible"/>
                                      </p:to>
                                    </p:set>
                                    <p:animEffect transition="in" filter="wipe(right)">
                                      <p:cBhvr>
                                        <p:cTn id="28"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p:bldP spid="77" grpId="0"/>
      <p:bldP spid="78" grpId="0"/>
      <p:bldP spid="79"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3"/>
          <p:cNvSpPr/>
          <p:nvPr/>
        </p:nvSpPr>
        <p:spPr>
          <a:xfrm>
            <a:off x="2295525" y="1584672"/>
            <a:ext cx="5327650" cy="1131094"/>
          </a:xfrm>
          <a:custGeom>
            <a:avLst/>
            <a:gdLst>
              <a:gd name="connsiteX0" fmla="*/ 0 w 5688632"/>
              <a:gd name="connsiteY0" fmla="*/ 0 h 2053062"/>
              <a:gd name="connsiteX1" fmla="*/ 5688632 w 5688632"/>
              <a:gd name="connsiteY1" fmla="*/ 0 h 2053062"/>
              <a:gd name="connsiteX2" fmla="*/ 5688632 w 5688632"/>
              <a:gd name="connsiteY2" fmla="*/ 2053062 h 2053062"/>
              <a:gd name="connsiteX3" fmla="*/ 0 w 5688632"/>
              <a:gd name="connsiteY3" fmla="*/ 2053062 h 2053062"/>
              <a:gd name="connsiteX4" fmla="*/ 0 w 5688632"/>
              <a:gd name="connsiteY4" fmla="*/ 0 h 2053062"/>
              <a:gd name="connsiteX0-1" fmla="*/ 433137 w 5688632"/>
              <a:gd name="connsiteY0-2" fmla="*/ 12032 h 2053062"/>
              <a:gd name="connsiteX1-3" fmla="*/ 5688632 w 5688632"/>
              <a:gd name="connsiteY1-4" fmla="*/ 0 h 2053062"/>
              <a:gd name="connsiteX2-5" fmla="*/ 5688632 w 5688632"/>
              <a:gd name="connsiteY2-6" fmla="*/ 2053062 h 2053062"/>
              <a:gd name="connsiteX3-7" fmla="*/ 0 w 5688632"/>
              <a:gd name="connsiteY3-8" fmla="*/ 2053062 h 2053062"/>
              <a:gd name="connsiteX4-9" fmla="*/ 433137 w 5688632"/>
              <a:gd name="connsiteY4-10" fmla="*/ 12032 h 205306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5688632" h="2053062">
                <a:moveTo>
                  <a:pt x="433137" y="12032"/>
                </a:moveTo>
                <a:lnTo>
                  <a:pt x="5688632" y="0"/>
                </a:lnTo>
                <a:lnTo>
                  <a:pt x="5688632" y="2053062"/>
                </a:lnTo>
                <a:lnTo>
                  <a:pt x="0" y="2053062"/>
                </a:lnTo>
                <a:lnTo>
                  <a:pt x="433137" y="12032"/>
                </a:lnTo>
                <a:close/>
              </a:path>
            </a:pathLst>
          </a:custGeom>
          <a:solidFill>
            <a:schemeClr val="accent1">
              <a:lumMod val="20000"/>
              <a:lumOff val="80000"/>
            </a:schemeClr>
          </a:solidFill>
          <a:ln w="25400" cap="flat" cmpd="sng" algn="ctr">
            <a:noFill/>
            <a:prstDash val="solid"/>
          </a:ln>
          <a:effectLst/>
        </p:spPr>
        <p:txBody>
          <a:bodyPr lIns="1620000" tIns="46800" rIns="72000" bIns="46800" anchor="ctr"/>
          <a:lstStyle/>
          <a:p>
            <a:pPr marL="0" marR="0" lvl="1" indent="0" algn="ctr" defTabSz="488950" rtl="0" eaLnBrk="1" fontAlgn="auto" latinLnBrk="0" hangingPunct="1">
              <a:lnSpc>
                <a:spcPct val="130000"/>
              </a:lnSpc>
              <a:spcBef>
                <a:spcPts val="0"/>
              </a:spcBef>
              <a:spcAft>
                <a:spcPct val="15000"/>
              </a:spcAft>
              <a:buClrTx/>
              <a:buSzTx/>
              <a:buFontTx/>
              <a:buNone/>
              <a:defRPr/>
            </a:pPr>
            <a:r>
              <a:rPr kumimoji="0" lang="zh-CN" altLang="en-US" sz="1400" b="0" i="0" u="none" strike="noStrike" kern="1200" cap="none" spc="0" normalizeH="0" baseline="0" noProof="0" dirty="0">
                <a:solidFill>
                  <a:srgbClr val="47494B">
                    <a:lumMod val="50000"/>
                    <a:lumOff val="50000"/>
                  </a:srgbClr>
                </a:solidFill>
                <a:effectLst/>
                <a:uLnTx/>
                <a:uFillTx/>
                <a:latin typeface="幼圆" panose="02010509060101010101" charset="-122"/>
                <a:ea typeface="幼圆" panose="02010509060101010101" charset="-122"/>
                <a:cs typeface="Times New Roman" panose="02020603050405020304" pitchFamily="18" charset="0"/>
              </a:rPr>
              <a:t>请在此处输入您的文本，或者将您的文本粘贴到此处。请在此处输入您的请在此处输入您的文本，或者将您的文本粘贴到此处。请在此处</a:t>
            </a:r>
          </a:p>
        </p:txBody>
      </p:sp>
      <p:sp>
        <p:nvSpPr>
          <p:cNvPr id="12" name="直角三角形 2"/>
          <p:cNvSpPr/>
          <p:nvPr/>
        </p:nvSpPr>
        <p:spPr>
          <a:xfrm rot="17117050" flipH="1">
            <a:off x="2566731" y="1814580"/>
            <a:ext cx="803672" cy="1382713"/>
          </a:xfrm>
          <a:custGeom>
            <a:avLst/>
            <a:gdLst>
              <a:gd name="connsiteX0" fmla="*/ 0 w 2088232"/>
              <a:gd name="connsiteY0" fmla="*/ 1842558 h 1842558"/>
              <a:gd name="connsiteX1" fmla="*/ 0 w 2088232"/>
              <a:gd name="connsiteY1" fmla="*/ 0 h 1842558"/>
              <a:gd name="connsiteX2" fmla="*/ 2088232 w 2088232"/>
              <a:gd name="connsiteY2" fmla="*/ 1842558 h 1842558"/>
              <a:gd name="connsiteX3" fmla="*/ 0 w 2088232"/>
              <a:gd name="connsiteY3" fmla="*/ 1842558 h 1842558"/>
              <a:gd name="connsiteX0-1" fmla="*/ 0 w 1625488"/>
              <a:gd name="connsiteY0-2" fmla="*/ 1842558 h 1842558"/>
              <a:gd name="connsiteX1-3" fmla="*/ 0 w 1625488"/>
              <a:gd name="connsiteY1-4" fmla="*/ 0 h 1842558"/>
              <a:gd name="connsiteX2-5" fmla="*/ 1625488 w 1625488"/>
              <a:gd name="connsiteY2-6" fmla="*/ 843012 h 1842558"/>
              <a:gd name="connsiteX3-7" fmla="*/ 0 w 1625488"/>
              <a:gd name="connsiteY3-8" fmla="*/ 1842558 h 1842558"/>
              <a:gd name="connsiteX0-9" fmla="*/ 0 w 1690209"/>
              <a:gd name="connsiteY0-10" fmla="*/ 1842558 h 1842558"/>
              <a:gd name="connsiteX1-11" fmla="*/ 0 w 1690209"/>
              <a:gd name="connsiteY1-12" fmla="*/ 0 h 1842558"/>
              <a:gd name="connsiteX2-13" fmla="*/ 1690209 w 1690209"/>
              <a:gd name="connsiteY2-14" fmla="*/ 149753 h 1842558"/>
              <a:gd name="connsiteX3-15" fmla="*/ 0 w 1690209"/>
              <a:gd name="connsiteY3-16" fmla="*/ 1842558 h 1842558"/>
            </a:gdLst>
            <a:ahLst/>
            <a:cxnLst>
              <a:cxn ang="0">
                <a:pos x="connsiteX0-1" y="connsiteY0-2"/>
              </a:cxn>
              <a:cxn ang="0">
                <a:pos x="connsiteX1-3" y="connsiteY1-4"/>
              </a:cxn>
              <a:cxn ang="0">
                <a:pos x="connsiteX2-5" y="connsiteY2-6"/>
              </a:cxn>
              <a:cxn ang="0">
                <a:pos x="connsiteX3-7" y="connsiteY3-8"/>
              </a:cxn>
            </a:cxnLst>
            <a:rect l="l" t="t" r="r" b="b"/>
            <a:pathLst>
              <a:path w="1690209" h="1842558">
                <a:moveTo>
                  <a:pt x="0" y="1842558"/>
                </a:moveTo>
                <a:lnTo>
                  <a:pt x="0" y="0"/>
                </a:lnTo>
                <a:lnTo>
                  <a:pt x="1690209" y="149753"/>
                </a:lnTo>
                <a:lnTo>
                  <a:pt x="0" y="1842558"/>
                </a:lnTo>
                <a:close/>
              </a:path>
            </a:pathLst>
          </a:custGeom>
          <a:solidFill>
            <a:schemeClr val="accent1"/>
          </a:soli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14" name="任意多边形 13"/>
          <p:cNvSpPr/>
          <p:nvPr/>
        </p:nvSpPr>
        <p:spPr>
          <a:xfrm>
            <a:off x="1520826" y="1275606"/>
            <a:ext cx="2314575" cy="1027510"/>
          </a:xfrm>
          <a:custGeom>
            <a:avLst/>
            <a:gdLst>
              <a:gd name="connsiteX0" fmla="*/ 271763 w 2315387"/>
              <a:gd name="connsiteY0" fmla="*/ 0 h 1620180"/>
              <a:gd name="connsiteX1" fmla="*/ 1824103 w 2315387"/>
              <a:gd name="connsiteY1" fmla="*/ 232317 h 1620180"/>
              <a:gd name="connsiteX2" fmla="*/ 2315387 w 2315387"/>
              <a:gd name="connsiteY2" fmla="*/ 1620180 h 1620180"/>
              <a:gd name="connsiteX3" fmla="*/ 0 w 2315387"/>
              <a:gd name="connsiteY3" fmla="*/ 1528412 h 1620180"/>
            </a:gdLst>
            <a:ahLst/>
            <a:cxnLst>
              <a:cxn ang="0">
                <a:pos x="connsiteX0" y="connsiteY0"/>
              </a:cxn>
              <a:cxn ang="0">
                <a:pos x="connsiteX1" y="connsiteY1"/>
              </a:cxn>
              <a:cxn ang="0">
                <a:pos x="connsiteX2" y="connsiteY2"/>
              </a:cxn>
              <a:cxn ang="0">
                <a:pos x="connsiteX3" y="connsiteY3"/>
              </a:cxn>
            </a:cxnLst>
            <a:rect l="l" t="t" r="r" b="b"/>
            <a:pathLst>
              <a:path w="2315387" h="1620180">
                <a:moveTo>
                  <a:pt x="271763" y="0"/>
                </a:moveTo>
                <a:lnTo>
                  <a:pt x="1824103" y="232317"/>
                </a:lnTo>
                <a:lnTo>
                  <a:pt x="2315387" y="1620180"/>
                </a:lnTo>
                <a:lnTo>
                  <a:pt x="0" y="1528412"/>
                </a:lnTo>
                <a:close/>
              </a:path>
            </a:pathLst>
          </a:custGeom>
          <a:solidFill>
            <a:schemeClr val="accent1">
              <a:lumMod val="75000"/>
            </a:schemeClr>
          </a:solidFill>
          <a:ln w="25400" cap="flat" cmpd="sng" algn="ctr">
            <a:noFill/>
            <a:prstDash val="solid"/>
          </a:ln>
          <a:effectLst/>
        </p:spPr>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0" cap="none" spc="0" normalizeH="0" baseline="0" noProof="0" dirty="0">
                <a:ln>
                  <a:noFill/>
                </a:ln>
                <a:solidFill>
                  <a:srgbClr val="FFFFFF"/>
                </a:solidFill>
                <a:effectLst/>
                <a:uLnTx/>
                <a:uFillTx/>
                <a:latin typeface="Arial Black" panose="020B0A04020102020204" pitchFamily="34" charset="0"/>
                <a:ea typeface="微软雅黑" panose="020B0503020204020204" pitchFamily="34" charset="-122"/>
                <a:cs typeface="+mn-cs"/>
              </a:rPr>
              <a:t>点击添加</a:t>
            </a:r>
          </a:p>
        </p:txBody>
      </p:sp>
      <p:sp>
        <p:nvSpPr>
          <p:cNvPr id="19" name="矩形 3"/>
          <p:cNvSpPr/>
          <p:nvPr/>
        </p:nvSpPr>
        <p:spPr>
          <a:xfrm>
            <a:off x="2295525" y="3228852"/>
            <a:ext cx="5327650" cy="1129903"/>
          </a:xfrm>
          <a:custGeom>
            <a:avLst/>
            <a:gdLst>
              <a:gd name="connsiteX0" fmla="*/ 0 w 5688632"/>
              <a:gd name="connsiteY0" fmla="*/ 0 h 2053062"/>
              <a:gd name="connsiteX1" fmla="*/ 5688632 w 5688632"/>
              <a:gd name="connsiteY1" fmla="*/ 0 h 2053062"/>
              <a:gd name="connsiteX2" fmla="*/ 5688632 w 5688632"/>
              <a:gd name="connsiteY2" fmla="*/ 2053062 h 2053062"/>
              <a:gd name="connsiteX3" fmla="*/ 0 w 5688632"/>
              <a:gd name="connsiteY3" fmla="*/ 2053062 h 2053062"/>
              <a:gd name="connsiteX4" fmla="*/ 0 w 5688632"/>
              <a:gd name="connsiteY4" fmla="*/ 0 h 2053062"/>
              <a:gd name="connsiteX0-1" fmla="*/ 433137 w 5688632"/>
              <a:gd name="connsiteY0-2" fmla="*/ 12032 h 2053062"/>
              <a:gd name="connsiteX1-3" fmla="*/ 5688632 w 5688632"/>
              <a:gd name="connsiteY1-4" fmla="*/ 0 h 2053062"/>
              <a:gd name="connsiteX2-5" fmla="*/ 5688632 w 5688632"/>
              <a:gd name="connsiteY2-6" fmla="*/ 2053062 h 2053062"/>
              <a:gd name="connsiteX3-7" fmla="*/ 0 w 5688632"/>
              <a:gd name="connsiteY3-8" fmla="*/ 2053062 h 2053062"/>
              <a:gd name="connsiteX4-9" fmla="*/ 433137 w 5688632"/>
              <a:gd name="connsiteY4-10" fmla="*/ 12032 h 205306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5688632" h="2053062">
                <a:moveTo>
                  <a:pt x="433137" y="12032"/>
                </a:moveTo>
                <a:lnTo>
                  <a:pt x="5688632" y="0"/>
                </a:lnTo>
                <a:lnTo>
                  <a:pt x="5688632" y="2053062"/>
                </a:lnTo>
                <a:lnTo>
                  <a:pt x="0" y="2053062"/>
                </a:lnTo>
                <a:lnTo>
                  <a:pt x="433137" y="12032"/>
                </a:lnTo>
                <a:close/>
              </a:path>
            </a:pathLst>
          </a:custGeom>
          <a:solidFill>
            <a:schemeClr val="accent1">
              <a:lumMod val="20000"/>
              <a:lumOff val="80000"/>
            </a:schemeClr>
          </a:solidFill>
          <a:ln w="25400" cap="flat" cmpd="sng" algn="ctr">
            <a:noFill/>
            <a:prstDash val="solid"/>
          </a:ln>
          <a:effectLst/>
        </p:spPr>
        <p:txBody>
          <a:bodyPr lIns="1620000" tIns="46800" rIns="72000" bIns="46800" anchor="ctr"/>
          <a:lstStyle/>
          <a:p>
            <a:pPr marL="0" marR="0" lvl="1" indent="0" algn="ctr" defTabSz="488950" rtl="0" eaLnBrk="1" fontAlgn="auto" latinLnBrk="0" hangingPunct="1">
              <a:lnSpc>
                <a:spcPct val="130000"/>
              </a:lnSpc>
              <a:spcBef>
                <a:spcPts val="0"/>
              </a:spcBef>
              <a:spcAft>
                <a:spcPct val="15000"/>
              </a:spcAft>
              <a:buClrTx/>
              <a:buSzTx/>
              <a:buFontTx/>
              <a:buNone/>
              <a:defRPr/>
            </a:pPr>
            <a:r>
              <a:rPr kumimoji="0" lang="zh-CN" altLang="en-US" sz="1400" b="0" i="0" u="none" strike="noStrike" kern="1200" cap="none" spc="0" normalizeH="0" baseline="0" noProof="0" dirty="0">
                <a:solidFill>
                  <a:srgbClr val="47494B">
                    <a:lumMod val="50000"/>
                    <a:lumOff val="50000"/>
                  </a:srgbClr>
                </a:solidFill>
                <a:effectLst/>
                <a:uLnTx/>
                <a:uFillTx/>
                <a:latin typeface="幼圆" panose="02010509060101010101" charset="-122"/>
                <a:ea typeface="幼圆" panose="02010509060101010101" charset="-122"/>
                <a:cs typeface="Times New Roman" panose="02020603050405020304" pitchFamily="18" charset="0"/>
              </a:rPr>
              <a:t>请在此处输入您的文本，或者将您的文本粘贴到此处。请在此处输入您的请在此处输入您的文本，或者将您的文本粘贴到此处。请在此处</a:t>
            </a:r>
          </a:p>
        </p:txBody>
      </p:sp>
      <p:sp>
        <p:nvSpPr>
          <p:cNvPr id="20" name="直角三角形 2"/>
          <p:cNvSpPr/>
          <p:nvPr/>
        </p:nvSpPr>
        <p:spPr>
          <a:xfrm rot="17117050" flipH="1">
            <a:off x="2566731" y="3398756"/>
            <a:ext cx="803672" cy="1382713"/>
          </a:xfrm>
          <a:custGeom>
            <a:avLst/>
            <a:gdLst>
              <a:gd name="connsiteX0" fmla="*/ 0 w 2088232"/>
              <a:gd name="connsiteY0" fmla="*/ 1842558 h 1842558"/>
              <a:gd name="connsiteX1" fmla="*/ 0 w 2088232"/>
              <a:gd name="connsiteY1" fmla="*/ 0 h 1842558"/>
              <a:gd name="connsiteX2" fmla="*/ 2088232 w 2088232"/>
              <a:gd name="connsiteY2" fmla="*/ 1842558 h 1842558"/>
              <a:gd name="connsiteX3" fmla="*/ 0 w 2088232"/>
              <a:gd name="connsiteY3" fmla="*/ 1842558 h 1842558"/>
              <a:gd name="connsiteX0-1" fmla="*/ 0 w 1625488"/>
              <a:gd name="connsiteY0-2" fmla="*/ 1842558 h 1842558"/>
              <a:gd name="connsiteX1-3" fmla="*/ 0 w 1625488"/>
              <a:gd name="connsiteY1-4" fmla="*/ 0 h 1842558"/>
              <a:gd name="connsiteX2-5" fmla="*/ 1625488 w 1625488"/>
              <a:gd name="connsiteY2-6" fmla="*/ 843012 h 1842558"/>
              <a:gd name="connsiteX3-7" fmla="*/ 0 w 1625488"/>
              <a:gd name="connsiteY3-8" fmla="*/ 1842558 h 1842558"/>
              <a:gd name="connsiteX0-9" fmla="*/ 0 w 1690209"/>
              <a:gd name="connsiteY0-10" fmla="*/ 1842558 h 1842558"/>
              <a:gd name="connsiteX1-11" fmla="*/ 0 w 1690209"/>
              <a:gd name="connsiteY1-12" fmla="*/ 0 h 1842558"/>
              <a:gd name="connsiteX2-13" fmla="*/ 1690209 w 1690209"/>
              <a:gd name="connsiteY2-14" fmla="*/ 149753 h 1842558"/>
              <a:gd name="connsiteX3-15" fmla="*/ 0 w 1690209"/>
              <a:gd name="connsiteY3-16" fmla="*/ 1842558 h 1842558"/>
            </a:gdLst>
            <a:ahLst/>
            <a:cxnLst>
              <a:cxn ang="0">
                <a:pos x="connsiteX0-1" y="connsiteY0-2"/>
              </a:cxn>
              <a:cxn ang="0">
                <a:pos x="connsiteX1-3" y="connsiteY1-4"/>
              </a:cxn>
              <a:cxn ang="0">
                <a:pos x="connsiteX2-5" y="connsiteY2-6"/>
              </a:cxn>
              <a:cxn ang="0">
                <a:pos x="connsiteX3-7" y="connsiteY3-8"/>
              </a:cxn>
            </a:cxnLst>
            <a:rect l="l" t="t" r="r" b="b"/>
            <a:pathLst>
              <a:path w="1690209" h="1842558">
                <a:moveTo>
                  <a:pt x="0" y="1842558"/>
                </a:moveTo>
                <a:lnTo>
                  <a:pt x="0" y="0"/>
                </a:lnTo>
                <a:lnTo>
                  <a:pt x="1690209" y="149753"/>
                </a:lnTo>
                <a:lnTo>
                  <a:pt x="0" y="1842558"/>
                </a:lnTo>
                <a:close/>
              </a:path>
            </a:pathLst>
          </a:custGeom>
          <a:solidFill>
            <a:schemeClr val="accent1"/>
          </a:soli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21" name="任意多边形 20"/>
          <p:cNvSpPr/>
          <p:nvPr/>
        </p:nvSpPr>
        <p:spPr>
          <a:xfrm>
            <a:off x="1520826" y="2859782"/>
            <a:ext cx="2314575" cy="1027509"/>
          </a:xfrm>
          <a:custGeom>
            <a:avLst/>
            <a:gdLst>
              <a:gd name="connsiteX0" fmla="*/ 271763 w 2315387"/>
              <a:gd name="connsiteY0" fmla="*/ 0 h 1620180"/>
              <a:gd name="connsiteX1" fmla="*/ 1824103 w 2315387"/>
              <a:gd name="connsiteY1" fmla="*/ 232317 h 1620180"/>
              <a:gd name="connsiteX2" fmla="*/ 2315387 w 2315387"/>
              <a:gd name="connsiteY2" fmla="*/ 1620180 h 1620180"/>
              <a:gd name="connsiteX3" fmla="*/ 0 w 2315387"/>
              <a:gd name="connsiteY3" fmla="*/ 1528412 h 1620180"/>
            </a:gdLst>
            <a:ahLst/>
            <a:cxnLst>
              <a:cxn ang="0">
                <a:pos x="connsiteX0" y="connsiteY0"/>
              </a:cxn>
              <a:cxn ang="0">
                <a:pos x="connsiteX1" y="connsiteY1"/>
              </a:cxn>
              <a:cxn ang="0">
                <a:pos x="connsiteX2" y="connsiteY2"/>
              </a:cxn>
              <a:cxn ang="0">
                <a:pos x="connsiteX3" y="connsiteY3"/>
              </a:cxn>
            </a:cxnLst>
            <a:rect l="l" t="t" r="r" b="b"/>
            <a:pathLst>
              <a:path w="2315387" h="1620180">
                <a:moveTo>
                  <a:pt x="271763" y="0"/>
                </a:moveTo>
                <a:lnTo>
                  <a:pt x="1824103" y="232317"/>
                </a:lnTo>
                <a:lnTo>
                  <a:pt x="2315387" y="1620180"/>
                </a:lnTo>
                <a:lnTo>
                  <a:pt x="0" y="1528412"/>
                </a:lnTo>
                <a:close/>
              </a:path>
            </a:pathLst>
          </a:custGeom>
          <a:solidFill>
            <a:schemeClr val="accent1">
              <a:lumMod val="75000"/>
            </a:schemeClr>
          </a:solidFill>
          <a:ln w="25400" cap="flat" cmpd="sng" algn="ctr">
            <a:noFill/>
            <a:prstDash val="solid"/>
          </a:ln>
          <a:effectLst/>
        </p:spPr>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0" cap="none" spc="0" normalizeH="0" baseline="0" noProof="0" dirty="0">
                <a:ln>
                  <a:noFill/>
                </a:ln>
                <a:solidFill>
                  <a:srgbClr val="FFFFFF"/>
                </a:solidFill>
                <a:effectLst/>
                <a:uLnTx/>
                <a:uFillTx/>
                <a:latin typeface="Arial Black" panose="020B0A04020102020204" pitchFamily="34" charset="0"/>
                <a:ea typeface="微软雅黑" panose="020B0503020204020204" pitchFamily="34" charset="-122"/>
                <a:cs typeface="+mn-cs"/>
              </a:rPr>
              <a:t>点击添加</a:t>
            </a:r>
          </a:p>
        </p:txBody>
      </p:sp>
      <p:sp>
        <p:nvSpPr>
          <p:cNvPr id="3080" name="标题 4"/>
          <p:cNvSpPr>
            <a:spLocks noGrp="1"/>
          </p:cNvSpPr>
          <p:nvPr>
            <p:ph type="title" idx="4294967295"/>
          </p:nvPr>
        </p:nvSpPr>
        <p:spPr>
          <a:xfrm>
            <a:off x="0" y="274638"/>
            <a:ext cx="7886700" cy="993775"/>
          </a:xfrm>
        </p:spPr>
        <p:txBody>
          <a:bodyPr/>
          <a:lstStyle/>
          <a:p>
            <a:pPr>
              <a:defRPr/>
            </a:pPr>
            <a:r>
              <a:rPr lang="zh-CN" altLang="en-US" dirty="0"/>
              <a:t>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3080"/>
                                        </p:tgtEl>
                                        <p:attrNameLst>
                                          <p:attrName>style.visibility</p:attrName>
                                        </p:attrNameLst>
                                      </p:cBhvr>
                                      <p:to>
                                        <p:strVal val="visible"/>
                                      </p:to>
                                    </p:set>
                                    <p:anim calcmode="lin" valueType="num">
                                      <p:cBhvr>
                                        <p:cTn id="7" dur="500" fill="hold"/>
                                        <p:tgtEl>
                                          <p:spTgt spid="308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080"/>
                                        </p:tgtEl>
                                        <p:attrNameLst>
                                          <p:attrName>ppt_y</p:attrName>
                                        </p:attrNameLst>
                                      </p:cBhvr>
                                      <p:tavLst>
                                        <p:tav tm="0">
                                          <p:val>
                                            <p:strVal val="#ppt_y"/>
                                          </p:val>
                                        </p:tav>
                                        <p:tav tm="100000">
                                          <p:val>
                                            <p:strVal val="#ppt_y"/>
                                          </p:val>
                                        </p:tav>
                                      </p:tavLst>
                                    </p:anim>
                                    <p:anim calcmode="lin" valueType="num">
                                      <p:cBhvr>
                                        <p:cTn id="9" dur="500" fill="hold"/>
                                        <p:tgtEl>
                                          <p:spTgt spid="308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08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080"/>
                                        </p:tgtEl>
                                      </p:cBhvr>
                                    </p:animEffect>
                                  </p:childTnLst>
                                </p:cTn>
                              </p:par>
                            </p:childTnLst>
                          </p:cTn>
                        </p:par>
                        <p:par>
                          <p:cTn id="12" fill="hold">
                            <p:stCondLst>
                              <p:cond delay="0"/>
                            </p:stCondLst>
                            <p:childTnLst>
                              <p:par>
                                <p:cTn id="13" presetID="22" presetClass="entr" presetSubtype="8"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left)">
                                      <p:cBhvr>
                                        <p:cTn id="15" dur="500"/>
                                        <p:tgtEl>
                                          <p:spTgt spid="14"/>
                                        </p:tgtEl>
                                      </p:cBhvr>
                                    </p:animEffect>
                                  </p:childTnLst>
                                </p:cTn>
                              </p:par>
                            </p:childTnLst>
                          </p:cTn>
                        </p:par>
                        <p:par>
                          <p:cTn id="16" fill="hold">
                            <p:stCondLst>
                              <p:cond delay="500"/>
                            </p:stCondLst>
                            <p:childTnLst>
                              <p:par>
                                <p:cTn id="17" presetID="22" presetClass="entr" presetSubtype="2"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right)">
                                      <p:cBhvr>
                                        <p:cTn id="19" dur="500"/>
                                        <p:tgtEl>
                                          <p:spTgt spid="12"/>
                                        </p:tgtEl>
                                      </p:cBhvr>
                                    </p:animEffect>
                                  </p:childTnLst>
                                </p:cTn>
                              </p:par>
                            </p:childTnLst>
                          </p:cTn>
                        </p:par>
                        <p:par>
                          <p:cTn id="20" fill="hold">
                            <p:stCondLst>
                              <p:cond delay="1000"/>
                            </p:stCondLst>
                            <p:childTnLst>
                              <p:par>
                                <p:cTn id="21" presetID="22" presetClass="entr" presetSubtype="8"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left)">
                                      <p:cBhvr>
                                        <p:cTn id="23" dur="500"/>
                                        <p:tgtEl>
                                          <p:spTgt spid="11"/>
                                        </p:tgtEl>
                                      </p:cBhvr>
                                    </p:animEffect>
                                  </p:childTnLst>
                                </p:cTn>
                              </p:par>
                            </p:childTnLst>
                          </p:cTn>
                        </p:par>
                        <p:par>
                          <p:cTn id="24" fill="hold">
                            <p:stCondLst>
                              <p:cond delay="1500"/>
                            </p:stCondLst>
                            <p:childTnLst>
                              <p:par>
                                <p:cTn id="25" presetID="22" presetClass="entr" presetSubtype="8"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left)">
                                      <p:cBhvr>
                                        <p:cTn id="27" dur="500"/>
                                        <p:tgtEl>
                                          <p:spTgt spid="21"/>
                                        </p:tgtEl>
                                      </p:cBhvr>
                                    </p:animEffect>
                                  </p:childTnLst>
                                </p:cTn>
                              </p:par>
                            </p:childTnLst>
                          </p:cTn>
                        </p:par>
                        <p:par>
                          <p:cTn id="28" fill="hold">
                            <p:stCondLst>
                              <p:cond delay="2000"/>
                            </p:stCondLst>
                            <p:childTnLst>
                              <p:par>
                                <p:cTn id="29" presetID="22" presetClass="entr" presetSubtype="2" fill="hold" grpId="0" nodeType="after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wipe(right)">
                                      <p:cBhvr>
                                        <p:cTn id="31" dur="500"/>
                                        <p:tgtEl>
                                          <p:spTgt spid="20"/>
                                        </p:tgtEl>
                                      </p:cBhvr>
                                    </p:animEffect>
                                  </p:childTnLst>
                                </p:cTn>
                              </p:par>
                            </p:childTnLst>
                          </p:cTn>
                        </p:par>
                        <p:par>
                          <p:cTn id="32" fill="hold">
                            <p:stCondLst>
                              <p:cond delay="2500"/>
                            </p:stCondLst>
                            <p:childTnLst>
                              <p:par>
                                <p:cTn id="33" presetID="22" presetClass="entr" presetSubtype="8" fill="hold" grpId="0"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left)">
                                      <p:cBhvr>
                                        <p:cTn id="3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4" grpId="0" animBg="1"/>
      <p:bldP spid="19" grpId="0" animBg="1"/>
      <p:bldP spid="20" grpId="0" animBg="1"/>
      <p:bldP spid="21" grpId="0" animBg="1"/>
      <p:bldP spid="308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11"/>
          <p:cNvSpPr txBox="1">
            <a:spLocks noChangeArrowheads="1"/>
          </p:cNvSpPr>
          <p:nvPr/>
        </p:nvSpPr>
        <p:spPr bwMode="auto">
          <a:xfrm>
            <a:off x="2324100" y="1168629"/>
            <a:ext cx="52770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marL="0" marR="0" lvl="0" indent="0" algn="l" defTabSz="685800" rtl="0" eaLnBrk="1" fontAlgn="auto" latinLnBrk="0" hangingPunct="1">
              <a:lnSpc>
                <a:spcPct val="100000"/>
              </a:lnSpc>
              <a:spcBef>
                <a:spcPct val="0"/>
              </a:spcBef>
              <a:spcAft>
                <a:spcPts val="0"/>
              </a:spcAft>
              <a:buClrTx/>
              <a:buSzTx/>
              <a:buFontTx/>
              <a:buNone/>
              <a:defRPr/>
            </a:pPr>
            <a:r>
              <a:rPr kumimoji="0" lang="en-US" altLang="zh-CN" sz="4800" b="1" i="0" u="none" strike="noStrike" kern="1200" cap="none" spc="0" normalizeH="0" baseline="0" noProof="0" dirty="0">
                <a:ln>
                  <a:noFill/>
                </a:ln>
                <a:solidFill>
                  <a:srgbClr val="3C4856"/>
                </a:solidFill>
                <a:effectLst/>
                <a:uLnTx/>
                <a:uFillTx/>
                <a:latin typeface="Arial" panose="020B0604020202020204" pitchFamily="34" charset="0"/>
                <a:ea typeface="微软雅黑" panose="020B0503020204020204" pitchFamily="34" charset="-122"/>
                <a:cs typeface="Arial" panose="020B0604020202020204" pitchFamily="34" charset="0"/>
              </a:rPr>
              <a:t>1</a:t>
            </a:r>
            <a:endParaRPr kumimoji="0" lang="zh-CN" altLang="en-US" sz="4800" b="1" i="0" u="none" strike="noStrike" kern="1200" cap="none" spc="0" normalizeH="0" baseline="0" noProof="0" dirty="0">
              <a:ln>
                <a:noFill/>
              </a:ln>
              <a:solidFill>
                <a:srgbClr val="3C4856"/>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14" name="矩形 13"/>
          <p:cNvSpPr/>
          <p:nvPr/>
        </p:nvSpPr>
        <p:spPr>
          <a:xfrm>
            <a:off x="2886077" y="1371600"/>
            <a:ext cx="3514725" cy="4262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FFFFFF"/>
                </a:solidFill>
                <a:effectLst/>
                <a:uLnTx/>
                <a:uFillTx/>
                <a:latin typeface="微软雅黑" panose="020B0503020204020204" pitchFamily="34" charset="-122"/>
                <a:ea typeface="等线" panose="02010600030101010101" pitchFamily="2" charset="-122"/>
                <a:cs typeface="+mn-cs"/>
              </a:rPr>
              <a:t>请在此处输入您的文本</a:t>
            </a:r>
          </a:p>
        </p:txBody>
      </p:sp>
      <p:cxnSp>
        <p:nvCxnSpPr>
          <p:cNvPr id="11" name="直接连接符 10"/>
          <p:cNvCxnSpPr/>
          <p:nvPr/>
        </p:nvCxnSpPr>
        <p:spPr>
          <a:xfrm>
            <a:off x="2487612" y="1877615"/>
            <a:ext cx="4314825"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81" name="TextBox 19"/>
          <p:cNvSpPr txBox="1">
            <a:spLocks noChangeArrowheads="1"/>
          </p:cNvSpPr>
          <p:nvPr/>
        </p:nvSpPr>
        <p:spPr bwMode="auto">
          <a:xfrm>
            <a:off x="2324100" y="1988970"/>
            <a:ext cx="52770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marL="0" marR="0" lvl="0" indent="0" algn="l" defTabSz="685800" rtl="0" eaLnBrk="1" fontAlgn="auto" latinLnBrk="0" hangingPunct="1">
              <a:lnSpc>
                <a:spcPct val="100000"/>
              </a:lnSpc>
              <a:spcBef>
                <a:spcPct val="0"/>
              </a:spcBef>
              <a:spcAft>
                <a:spcPts val="0"/>
              </a:spcAft>
              <a:buClrTx/>
              <a:buSzTx/>
              <a:buFontTx/>
              <a:buNone/>
              <a:defRPr/>
            </a:pPr>
            <a:r>
              <a:rPr kumimoji="0" lang="en-US" altLang="zh-CN" sz="4800" b="1" i="0" u="none" strike="noStrike" kern="1200" cap="none" spc="0" normalizeH="0" baseline="0" noProof="0" dirty="0">
                <a:ln>
                  <a:noFill/>
                </a:ln>
                <a:solidFill>
                  <a:srgbClr val="3C4856"/>
                </a:solidFill>
                <a:effectLst/>
                <a:uLnTx/>
                <a:uFillTx/>
                <a:latin typeface="Arial" panose="020B0604020202020204" pitchFamily="34" charset="0"/>
                <a:ea typeface="微软雅黑" panose="020B0503020204020204" pitchFamily="34" charset="-122"/>
                <a:cs typeface="Arial" panose="020B0604020202020204" pitchFamily="34" charset="0"/>
              </a:rPr>
              <a:t>2</a:t>
            </a:r>
            <a:endParaRPr kumimoji="0" lang="zh-CN" altLang="en-US" sz="4800" b="1" i="0" u="none" strike="noStrike" kern="1200" cap="none" spc="0" normalizeH="0" baseline="0" noProof="0" dirty="0">
              <a:ln>
                <a:noFill/>
              </a:ln>
              <a:solidFill>
                <a:srgbClr val="3C4856"/>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22" name="矩形 21"/>
          <p:cNvSpPr/>
          <p:nvPr/>
        </p:nvSpPr>
        <p:spPr>
          <a:xfrm>
            <a:off x="2886077" y="2190750"/>
            <a:ext cx="3514725" cy="4262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FFFFFF"/>
                </a:solidFill>
                <a:effectLst/>
                <a:uLnTx/>
                <a:uFillTx/>
                <a:latin typeface="微软雅黑" panose="020B0503020204020204" pitchFamily="34" charset="-122"/>
                <a:ea typeface="等线" panose="02010600030101010101" pitchFamily="2" charset="-122"/>
                <a:cs typeface="+mn-cs"/>
              </a:rPr>
              <a:t>请在此处输入您的文本</a:t>
            </a:r>
          </a:p>
        </p:txBody>
      </p:sp>
      <p:cxnSp>
        <p:nvCxnSpPr>
          <p:cNvPr id="19" name="直接连接符 18"/>
          <p:cNvCxnSpPr/>
          <p:nvPr/>
        </p:nvCxnSpPr>
        <p:spPr>
          <a:xfrm>
            <a:off x="2487612" y="2697956"/>
            <a:ext cx="4314825"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88" name="TextBox 27"/>
          <p:cNvSpPr txBox="1">
            <a:spLocks noChangeArrowheads="1"/>
          </p:cNvSpPr>
          <p:nvPr/>
        </p:nvSpPr>
        <p:spPr bwMode="auto">
          <a:xfrm>
            <a:off x="2324100" y="2808715"/>
            <a:ext cx="52770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marL="0" marR="0" lvl="0" indent="0" algn="l" defTabSz="685800" rtl="0" eaLnBrk="1" fontAlgn="auto" latinLnBrk="0" hangingPunct="1">
              <a:lnSpc>
                <a:spcPct val="100000"/>
              </a:lnSpc>
              <a:spcBef>
                <a:spcPct val="0"/>
              </a:spcBef>
              <a:spcAft>
                <a:spcPts val="0"/>
              </a:spcAft>
              <a:buClrTx/>
              <a:buSzTx/>
              <a:buFontTx/>
              <a:buNone/>
              <a:defRPr/>
            </a:pPr>
            <a:r>
              <a:rPr kumimoji="0" lang="en-US" altLang="zh-CN" sz="4800" b="1" i="0" u="none" strike="noStrike" kern="1200" cap="none" spc="0" normalizeH="0" baseline="0" noProof="0" dirty="0">
                <a:ln>
                  <a:noFill/>
                </a:ln>
                <a:solidFill>
                  <a:srgbClr val="3C4856"/>
                </a:solidFill>
                <a:effectLst/>
                <a:uLnTx/>
                <a:uFillTx/>
                <a:latin typeface="Arial" panose="020B0604020202020204" pitchFamily="34" charset="0"/>
                <a:ea typeface="微软雅黑" panose="020B0503020204020204" pitchFamily="34" charset="-122"/>
                <a:cs typeface="Arial" panose="020B0604020202020204" pitchFamily="34" charset="0"/>
              </a:rPr>
              <a:t>3</a:t>
            </a:r>
            <a:endParaRPr kumimoji="0" lang="zh-CN" altLang="en-US" sz="4800" b="1" i="0" u="none" strike="noStrike" kern="1200" cap="none" spc="0" normalizeH="0" baseline="0" noProof="0" dirty="0">
              <a:ln>
                <a:noFill/>
              </a:ln>
              <a:solidFill>
                <a:srgbClr val="3C4856"/>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30" name="矩形 29"/>
          <p:cNvSpPr/>
          <p:nvPr/>
        </p:nvSpPr>
        <p:spPr>
          <a:xfrm>
            <a:off x="2886077" y="3011091"/>
            <a:ext cx="3514725" cy="4262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FFFFFF"/>
                </a:solidFill>
                <a:effectLst/>
                <a:uLnTx/>
                <a:uFillTx/>
                <a:latin typeface="微软雅黑" panose="020B0503020204020204" pitchFamily="34" charset="-122"/>
                <a:ea typeface="等线" panose="02010600030101010101" pitchFamily="2" charset="-122"/>
                <a:cs typeface="+mn-cs"/>
              </a:rPr>
              <a:t>请在此处输入您的文本</a:t>
            </a:r>
          </a:p>
        </p:txBody>
      </p:sp>
      <p:cxnSp>
        <p:nvCxnSpPr>
          <p:cNvPr id="27" name="直接连接符 26"/>
          <p:cNvCxnSpPr/>
          <p:nvPr/>
        </p:nvCxnSpPr>
        <p:spPr>
          <a:xfrm>
            <a:off x="2487612" y="3517106"/>
            <a:ext cx="4314825"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95" name="TextBox 34"/>
          <p:cNvSpPr txBox="1">
            <a:spLocks noChangeArrowheads="1"/>
          </p:cNvSpPr>
          <p:nvPr/>
        </p:nvSpPr>
        <p:spPr bwMode="auto">
          <a:xfrm>
            <a:off x="2324100" y="3628460"/>
            <a:ext cx="52770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marL="0" marR="0" lvl="0" indent="0" algn="l" defTabSz="685800" rtl="0" eaLnBrk="1" fontAlgn="auto" latinLnBrk="0" hangingPunct="1">
              <a:lnSpc>
                <a:spcPct val="100000"/>
              </a:lnSpc>
              <a:spcBef>
                <a:spcPct val="0"/>
              </a:spcBef>
              <a:spcAft>
                <a:spcPts val="0"/>
              </a:spcAft>
              <a:buClrTx/>
              <a:buSzTx/>
              <a:buFontTx/>
              <a:buNone/>
              <a:defRPr/>
            </a:pPr>
            <a:r>
              <a:rPr kumimoji="0" lang="en-US" altLang="zh-CN" sz="4800" b="1" i="0" u="none" strike="noStrike" kern="1200" cap="none" spc="0" normalizeH="0" baseline="0" noProof="0">
                <a:ln>
                  <a:noFill/>
                </a:ln>
                <a:solidFill>
                  <a:srgbClr val="3C4856"/>
                </a:solidFill>
                <a:effectLst/>
                <a:uLnTx/>
                <a:uFillTx/>
                <a:latin typeface="Arial" panose="020B0604020202020204" pitchFamily="34" charset="0"/>
                <a:ea typeface="微软雅黑" panose="020B0503020204020204" pitchFamily="34" charset="-122"/>
                <a:cs typeface="Arial" panose="020B0604020202020204" pitchFamily="34" charset="0"/>
              </a:rPr>
              <a:t>4</a:t>
            </a:r>
            <a:endParaRPr kumimoji="0" lang="zh-CN" altLang="en-US" sz="4800" b="1" i="0" u="none" strike="noStrike" kern="1200" cap="none" spc="0" normalizeH="0" baseline="0" noProof="0">
              <a:ln>
                <a:noFill/>
              </a:ln>
              <a:solidFill>
                <a:srgbClr val="3C4856"/>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37" name="矩形 36"/>
          <p:cNvSpPr/>
          <p:nvPr/>
        </p:nvSpPr>
        <p:spPr>
          <a:xfrm>
            <a:off x="2886077" y="3831432"/>
            <a:ext cx="3514725" cy="4262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FFFFFF"/>
                </a:solidFill>
                <a:effectLst/>
                <a:uLnTx/>
                <a:uFillTx/>
                <a:latin typeface="微软雅黑" panose="020B0503020204020204" pitchFamily="34" charset="-122"/>
                <a:ea typeface="等线" panose="02010600030101010101" pitchFamily="2" charset="-122"/>
                <a:cs typeface="+mn-cs"/>
              </a:rPr>
              <a:t>请在此处输入您的文本</a:t>
            </a:r>
          </a:p>
        </p:txBody>
      </p:sp>
      <p:cxnSp>
        <p:nvCxnSpPr>
          <p:cNvPr id="34" name="直接连接符 33"/>
          <p:cNvCxnSpPr/>
          <p:nvPr/>
        </p:nvCxnSpPr>
        <p:spPr>
          <a:xfrm>
            <a:off x="2487612" y="4337447"/>
            <a:ext cx="4314825"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4" name="任意多边形 23"/>
          <p:cNvSpPr/>
          <p:nvPr/>
        </p:nvSpPr>
        <p:spPr>
          <a:xfrm flipH="1">
            <a:off x="0" y="521495"/>
            <a:ext cx="2324100" cy="515541"/>
          </a:xfrm>
          <a:custGeom>
            <a:avLst/>
            <a:gdLst>
              <a:gd name="connsiteX0" fmla="*/ 2323883 w 2323883"/>
              <a:gd name="connsiteY0" fmla="*/ 0 h 688369"/>
              <a:gd name="connsiteX1" fmla="*/ 2034284 w 2323883"/>
              <a:gd name="connsiteY1" fmla="*/ 0 h 688369"/>
              <a:gd name="connsiteX2" fmla="*/ 719189 w 2323883"/>
              <a:gd name="connsiteY2" fmla="*/ 0 h 688369"/>
              <a:gd name="connsiteX3" fmla="*/ 344184 w 2323883"/>
              <a:gd name="connsiteY3" fmla="*/ 0 h 688369"/>
              <a:gd name="connsiteX4" fmla="*/ 0 w 2323883"/>
              <a:gd name="connsiteY4" fmla="*/ 344185 h 688369"/>
              <a:gd name="connsiteX5" fmla="*/ 344184 w 2323883"/>
              <a:gd name="connsiteY5" fmla="*/ 688369 h 688369"/>
              <a:gd name="connsiteX6" fmla="*/ 719189 w 2323883"/>
              <a:gd name="connsiteY6" fmla="*/ 688369 h 688369"/>
              <a:gd name="connsiteX7" fmla="*/ 2034284 w 2323883"/>
              <a:gd name="connsiteY7" fmla="*/ 688369 h 688369"/>
              <a:gd name="connsiteX8" fmla="*/ 2323883 w 2323883"/>
              <a:gd name="connsiteY8" fmla="*/ 688369 h 688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3883" h="688369">
                <a:moveTo>
                  <a:pt x="2323883" y="0"/>
                </a:moveTo>
                <a:lnTo>
                  <a:pt x="2034284" y="0"/>
                </a:lnTo>
                <a:lnTo>
                  <a:pt x="719189" y="0"/>
                </a:lnTo>
                <a:lnTo>
                  <a:pt x="344184" y="0"/>
                </a:lnTo>
                <a:lnTo>
                  <a:pt x="0" y="344185"/>
                </a:lnTo>
                <a:lnTo>
                  <a:pt x="344184" y="688369"/>
                </a:lnTo>
                <a:lnTo>
                  <a:pt x="719189" y="688369"/>
                </a:lnTo>
                <a:lnTo>
                  <a:pt x="2034284" y="688369"/>
                </a:lnTo>
                <a:lnTo>
                  <a:pt x="2323883" y="688369"/>
                </a:lnTo>
                <a:close/>
              </a:path>
            </a:pathLst>
          </a:custGeom>
          <a:gradFill>
            <a:gsLst>
              <a:gs pos="0">
                <a:schemeClr val="accent1"/>
              </a:gs>
              <a:gs pos="51000">
                <a:schemeClr val="accent1">
                  <a:lumMod val="40000"/>
                  <a:lumOff val="60000"/>
                </a:schemeClr>
              </a:gs>
              <a:gs pos="49000">
                <a:schemeClr val="accent1">
                  <a:lumMod val="60000"/>
                  <a:lumOff val="40000"/>
                </a:schemeClr>
              </a:gs>
              <a:gs pos="100000">
                <a:schemeClr val="accent1"/>
              </a:gs>
            </a:gsLst>
            <a:lin ang="16200000" scaled="1"/>
          </a:gradFill>
          <a:ln w="12700" cap="flat" cmpd="sng" algn="ctr">
            <a:noFill/>
            <a:prstDash val="solid"/>
            <a:miter lim="800000"/>
          </a:ln>
          <a:effectLst>
            <a:outerShdw blurRad="50800" dist="38100" dir="2700000" algn="tl" rotWithShape="0">
              <a:prstClr val="black">
                <a:alpha val="20000"/>
              </a:prstClr>
            </a:outerShdw>
          </a:effectLst>
        </p:spPr>
        <p:txBody>
          <a:bodyPr lIns="0" rIns="216000" bIns="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32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t>目 录</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074"/>
                                        </p:tgtEl>
                                        <p:attrNameLst>
                                          <p:attrName>style.visibility</p:attrName>
                                        </p:attrNameLst>
                                      </p:cBhvr>
                                      <p:to>
                                        <p:strVal val="visible"/>
                                      </p:to>
                                    </p:set>
                                    <p:anim calcmode="lin" valueType="num">
                                      <p:cBhvr>
                                        <p:cTn id="11" dur="500" fill="hold"/>
                                        <p:tgtEl>
                                          <p:spTgt spid="3074"/>
                                        </p:tgtEl>
                                        <p:attrNameLst>
                                          <p:attrName>ppt_w</p:attrName>
                                        </p:attrNameLst>
                                      </p:cBhvr>
                                      <p:tavLst>
                                        <p:tav tm="0">
                                          <p:val>
                                            <p:fltVal val="0"/>
                                          </p:val>
                                        </p:tav>
                                        <p:tav tm="100000">
                                          <p:val>
                                            <p:strVal val="#ppt_w"/>
                                          </p:val>
                                        </p:tav>
                                      </p:tavLst>
                                    </p:anim>
                                    <p:anim calcmode="lin" valueType="num">
                                      <p:cBhvr>
                                        <p:cTn id="12" dur="500" fill="hold"/>
                                        <p:tgtEl>
                                          <p:spTgt spid="3074"/>
                                        </p:tgtEl>
                                        <p:attrNameLst>
                                          <p:attrName>ppt_h</p:attrName>
                                        </p:attrNameLst>
                                      </p:cBhvr>
                                      <p:tavLst>
                                        <p:tav tm="0">
                                          <p:val>
                                            <p:fltVal val="0"/>
                                          </p:val>
                                        </p:tav>
                                        <p:tav tm="100000">
                                          <p:val>
                                            <p:strVal val="#ppt_h"/>
                                          </p:val>
                                        </p:tav>
                                      </p:tavLst>
                                    </p:anim>
                                    <p:animEffect transition="in" filter="fade">
                                      <p:cBhvr>
                                        <p:cTn id="13" dur="500"/>
                                        <p:tgtEl>
                                          <p:spTgt spid="3074"/>
                                        </p:tgtEl>
                                      </p:cBhvr>
                                    </p:animEffect>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par>
                          <p:cTn id="18" fill="hold">
                            <p:stCondLst>
                              <p:cond delay="1500"/>
                            </p:stCondLst>
                            <p:childTnLst>
                              <p:par>
                                <p:cTn id="19" presetID="16" presetClass="entr" presetSubtype="21" fill="hold" grpId="0" nodeType="after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barn(inVertical)">
                                      <p:cBhvr>
                                        <p:cTn id="21" dur="500"/>
                                        <p:tgtEl>
                                          <p:spTgt spid="14"/>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3081"/>
                                        </p:tgtEl>
                                        <p:attrNameLst>
                                          <p:attrName>style.visibility</p:attrName>
                                        </p:attrNameLst>
                                      </p:cBhvr>
                                      <p:to>
                                        <p:strVal val="visible"/>
                                      </p:to>
                                    </p:set>
                                    <p:anim calcmode="lin" valueType="num">
                                      <p:cBhvr>
                                        <p:cTn id="25" dur="500" fill="hold"/>
                                        <p:tgtEl>
                                          <p:spTgt spid="3081"/>
                                        </p:tgtEl>
                                        <p:attrNameLst>
                                          <p:attrName>ppt_w</p:attrName>
                                        </p:attrNameLst>
                                      </p:cBhvr>
                                      <p:tavLst>
                                        <p:tav tm="0">
                                          <p:val>
                                            <p:fltVal val="0"/>
                                          </p:val>
                                        </p:tav>
                                        <p:tav tm="100000">
                                          <p:val>
                                            <p:strVal val="#ppt_w"/>
                                          </p:val>
                                        </p:tav>
                                      </p:tavLst>
                                    </p:anim>
                                    <p:anim calcmode="lin" valueType="num">
                                      <p:cBhvr>
                                        <p:cTn id="26" dur="500" fill="hold"/>
                                        <p:tgtEl>
                                          <p:spTgt spid="3081"/>
                                        </p:tgtEl>
                                        <p:attrNameLst>
                                          <p:attrName>ppt_h</p:attrName>
                                        </p:attrNameLst>
                                      </p:cBhvr>
                                      <p:tavLst>
                                        <p:tav tm="0">
                                          <p:val>
                                            <p:fltVal val="0"/>
                                          </p:val>
                                        </p:tav>
                                        <p:tav tm="100000">
                                          <p:val>
                                            <p:strVal val="#ppt_h"/>
                                          </p:val>
                                        </p:tav>
                                      </p:tavLst>
                                    </p:anim>
                                    <p:animEffect transition="in" filter="fade">
                                      <p:cBhvr>
                                        <p:cTn id="27" dur="500"/>
                                        <p:tgtEl>
                                          <p:spTgt spid="3081"/>
                                        </p:tgtEl>
                                      </p:cBhvr>
                                    </p:animEffect>
                                  </p:childTnLst>
                                </p:cTn>
                              </p:par>
                            </p:childTnLst>
                          </p:cTn>
                        </p:par>
                        <p:par>
                          <p:cTn id="28" fill="hold">
                            <p:stCondLst>
                              <p:cond delay="2500"/>
                            </p:stCondLst>
                            <p:childTnLst>
                              <p:par>
                                <p:cTn id="29" presetID="22" presetClass="entr" presetSubtype="8" fill="hold" nodeType="after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wipe(left)">
                                      <p:cBhvr>
                                        <p:cTn id="31" dur="500"/>
                                        <p:tgtEl>
                                          <p:spTgt spid="19"/>
                                        </p:tgtEl>
                                      </p:cBhvr>
                                    </p:animEffect>
                                  </p:childTnLst>
                                </p:cTn>
                              </p:par>
                            </p:childTnLst>
                          </p:cTn>
                        </p:par>
                        <p:par>
                          <p:cTn id="32" fill="hold">
                            <p:stCondLst>
                              <p:cond delay="3000"/>
                            </p:stCondLst>
                            <p:childTnLst>
                              <p:par>
                                <p:cTn id="33" presetID="16" presetClass="entr" presetSubtype="21" fill="hold" grpId="0" nodeType="after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barn(inVertical)">
                                      <p:cBhvr>
                                        <p:cTn id="35" dur="500"/>
                                        <p:tgtEl>
                                          <p:spTgt spid="22"/>
                                        </p:tgtEl>
                                      </p:cBhvr>
                                    </p:animEffect>
                                  </p:childTnLst>
                                </p:cTn>
                              </p:par>
                            </p:childTnLst>
                          </p:cTn>
                        </p:par>
                        <p:par>
                          <p:cTn id="36" fill="hold">
                            <p:stCondLst>
                              <p:cond delay="3500"/>
                            </p:stCondLst>
                            <p:childTnLst>
                              <p:par>
                                <p:cTn id="37" presetID="53" presetClass="entr" presetSubtype="16" fill="hold" grpId="0" nodeType="afterEffect">
                                  <p:stCondLst>
                                    <p:cond delay="0"/>
                                  </p:stCondLst>
                                  <p:childTnLst>
                                    <p:set>
                                      <p:cBhvr>
                                        <p:cTn id="38" dur="1" fill="hold">
                                          <p:stCondLst>
                                            <p:cond delay="0"/>
                                          </p:stCondLst>
                                        </p:cTn>
                                        <p:tgtEl>
                                          <p:spTgt spid="3088"/>
                                        </p:tgtEl>
                                        <p:attrNameLst>
                                          <p:attrName>style.visibility</p:attrName>
                                        </p:attrNameLst>
                                      </p:cBhvr>
                                      <p:to>
                                        <p:strVal val="visible"/>
                                      </p:to>
                                    </p:set>
                                    <p:anim calcmode="lin" valueType="num">
                                      <p:cBhvr>
                                        <p:cTn id="39" dur="500" fill="hold"/>
                                        <p:tgtEl>
                                          <p:spTgt spid="3088"/>
                                        </p:tgtEl>
                                        <p:attrNameLst>
                                          <p:attrName>ppt_w</p:attrName>
                                        </p:attrNameLst>
                                      </p:cBhvr>
                                      <p:tavLst>
                                        <p:tav tm="0">
                                          <p:val>
                                            <p:fltVal val="0"/>
                                          </p:val>
                                        </p:tav>
                                        <p:tav tm="100000">
                                          <p:val>
                                            <p:strVal val="#ppt_w"/>
                                          </p:val>
                                        </p:tav>
                                      </p:tavLst>
                                    </p:anim>
                                    <p:anim calcmode="lin" valueType="num">
                                      <p:cBhvr>
                                        <p:cTn id="40" dur="500" fill="hold"/>
                                        <p:tgtEl>
                                          <p:spTgt spid="3088"/>
                                        </p:tgtEl>
                                        <p:attrNameLst>
                                          <p:attrName>ppt_h</p:attrName>
                                        </p:attrNameLst>
                                      </p:cBhvr>
                                      <p:tavLst>
                                        <p:tav tm="0">
                                          <p:val>
                                            <p:fltVal val="0"/>
                                          </p:val>
                                        </p:tav>
                                        <p:tav tm="100000">
                                          <p:val>
                                            <p:strVal val="#ppt_h"/>
                                          </p:val>
                                        </p:tav>
                                      </p:tavLst>
                                    </p:anim>
                                    <p:animEffect transition="in" filter="fade">
                                      <p:cBhvr>
                                        <p:cTn id="41" dur="500"/>
                                        <p:tgtEl>
                                          <p:spTgt spid="3088"/>
                                        </p:tgtEl>
                                      </p:cBhvr>
                                    </p:animEffect>
                                  </p:childTnLst>
                                </p:cTn>
                              </p:par>
                            </p:childTnLst>
                          </p:cTn>
                        </p:par>
                        <p:par>
                          <p:cTn id="42" fill="hold">
                            <p:stCondLst>
                              <p:cond delay="4000"/>
                            </p:stCondLst>
                            <p:childTnLst>
                              <p:par>
                                <p:cTn id="43" presetID="22" presetClass="entr" presetSubtype="8" fill="hold" nodeType="after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wipe(left)">
                                      <p:cBhvr>
                                        <p:cTn id="45" dur="500"/>
                                        <p:tgtEl>
                                          <p:spTgt spid="27"/>
                                        </p:tgtEl>
                                      </p:cBhvr>
                                    </p:animEffect>
                                  </p:childTnLst>
                                </p:cTn>
                              </p:par>
                            </p:childTnLst>
                          </p:cTn>
                        </p:par>
                        <p:par>
                          <p:cTn id="46" fill="hold">
                            <p:stCondLst>
                              <p:cond delay="4500"/>
                            </p:stCondLst>
                            <p:childTnLst>
                              <p:par>
                                <p:cTn id="47" presetID="16" presetClass="entr" presetSubtype="21" fill="hold" grpId="0" nodeType="after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barn(inVertical)">
                                      <p:cBhvr>
                                        <p:cTn id="49" dur="500"/>
                                        <p:tgtEl>
                                          <p:spTgt spid="30"/>
                                        </p:tgtEl>
                                      </p:cBhvr>
                                    </p:animEffect>
                                  </p:childTnLst>
                                </p:cTn>
                              </p:par>
                            </p:childTnLst>
                          </p:cTn>
                        </p:par>
                        <p:par>
                          <p:cTn id="50" fill="hold">
                            <p:stCondLst>
                              <p:cond delay="5000"/>
                            </p:stCondLst>
                            <p:childTnLst>
                              <p:par>
                                <p:cTn id="51" presetID="53" presetClass="entr" presetSubtype="16" fill="hold" grpId="0" nodeType="afterEffect">
                                  <p:stCondLst>
                                    <p:cond delay="0"/>
                                  </p:stCondLst>
                                  <p:childTnLst>
                                    <p:set>
                                      <p:cBhvr>
                                        <p:cTn id="52" dur="1" fill="hold">
                                          <p:stCondLst>
                                            <p:cond delay="0"/>
                                          </p:stCondLst>
                                        </p:cTn>
                                        <p:tgtEl>
                                          <p:spTgt spid="3095"/>
                                        </p:tgtEl>
                                        <p:attrNameLst>
                                          <p:attrName>style.visibility</p:attrName>
                                        </p:attrNameLst>
                                      </p:cBhvr>
                                      <p:to>
                                        <p:strVal val="visible"/>
                                      </p:to>
                                    </p:set>
                                    <p:anim calcmode="lin" valueType="num">
                                      <p:cBhvr>
                                        <p:cTn id="53" dur="500" fill="hold"/>
                                        <p:tgtEl>
                                          <p:spTgt spid="3095"/>
                                        </p:tgtEl>
                                        <p:attrNameLst>
                                          <p:attrName>ppt_w</p:attrName>
                                        </p:attrNameLst>
                                      </p:cBhvr>
                                      <p:tavLst>
                                        <p:tav tm="0">
                                          <p:val>
                                            <p:fltVal val="0"/>
                                          </p:val>
                                        </p:tav>
                                        <p:tav tm="100000">
                                          <p:val>
                                            <p:strVal val="#ppt_w"/>
                                          </p:val>
                                        </p:tav>
                                      </p:tavLst>
                                    </p:anim>
                                    <p:anim calcmode="lin" valueType="num">
                                      <p:cBhvr>
                                        <p:cTn id="54" dur="500" fill="hold"/>
                                        <p:tgtEl>
                                          <p:spTgt spid="3095"/>
                                        </p:tgtEl>
                                        <p:attrNameLst>
                                          <p:attrName>ppt_h</p:attrName>
                                        </p:attrNameLst>
                                      </p:cBhvr>
                                      <p:tavLst>
                                        <p:tav tm="0">
                                          <p:val>
                                            <p:fltVal val="0"/>
                                          </p:val>
                                        </p:tav>
                                        <p:tav tm="100000">
                                          <p:val>
                                            <p:strVal val="#ppt_h"/>
                                          </p:val>
                                        </p:tav>
                                      </p:tavLst>
                                    </p:anim>
                                    <p:animEffect transition="in" filter="fade">
                                      <p:cBhvr>
                                        <p:cTn id="55" dur="500"/>
                                        <p:tgtEl>
                                          <p:spTgt spid="3095"/>
                                        </p:tgtEl>
                                      </p:cBhvr>
                                    </p:animEffect>
                                  </p:childTnLst>
                                </p:cTn>
                              </p:par>
                            </p:childTnLst>
                          </p:cTn>
                        </p:par>
                        <p:par>
                          <p:cTn id="56" fill="hold">
                            <p:stCondLst>
                              <p:cond delay="5500"/>
                            </p:stCondLst>
                            <p:childTnLst>
                              <p:par>
                                <p:cTn id="57" presetID="22" presetClass="entr" presetSubtype="8" fill="hold" nodeType="afterEffect">
                                  <p:stCondLst>
                                    <p:cond delay="0"/>
                                  </p:stCondLst>
                                  <p:childTnLst>
                                    <p:set>
                                      <p:cBhvr>
                                        <p:cTn id="58" dur="1" fill="hold">
                                          <p:stCondLst>
                                            <p:cond delay="0"/>
                                          </p:stCondLst>
                                        </p:cTn>
                                        <p:tgtEl>
                                          <p:spTgt spid="34"/>
                                        </p:tgtEl>
                                        <p:attrNameLst>
                                          <p:attrName>style.visibility</p:attrName>
                                        </p:attrNameLst>
                                      </p:cBhvr>
                                      <p:to>
                                        <p:strVal val="visible"/>
                                      </p:to>
                                    </p:set>
                                    <p:animEffect transition="in" filter="wipe(left)">
                                      <p:cBhvr>
                                        <p:cTn id="59" dur="500"/>
                                        <p:tgtEl>
                                          <p:spTgt spid="34"/>
                                        </p:tgtEl>
                                      </p:cBhvr>
                                    </p:animEffect>
                                  </p:childTnLst>
                                </p:cTn>
                              </p:par>
                            </p:childTnLst>
                          </p:cTn>
                        </p:par>
                        <p:par>
                          <p:cTn id="60" fill="hold">
                            <p:stCondLst>
                              <p:cond delay="6000"/>
                            </p:stCondLst>
                            <p:childTnLst>
                              <p:par>
                                <p:cTn id="61" presetID="16" presetClass="entr" presetSubtype="21" fill="hold" grpId="0" nodeType="afterEffect">
                                  <p:stCondLst>
                                    <p:cond delay="0"/>
                                  </p:stCondLst>
                                  <p:childTnLst>
                                    <p:set>
                                      <p:cBhvr>
                                        <p:cTn id="62" dur="1" fill="hold">
                                          <p:stCondLst>
                                            <p:cond delay="0"/>
                                          </p:stCondLst>
                                        </p:cTn>
                                        <p:tgtEl>
                                          <p:spTgt spid="37"/>
                                        </p:tgtEl>
                                        <p:attrNameLst>
                                          <p:attrName>style.visibility</p:attrName>
                                        </p:attrNameLst>
                                      </p:cBhvr>
                                      <p:to>
                                        <p:strVal val="visible"/>
                                      </p:to>
                                    </p:set>
                                    <p:animEffect transition="in" filter="barn(inVertical)">
                                      <p:cBhvr>
                                        <p:cTn id="63"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14" grpId="0" animBg="1"/>
      <p:bldP spid="3081" grpId="0"/>
      <p:bldP spid="22" grpId="0" animBg="1"/>
      <p:bldP spid="3088" grpId="0"/>
      <p:bldP spid="30" grpId="0" animBg="1"/>
      <p:bldP spid="3095" grpId="0"/>
      <p:bldP spid="37" grpId="0" animBg="1"/>
      <p:bldP spid="2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直接连接符 28"/>
          <p:cNvCxnSpPr/>
          <p:nvPr/>
        </p:nvCxnSpPr>
        <p:spPr>
          <a:xfrm>
            <a:off x="1774826" y="2379315"/>
            <a:ext cx="3732213" cy="0"/>
          </a:xfrm>
          <a:prstGeom prst="line">
            <a:avLst/>
          </a:prstGeom>
          <a:noFill/>
          <a:ln w="9525" cap="flat" cmpd="sng" algn="ctr">
            <a:solidFill>
              <a:schemeClr val="accent1">
                <a:lumMod val="40000"/>
                <a:lumOff val="60000"/>
              </a:schemeClr>
            </a:solidFill>
            <a:prstDash val="solid"/>
            <a:headEnd type="oval" w="med" len="med"/>
            <a:tailEnd type="none" w="med" len="med"/>
          </a:ln>
          <a:effectLst/>
        </p:spPr>
      </p:cxnSp>
      <p:cxnSp>
        <p:nvCxnSpPr>
          <p:cNvPr id="30" name="直接连接符 29"/>
          <p:cNvCxnSpPr/>
          <p:nvPr/>
        </p:nvCxnSpPr>
        <p:spPr>
          <a:xfrm>
            <a:off x="1774826" y="2822227"/>
            <a:ext cx="3732213" cy="0"/>
          </a:xfrm>
          <a:prstGeom prst="line">
            <a:avLst/>
          </a:prstGeom>
          <a:noFill/>
          <a:ln w="9525" cap="flat" cmpd="sng" algn="ctr">
            <a:solidFill>
              <a:schemeClr val="accent1">
                <a:lumMod val="40000"/>
                <a:lumOff val="60000"/>
              </a:schemeClr>
            </a:solidFill>
            <a:prstDash val="solid"/>
            <a:headEnd type="oval" w="med" len="med"/>
            <a:tailEnd type="none" w="med" len="med"/>
          </a:ln>
          <a:effectLst/>
        </p:spPr>
      </p:cxnSp>
      <p:cxnSp>
        <p:nvCxnSpPr>
          <p:cNvPr id="31" name="直接连接符 30"/>
          <p:cNvCxnSpPr/>
          <p:nvPr/>
        </p:nvCxnSpPr>
        <p:spPr>
          <a:xfrm>
            <a:off x="1774826" y="3266331"/>
            <a:ext cx="3732213" cy="0"/>
          </a:xfrm>
          <a:prstGeom prst="line">
            <a:avLst/>
          </a:prstGeom>
          <a:noFill/>
          <a:ln w="9525" cap="flat" cmpd="sng" algn="ctr">
            <a:solidFill>
              <a:schemeClr val="accent1">
                <a:lumMod val="40000"/>
                <a:lumOff val="60000"/>
              </a:schemeClr>
            </a:solidFill>
            <a:prstDash val="solid"/>
            <a:headEnd type="oval" w="med" len="med"/>
            <a:tailEnd type="none" w="med" len="med"/>
          </a:ln>
          <a:effectLst/>
        </p:spPr>
      </p:cxnSp>
      <p:cxnSp>
        <p:nvCxnSpPr>
          <p:cNvPr id="32" name="直接连接符 31"/>
          <p:cNvCxnSpPr/>
          <p:nvPr/>
        </p:nvCxnSpPr>
        <p:spPr>
          <a:xfrm>
            <a:off x="1774826" y="3709243"/>
            <a:ext cx="3732213" cy="0"/>
          </a:xfrm>
          <a:prstGeom prst="line">
            <a:avLst/>
          </a:prstGeom>
          <a:noFill/>
          <a:ln w="9525" cap="flat" cmpd="sng" algn="ctr">
            <a:solidFill>
              <a:schemeClr val="accent1">
                <a:lumMod val="40000"/>
                <a:lumOff val="60000"/>
              </a:schemeClr>
            </a:solidFill>
            <a:prstDash val="solid"/>
            <a:headEnd type="oval" w="med" len="med"/>
            <a:tailEnd type="none" w="med" len="med"/>
          </a:ln>
          <a:effectLst/>
        </p:spPr>
      </p:cxnSp>
      <p:sp>
        <p:nvSpPr>
          <p:cNvPr id="34" name="等腰三角形 33"/>
          <p:cNvSpPr/>
          <p:nvPr/>
        </p:nvSpPr>
        <p:spPr>
          <a:xfrm>
            <a:off x="4686300" y="1275606"/>
            <a:ext cx="2954338" cy="1103709"/>
          </a:xfrm>
          <a:prstGeom prst="triangle">
            <a:avLst/>
          </a:prstGeom>
          <a:solidFill>
            <a:schemeClr val="accent1"/>
          </a:solidFill>
          <a:ln w="25400" cap="flat" cmpd="sng" algn="ctr">
            <a:solidFill>
              <a:sysClr val="window" lastClr="FFFFFF"/>
            </a:solidFill>
            <a:prstDash val="solid"/>
          </a:ln>
          <a:effectLst/>
        </p:spPr>
        <p:txBody>
          <a:bodyPr lIns="68580" tIns="34290" rIns="68580" bIns="3429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sysClr val="window" lastClr="FFFFFF"/>
              </a:solidFill>
              <a:effectLst/>
              <a:uLnTx/>
              <a:uFillTx/>
              <a:latin typeface="Calibri" panose="020F0502020204030204"/>
              <a:ea typeface="幼圆" panose="02010509060101010101" charset="-122"/>
              <a:cs typeface="+mn-cs"/>
            </a:endParaRPr>
          </a:p>
        </p:txBody>
      </p:sp>
      <p:sp>
        <p:nvSpPr>
          <p:cNvPr id="35" name="等腰三角形 34"/>
          <p:cNvSpPr/>
          <p:nvPr/>
        </p:nvSpPr>
        <p:spPr>
          <a:xfrm>
            <a:off x="4951413" y="1914971"/>
            <a:ext cx="2424112" cy="906066"/>
          </a:xfrm>
          <a:prstGeom prst="triangle">
            <a:avLst/>
          </a:prstGeom>
          <a:solidFill>
            <a:schemeClr val="accent1">
              <a:lumMod val="60000"/>
              <a:lumOff val="40000"/>
            </a:schemeClr>
          </a:solidFill>
          <a:ln w="25400" cap="flat" cmpd="sng" algn="ctr">
            <a:solidFill>
              <a:sysClr val="window" lastClr="FFFFFF"/>
            </a:solidFill>
            <a:prstDash val="solid"/>
          </a:ln>
          <a:effectLst/>
        </p:spPr>
        <p:txBody>
          <a:bodyPr lIns="68580" tIns="34290" rIns="68580" bIns="3429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sysClr val="window" lastClr="FFFFFF"/>
              </a:solidFill>
              <a:effectLst/>
              <a:uLnTx/>
              <a:uFillTx/>
              <a:latin typeface="Calibri" panose="020F0502020204030204"/>
              <a:ea typeface="幼圆" panose="02010509060101010101" charset="-122"/>
              <a:cs typeface="+mn-cs"/>
            </a:endParaRPr>
          </a:p>
        </p:txBody>
      </p:sp>
      <p:sp>
        <p:nvSpPr>
          <p:cNvPr id="36" name="等腰三角形 35"/>
          <p:cNvSpPr/>
          <p:nvPr/>
        </p:nvSpPr>
        <p:spPr>
          <a:xfrm>
            <a:off x="5160963" y="2524570"/>
            <a:ext cx="2006600" cy="748904"/>
          </a:xfrm>
          <a:prstGeom prst="triangle">
            <a:avLst/>
          </a:prstGeom>
          <a:solidFill>
            <a:schemeClr val="accent1"/>
          </a:solidFill>
          <a:ln w="25400" cap="flat" cmpd="sng" algn="ctr">
            <a:solidFill>
              <a:sysClr val="window" lastClr="FFFFFF"/>
            </a:solidFill>
            <a:prstDash val="solid"/>
          </a:ln>
          <a:effectLst/>
        </p:spPr>
        <p:txBody>
          <a:bodyPr lIns="68580" tIns="34290" rIns="68580" bIns="3429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sysClr val="window" lastClr="FFFFFF"/>
              </a:solidFill>
              <a:effectLst/>
              <a:uLnTx/>
              <a:uFillTx/>
              <a:latin typeface="Calibri" panose="020F0502020204030204"/>
              <a:ea typeface="幼圆" panose="02010509060101010101" charset="-122"/>
              <a:cs typeface="+mn-cs"/>
            </a:endParaRPr>
          </a:p>
        </p:txBody>
      </p:sp>
      <p:sp>
        <p:nvSpPr>
          <p:cNvPr id="37" name="等腰三角形 36"/>
          <p:cNvSpPr/>
          <p:nvPr/>
        </p:nvSpPr>
        <p:spPr>
          <a:xfrm>
            <a:off x="5368925" y="3129409"/>
            <a:ext cx="1589088" cy="594122"/>
          </a:xfrm>
          <a:prstGeom prst="triangle">
            <a:avLst/>
          </a:prstGeom>
          <a:solidFill>
            <a:schemeClr val="accent1">
              <a:lumMod val="60000"/>
              <a:lumOff val="40000"/>
            </a:schemeClr>
          </a:solidFill>
          <a:ln w="25400" cap="flat" cmpd="sng" algn="ctr">
            <a:solidFill>
              <a:sysClr val="window" lastClr="FFFFFF"/>
            </a:solidFill>
            <a:prstDash val="solid"/>
          </a:ln>
          <a:effectLst/>
        </p:spPr>
        <p:txBody>
          <a:bodyPr lIns="68580" tIns="34290" rIns="68580" bIns="3429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sysClr val="window" lastClr="FFFFFF"/>
              </a:solidFill>
              <a:effectLst/>
              <a:uLnTx/>
              <a:uFillTx/>
              <a:latin typeface="Calibri" panose="020F0502020204030204"/>
              <a:ea typeface="幼圆" panose="02010509060101010101" charset="-122"/>
              <a:cs typeface="+mn-cs"/>
            </a:endParaRPr>
          </a:p>
        </p:txBody>
      </p:sp>
      <p:sp>
        <p:nvSpPr>
          <p:cNvPr id="39" name="等腰三角形 38"/>
          <p:cNvSpPr/>
          <p:nvPr/>
        </p:nvSpPr>
        <p:spPr>
          <a:xfrm>
            <a:off x="6027738" y="3605659"/>
            <a:ext cx="273050" cy="117872"/>
          </a:xfrm>
          <a:prstGeom prst="triangle">
            <a:avLst/>
          </a:prstGeom>
          <a:solidFill>
            <a:sysClr val="window" lastClr="FFFFFF"/>
          </a:solidFill>
          <a:ln w="25400" cap="flat" cmpd="sng" algn="ctr">
            <a:noFill/>
            <a:prstDash val="solid"/>
          </a:ln>
          <a:effectLst/>
        </p:spPr>
        <p:txBody>
          <a:bodyPr lIns="68580" tIns="34290" rIns="68580" bIns="3429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350" b="0" i="0" u="none" strike="noStrike" kern="0" cap="none" spc="0" normalizeH="0" baseline="0" noProof="0">
              <a:ln>
                <a:noFill/>
              </a:ln>
              <a:solidFill>
                <a:sysClr val="window" lastClr="FFFFFF"/>
              </a:solidFill>
              <a:effectLst/>
              <a:uLnTx/>
              <a:uFillTx/>
              <a:latin typeface="Calibri" panose="020F0502020204030204"/>
              <a:ea typeface="幼圆" panose="02010509060101010101" charset="-122"/>
              <a:cs typeface="+mn-cs"/>
            </a:endParaRPr>
          </a:p>
        </p:txBody>
      </p:sp>
      <p:sp>
        <p:nvSpPr>
          <p:cNvPr id="3083" name="TextBox 44"/>
          <p:cNvSpPr txBox="1">
            <a:spLocks noChangeArrowheads="1"/>
          </p:cNvSpPr>
          <p:nvPr/>
        </p:nvSpPr>
        <p:spPr bwMode="auto">
          <a:xfrm>
            <a:off x="3941763" y="2123331"/>
            <a:ext cx="31591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marL="0" marR="0" lvl="0" indent="0" algn="ctr" defTabSz="914400" rtl="0" eaLnBrk="1" fontAlgn="auto" latinLnBrk="0" hangingPunct="1">
              <a:lnSpc>
                <a:spcPct val="80000"/>
              </a:lnSpc>
              <a:spcBef>
                <a:spcPct val="0"/>
              </a:spcBef>
              <a:spcAft>
                <a:spcPts val="0"/>
              </a:spcAft>
              <a:buClrTx/>
              <a:buSzTx/>
              <a:buFontTx/>
              <a:buNone/>
              <a:defRPr/>
            </a:pPr>
            <a:r>
              <a:rPr kumimoji="0" lang="en-US" altLang="zh-CN" sz="2400" b="1" i="0" u="none" strike="noStrike" kern="1200" cap="none" spc="0" normalizeH="0" baseline="0" noProof="0">
                <a:ln>
                  <a:noFill/>
                </a:ln>
                <a:solidFill>
                  <a:srgbClr val="046FB6"/>
                </a:solidFill>
                <a:effectLst/>
                <a:uLnTx/>
                <a:uFillTx/>
                <a:latin typeface="Arial Rounded MT Bold" pitchFamily="34" charset="0"/>
                <a:ea typeface="微软雅黑" panose="020B0503020204020204" pitchFamily="34" charset="-122"/>
                <a:cs typeface="Times New Roman" panose="02020603050405020304" pitchFamily="18" charset="0"/>
              </a:rPr>
              <a:t>A</a:t>
            </a:r>
            <a:endParaRPr kumimoji="0" lang="zh-CN" altLang="en-US" sz="2400" b="1" i="0" u="none" strike="noStrike" kern="1200" cap="none" spc="0" normalizeH="0" baseline="0" noProof="0">
              <a:ln>
                <a:noFill/>
              </a:ln>
              <a:solidFill>
                <a:srgbClr val="046FB6"/>
              </a:solidFill>
              <a:effectLst/>
              <a:uLnTx/>
              <a:uFillTx/>
              <a:latin typeface="Arial Rounded MT Bold" pitchFamily="34" charset="0"/>
              <a:ea typeface="微软雅黑" panose="020B0503020204020204" pitchFamily="34" charset="-122"/>
              <a:cs typeface="Times New Roman" panose="02020603050405020304" pitchFamily="18" charset="0"/>
            </a:endParaRPr>
          </a:p>
        </p:txBody>
      </p:sp>
      <p:sp>
        <p:nvSpPr>
          <p:cNvPr id="3084" name="TextBox 45"/>
          <p:cNvSpPr txBox="1">
            <a:spLocks noChangeArrowheads="1"/>
          </p:cNvSpPr>
          <p:nvPr/>
        </p:nvSpPr>
        <p:spPr bwMode="auto">
          <a:xfrm>
            <a:off x="3941763" y="2567433"/>
            <a:ext cx="31591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marL="0" marR="0" lvl="0" indent="0" algn="ctr" defTabSz="914400" rtl="0" eaLnBrk="1" fontAlgn="auto" latinLnBrk="0" hangingPunct="1">
              <a:lnSpc>
                <a:spcPct val="80000"/>
              </a:lnSpc>
              <a:spcBef>
                <a:spcPct val="0"/>
              </a:spcBef>
              <a:spcAft>
                <a:spcPts val="0"/>
              </a:spcAft>
              <a:buClrTx/>
              <a:buSzTx/>
              <a:buFontTx/>
              <a:buNone/>
              <a:defRPr/>
            </a:pPr>
            <a:r>
              <a:rPr kumimoji="0" lang="en-US" altLang="zh-CN" sz="2400" b="1" i="0" u="none" strike="noStrike" kern="1200" cap="none" spc="0" normalizeH="0" baseline="0" noProof="0" dirty="0">
                <a:ln>
                  <a:noFill/>
                </a:ln>
                <a:solidFill>
                  <a:srgbClr val="046FB6"/>
                </a:solidFill>
                <a:effectLst/>
                <a:uLnTx/>
                <a:uFillTx/>
                <a:latin typeface="Arial Rounded MT Bold" pitchFamily="34" charset="0"/>
                <a:ea typeface="微软雅黑" panose="020B0503020204020204" pitchFamily="34" charset="-122"/>
                <a:cs typeface="Times New Roman" panose="02020603050405020304" pitchFamily="18" charset="0"/>
              </a:rPr>
              <a:t>B</a:t>
            </a:r>
            <a:endParaRPr kumimoji="0" lang="zh-CN" altLang="en-US" sz="2400" b="1" i="0" u="none" strike="noStrike" kern="1200" cap="none" spc="0" normalizeH="0" baseline="0" noProof="0" dirty="0">
              <a:ln>
                <a:noFill/>
              </a:ln>
              <a:solidFill>
                <a:srgbClr val="046FB6"/>
              </a:solidFill>
              <a:effectLst/>
              <a:uLnTx/>
              <a:uFillTx/>
              <a:latin typeface="Arial Rounded MT Bold" pitchFamily="34" charset="0"/>
              <a:ea typeface="微软雅黑" panose="020B0503020204020204" pitchFamily="34" charset="-122"/>
              <a:cs typeface="Times New Roman" panose="02020603050405020304" pitchFamily="18" charset="0"/>
            </a:endParaRPr>
          </a:p>
        </p:txBody>
      </p:sp>
      <p:sp>
        <p:nvSpPr>
          <p:cNvPr id="3085" name="TextBox 46"/>
          <p:cNvSpPr txBox="1">
            <a:spLocks noChangeArrowheads="1"/>
          </p:cNvSpPr>
          <p:nvPr/>
        </p:nvSpPr>
        <p:spPr bwMode="auto">
          <a:xfrm>
            <a:off x="3941763" y="3010346"/>
            <a:ext cx="31591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marL="0" marR="0" lvl="0" indent="0" algn="ctr" defTabSz="914400" rtl="0" eaLnBrk="1" fontAlgn="auto" latinLnBrk="0" hangingPunct="1">
              <a:lnSpc>
                <a:spcPct val="80000"/>
              </a:lnSpc>
              <a:spcBef>
                <a:spcPct val="0"/>
              </a:spcBef>
              <a:spcAft>
                <a:spcPts val="0"/>
              </a:spcAft>
              <a:buClrTx/>
              <a:buSzTx/>
              <a:buFontTx/>
              <a:buNone/>
              <a:defRPr/>
            </a:pPr>
            <a:r>
              <a:rPr kumimoji="0" lang="en-US" altLang="zh-CN" sz="2400" b="1" i="0" u="none" strike="noStrike" kern="1200" cap="none" spc="0" normalizeH="0" baseline="0" noProof="0" dirty="0">
                <a:ln>
                  <a:noFill/>
                </a:ln>
                <a:solidFill>
                  <a:srgbClr val="046FB6"/>
                </a:solidFill>
                <a:effectLst/>
                <a:uLnTx/>
                <a:uFillTx/>
                <a:latin typeface="Arial Rounded MT Bold" pitchFamily="34" charset="0"/>
                <a:ea typeface="微软雅黑" panose="020B0503020204020204" pitchFamily="34" charset="-122"/>
                <a:cs typeface="Times New Roman" panose="02020603050405020304" pitchFamily="18" charset="0"/>
              </a:rPr>
              <a:t>C</a:t>
            </a:r>
            <a:endParaRPr kumimoji="0" lang="zh-CN" altLang="en-US" sz="2400" b="1" i="0" u="none" strike="noStrike" kern="1200" cap="none" spc="0" normalizeH="0" baseline="0" noProof="0" dirty="0">
              <a:ln>
                <a:noFill/>
              </a:ln>
              <a:solidFill>
                <a:srgbClr val="046FB6"/>
              </a:solidFill>
              <a:effectLst/>
              <a:uLnTx/>
              <a:uFillTx/>
              <a:latin typeface="Arial Rounded MT Bold" pitchFamily="34" charset="0"/>
              <a:ea typeface="微软雅黑" panose="020B0503020204020204" pitchFamily="34" charset="-122"/>
              <a:cs typeface="Times New Roman" panose="02020603050405020304" pitchFamily="18" charset="0"/>
            </a:endParaRPr>
          </a:p>
        </p:txBody>
      </p:sp>
      <p:sp>
        <p:nvSpPr>
          <p:cNvPr id="3086" name="TextBox 47"/>
          <p:cNvSpPr txBox="1">
            <a:spLocks noChangeArrowheads="1"/>
          </p:cNvSpPr>
          <p:nvPr/>
        </p:nvSpPr>
        <p:spPr bwMode="auto">
          <a:xfrm>
            <a:off x="3941763" y="3453258"/>
            <a:ext cx="31591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marL="0" marR="0" lvl="0" indent="0" algn="ctr" defTabSz="914400" rtl="0" eaLnBrk="1" fontAlgn="auto" latinLnBrk="0" hangingPunct="1">
              <a:lnSpc>
                <a:spcPct val="80000"/>
              </a:lnSpc>
              <a:spcBef>
                <a:spcPct val="0"/>
              </a:spcBef>
              <a:spcAft>
                <a:spcPts val="0"/>
              </a:spcAft>
              <a:buClrTx/>
              <a:buSzTx/>
              <a:buFontTx/>
              <a:buNone/>
              <a:defRPr/>
            </a:pPr>
            <a:r>
              <a:rPr kumimoji="0" lang="en-US" altLang="zh-CN" sz="2400" b="1" i="0" u="none" strike="noStrike" kern="1200" cap="none" spc="0" normalizeH="0" baseline="0" noProof="0" dirty="0">
                <a:ln>
                  <a:noFill/>
                </a:ln>
                <a:solidFill>
                  <a:srgbClr val="046FB6"/>
                </a:solidFill>
                <a:effectLst/>
                <a:uLnTx/>
                <a:uFillTx/>
                <a:latin typeface="Arial Rounded MT Bold" pitchFamily="34" charset="0"/>
                <a:ea typeface="微软雅黑" panose="020B0503020204020204" pitchFamily="34" charset="-122"/>
                <a:cs typeface="Times New Roman" panose="02020603050405020304" pitchFamily="18" charset="0"/>
              </a:rPr>
              <a:t>D</a:t>
            </a:r>
            <a:endParaRPr kumimoji="0" lang="zh-CN" altLang="en-US" sz="2400" b="1" i="0" u="none" strike="noStrike" kern="1200" cap="none" spc="0" normalizeH="0" baseline="0" noProof="0" dirty="0">
              <a:ln>
                <a:noFill/>
              </a:ln>
              <a:solidFill>
                <a:srgbClr val="046FB6"/>
              </a:solidFill>
              <a:effectLst/>
              <a:uLnTx/>
              <a:uFillTx/>
              <a:latin typeface="Arial Rounded MT Bold" pitchFamily="34" charset="0"/>
              <a:ea typeface="微软雅黑" panose="020B0503020204020204" pitchFamily="34" charset="-122"/>
              <a:cs typeface="Times New Roman" panose="02020603050405020304" pitchFamily="18" charset="0"/>
            </a:endParaRPr>
          </a:p>
        </p:txBody>
      </p:sp>
      <p:sp>
        <p:nvSpPr>
          <p:cNvPr id="50" name="TextBox 49"/>
          <p:cNvSpPr txBox="1"/>
          <p:nvPr/>
        </p:nvSpPr>
        <p:spPr>
          <a:xfrm>
            <a:off x="1920875" y="2065118"/>
            <a:ext cx="2020888" cy="372410"/>
          </a:xfrm>
          <a:prstGeom prst="rect">
            <a:avLst/>
          </a:prstGeom>
          <a:noFill/>
        </p:spPr>
        <p:txBody>
          <a:bodyPr anchor="ctr">
            <a:spAutoFit/>
          </a:bodyPr>
          <a:lstStyle/>
          <a:p>
            <a:pPr marL="0" marR="0" lvl="0" indent="0" algn="ctr"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0" cap="none" spc="0" normalizeH="0" baseline="0" noProof="0" dirty="0">
                <a:ln>
                  <a:noFill/>
                </a:ln>
                <a:solidFill>
                  <a:srgbClr val="47494B">
                    <a:lumMod val="50000"/>
                    <a:lumOff val="50000"/>
                  </a:srgbClr>
                </a:solidFill>
                <a:effectLst/>
                <a:uLnTx/>
                <a:uFillTx/>
                <a:latin typeface="Arial" panose="020B0604020202020204" pitchFamily="34" charset="0"/>
                <a:ea typeface="微软雅黑" panose="020B0503020204020204" pitchFamily="34" charset="-122"/>
                <a:cs typeface="Arial" panose="020B0604020202020204" pitchFamily="34" charset="0"/>
              </a:rPr>
              <a:t>请在此处输入您的文本</a:t>
            </a:r>
            <a:endParaRPr kumimoji="0" lang="en-US" altLang="zh-CN" sz="1400" b="0" i="0" u="none" strike="noStrike" kern="0" cap="none" spc="0" normalizeH="0" baseline="0" noProof="0" dirty="0">
              <a:ln>
                <a:noFill/>
              </a:ln>
              <a:solidFill>
                <a:srgbClr val="47494B">
                  <a:lumMod val="50000"/>
                  <a:lumOff val="50000"/>
                </a:srgbClr>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56" name="TextBox 49"/>
          <p:cNvSpPr txBox="1"/>
          <p:nvPr/>
        </p:nvSpPr>
        <p:spPr>
          <a:xfrm>
            <a:off x="1920875" y="2508626"/>
            <a:ext cx="2020888" cy="372410"/>
          </a:xfrm>
          <a:prstGeom prst="rect">
            <a:avLst/>
          </a:prstGeom>
          <a:noFill/>
        </p:spPr>
        <p:txBody>
          <a:bodyPr anchor="ctr">
            <a:spAutoFit/>
          </a:bodyPr>
          <a:lstStyle/>
          <a:p>
            <a:pPr marL="0" marR="0" lvl="0" indent="0" algn="ctr"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0" cap="none" spc="0" normalizeH="0" baseline="0" noProof="0" dirty="0">
                <a:ln>
                  <a:noFill/>
                </a:ln>
                <a:solidFill>
                  <a:srgbClr val="47494B">
                    <a:lumMod val="50000"/>
                    <a:lumOff val="50000"/>
                  </a:srgbClr>
                </a:solidFill>
                <a:effectLst/>
                <a:uLnTx/>
                <a:uFillTx/>
                <a:latin typeface="Arial" panose="020B0604020202020204" pitchFamily="34" charset="0"/>
                <a:ea typeface="微软雅黑" panose="020B0503020204020204" pitchFamily="34" charset="-122"/>
                <a:cs typeface="Arial" panose="020B0604020202020204" pitchFamily="34" charset="0"/>
              </a:rPr>
              <a:t>请在此处输入您的文本</a:t>
            </a:r>
            <a:endParaRPr kumimoji="0" lang="en-US" altLang="zh-CN" sz="1400" b="0" i="0" u="none" strike="noStrike" kern="0" cap="none" spc="0" normalizeH="0" baseline="0" noProof="0" dirty="0">
              <a:ln>
                <a:noFill/>
              </a:ln>
              <a:solidFill>
                <a:srgbClr val="47494B">
                  <a:lumMod val="50000"/>
                  <a:lumOff val="50000"/>
                </a:srgbClr>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57" name="TextBox 49"/>
          <p:cNvSpPr txBox="1"/>
          <p:nvPr/>
        </p:nvSpPr>
        <p:spPr>
          <a:xfrm>
            <a:off x="1920875" y="2952134"/>
            <a:ext cx="2020888" cy="372410"/>
          </a:xfrm>
          <a:prstGeom prst="rect">
            <a:avLst/>
          </a:prstGeom>
          <a:noFill/>
        </p:spPr>
        <p:txBody>
          <a:bodyPr anchor="ctr">
            <a:spAutoFit/>
          </a:bodyPr>
          <a:lstStyle/>
          <a:p>
            <a:pPr marL="0" marR="0" lvl="0" indent="0" algn="ctr"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0" cap="none" spc="0" normalizeH="0" baseline="0" noProof="0" dirty="0">
                <a:ln>
                  <a:noFill/>
                </a:ln>
                <a:solidFill>
                  <a:srgbClr val="47494B">
                    <a:lumMod val="50000"/>
                    <a:lumOff val="50000"/>
                  </a:srgbClr>
                </a:solidFill>
                <a:effectLst/>
                <a:uLnTx/>
                <a:uFillTx/>
                <a:latin typeface="Arial" panose="020B0604020202020204" pitchFamily="34" charset="0"/>
                <a:ea typeface="微软雅黑" panose="020B0503020204020204" pitchFamily="34" charset="-122"/>
                <a:cs typeface="Arial" panose="020B0604020202020204" pitchFamily="34" charset="0"/>
              </a:rPr>
              <a:t>请在此处输入您的文本</a:t>
            </a:r>
            <a:endParaRPr kumimoji="0" lang="en-US" altLang="zh-CN" sz="1400" b="0" i="0" u="none" strike="noStrike" kern="0" cap="none" spc="0" normalizeH="0" baseline="0" noProof="0" dirty="0">
              <a:ln>
                <a:noFill/>
              </a:ln>
              <a:solidFill>
                <a:srgbClr val="47494B">
                  <a:lumMod val="50000"/>
                  <a:lumOff val="50000"/>
                </a:srgbClr>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58" name="TextBox 49"/>
          <p:cNvSpPr txBox="1"/>
          <p:nvPr/>
        </p:nvSpPr>
        <p:spPr>
          <a:xfrm>
            <a:off x="1920875" y="3395047"/>
            <a:ext cx="2020888" cy="372410"/>
          </a:xfrm>
          <a:prstGeom prst="rect">
            <a:avLst/>
          </a:prstGeom>
          <a:noFill/>
        </p:spPr>
        <p:txBody>
          <a:bodyPr anchor="ctr">
            <a:spAutoFit/>
          </a:bodyPr>
          <a:lstStyle/>
          <a:p>
            <a:pPr marL="0" marR="0" lvl="0" indent="0" algn="ctr"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0" cap="none" spc="0" normalizeH="0" baseline="0" noProof="0" dirty="0">
                <a:ln>
                  <a:noFill/>
                </a:ln>
                <a:solidFill>
                  <a:srgbClr val="47494B">
                    <a:lumMod val="50000"/>
                    <a:lumOff val="50000"/>
                  </a:srgbClr>
                </a:solidFill>
                <a:effectLst/>
                <a:uLnTx/>
                <a:uFillTx/>
                <a:latin typeface="Arial" panose="020B0604020202020204" pitchFamily="34" charset="0"/>
                <a:ea typeface="微软雅黑" panose="020B0503020204020204" pitchFamily="34" charset="-122"/>
                <a:cs typeface="Arial" panose="020B0604020202020204" pitchFamily="34" charset="0"/>
              </a:rPr>
              <a:t>请在此处输入您的文本</a:t>
            </a:r>
            <a:endParaRPr kumimoji="0" lang="en-US" altLang="zh-CN" sz="1400" b="0" i="0" u="none" strike="noStrike" kern="0" cap="none" spc="0" normalizeH="0" baseline="0" noProof="0" dirty="0">
              <a:ln>
                <a:noFill/>
              </a:ln>
              <a:solidFill>
                <a:srgbClr val="47494B">
                  <a:lumMod val="50000"/>
                  <a:lumOff val="50000"/>
                </a:srgbClr>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3091" name="标题 5"/>
          <p:cNvSpPr>
            <a:spLocks noGrp="1"/>
          </p:cNvSpPr>
          <p:nvPr>
            <p:ph type="title" idx="4294967295"/>
          </p:nvPr>
        </p:nvSpPr>
        <p:spPr>
          <a:xfrm>
            <a:off x="0" y="274638"/>
            <a:ext cx="7886700" cy="993775"/>
          </a:xfrm>
        </p:spPr>
        <p:txBody>
          <a:bodyPr/>
          <a:lstStyle/>
          <a:p>
            <a:pPr eaLnBrk="1" hangingPunct="1"/>
            <a:r>
              <a:rPr lang="zh-CN" altLang="en-US" dirty="0"/>
              <a:t>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3091"/>
                                        </p:tgtEl>
                                        <p:attrNameLst>
                                          <p:attrName>style.visibility</p:attrName>
                                        </p:attrNameLst>
                                      </p:cBhvr>
                                      <p:to>
                                        <p:strVal val="visible"/>
                                      </p:to>
                                    </p:set>
                                    <p:anim calcmode="lin" valueType="num">
                                      <p:cBhvr>
                                        <p:cTn id="7" dur="500" fill="hold"/>
                                        <p:tgtEl>
                                          <p:spTgt spid="309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091"/>
                                        </p:tgtEl>
                                        <p:attrNameLst>
                                          <p:attrName>ppt_y</p:attrName>
                                        </p:attrNameLst>
                                      </p:cBhvr>
                                      <p:tavLst>
                                        <p:tav tm="0">
                                          <p:val>
                                            <p:strVal val="#ppt_y"/>
                                          </p:val>
                                        </p:tav>
                                        <p:tav tm="100000">
                                          <p:val>
                                            <p:strVal val="#ppt_y"/>
                                          </p:val>
                                        </p:tav>
                                      </p:tavLst>
                                    </p:anim>
                                    <p:anim calcmode="lin" valueType="num">
                                      <p:cBhvr>
                                        <p:cTn id="9" dur="500" fill="hold"/>
                                        <p:tgtEl>
                                          <p:spTgt spid="309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09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091"/>
                                        </p:tgtEl>
                                      </p:cBhvr>
                                    </p:animEffect>
                                  </p:childTnLst>
                                </p:cTn>
                              </p:par>
                            </p:childTnLst>
                          </p:cTn>
                        </p:par>
                        <p:par>
                          <p:cTn id="12" fill="hold">
                            <p:stCondLst>
                              <p:cond delay="0"/>
                            </p:stCondLst>
                            <p:childTnLst>
                              <p:par>
                                <p:cTn id="13" presetID="22" presetClass="entr" presetSubtype="4" fill="hold" grpId="0" nodeType="afterEffect">
                                  <p:stCondLst>
                                    <p:cond delay="0"/>
                                  </p:stCondLst>
                                  <p:childTnLst>
                                    <p:set>
                                      <p:cBhvr>
                                        <p:cTn id="14" dur="1" fill="hold">
                                          <p:stCondLst>
                                            <p:cond delay="0"/>
                                          </p:stCondLst>
                                        </p:cTn>
                                        <p:tgtEl>
                                          <p:spTgt spid="37"/>
                                        </p:tgtEl>
                                        <p:attrNameLst>
                                          <p:attrName>style.visibility</p:attrName>
                                        </p:attrNameLst>
                                      </p:cBhvr>
                                      <p:to>
                                        <p:strVal val="visible"/>
                                      </p:to>
                                    </p:set>
                                    <p:animEffect transition="in" filter="wipe(down)">
                                      <p:cBhvr>
                                        <p:cTn id="15" dur="500"/>
                                        <p:tgtEl>
                                          <p:spTgt spid="37"/>
                                        </p:tgtEl>
                                      </p:cBhvr>
                                    </p:animEffect>
                                  </p:childTnLst>
                                </p:cTn>
                              </p:par>
                            </p:childTnLst>
                          </p:cTn>
                        </p:par>
                        <p:par>
                          <p:cTn id="16" fill="hold">
                            <p:stCondLst>
                              <p:cond delay="500"/>
                            </p:stCondLst>
                            <p:childTnLst>
                              <p:par>
                                <p:cTn id="17" presetID="22" presetClass="entr" presetSubtype="2" fill="hold" nodeType="after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wipe(right)">
                                      <p:cBhvr>
                                        <p:cTn id="19" dur="500"/>
                                        <p:tgtEl>
                                          <p:spTgt spid="32"/>
                                        </p:tgtEl>
                                      </p:cBhvr>
                                    </p:animEffect>
                                  </p:childTnLst>
                                </p:cTn>
                              </p:par>
                            </p:childTnLst>
                          </p:cTn>
                        </p:par>
                        <p:par>
                          <p:cTn id="20" fill="hold">
                            <p:stCondLst>
                              <p:cond delay="1000"/>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58"/>
                                        </p:tgtEl>
                                        <p:attrNameLst>
                                          <p:attrName>style.visibility</p:attrName>
                                        </p:attrNameLst>
                                      </p:cBhvr>
                                      <p:to>
                                        <p:strVal val="visible"/>
                                      </p:to>
                                    </p:set>
                                    <p:anim calcmode="lin" valueType="num">
                                      <p:cBhvr>
                                        <p:cTn id="23" dur="500" fill="hold"/>
                                        <p:tgtEl>
                                          <p:spTgt spid="58"/>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58"/>
                                        </p:tgtEl>
                                        <p:attrNameLst>
                                          <p:attrName>ppt_y</p:attrName>
                                        </p:attrNameLst>
                                      </p:cBhvr>
                                      <p:tavLst>
                                        <p:tav tm="0">
                                          <p:val>
                                            <p:strVal val="#ppt_y"/>
                                          </p:val>
                                        </p:tav>
                                        <p:tav tm="100000">
                                          <p:val>
                                            <p:strVal val="#ppt_y"/>
                                          </p:val>
                                        </p:tav>
                                      </p:tavLst>
                                    </p:anim>
                                    <p:anim calcmode="lin" valueType="num">
                                      <p:cBhvr>
                                        <p:cTn id="25" dur="500" fill="hold"/>
                                        <p:tgtEl>
                                          <p:spTgt spid="58"/>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58"/>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58"/>
                                        </p:tgtEl>
                                      </p:cBhvr>
                                    </p:animEffect>
                                  </p:childTnLst>
                                </p:cTn>
                              </p:par>
                            </p:childTnLst>
                          </p:cTn>
                        </p:par>
                        <p:par>
                          <p:cTn id="28" fill="hold">
                            <p:stCondLst>
                              <p:cond delay="1950"/>
                            </p:stCondLst>
                            <p:childTnLst>
                              <p:par>
                                <p:cTn id="29" presetID="53" presetClass="entr" presetSubtype="16" fill="hold" grpId="0" nodeType="afterEffect">
                                  <p:stCondLst>
                                    <p:cond delay="0"/>
                                  </p:stCondLst>
                                  <p:childTnLst>
                                    <p:set>
                                      <p:cBhvr>
                                        <p:cTn id="30" dur="1" fill="hold">
                                          <p:stCondLst>
                                            <p:cond delay="0"/>
                                          </p:stCondLst>
                                        </p:cTn>
                                        <p:tgtEl>
                                          <p:spTgt spid="3086"/>
                                        </p:tgtEl>
                                        <p:attrNameLst>
                                          <p:attrName>style.visibility</p:attrName>
                                        </p:attrNameLst>
                                      </p:cBhvr>
                                      <p:to>
                                        <p:strVal val="visible"/>
                                      </p:to>
                                    </p:set>
                                    <p:anim calcmode="lin" valueType="num">
                                      <p:cBhvr>
                                        <p:cTn id="31" dur="500" fill="hold"/>
                                        <p:tgtEl>
                                          <p:spTgt spid="3086"/>
                                        </p:tgtEl>
                                        <p:attrNameLst>
                                          <p:attrName>ppt_w</p:attrName>
                                        </p:attrNameLst>
                                      </p:cBhvr>
                                      <p:tavLst>
                                        <p:tav tm="0">
                                          <p:val>
                                            <p:fltVal val="0"/>
                                          </p:val>
                                        </p:tav>
                                        <p:tav tm="100000">
                                          <p:val>
                                            <p:strVal val="#ppt_w"/>
                                          </p:val>
                                        </p:tav>
                                      </p:tavLst>
                                    </p:anim>
                                    <p:anim calcmode="lin" valueType="num">
                                      <p:cBhvr>
                                        <p:cTn id="32" dur="500" fill="hold"/>
                                        <p:tgtEl>
                                          <p:spTgt spid="3086"/>
                                        </p:tgtEl>
                                        <p:attrNameLst>
                                          <p:attrName>ppt_h</p:attrName>
                                        </p:attrNameLst>
                                      </p:cBhvr>
                                      <p:tavLst>
                                        <p:tav tm="0">
                                          <p:val>
                                            <p:fltVal val="0"/>
                                          </p:val>
                                        </p:tav>
                                        <p:tav tm="100000">
                                          <p:val>
                                            <p:strVal val="#ppt_h"/>
                                          </p:val>
                                        </p:tav>
                                      </p:tavLst>
                                    </p:anim>
                                    <p:animEffect transition="in" filter="fade">
                                      <p:cBhvr>
                                        <p:cTn id="33" dur="500"/>
                                        <p:tgtEl>
                                          <p:spTgt spid="3086"/>
                                        </p:tgtEl>
                                      </p:cBhvr>
                                    </p:animEffect>
                                  </p:childTnLst>
                                </p:cTn>
                              </p:par>
                            </p:childTnLst>
                          </p:cTn>
                        </p:par>
                        <p:par>
                          <p:cTn id="34" fill="hold">
                            <p:stCondLst>
                              <p:cond delay="2450"/>
                            </p:stCondLst>
                            <p:childTnLst>
                              <p:par>
                                <p:cTn id="35" presetID="22" presetClass="entr" presetSubtype="4" fill="hold" grpId="0" nodeType="after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wipe(down)">
                                      <p:cBhvr>
                                        <p:cTn id="37" dur="500"/>
                                        <p:tgtEl>
                                          <p:spTgt spid="36"/>
                                        </p:tgtEl>
                                      </p:cBhvr>
                                    </p:animEffect>
                                  </p:childTnLst>
                                </p:cTn>
                              </p:par>
                            </p:childTnLst>
                          </p:cTn>
                        </p:par>
                        <p:par>
                          <p:cTn id="38" fill="hold">
                            <p:stCondLst>
                              <p:cond delay="2950"/>
                            </p:stCondLst>
                            <p:childTnLst>
                              <p:par>
                                <p:cTn id="39" presetID="22" presetClass="entr" presetSubtype="2" fill="hold" nodeType="afterEffect">
                                  <p:stCondLst>
                                    <p:cond delay="0"/>
                                  </p:stCondLst>
                                  <p:childTnLst>
                                    <p:set>
                                      <p:cBhvr>
                                        <p:cTn id="40" dur="1" fill="hold">
                                          <p:stCondLst>
                                            <p:cond delay="0"/>
                                          </p:stCondLst>
                                        </p:cTn>
                                        <p:tgtEl>
                                          <p:spTgt spid="31"/>
                                        </p:tgtEl>
                                        <p:attrNameLst>
                                          <p:attrName>style.visibility</p:attrName>
                                        </p:attrNameLst>
                                      </p:cBhvr>
                                      <p:to>
                                        <p:strVal val="visible"/>
                                      </p:to>
                                    </p:set>
                                    <p:animEffect transition="in" filter="wipe(right)">
                                      <p:cBhvr>
                                        <p:cTn id="41" dur="500"/>
                                        <p:tgtEl>
                                          <p:spTgt spid="31"/>
                                        </p:tgtEl>
                                      </p:cBhvr>
                                    </p:animEffect>
                                  </p:childTnLst>
                                </p:cTn>
                              </p:par>
                            </p:childTnLst>
                          </p:cTn>
                        </p:par>
                        <p:par>
                          <p:cTn id="42" fill="hold">
                            <p:stCondLst>
                              <p:cond delay="3450"/>
                            </p:stCondLst>
                            <p:childTnLst>
                              <p:par>
                                <p:cTn id="43" presetID="41" presetClass="entr" presetSubtype="0" fill="hold" grpId="0" nodeType="afterEffect">
                                  <p:stCondLst>
                                    <p:cond delay="0"/>
                                  </p:stCondLst>
                                  <p:iterate type="lt">
                                    <p:tmPct val="10000"/>
                                  </p:iterate>
                                  <p:childTnLst>
                                    <p:set>
                                      <p:cBhvr>
                                        <p:cTn id="44" dur="1" fill="hold">
                                          <p:stCondLst>
                                            <p:cond delay="0"/>
                                          </p:stCondLst>
                                        </p:cTn>
                                        <p:tgtEl>
                                          <p:spTgt spid="57"/>
                                        </p:tgtEl>
                                        <p:attrNameLst>
                                          <p:attrName>style.visibility</p:attrName>
                                        </p:attrNameLst>
                                      </p:cBhvr>
                                      <p:to>
                                        <p:strVal val="visible"/>
                                      </p:to>
                                    </p:set>
                                    <p:anim calcmode="lin" valueType="num">
                                      <p:cBhvr>
                                        <p:cTn id="45" dur="500" fill="hold"/>
                                        <p:tgtEl>
                                          <p:spTgt spid="57"/>
                                        </p:tgtEl>
                                        <p:attrNameLst>
                                          <p:attrName>ppt_x</p:attrName>
                                        </p:attrNameLst>
                                      </p:cBhvr>
                                      <p:tavLst>
                                        <p:tav tm="0">
                                          <p:val>
                                            <p:strVal val="#ppt_x"/>
                                          </p:val>
                                        </p:tav>
                                        <p:tav tm="50000">
                                          <p:val>
                                            <p:strVal val="#ppt_x+.1"/>
                                          </p:val>
                                        </p:tav>
                                        <p:tav tm="100000">
                                          <p:val>
                                            <p:strVal val="#ppt_x"/>
                                          </p:val>
                                        </p:tav>
                                      </p:tavLst>
                                    </p:anim>
                                    <p:anim calcmode="lin" valueType="num">
                                      <p:cBhvr>
                                        <p:cTn id="46" dur="500" fill="hold"/>
                                        <p:tgtEl>
                                          <p:spTgt spid="57"/>
                                        </p:tgtEl>
                                        <p:attrNameLst>
                                          <p:attrName>ppt_y</p:attrName>
                                        </p:attrNameLst>
                                      </p:cBhvr>
                                      <p:tavLst>
                                        <p:tav tm="0">
                                          <p:val>
                                            <p:strVal val="#ppt_y"/>
                                          </p:val>
                                        </p:tav>
                                        <p:tav tm="100000">
                                          <p:val>
                                            <p:strVal val="#ppt_y"/>
                                          </p:val>
                                        </p:tav>
                                      </p:tavLst>
                                    </p:anim>
                                    <p:anim calcmode="lin" valueType="num">
                                      <p:cBhvr>
                                        <p:cTn id="47" dur="500" fill="hold"/>
                                        <p:tgtEl>
                                          <p:spTgt spid="57"/>
                                        </p:tgtEl>
                                        <p:attrNameLst>
                                          <p:attrName>ppt_h</p:attrName>
                                        </p:attrNameLst>
                                      </p:cBhvr>
                                      <p:tavLst>
                                        <p:tav tm="0">
                                          <p:val>
                                            <p:strVal val="#ppt_h/10"/>
                                          </p:val>
                                        </p:tav>
                                        <p:tav tm="50000">
                                          <p:val>
                                            <p:strVal val="#ppt_h+.01"/>
                                          </p:val>
                                        </p:tav>
                                        <p:tav tm="100000">
                                          <p:val>
                                            <p:strVal val="#ppt_h"/>
                                          </p:val>
                                        </p:tav>
                                      </p:tavLst>
                                    </p:anim>
                                    <p:anim calcmode="lin" valueType="num">
                                      <p:cBhvr>
                                        <p:cTn id="48" dur="500" fill="hold"/>
                                        <p:tgtEl>
                                          <p:spTgt spid="57"/>
                                        </p:tgtEl>
                                        <p:attrNameLst>
                                          <p:attrName>ppt_w</p:attrName>
                                        </p:attrNameLst>
                                      </p:cBhvr>
                                      <p:tavLst>
                                        <p:tav tm="0">
                                          <p:val>
                                            <p:strVal val="#ppt_w/10"/>
                                          </p:val>
                                        </p:tav>
                                        <p:tav tm="50000">
                                          <p:val>
                                            <p:strVal val="#ppt_w+.01"/>
                                          </p:val>
                                        </p:tav>
                                        <p:tav tm="100000">
                                          <p:val>
                                            <p:strVal val="#ppt_w"/>
                                          </p:val>
                                        </p:tav>
                                      </p:tavLst>
                                    </p:anim>
                                    <p:animEffect transition="in" filter="fade">
                                      <p:cBhvr>
                                        <p:cTn id="49" dur="500" tmFilter="0,0; .5, 1; 1, 1"/>
                                        <p:tgtEl>
                                          <p:spTgt spid="57"/>
                                        </p:tgtEl>
                                      </p:cBhvr>
                                    </p:animEffect>
                                  </p:childTnLst>
                                </p:cTn>
                              </p:par>
                            </p:childTnLst>
                          </p:cTn>
                        </p:par>
                        <p:par>
                          <p:cTn id="50" fill="hold">
                            <p:stCondLst>
                              <p:cond delay="4400"/>
                            </p:stCondLst>
                            <p:childTnLst>
                              <p:par>
                                <p:cTn id="51" presetID="53" presetClass="entr" presetSubtype="16" fill="hold" grpId="0" nodeType="afterEffect">
                                  <p:stCondLst>
                                    <p:cond delay="0"/>
                                  </p:stCondLst>
                                  <p:childTnLst>
                                    <p:set>
                                      <p:cBhvr>
                                        <p:cTn id="52" dur="1" fill="hold">
                                          <p:stCondLst>
                                            <p:cond delay="0"/>
                                          </p:stCondLst>
                                        </p:cTn>
                                        <p:tgtEl>
                                          <p:spTgt spid="3085"/>
                                        </p:tgtEl>
                                        <p:attrNameLst>
                                          <p:attrName>style.visibility</p:attrName>
                                        </p:attrNameLst>
                                      </p:cBhvr>
                                      <p:to>
                                        <p:strVal val="visible"/>
                                      </p:to>
                                    </p:set>
                                    <p:anim calcmode="lin" valueType="num">
                                      <p:cBhvr>
                                        <p:cTn id="53" dur="500" fill="hold"/>
                                        <p:tgtEl>
                                          <p:spTgt spid="3085"/>
                                        </p:tgtEl>
                                        <p:attrNameLst>
                                          <p:attrName>ppt_w</p:attrName>
                                        </p:attrNameLst>
                                      </p:cBhvr>
                                      <p:tavLst>
                                        <p:tav tm="0">
                                          <p:val>
                                            <p:fltVal val="0"/>
                                          </p:val>
                                        </p:tav>
                                        <p:tav tm="100000">
                                          <p:val>
                                            <p:strVal val="#ppt_w"/>
                                          </p:val>
                                        </p:tav>
                                      </p:tavLst>
                                    </p:anim>
                                    <p:anim calcmode="lin" valueType="num">
                                      <p:cBhvr>
                                        <p:cTn id="54" dur="500" fill="hold"/>
                                        <p:tgtEl>
                                          <p:spTgt spid="3085"/>
                                        </p:tgtEl>
                                        <p:attrNameLst>
                                          <p:attrName>ppt_h</p:attrName>
                                        </p:attrNameLst>
                                      </p:cBhvr>
                                      <p:tavLst>
                                        <p:tav tm="0">
                                          <p:val>
                                            <p:fltVal val="0"/>
                                          </p:val>
                                        </p:tav>
                                        <p:tav tm="100000">
                                          <p:val>
                                            <p:strVal val="#ppt_h"/>
                                          </p:val>
                                        </p:tav>
                                      </p:tavLst>
                                    </p:anim>
                                    <p:animEffect transition="in" filter="fade">
                                      <p:cBhvr>
                                        <p:cTn id="55" dur="500"/>
                                        <p:tgtEl>
                                          <p:spTgt spid="3085"/>
                                        </p:tgtEl>
                                      </p:cBhvr>
                                    </p:animEffect>
                                  </p:childTnLst>
                                </p:cTn>
                              </p:par>
                            </p:childTnLst>
                          </p:cTn>
                        </p:par>
                        <p:par>
                          <p:cTn id="56" fill="hold">
                            <p:stCondLst>
                              <p:cond delay="4900"/>
                            </p:stCondLst>
                            <p:childTnLst>
                              <p:par>
                                <p:cTn id="57" presetID="22" presetClass="entr" presetSubtype="4" fill="hold" grpId="0" nodeType="afterEffect">
                                  <p:stCondLst>
                                    <p:cond delay="0"/>
                                  </p:stCondLst>
                                  <p:childTnLst>
                                    <p:set>
                                      <p:cBhvr>
                                        <p:cTn id="58" dur="1" fill="hold">
                                          <p:stCondLst>
                                            <p:cond delay="0"/>
                                          </p:stCondLst>
                                        </p:cTn>
                                        <p:tgtEl>
                                          <p:spTgt spid="35"/>
                                        </p:tgtEl>
                                        <p:attrNameLst>
                                          <p:attrName>style.visibility</p:attrName>
                                        </p:attrNameLst>
                                      </p:cBhvr>
                                      <p:to>
                                        <p:strVal val="visible"/>
                                      </p:to>
                                    </p:set>
                                    <p:animEffect transition="in" filter="wipe(down)">
                                      <p:cBhvr>
                                        <p:cTn id="59" dur="500"/>
                                        <p:tgtEl>
                                          <p:spTgt spid="35"/>
                                        </p:tgtEl>
                                      </p:cBhvr>
                                    </p:animEffect>
                                  </p:childTnLst>
                                </p:cTn>
                              </p:par>
                            </p:childTnLst>
                          </p:cTn>
                        </p:par>
                        <p:par>
                          <p:cTn id="60" fill="hold">
                            <p:stCondLst>
                              <p:cond delay="5400"/>
                            </p:stCondLst>
                            <p:childTnLst>
                              <p:par>
                                <p:cTn id="61" presetID="22" presetClass="entr" presetSubtype="2" fill="hold" nodeType="afterEffect">
                                  <p:stCondLst>
                                    <p:cond delay="0"/>
                                  </p:stCondLst>
                                  <p:childTnLst>
                                    <p:set>
                                      <p:cBhvr>
                                        <p:cTn id="62" dur="1" fill="hold">
                                          <p:stCondLst>
                                            <p:cond delay="0"/>
                                          </p:stCondLst>
                                        </p:cTn>
                                        <p:tgtEl>
                                          <p:spTgt spid="30"/>
                                        </p:tgtEl>
                                        <p:attrNameLst>
                                          <p:attrName>style.visibility</p:attrName>
                                        </p:attrNameLst>
                                      </p:cBhvr>
                                      <p:to>
                                        <p:strVal val="visible"/>
                                      </p:to>
                                    </p:set>
                                    <p:animEffect transition="in" filter="wipe(right)">
                                      <p:cBhvr>
                                        <p:cTn id="63" dur="500"/>
                                        <p:tgtEl>
                                          <p:spTgt spid="30"/>
                                        </p:tgtEl>
                                      </p:cBhvr>
                                    </p:animEffect>
                                  </p:childTnLst>
                                </p:cTn>
                              </p:par>
                            </p:childTnLst>
                          </p:cTn>
                        </p:par>
                        <p:par>
                          <p:cTn id="64" fill="hold">
                            <p:stCondLst>
                              <p:cond delay="5900"/>
                            </p:stCondLst>
                            <p:childTnLst>
                              <p:par>
                                <p:cTn id="65" presetID="41" presetClass="entr" presetSubtype="0" fill="hold" grpId="0" nodeType="afterEffect">
                                  <p:stCondLst>
                                    <p:cond delay="0"/>
                                  </p:stCondLst>
                                  <p:iterate type="lt">
                                    <p:tmPct val="10000"/>
                                  </p:iterate>
                                  <p:childTnLst>
                                    <p:set>
                                      <p:cBhvr>
                                        <p:cTn id="66" dur="1" fill="hold">
                                          <p:stCondLst>
                                            <p:cond delay="0"/>
                                          </p:stCondLst>
                                        </p:cTn>
                                        <p:tgtEl>
                                          <p:spTgt spid="56"/>
                                        </p:tgtEl>
                                        <p:attrNameLst>
                                          <p:attrName>style.visibility</p:attrName>
                                        </p:attrNameLst>
                                      </p:cBhvr>
                                      <p:to>
                                        <p:strVal val="visible"/>
                                      </p:to>
                                    </p:set>
                                    <p:anim calcmode="lin" valueType="num">
                                      <p:cBhvr>
                                        <p:cTn id="67" dur="500" fill="hold"/>
                                        <p:tgtEl>
                                          <p:spTgt spid="56"/>
                                        </p:tgtEl>
                                        <p:attrNameLst>
                                          <p:attrName>ppt_x</p:attrName>
                                        </p:attrNameLst>
                                      </p:cBhvr>
                                      <p:tavLst>
                                        <p:tav tm="0">
                                          <p:val>
                                            <p:strVal val="#ppt_x"/>
                                          </p:val>
                                        </p:tav>
                                        <p:tav tm="50000">
                                          <p:val>
                                            <p:strVal val="#ppt_x+.1"/>
                                          </p:val>
                                        </p:tav>
                                        <p:tav tm="100000">
                                          <p:val>
                                            <p:strVal val="#ppt_x"/>
                                          </p:val>
                                        </p:tav>
                                      </p:tavLst>
                                    </p:anim>
                                    <p:anim calcmode="lin" valueType="num">
                                      <p:cBhvr>
                                        <p:cTn id="68" dur="500" fill="hold"/>
                                        <p:tgtEl>
                                          <p:spTgt spid="56"/>
                                        </p:tgtEl>
                                        <p:attrNameLst>
                                          <p:attrName>ppt_y</p:attrName>
                                        </p:attrNameLst>
                                      </p:cBhvr>
                                      <p:tavLst>
                                        <p:tav tm="0">
                                          <p:val>
                                            <p:strVal val="#ppt_y"/>
                                          </p:val>
                                        </p:tav>
                                        <p:tav tm="100000">
                                          <p:val>
                                            <p:strVal val="#ppt_y"/>
                                          </p:val>
                                        </p:tav>
                                      </p:tavLst>
                                    </p:anim>
                                    <p:anim calcmode="lin" valueType="num">
                                      <p:cBhvr>
                                        <p:cTn id="69" dur="500" fill="hold"/>
                                        <p:tgtEl>
                                          <p:spTgt spid="56"/>
                                        </p:tgtEl>
                                        <p:attrNameLst>
                                          <p:attrName>ppt_h</p:attrName>
                                        </p:attrNameLst>
                                      </p:cBhvr>
                                      <p:tavLst>
                                        <p:tav tm="0">
                                          <p:val>
                                            <p:strVal val="#ppt_h/10"/>
                                          </p:val>
                                        </p:tav>
                                        <p:tav tm="50000">
                                          <p:val>
                                            <p:strVal val="#ppt_h+.01"/>
                                          </p:val>
                                        </p:tav>
                                        <p:tav tm="100000">
                                          <p:val>
                                            <p:strVal val="#ppt_h"/>
                                          </p:val>
                                        </p:tav>
                                      </p:tavLst>
                                    </p:anim>
                                    <p:anim calcmode="lin" valueType="num">
                                      <p:cBhvr>
                                        <p:cTn id="70" dur="500" fill="hold"/>
                                        <p:tgtEl>
                                          <p:spTgt spid="56"/>
                                        </p:tgtEl>
                                        <p:attrNameLst>
                                          <p:attrName>ppt_w</p:attrName>
                                        </p:attrNameLst>
                                      </p:cBhvr>
                                      <p:tavLst>
                                        <p:tav tm="0">
                                          <p:val>
                                            <p:strVal val="#ppt_w/10"/>
                                          </p:val>
                                        </p:tav>
                                        <p:tav tm="50000">
                                          <p:val>
                                            <p:strVal val="#ppt_w+.01"/>
                                          </p:val>
                                        </p:tav>
                                        <p:tav tm="100000">
                                          <p:val>
                                            <p:strVal val="#ppt_w"/>
                                          </p:val>
                                        </p:tav>
                                      </p:tavLst>
                                    </p:anim>
                                    <p:animEffect transition="in" filter="fade">
                                      <p:cBhvr>
                                        <p:cTn id="71" dur="500" tmFilter="0,0; .5, 1; 1, 1"/>
                                        <p:tgtEl>
                                          <p:spTgt spid="56"/>
                                        </p:tgtEl>
                                      </p:cBhvr>
                                    </p:animEffect>
                                  </p:childTnLst>
                                </p:cTn>
                              </p:par>
                            </p:childTnLst>
                          </p:cTn>
                        </p:par>
                        <p:par>
                          <p:cTn id="72" fill="hold">
                            <p:stCondLst>
                              <p:cond delay="6849"/>
                            </p:stCondLst>
                            <p:childTnLst>
                              <p:par>
                                <p:cTn id="73" presetID="53" presetClass="entr" presetSubtype="16" fill="hold" grpId="0" nodeType="afterEffect">
                                  <p:stCondLst>
                                    <p:cond delay="0"/>
                                  </p:stCondLst>
                                  <p:childTnLst>
                                    <p:set>
                                      <p:cBhvr>
                                        <p:cTn id="74" dur="1" fill="hold">
                                          <p:stCondLst>
                                            <p:cond delay="0"/>
                                          </p:stCondLst>
                                        </p:cTn>
                                        <p:tgtEl>
                                          <p:spTgt spid="3084"/>
                                        </p:tgtEl>
                                        <p:attrNameLst>
                                          <p:attrName>style.visibility</p:attrName>
                                        </p:attrNameLst>
                                      </p:cBhvr>
                                      <p:to>
                                        <p:strVal val="visible"/>
                                      </p:to>
                                    </p:set>
                                    <p:anim calcmode="lin" valueType="num">
                                      <p:cBhvr>
                                        <p:cTn id="75" dur="500" fill="hold"/>
                                        <p:tgtEl>
                                          <p:spTgt spid="3084"/>
                                        </p:tgtEl>
                                        <p:attrNameLst>
                                          <p:attrName>ppt_w</p:attrName>
                                        </p:attrNameLst>
                                      </p:cBhvr>
                                      <p:tavLst>
                                        <p:tav tm="0">
                                          <p:val>
                                            <p:fltVal val="0"/>
                                          </p:val>
                                        </p:tav>
                                        <p:tav tm="100000">
                                          <p:val>
                                            <p:strVal val="#ppt_w"/>
                                          </p:val>
                                        </p:tav>
                                      </p:tavLst>
                                    </p:anim>
                                    <p:anim calcmode="lin" valueType="num">
                                      <p:cBhvr>
                                        <p:cTn id="76" dur="500" fill="hold"/>
                                        <p:tgtEl>
                                          <p:spTgt spid="3084"/>
                                        </p:tgtEl>
                                        <p:attrNameLst>
                                          <p:attrName>ppt_h</p:attrName>
                                        </p:attrNameLst>
                                      </p:cBhvr>
                                      <p:tavLst>
                                        <p:tav tm="0">
                                          <p:val>
                                            <p:fltVal val="0"/>
                                          </p:val>
                                        </p:tav>
                                        <p:tav tm="100000">
                                          <p:val>
                                            <p:strVal val="#ppt_h"/>
                                          </p:val>
                                        </p:tav>
                                      </p:tavLst>
                                    </p:anim>
                                    <p:animEffect transition="in" filter="fade">
                                      <p:cBhvr>
                                        <p:cTn id="77" dur="500"/>
                                        <p:tgtEl>
                                          <p:spTgt spid="3084"/>
                                        </p:tgtEl>
                                      </p:cBhvr>
                                    </p:animEffect>
                                  </p:childTnLst>
                                </p:cTn>
                              </p:par>
                            </p:childTnLst>
                          </p:cTn>
                        </p:par>
                        <p:par>
                          <p:cTn id="78" fill="hold">
                            <p:stCondLst>
                              <p:cond delay="7349"/>
                            </p:stCondLst>
                            <p:childTnLst>
                              <p:par>
                                <p:cTn id="79" presetID="22" presetClass="entr" presetSubtype="4" fill="hold" grpId="0" nodeType="afterEffect">
                                  <p:stCondLst>
                                    <p:cond delay="0"/>
                                  </p:stCondLst>
                                  <p:childTnLst>
                                    <p:set>
                                      <p:cBhvr>
                                        <p:cTn id="80" dur="1" fill="hold">
                                          <p:stCondLst>
                                            <p:cond delay="0"/>
                                          </p:stCondLst>
                                        </p:cTn>
                                        <p:tgtEl>
                                          <p:spTgt spid="34"/>
                                        </p:tgtEl>
                                        <p:attrNameLst>
                                          <p:attrName>style.visibility</p:attrName>
                                        </p:attrNameLst>
                                      </p:cBhvr>
                                      <p:to>
                                        <p:strVal val="visible"/>
                                      </p:to>
                                    </p:set>
                                    <p:animEffect transition="in" filter="wipe(down)">
                                      <p:cBhvr>
                                        <p:cTn id="81" dur="500"/>
                                        <p:tgtEl>
                                          <p:spTgt spid="34"/>
                                        </p:tgtEl>
                                      </p:cBhvr>
                                    </p:animEffect>
                                  </p:childTnLst>
                                </p:cTn>
                              </p:par>
                            </p:childTnLst>
                          </p:cTn>
                        </p:par>
                        <p:par>
                          <p:cTn id="82" fill="hold">
                            <p:stCondLst>
                              <p:cond delay="7849"/>
                            </p:stCondLst>
                            <p:childTnLst>
                              <p:par>
                                <p:cTn id="83" presetID="22" presetClass="entr" presetSubtype="2" fill="hold" nodeType="afterEffect">
                                  <p:stCondLst>
                                    <p:cond delay="0"/>
                                  </p:stCondLst>
                                  <p:childTnLst>
                                    <p:set>
                                      <p:cBhvr>
                                        <p:cTn id="84" dur="1" fill="hold">
                                          <p:stCondLst>
                                            <p:cond delay="0"/>
                                          </p:stCondLst>
                                        </p:cTn>
                                        <p:tgtEl>
                                          <p:spTgt spid="29"/>
                                        </p:tgtEl>
                                        <p:attrNameLst>
                                          <p:attrName>style.visibility</p:attrName>
                                        </p:attrNameLst>
                                      </p:cBhvr>
                                      <p:to>
                                        <p:strVal val="visible"/>
                                      </p:to>
                                    </p:set>
                                    <p:animEffect transition="in" filter="wipe(right)">
                                      <p:cBhvr>
                                        <p:cTn id="85" dur="500"/>
                                        <p:tgtEl>
                                          <p:spTgt spid="29"/>
                                        </p:tgtEl>
                                      </p:cBhvr>
                                    </p:animEffect>
                                  </p:childTnLst>
                                </p:cTn>
                              </p:par>
                            </p:childTnLst>
                          </p:cTn>
                        </p:par>
                        <p:par>
                          <p:cTn id="86" fill="hold">
                            <p:stCondLst>
                              <p:cond delay="8349"/>
                            </p:stCondLst>
                            <p:childTnLst>
                              <p:par>
                                <p:cTn id="87" presetID="41" presetClass="entr" presetSubtype="0" fill="hold" grpId="0" nodeType="afterEffect">
                                  <p:stCondLst>
                                    <p:cond delay="0"/>
                                  </p:stCondLst>
                                  <p:iterate type="lt">
                                    <p:tmPct val="10000"/>
                                  </p:iterate>
                                  <p:childTnLst>
                                    <p:set>
                                      <p:cBhvr>
                                        <p:cTn id="88" dur="1" fill="hold">
                                          <p:stCondLst>
                                            <p:cond delay="0"/>
                                          </p:stCondLst>
                                        </p:cTn>
                                        <p:tgtEl>
                                          <p:spTgt spid="50"/>
                                        </p:tgtEl>
                                        <p:attrNameLst>
                                          <p:attrName>style.visibility</p:attrName>
                                        </p:attrNameLst>
                                      </p:cBhvr>
                                      <p:to>
                                        <p:strVal val="visible"/>
                                      </p:to>
                                    </p:set>
                                    <p:anim calcmode="lin" valueType="num">
                                      <p:cBhvr>
                                        <p:cTn id="89" dur="500" fill="hold"/>
                                        <p:tgtEl>
                                          <p:spTgt spid="50"/>
                                        </p:tgtEl>
                                        <p:attrNameLst>
                                          <p:attrName>ppt_x</p:attrName>
                                        </p:attrNameLst>
                                      </p:cBhvr>
                                      <p:tavLst>
                                        <p:tav tm="0">
                                          <p:val>
                                            <p:strVal val="#ppt_x"/>
                                          </p:val>
                                        </p:tav>
                                        <p:tav tm="50000">
                                          <p:val>
                                            <p:strVal val="#ppt_x+.1"/>
                                          </p:val>
                                        </p:tav>
                                        <p:tav tm="100000">
                                          <p:val>
                                            <p:strVal val="#ppt_x"/>
                                          </p:val>
                                        </p:tav>
                                      </p:tavLst>
                                    </p:anim>
                                    <p:anim calcmode="lin" valueType="num">
                                      <p:cBhvr>
                                        <p:cTn id="90" dur="500" fill="hold"/>
                                        <p:tgtEl>
                                          <p:spTgt spid="50"/>
                                        </p:tgtEl>
                                        <p:attrNameLst>
                                          <p:attrName>ppt_y</p:attrName>
                                        </p:attrNameLst>
                                      </p:cBhvr>
                                      <p:tavLst>
                                        <p:tav tm="0">
                                          <p:val>
                                            <p:strVal val="#ppt_y"/>
                                          </p:val>
                                        </p:tav>
                                        <p:tav tm="100000">
                                          <p:val>
                                            <p:strVal val="#ppt_y"/>
                                          </p:val>
                                        </p:tav>
                                      </p:tavLst>
                                    </p:anim>
                                    <p:anim calcmode="lin" valueType="num">
                                      <p:cBhvr>
                                        <p:cTn id="91" dur="500" fill="hold"/>
                                        <p:tgtEl>
                                          <p:spTgt spid="50"/>
                                        </p:tgtEl>
                                        <p:attrNameLst>
                                          <p:attrName>ppt_h</p:attrName>
                                        </p:attrNameLst>
                                      </p:cBhvr>
                                      <p:tavLst>
                                        <p:tav tm="0">
                                          <p:val>
                                            <p:strVal val="#ppt_h/10"/>
                                          </p:val>
                                        </p:tav>
                                        <p:tav tm="50000">
                                          <p:val>
                                            <p:strVal val="#ppt_h+.01"/>
                                          </p:val>
                                        </p:tav>
                                        <p:tav tm="100000">
                                          <p:val>
                                            <p:strVal val="#ppt_h"/>
                                          </p:val>
                                        </p:tav>
                                      </p:tavLst>
                                    </p:anim>
                                    <p:anim calcmode="lin" valueType="num">
                                      <p:cBhvr>
                                        <p:cTn id="92" dur="500" fill="hold"/>
                                        <p:tgtEl>
                                          <p:spTgt spid="50"/>
                                        </p:tgtEl>
                                        <p:attrNameLst>
                                          <p:attrName>ppt_w</p:attrName>
                                        </p:attrNameLst>
                                      </p:cBhvr>
                                      <p:tavLst>
                                        <p:tav tm="0">
                                          <p:val>
                                            <p:strVal val="#ppt_w/10"/>
                                          </p:val>
                                        </p:tav>
                                        <p:tav tm="50000">
                                          <p:val>
                                            <p:strVal val="#ppt_w+.01"/>
                                          </p:val>
                                        </p:tav>
                                        <p:tav tm="100000">
                                          <p:val>
                                            <p:strVal val="#ppt_w"/>
                                          </p:val>
                                        </p:tav>
                                      </p:tavLst>
                                    </p:anim>
                                    <p:animEffect transition="in" filter="fade">
                                      <p:cBhvr>
                                        <p:cTn id="93" dur="500" tmFilter="0,0; .5, 1; 1, 1"/>
                                        <p:tgtEl>
                                          <p:spTgt spid="50"/>
                                        </p:tgtEl>
                                      </p:cBhvr>
                                    </p:animEffect>
                                  </p:childTnLst>
                                </p:cTn>
                              </p:par>
                            </p:childTnLst>
                          </p:cTn>
                        </p:par>
                        <p:par>
                          <p:cTn id="94" fill="hold">
                            <p:stCondLst>
                              <p:cond delay="9300"/>
                            </p:stCondLst>
                            <p:childTnLst>
                              <p:par>
                                <p:cTn id="95" presetID="53" presetClass="entr" presetSubtype="16" fill="hold" grpId="0" nodeType="afterEffect">
                                  <p:stCondLst>
                                    <p:cond delay="0"/>
                                  </p:stCondLst>
                                  <p:childTnLst>
                                    <p:set>
                                      <p:cBhvr>
                                        <p:cTn id="96" dur="1" fill="hold">
                                          <p:stCondLst>
                                            <p:cond delay="0"/>
                                          </p:stCondLst>
                                        </p:cTn>
                                        <p:tgtEl>
                                          <p:spTgt spid="3083"/>
                                        </p:tgtEl>
                                        <p:attrNameLst>
                                          <p:attrName>style.visibility</p:attrName>
                                        </p:attrNameLst>
                                      </p:cBhvr>
                                      <p:to>
                                        <p:strVal val="visible"/>
                                      </p:to>
                                    </p:set>
                                    <p:anim calcmode="lin" valueType="num">
                                      <p:cBhvr>
                                        <p:cTn id="97" dur="500" fill="hold"/>
                                        <p:tgtEl>
                                          <p:spTgt spid="3083"/>
                                        </p:tgtEl>
                                        <p:attrNameLst>
                                          <p:attrName>ppt_w</p:attrName>
                                        </p:attrNameLst>
                                      </p:cBhvr>
                                      <p:tavLst>
                                        <p:tav tm="0">
                                          <p:val>
                                            <p:fltVal val="0"/>
                                          </p:val>
                                        </p:tav>
                                        <p:tav tm="100000">
                                          <p:val>
                                            <p:strVal val="#ppt_w"/>
                                          </p:val>
                                        </p:tav>
                                      </p:tavLst>
                                    </p:anim>
                                    <p:anim calcmode="lin" valueType="num">
                                      <p:cBhvr>
                                        <p:cTn id="98" dur="500" fill="hold"/>
                                        <p:tgtEl>
                                          <p:spTgt spid="3083"/>
                                        </p:tgtEl>
                                        <p:attrNameLst>
                                          <p:attrName>ppt_h</p:attrName>
                                        </p:attrNameLst>
                                      </p:cBhvr>
                                      <p:tavLst>
                                        <p:tav tm="0">
                                          <p:val>
                                            <p:fltVal val="0"/>
                                          </p:val>
                                        </p:tav>
                                        <p:tav tm="100000">
                                          <p:val>
                                            <p:strVal val="#ppt_h"/>
                                          </p:val>
                                        </p:tav>
                                      </p:tavLst>
                                    </p:anim>
                                    <p:animEffect transition="in" filter="fade">
                                      <p:cBhvr>
                                        <p:cTn id="99" dur="500"/>
                                        <p:tgtEl>
                                          <p:spTgt spid="30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animBg="1"/>
      <p:bldP spid="36" grpId="0" animBg="1"/>
      <p:bldP spid="37" grpId="0" animBg="1"/>
      <p:bldP spid="3083" grpId="0"/>
      <p:bldP spid="3084" grpId="0"/>
      <p:bldP spid="3085" grpId="0"/>
      <p:bldP spid="3086" grpId="0"/>
      <p:bldP spid="50" grpId="0"/>
      <p:bldP spid="56" grpId="0"/>
      <p:bldP spid="57" grpId="0"/>
      <p:bldP spid="58" grpId="0"/>
      <p:bldP spid="309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任意多边形 23"/>
          <p:cNvSpPr/>
          <p:nvPr/>
        </p:nvSpPr>
        <p:spPr>
          <a:xfrm flipH="1">
            <a:off x="0" y="521495"/>
            <a:ext cx="2324100" cy="515541"/>
          </a:xfrm>
          <a:custGeom>
            <a:avLst/>
            <a:gdLst>
              <a:gd name="connsiteX0" fmla="*/ 2323883 w 2323883"/>
              <a:gd name="connsiteY0" fmla="*/ 0 h 688369"/>
              <a:gd name="connsiteX1" fmla="*/ 2034284 w 2323883"/>
              <a:gd name="connsiteY1" fmla="*/ 0 h 688369"/>
              <a:gd name="connsiteX2" fmla="*/ 719189 w 2323883"/>
              <a:gd name="connsiteY2" fmla="*/ 0 h 688369"/>
              <a:gd name="connsiteX3" fmla="*/ 344184 w 2323883"/>
              <a:gd name="connsiteY3" fmla="*/ 0 h 688369"/>
              <a:gd name="connsiteX4" fmla="*/ 0 w 2323883"/>
              <a:gd name="connsiteY4" fmla="*/ 344185 h 688369"/>
              <a:gd name="connsiteX5" fmla="*/ 344184 w 2323883"/>
              <a:gd name="connsiteY5" fmla="*/ 688369 h 688369"/>
              <a:gd name="connsiteX6" fmla="*/ 719189 w 2323883"/>
              <a:gd name="connsiteY6" fmla="*/ 688369 h 688369"/>
              <a:gd name="connsiteX7" fmla="*/ 2034284 w 2323883"/>
              <a:gd name="connsiteY7" fmla="*/ 688369 h 688369"/>
              <a:gd name="connsiteX8" fmla="*/ 2323883 w 2323883"/>
              <a:gd name="connsiteY8" fmla="*/ 688369 h 688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3883" h="688369">
                <a:moveTo>
                  <a:pt x="2323883" y="0"/>
                </a:moveTo>
                <a:lnTo>
                  <a:pt x="2034284" y="0"/>
                </a:lnTo>
                <a:lnTo>
                  <a:pt x="719189" y="0"/>
                </a:lnTo>
                <a:lnTo>
                  <a:pt x="344184" y="0"/>
                </a:lnTo>
                <a:lnTo>
                  <a:pt x="0" y="344185"/>
                </a:lnTo>
                <a:lnTo>
                  <a:pt x="344184" y="688369"/>
                </a:lnTo>
                <a:lnTo>
                  <a:pt x="719189" y="688369"/>
                </a:lnTo>
                <a:lnTo>
                  <a:pt x="2034284" y="688369"/>
                </a:lnTo>
                <a:lnTo>
                  <a:pt x="2323883" y="688369"/>
                </a:lnTo>
                <a:close/>
              </a:path>
            </a:pathLst>
          </a:custGeom>
          <a:gradFill>
            <a:gsLst>
              <a:gs pos="0">
                <a:schemeClr val="accent1"/>
              </a:gs>
              <a:gs pos="51000">
                <a:schemeClr val="accent1">
                  <a:lumMod val="40000"/>
                  <a:lumOff val="60000"/>
                </a:schemeClr>
              </a:gs>
              <a:gs pos="49000">
                <a:schemeClr val="accent1">
                  <a:lumMod val="60000"/>
                  <a:lumOff val="40000"/>
                </a:schemeClr>
              </a:gs>
              <a:gs pos="100000">
                <a:schemeClr val="accent1"/>
              </a:gs>
            </a:gsLst>
            <a:lin ang="16200000" scaled="1"/>
          </a:gradFill>
          <a:ln w="12700" cap="flat" cmpd="sng" algn="ctr">
            <a:noFill/>
            <a:prstDash val="solid"/>
            <a:miter lim="800000"/>
          </a:ln>
          <a:effectLst>
            <a:outerShdw blurRad="50800" dist="38100" dir="2700000" algn="tl" rotWithShape="0">
              <a:prstClr val="black">
                <a:alpha val="20000"/>
              </a:prstClr>
            </a:outerShdw>
          </a:effectLst>
        </p:spPr>
        <p:txBody>
          <a:bodyPr lIns="0" rIns="216000" bIns="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32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t>过渡页</a:t>
            </a:r>
          </a:p>
        </p:txBody>
      </p:sp>
      <p:sp>
        <p:nvSpPr>
          <p:cNvPr id="2" name="椭圆 1"/>
          <p:cNvSpPr/>
          <p:nvPr/>
        </p:nvSpPr>
        <p:spPr>
          <a:xfrm>
            <a:off x="3514794" y="1148230"/>
            <a:ext cx="2292212" cy="2292212"/>
          </a:xfrm>
          <a:prstGeom prst="ellipse">
            <a:avLst/>
          </a:prstGeom>
          <a:solidFill>
            <a:schemeClr val="accent1">
              <a:alpha val="7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等线" panose="02010600030101010101" pitchFamily="2" charset="-122"/>
              <a:cs typeface="+mn-cs"/>
            </a:endParaRPr>
          </a:p>
        </p:txBody>
      </p:sp>
      <p:sp>
        <p:nvSpPr>
          <p:cNvPr id="17" name="椭圆 16"/>
          <p:cNvSpPr/>
          <p:nvPr/>
        </p:nvSpPr>
        <p:spPr>
          <a:xfrm>
            <a:off x="3331764" y="965200"/>
            <a:ext cx="2658272" cy="2658272"/>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等线" panose="02010600030101010101" pitchFamily="2" charset="-122"/>
              <a:cs typeface="+mn-cs"/>
            </a:endParaRPr>
          </a:p>
        </p:txBody>
      </p:sp>
      <p:sp>
        <p:nvSpPr>
          <p:cNvPr id="20" name="椭圆 19"/>
          <p:cNvSpPr/>
          <p:nvPr/>
        </p:nvSpPr>
        <p:spPr>
          <a:xfrm>
            <a:off x="3022600" y="656036"/>
            <a:ext cx="3276600" cy="327660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等线" panose="02010600030101010101" pitchFamily="2" charset="-122"/>
              <a:cs typeface="+mn-cs"/>
            </a:endParaRPr>
          </a:p>
        </p:txBody>
      </p:sp>
      <p:sp>
        <p:nvSpPr>
          <p:cNvPr id="3" name="文本框 2"/>
          <p:cNvSpPr txBox="1"/>
          <p:nvPr/>
        </p:nvSpPr>
        <p:spPr>
          <a:xfrm>
            <a:off x="4067610" y="1378287"/>
            <a:ext cx="1133644" cy="1015663"/>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lang="en-US" altLang="zh-CN" sz="6000" b="1" dirty="0">
                <a:solidFill>
                  <a:prstClr val="white"/>
                </a:solidFill>
                <a:latin typeface="微软雅黑" panose="020B0503020204020204" pitchFamily="34" charset="-122"/>
                <a:ea typeface="微软雅黑" panose="020B0503020204020204" pitchFamily="34" charset="-122"/>
              </a:rPr>
              <a:t>04</a:t>
            </a:r>
            <a:endParaRPr kumimoji="0" lang="zh-CN" altLang="en-US" sz="60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21" name="文本框 20"/>
          <p:cNvSpPr txBox="1"/>
          <p:nvPr/>
        </p:nvSpPr>
        <p:spPr>
          <a:xfrm>
            <a:off x="3645236" y="2267634"/>
            <a:ext cx="2031325" cy="646331"/>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36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添加文字</a:t>
            </a:r>
          </a:p>
        </p:txBody>
      </p:sp>
      <p:sp>
        <p:nvSpPr>
          <p:cNvPr id="23" name="文本框 22"/>
          <p:cNvSpPr txBox="1"/>
          <p:nvPr/>
        </p:nvSpPr>
        <p:spPr>
          <a:xfrm>
            <a:off x="4169149" y="2913965"/>
            <a:ext cx="1107996" cy="369332"/>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添加文字</a:t>
            </a:r>
          </a:p>
        </p:txBody>
      </p:sp>
      <p:pic>
        <p:nvPicPr>
          <p:cNvPr id="11" name="图片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8781" y="2857162"/>
            <a:ext cx="2392304" cy="2146300"/>
          </a:xfrm>
          <a:prstGeom prst="rect">
            <a:avLst/>
          </a:prstGeom>
        </p:spPr>
      </p:pic>
      <p:pic>
        <p:nvPicPr>
          <p:cNvPr id="12" name="图片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99200" y="3140143"/>
            <a:ext cx="2651224" cy="1580338"/>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heel(1)">
                                      <p:cBhvr>
                                        <p:cTn id="11" dur="1000"/>
                                        <p:tgtEl>
                                          <p:spTgt spid="2"/>
                                        </p:tgtEl>
                                      </p:cBhvr>
                                    </p:animEffect>
                                  </p:childTnLst>
                                </p:cTn>
                              </p:par>
                              <p:par>
                                <p:cTn id="12" presetID="21" presetClass="entr" presetSubtype="1" fill="hold" grpId="0" nodeType="withEffect">
                                  <p:stCondLst>
                                    <p:cond delay="400"/>
                                  </p:stCondLst>
                                  <p:childTnLst>
                                    <p:set>
                                      <p:cBhvr>
                                        <p:cTn id="13" dur="1" fill="hold">
                                          <p:stCondLst>
                                            <p:cond delay="0"/>
                                          </p:stCondLst>
                                        </p:cTn>
                                        <p:tgtEl>
                                          <p:spTgt spid="17"/>
                                        </p:tgtEl>
                                        <p:attrNameLst>
                                          <p:attrName>style.visibility</p:attrName>
                                        </p:attrNameLst>
                                      </p:cBhvr>
                                      <p:to>
                                        <p:strVal val="visible"/>
                                      </p:to>
                                    </p:set>
                                    <p:animEffect transition="in" filter="wheel(1)">
                                      <p:cBhvr>
                                        <p:cTn id="14" dur="1000"/>
                                        <p:tgtEl>
                                          <p:spTgt spid="17"/>
                                        </p:tgtEl>
                                      </p:cBhvr>
                                    </p:animEffect>
                                  </p:childTnLst>
                                </p:cTn>
                              </p:par>
                              <p:par>
                                <p:cTn id="15" presetID="21" presetClass="entr" presetSubtype="1" fill="hold" grpId="0" nodeType="withEffect">
                                  <p:stCondLst>
                                    <p:cond delay="1000"/>
                                  </p:stCondLst>
                                  <p:childTnLst>
                                    <p:set>
                                      <p:cBhvr>
                                        <p:cTn id="16" dur="1" fill="hold">
                                          <p:stCondLst>
                                            <p:cond delay="0"/>
                                          </p:stCondLst>
                                        </p:cTn>
                                        <p:tgtEl>
                                          <p:spTgt spid="20"/>
                                        </p:tgtEl>
                                        <p:attrNameLst>
                                          <p:attrName>style.visibility</p:attrName>
                                        </p:attrNameLst>
                                      </p:cBhvr>
                                      <p:to>
                                        <p:strVal val="visible"/>
                                      </p:to>
                                    </p:set>
                                    <p:animEffect transition="in" filter="wheel(1)">
                                      <p:cBhvr>
                                        <p:cTn id="17" dur="1000"/>
                                        <p:tgtEl>
                                          <p:spTgt spid="20"/>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Effect transition="in" filter="fade">
                                      <p:cBhvr>
                                        <p:cTn id="23" dur="500"/>
                                        <p:tgtEl>
                                          <p:spTgt spid="3"/>
                                        </p:tgtEl>
                                      </p:cBhvr>
                                    </p:animEffect>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1000"/>
                                        <p:tgtEl>
                                          <p:spTgt spid="21"/>
                                        </p:tgtEl>
                                      </p:cBhvr>
                                    </p:animEffect>
                                    <p:anim calcmode="lin" valueType="num">
                                      <p:cBhvr>
                                        <p:cTn id="28" dur="1000" fill="hold"/>
                                        <p:tgtEl>
                                          <p:spTgt spid="21"/>
                                        </p:tgtEl>
                                        <p:attrNameLst>
                                          <p:attrName>ppt_x</p:attrName>
                                        </p:attrNameLst>
                                      </p:cBhvr>
                                      <p:tavLst>
                                        <p:tav tm="0">
                                          <p:val>
                                            <p:strVal val="#ppt_x"/>
                                          </p:val>
                                        </p:tav>
                                        <p:tav tm="100000">
                                          <p:val>
                                            <p:strVal val="#ppt_x"/>
                                          </p:val>
                                        </p:tav>
                                      </p:tavLst>
                                    </p:anim>
                                    <p:anim calcmode="lin" valueType="num">
                                      <p:cBhvr>
                                        <p:cTn id="29" dur="1000" fill="hold"/>
                                        <p:tgtEl>
                                          <p:spTgt spid="21"/>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16" presetClass="entr" presetSubtype="21" fill="hold" grpId="0" nodeType="after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barn(inVertical)">
                                      <p:cBhvr>
                                        <p:cTn id="33" dur="75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 grpId="0" animBg="1"/>
      <p:bldP spid="17" grpId="0" animBg="1"/>
      <p:bldP spid="20" grpId="0" animBg="1"/>
      <p:bldP spid="3" grpId="0"/>
      <p:bldP spid="21" grpId="0"/>
      <p:bldP spid="2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601789" y="1362902"/>
            <a:ext cx="1190625" cy="1156461"/>
            <a:chOff x="1601789" y="1362902"/>
            <a:chExt cx="1190625" cy="1156461"/>
          </a:xfrm>
        </p:grpSpPr>
        <p:sp>
          <p:nvSpPr>
            <p:cNvPr id="5" name="椭圆 4"/>
            <p:cNvSpPr/>
            <p:nvPr/>
          </p:nvSpPr>
          <p:spPr>
            <a:xfrm>
              <a:off x="1601789" y="1362902"/>
              <a:ext cx="1190625" cy="1156461"/>
            </a:xfrm>
            <a:prstGeom prst="ellipse">
              <a:avLst/>
            </a:prstGeom>
            <a:solidFill>
              <a:schemeClr val="accent1"/>
            </a:solidFill>
            <a:ln w="12700">
              <a:noFill/>
            </a:ln>
            <a:effectLst>
              <a:outerShdw blurRad="50800" dist="127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幼圆" panose="02010509060101010101" charset="-122"/>
                <a:cs typeface="+mn-cs"/>
              </a:endParaRPr>
            </a:p>
          </p:txBody>
        </p:sp>
        <p:sp>
          <p:nvSpPr>
            <p:cNvPr id="4" name="十六角星 3"/>
            <p:cNvSpPr/>
            <p:nvPr/>
          </p:nvSpPr>
          <p:spPr>
            <a:xfrm>
              <a:off x="1649412" y="1419622"/>
              <a:ext cx="1095376" cy="1063945"/>
            </a:xfrm>
            <a:prstGeom prst="star16">
              <a:avLst>
                <a:gd name="adj" fmla="val 41827"/>
              </a:avLst>
            </a:prstGeom>
            <a:solidFill>
              <a:schemeClr val="bg1"/>
            </a:solidFill>
            <a:ln>
              <a:noFill/>
            </a:ln>
            <a:effectLst>
              <a:innerShdw blurRad="114300">
                <a:schemeClr val="accent1"/>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rgbClr val="47494B">
                      <a:lumMod val="50000"/>
                      <a:lumOff val="50000"/>
                    </a:srgbClr>
                  </a:solidFill>
                  <a:effectLst/>
                  <a:uLnTx/>
                  <a:uFillTx/>
                  <a:latin typeface="微软雅黑" panose="020B0503020204020204" pitchFamily="34" charset="-122"/>
                  <a:ea typeface="幼圆" panose="02010509060101010101" charset="-122"/>
                  <a:cs typeface="+mn-cs"/>
                </a:rPr>
                <a:t>标题</a:t>
              </a:r>
            </a:p>
          </p:txBody>
        </p:sp>
      </p:grpSp>
      <p:sp>
        <p:nvSpPr>
          <p:cNvPr id="34" name="矩形 33"/>
          <p:cNvSpPr/>
          <p:nvPr/>
        </p:nvSpPr>
        <p:spPr>
          <a:xfrm>
            <a:off x="1538289" y="2611041"/>
            <a:ext cx="1328737" cy="276225"/>
          </a:xfrm>
          <a:prstGeom prst="rect">
            <a:avLst/>
          </a:prstGeom>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rgbClr val="47494B">
                    <a:lumMod val="50000"/>
                    <a:lumOff val="50000"/>
                  </a:srgbClr>
                </a:solidFill>
                <a:effectLst/>
                <a:uLnTx/>
                <a:uFillTx/>
                <a:latin typeface="微软雅黑" panose="020B0503020204020204" pitchFamily="34" charset="-122"/>
                <a:ea typeface="微软雅黑" panose="020B0503020204020204" pitchFamily="34" charset="-122"/>
                <a:cs typeface="+mn-cs"/>
              </a:rPr>
              <a:t>输入小标题</a:t>
            </a:r>
          </a:p>
        </p:txBody>
      </p:sp>
      <p:sp>
        <p:nvSpPr>
          <p:cNvPr id="35" name="矩形 34"/>
          <p:cNvSpPr/>
          <p:nvPr/>
        </p:nvSpPr>
        <p:spPr>
          <a:xfrm>
            <a:off x="1538289" y="2868216"/>
            <a:ext cx="1328737" cy="792956"/>
          </a:xfrm>
          <a:prstGeom prst="rect">
            <a:avLst/>
          </a:prstGeom>
        </p:spPr>
        <p:txBody>
          <a:bodyP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FFFFFF">
                    <a:lumMod val="75000"/>
                  </a:srgbClr>
                </a:solidFill>
                <a:effectLst/>
                <a:uLnTx/>
                <a:uFillTx/>
                <a:latin typeface="微软雅黑" panose="020B0503020204020204" pitchFamily="34" charset="-122"/>
                <a:ea typeface="微软雅黑" panose="020B0503020204020204" pitchFamily="34" charset="-122"/>
                <a:cs typeface="+mn-cs"/>
              </a:rPr>
              <a:t>此处输入文本</a:t>
            </a:r>
            <a:endParaRPr kumimoji="0" lang="en-US" altLang="zh-CN" sz="1400" b="0" i="0" u="none" strike="noStrike" kern="1200" cap="none" spc="0" normalizeH="0" baseline="0" noProof="0" dirty="0">
              <a:ln>
                <a:noFill/>
              </a:ln>
              <a:solidFill>
                <a:srgbClr val="FFFFFF">
                  <a:lumMod val="75000"/>
                </a:srgbClr>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FFFFFF">
                    <a:lumMod val="75000"/>
                  </a:srgbClr>
                </a:solidFill>
                <a:effectLst/>
                <a:uLnTx/>
                <a:uFillTx/>
                <a:latin typeface="微软雅黑" panose="020B0503020204020204" pitchFamily="34" charset="-122"/>
                <a:ea typeface="微软雅黑" panose="020B0503020204020204" pitchFamily="34" charset="-122"/>
                <a:cs typeface="+mn-cs"/>
              </a:rPr>
              <a:t>此处输入文本</a:t>
            </a:r>
            <a:endParaRPr kumimoji="0" lang="en-US" altLang="zh-CN" sz="1400" b="0" i="0" u="none" strike="noStrike" kern="1200" cap="none" spc="0" normalizeH="0" baseline="0" noProof="0" dirty="0">
              <a:ln>
                <a:noFill/>
              </a:ln>
              <a:solidFill>
                <a:srgbClr val="FFFFFF">
                  <a:lumMod val="75000"/>
                </a:srgbClr>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FFFFFF">
                    <a:lumMod val="75000"/>
                  </a:srgbClr>
                </a:solidFill>
                <a:effectLst/>
                <a:uLnTx/>
                <a:uFillTx/>
                <a:latin typeface="微软雅黑" panose="020B0503020204020204" pitchFamily="34" charset="-122"/>
                <a:ea typeface="微软雅黑" panose="020B0503020204020204" pitchFamily="34" charset="-122"/>
                <a:cs typeface="+mn-cs"/>
              </a:rPr>
              <a:t>此处输入文本</a:t>
            </a:r>
            <a:endParaRPr kumimoji="0" lang="en-US" altLang="zh-CN" sz="1400" b="0" i="0" u="none" strike="noStrike" kern="1200" cap="none" spc="0" normalizeH="0" baseline="0" noProof="0" dirty="0">
              <a:ln>
                <a:noFill/>
              </a:ln>
              <a:solidFill>
                <a:srgbClr val="FFFFFF">
                  <a:lumMod val="75000"/>
                </a:srgbClr>
              </a:solidFill>
              <a:effectLst/>
              <a:uLnTx/>
              <a:uFillTx/>
              <a:latin typeface="微软雅黑" panose="020B0503020204020204" pitchFamily="34" charset="-122"/>
              <a:ea typeface="微软雅黑" panose="020B0503020204020204" pitchFamily="34" charset="-122"/>
              <a:cs typeface="+mn-cs"/>
            </a:endParaRPr>
          </a:p>
        </p:txBody>
      </p:sp>
      <p:grpSp>
        <p:nvGrpSpPr>
          <p:cNvPr id="3" name="组合 2"/>
          <p:cNvGrpSpPr/>
          <p:nvPr/>
        </p:nvGrpSpPr>
        <p:grpSpPr>
          <a:xfrm>
            <a:off x="3211514" y="1579673"/>
            <a:ext cx="1190625" cy="1143287"/>
            <a:chOff x="3211514" y="1579673"/>
            <a:chExt cx="1190625" cy="1143287"/>
          </a:xfrm>
        </p:grpSpPr>
        <p:sp>
          <p:nvSpPr>
            <p:cNvPr id="14" name="椭圆 13"/>
            <p:cNvSpPr/>
            <p:nvPr/>
          </p:nvSpPr>
          <p:spPr>
            <a:xfrm>
              <a:off x="3211514" y="1579673"/>
              <a:ext cx="1190625" cy="1143287"/>
            </a:xfrm>
            <a:prstGeom prst="ellipse">
              <a:avLst/>
            </a:prstGeom>
            <a:solidFill>
              <a:schemeClr val="accent1">
                <a:lumMod val="60000"/>
                <a:lumOff val="40000"/>
              </a:schemeClr>
            </a:solidFill>
            <a:ln w="12700">
              <a:noFill/>
            </a:ln>
            <a:effectLst>
              <a:outerShdw blurRad="50800" dist="127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幼圆" panose="02010509060101010101" charset="-122"/>
                <a:cs typeface="+mn-cs"/>
              </a:endParaRPr>
            </a:p>
          </p:txBody>
        </p:sp>
        <p:sp>
          <p:nvSpPr>
            <p:cNvPr id="15" name="十六角星 14"/>
            <p:cNvSpPr/>
            <p:nvPr/>
          </p:nvSpPr>
          <p:spPr>
            <a:xfrm>
              <a:off x="3259137" y="1635646"/>
              <a:ext cx="1095376" cy="1051825"/>
            </a:xfrm>
            <a:prstGeom prst="star16">
              <a:avLst>
                <a:gd name="adj" fmla="val 41827"/>
              </a:avLst>
            </a:prstGeom>
            <a:solidFill>
              <a:schemeClr val="bg1"/>
            </a:solidFill>
            <a:ln>
              <a:noFill/>
            </a:ln>
            <a:effectLst>
              <a:innerShdw blurRad="114300">
                <a:schemeClr val="accent2"/>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rgbClr val="47494B">
                      <a:lumMod val="50000"/>
                      <a:lumOff val="50000"/>
                    </a:srgbClr>
                  </a:solidFill>
                  <a:effectLst/>
                  <a:uLnTx/>
                  <a:uFillTx/>
                  <a:latin typeface="微软雅黑" panose="020B0503020204020204" pitchFamily="34" charset="-122"/>
                  <a:ea typeface="幼圆" panose="02010509060101010101" charset="-122"/>
                  <a:cs typeface="+mn-cs"/>
                </a:rPr>
                <a:t>标题</a:t>
              </a:r>
            </a:p>
          </p:txBody>
        </p:sp>
      </p:grpSp>
      <p:sp>
        <p:nvSpPr>
          <p:cNvPr id="36" name="矩形 35"/>
          <p:cNvSpPr/>
          <p:nvPr/>
        </p:nvSpPr>
        <p:spPr>
          <a:xfrm>
            <a:off x="3140076" y="2825354"/>
            <a:ext cx="1330325" cy="277415"/>
          </a:xfrm>
          <a:prstGeom prst="rect">
            <a:avLst/>
          </a:prstGeom>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rgbClr val="47494B">
                    <a:lumMod val="50000"/>
                    <a:lumOff val="50000"/>
                  </a:srgbClr>
                </a:solidFill>
                <a:effectLst/>
                <a:uLnTx/>
                <a:uFillTx/>
                <a:latin typeface="微软雅黑" panose="020B0503020204020204" pitchFamily="34" charset="-122"/>
                <a:ea typeface="微软雅黑" panose="020B0503020204020204" pitchFamily="34" charset="-122"/>
                <a:cs typeface="+mn-cs"/>
              </a:rPr>
              <a:t>输入小标题</a:t>
            </a:r>
          </a:p>
        </p:txBody>
      </p:sp>
      <p:sp>
        <p:nvSpPr>
          <p:cNvPr id="37" name="矩形 36"/>
          <p:cNvSpPr/>
          <p:nvPr/>
        </p:nvSpPr>
        <p:spPr>
          <a:xfrm>
            <a:off x="3140076" y="3082528"/>
            <a:ext cx="1330325" cy="795933"/>
          </a:xfrm>
          <a:prstGeom prst="rect">
            <a:avLst/>
          </a:prstGeom>
        </p:spPr>
        <p:txBody>
          <a:bodyP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FFFFFF">
                    <a:lumMod val="75000"/>
                  </a:srgbClr>
                </a:solidFill>
                <a:effectLst/>
                <a:uLnTx/>
                <a:uFillTx/>
                <a:latin typeface="微软雅黑" panose="020B0503020204020204" pitchFamily="34" charset="-122"/>
                <a:ea typeface="微软雅黑" panose="020B0503020204020204" pitchFamily="34" charset="-122"/>
                <a:cs typeface="+mn-cs"/>
              </a:rPr>
              <a:t>此处输入文本</a:t>
            </a:r>
            <a:endParaRPr kumimoji="0" lang="en-US" altLang="zh-CN" sz="1400" b="0" i="0" u="none" strike="noStrike" kern="1200" cap="none" spc="0" normalizeH="0" baseline="0" noProof="0" dirty="0">
              <a:ln>
                <a:noFill/>
              </a:ln>
              <a:solidFill>
                <a:srgbClr val="FFFFFF">
                  <a:lumMod val="75000"/>
                </a:srgbClr>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FFFFFF">
                    <a:lumMod val="75000"/>
                  </a:srgbClr>
                </a:solidFill>
                <a:effectLst/>
                <a:uLnTx/>
                <a:uFillTx/>
                <a:latin typeface="微软雅黑" panose="020B0503020204020204" pitchFamily="34" charset="-122"/>
                <a:ea typeface="微软雅黑" panose="020B0503020204020204" pitchFamily="34" charset="-122"/>
                <a:cs typeface="+mn-cs"/>
              </a:rPr>
              <a:t>此处输入文本</a:t>
            </a:r>
            <a:endParaRPr kumimoji="0" lang="en-US" altLang="zh-CN" sz="1400" b="0" i="0" u="none" strike="noStrike" kern="1200" cap="none" spc="0" normalizeH="0" baseline="0" noProof="0" dirty="0">
              <a:ln>
                <a:noFill/>
              </a:ln>
              <a:solidFill>
                <a:srgbClr val="FFFFFF">
                  <a:lumMod val="75000"/>
                </a:srgbClr>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FFFFFF">
                    <a:lumMod val="75000"/>
                  </a:srgbClr>
                </a:solidFill>
                <a:effectLst/>
                <a:uLnTx/>
                <a:uFillTx/>
                <a:latin typeface="微软雅黑" panose="020B0503020204020204" pitchFamily="34" charset="-122"/>
                <a:ea typeface="微软雅黑" panose="020B0503020204020204" pitchFamily="34" charset="-122"/>
                <a:cs typeface="+mn-cs"/>
              </a:rPr>
              <a:t>此处输入文本</a:t>
            </a:r>
            <a:endParaRPr kumimoji="0" lang="en-US" altLang="zh-CN" sz="1400" b="0" i="0" u="none" strike="noStrike" kern="1200" cap="none" spc="0" normalizeH="0" baseline="0" noProof="0" dirty="0">
              <a:ln>
                <a:noFill/>
              </a:ln>
              <a:solidFill>
                <a:srgbClr val="FFFFFF">
                  <a:lumMod val="75000"/>
                </a:srgbClr>
              </a:solidFill>
              <a:effectLst/>
              <a:uLnTx/>
              <a:uFillTx/>
              <a:latin typeface="微软雅黑" panose="020B0503020204020204" pitchFamily="34" charset="-122"/>
              <a:ea typeface="微软雅黑" panose="020B0503020204020204" pitchFamily="34" charset="-122"/>
              <a:cs typeface="+mn-cs"/>
            </a:endParaRPr>
          </a:p>
        </p:txBody>
      </p:sp>
      <p:grpSp>
        <p:nvGrpSpPr>
          <p:cNvPr id="6" name="组合 5"/>
          <p:cNvGrpSpPr/>
          <p:nvPr/>
        </p:nvGrpSpPr>
        <p:grpSpPr>
          <a:xfrm>
            <a:off x="4795839" y="1796584"/>
            <a:ext cx="1190625" cy="1141879"/>
            <a:chOff x="4795839" y="1796584"/>
            <a:chExt cx="1190625" cy="1141879"/>
          </a:xfrm>
        </p:grpSpPr>
        <p:sp>
          <p:nvSpPr>
            <p:cNvPr id="23" name="椭圆 22"/>
            <p:cNvSpPr/>
            <p:nvPr/>
          </p:nvSpPr>
          <p:spPr>
            <a:xfrm>
              <a:off x="4795839" y="1796584"/>
              <a:ext cx="1190625" cy="1141879"/>
            </a:xfrm>
            <a:prstGeom prst="ellipse">
              <a:avLst/>
            </a:prstGeom>
            <a:solidFill>
              <a:schemeClr val="accent1"/>
            </a:solidFill>
            <a:ln w="12700">
              <a:noFill/>
            </a:ln>
            <a:effectLst>
              <a:outerShdw blurRad="50800" dist="127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幼圆" panose="02010509060101010101" charset="-122"/>
                <a:cs typeface="+mn-cs"/>
              </a:endParaRPr>
            </a:p>
          </p:txBody>
        </p:sp>
        <p:sp>
          <p:nvSpPr>
            <p:cNvPr id="24" name="十六角星 23"/>
            <p:cNvSpPr/>
            <p:nvPr/>
          </p:nvSpPr>
          <p:spPr>
            <a:xfrm>
              <a:off x="4843462" y="1851670"/>
              <a:ext cx="1095376" cy="1050529"/>
            </a:xfrm>
            <a:prstGeom prst="star16">
              <a:avLst>
                <a:gd name="adj" fmla="val 41827"/>
              </a:avLst>
            </a:prstGeom>
            <a:solidFill>
              <a:schemeClr val="bg1"/>
            </a:solidFill>
            <a:ln>
              <a:noFill/>
            </a:ln>
            <a:effectLst>
              <a:innerShdw blurRad="114300">
                <a:schemeClr val="accent1"/>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rgbClr val="47494B">
                      <a:lumMod val="50000"/>
                      <a:lumOff val="50000"/>
                    </a:srgbClr>
                  </a:solidFill>
                  <a:effectLst/>
                  <a:uLnTx/>
                  <a:uFillTx/>
                  <a:latin typeface="微软雅黑" panose="020B0503020204020204" pitchFamily="34" charset="-122"/>
                  <a:ea typeface="幼圆" panose="02010509060101010101" charset="-122"/>
                  <a:cs typeface="+mn-cs"/>
                </a:rPr>
                <a:t>标题</a:t>
              </a:r>
            </a:p>
          </p:txBody>
        </p:sp>
      </p:grpSp>
      <p:sp>
        <p:nvSpPr>
          <p:cNvPr id="38" name="矩形 37"/>
          <p:cNvSpPr/>
          <p:nvPr/>
        </p:nvSpPr>
        <p:spPr>
          <a:xfrm>
            <a:off x="4743450" y="3040856"/>
            <a:ext cx="1328738" cy="277416"/>
          </a:xfrm>
          <a:prstGeom prst="rect">
            <a:avLst/>
          </a:prstGeom>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rgbClr val="47494B">
                    <a:lumMod val="50000"/>
                    <a:lumOff val="50000"/>
                  </a:srgbClr>
                </a:solidFill>
                <a:effectLst/>
                <a:uLnTx/>
                <a:uFillTx/>
                <a:latin typeface="微软雅黑" panose="020B0503020204020204" pitchFamily="34" charset="-122"/>
                <a:ea typeface="微软雅黑" panose="020B0503020204020204" pitchFamily="34" charset="-122"/>
                <a:cs typeface="+mn-cs"/>
              </a:rPr>
              <a:t>输入小标题</a:t>
            </a:r>
          </a:p>
        </p:txBody>
      </p:sp>
      <p:sp>
        <p:nvSpPr>
          <p:cNvPr id="39" name="矩形 38"/>
          <p:cNvSpPr/>
          <p:nvPr/>
        </p:nvSpPr>
        <p:spPr>
          <a:xfrm>
            <a:off x="4743450" y="3299222"/>
            <a:ext cx="1328738" cy="856704"/>
          </a:xfrm>
          <a:prstGeom prst="rect">
            <a:avLst/>
          </a:prstGeom>
        </p:spPr>
        <p:txBody>
          <a:bodyP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FFFFFF">
                    <a:lumMod val="75000"/>
                  </a:srgbClr>
                </a:solidFill>
                <a:effectLst/>
                <a:uLnTx/>
                <a:uFillTx/>
                <a:latin typeface="微软雅黑" panose="020B0503020204020204" pitchFamily="34" charset="-122"/>
                <a:ea typeface="微软雅黑" panose="020B0503020204020204" pitchFamily="34" charset="-122"/>
                <a:cs typeface="+mn-cs"/>
              </a:rPr>
              <a:t>此处输入文本</a:t>
            </a:r>
            <a:endParaRPr kumimoji="0" lang="en-US" altLang="zh-CN" sz="1400" b="0" i="0" u="none" strike="noStrike" kern="1200" cap="none" spc="0" normalizeH="0" baseline="0" noProof="0" dirty="0">
              <a:ln>
                <a:noFill/>
              </a:ln>
              <a:solidFill>
                <a:srgbClr val="FFFFFF">
                  <a:lumMod val="75000"/>
                </a:srgbClr>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FFFFFF">
                    <a:lumMod val="75000"/>
                  </a:srgbClr>
                </a:solidFill>
                <a:effectLst/>
                <a:uLnTx/>
                <a:uFillTx/>
                <a:latin typeface="微软雅黑" panose="020B0503020204020204" pitchFamily="34" charset="-122"/>
                <a:ea typeface="微软雅黑" panose="020B0503020204020204" pitchFamily="34" charset="-122"/>
                <a:cs typeface="+mn-cs"/>
              </a:rPr>
              <a:t>此处输入文本</a:t>
            </a:r>
            <a:endParaRPr kumimoji="0" lang="en-US" altLang="zh-CN" sz="1400" b="0" i="0" u="none" strike="noStrike" kern="1200" cap="none" spc="0" normalizeH="0" baseline="0" noProof="0" dirty="0">
              <a:ln>
                <a:noFill/>
              </a:ln>
              <a:solidFill>
                <a:srgbClr val="FFFFFF">
                  <a:lumMod val="75000"/>
                </a:srgbClr>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FFFFFF">
                    <a:lumMod val="75000"/>
                  </a:srgbClr>
                </a:solidFill>
                <a:effectLst/>
                <a:uLnTx/>
                <a:uFillTx/>
                <a:latin typeface="微软雅黑" panose="020B0503020204020204" pitchFamily="34" charset="-122"/>
                <a:ea typeface="微软雅黑" panose="020B0503020204020204" pitchFamily="34" charset="-122"/>
                <a:cs typeface="+mn-cs"/>
              </a:rPr>
              <a:t>此处输入文本</a:t>
            </a:r>
            <a:endParaRPr kumimoji="0" lang="en-US" altLang="zh-CN" sz="1400" b="0" i="0" u="none" strike="noStrike" kern="1200" cap="none" spc="0" normalizeH="0" baseline="0" noProof="0" dirty="0">
              <a:ln>
                <a:noFill/>
              </a:ln>
              <a:solidFill>
                <a:srgbClr val="FFFFFF">
                  <a:lumMod val="75000"/>
                </a:srgbClr>
              </a:solidFill>
              <a:effectLst/>
              <a:uLnTx/>
              <a:uFillTx/>
              <a:latin typeface="微软雅黑" panose="020B0503020204020204" pitchFamily="34" charset="-122"/>
              <a:ea typeface="微软雅黑" panose="020B0503020204020204" pitchFamily="34" charset="-122"/>
              <a:cs typeface="+mn-cs"/>
            </a:endParaRPr>
          </a:p>
        </p:txBody>
      </p:sp>
      <p:grpSp>
        <p:nvGrpSpPr>
          <p:cNvPr id="8" name="组合 7"/>
          <p:cNvGrpSpPr/>
          <p:nvPr/>
        </p:nvGrpSpPr>
        <p:grpSpPr>
          <a:xfrm>
            <a:off x="6380163" y="2012084"/>
            <a:ext cx="1190625" cy="1141883"/>
            <a:chOff x="6380163" y="2012084"/>
            <a:chExt cx="1190625" cy="1141883"/>
          </a:xfrm>
        </p:grpSpPr>
        <p:sp>
          <p:nvSpPr>
            <p:cNvPr id="29" name="椭圆 28"/>
            <p:cNvSpPr/>
            <p:nvPr/>
          </p:nvSpPr>
          <p:spPr>
            <a:xfrm>
              <a:off x="6380163" y="2012084"/>
              <a:ext cx="1190625" cy="1141883"/>
            </a:xfrm>
            <a:prstGeom prst="ellipse">
              <a:avLst/>
            </a:prstGeom>
            <a:solidFill>
              <a:schemeClr val="accent1">
                <a:lumMod val="60000"/>
                <a:lumOff val="40000"/>
              </a:schemeClr>
            </a:solidFill>
            <a:ln w="12700">
              <a:noFill/>
            </a:ln>
            <a:effectLst>
              <a:outerShdw blurRad="50800" dist="127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幼圆" panose="02010509060101010101" charset="-122"/>
                <a:cs typeface="+mn-cs"/>
              </a:endParaRPr>
            </a:p>
          </p:txBody>
        </p:sp>
        <p:sp>
          <p:nvSpPr>
            <p:cNvPr id="30" name="十六角星 29"/>
            <p:cNvSpPr/>
            <p:nvPr/>
          </p:nvSpPr>
          <p:spPr>
            <a:xfrm>
              <a:off x="6427786" y="2067694"/>
              <a:ext cx="1095376" cy="1050533"/>
            </a:xfrm>
            <a:prstGeom prst="star16">
              <a:avLst>
                <a:gd name="adj" fmla="val 41827"/>
              </a:avLst>
            </a:prstGeom>
            <a:solidFill>
              <a:schemeClr val="bg1"/>
            </a:solidFill>
            <a:ln>
              <a:noFill/>
            </a:ln>
            <a:effectLst>
              <a:innerShdw blurRad="114300">
                <a:schemeClr val="accent2"/>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a:ln>
                    <a:noFill/>
                  </a:ln>
                  <a:solidFill>
                    <a:srgbClr val="47494B">
                      <a:lumMod val="50000"/>
                      <a:lumOff val="50000"/>
                    </a:srgbClr>
                  </a:solidFill>
                  <a:effectLst/>
                  <a:uLnTx/>
                  <a:uFillTx/>
                  <a:latin typeface="微软雅黑" panose="020B0503020204020204" pitchFamily="34" charset="-122"/>
                  <a:ea typeface="幼圆" panose="02010509060101010101" charset="-122"/>
                  <a:cs typeface="+mn-cs"/>
                </a:rPr>
                <a:t>标题</a:t>
              </a:r>
              <a:endParaRPr kumimoji="0" lang="zh-CN" altLang="en-US" sz="2400" b="0" i="0" u="none" strike="noStrike" kern="1200" cap="none" spc="0" normalizeH="0" baseline="0" noProof="0" dirty="0">
                <a:ln>
                  <a:noFill/>
                </a:ln>
                <a:solidFill>
                  <a:srgbClr val="47494B">
                    <a:lumMod val="50000"/>
                    <a:lumOff val="50000"/>
                  </a:srgbClr>
                </a:solidFill>
                <a:effectLst/>
                <a:uLnTx/>
                <a:uFillTx/>
                <a:latin typeface="微软雅黑" panose="020B0503020204020204" pitchFamily="34" charset="-122"/>
                <a:ea typeface="幼圆" panose="02010509060101010101" charset="-122"/>
                <a:cs typeface="+mn-cs"/>
              </a:endParaRPr>
            </a:p>
          </p:txBody>
        </p:sp>
      </p:grpSp>
      <p:sp>
        <p:nvSpPr>
          <p:cNvPr id="40" name="矩形 39"/>
          <p:cNvSpPr/>
          <p:nvPr/>
        </p:nvSpPr>
        <p:spPr>
          <a:xfrm>
            <a:off x="6345239" y="3258742"/>
            <a:ext cx="1328737" cy="277415"/>
          </a:xfrm>
          <a:prstGeom prst="rect">
            <a:avLst/>
          </a:prstGeom>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rgbClr val="47494B">
                    <a:lumMod val="50000"/>
                    <a:lumOff val="50000"/>
                  </a:srgbClr>
                </a:solidFill>
                <a:effectLst/>
                <a:uLnTx/>
                <a:uFillTx/>
                <a:latin typeface="微软雅黑" panose="020B0503020204020204" pitchFamily="34" charset="-122"/>
                <a:ea typeface="微软雅黑" panose="020B0503020204020204" pitchFamily="34" charset="-122"/>
                <a:cs typeface="+mn-cs"/>
              </a:rPr>
              <a:t>输入小标题</a:t>
            </a:r>
          </a:p>
        </p:txBody>
      </p:sp>
      <p:sp>
        <p:nvSpPr>
          <p:cNvPr id="41" name="矩形 40"/>
          <p:cNvSpPr/>
          <p:nvPr/>
        </p:nvSpPr>
        <p:spPr>
          <a:xfrm>
            <a:off x="6345239" y="3515916"/>
            <a:ext cx="1328737" cy="784025"/>
          </a:xfrm>
          <a:prstGeom prst="rect">
            <a:avLst/>
          </a:prstGeom>
        </p:spPr>
        <p:txBody>
          <a:bodyP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FFFFFF">
                    <a:lumMod val="75000"/>
                  </a:srgbClr>
                </a:solidFill>
                <a:effectLst/>
                <a:uLnTx/>
                <a:uFillTx/>
                <a:latin typeface="微软雅黑" panose="020B0503020204020204" pitchFamily="34" charset="-122"/>
                <a:ea typeface="微软雅黑" panose="020B0503020204020204" pitchFamily="34" charset="-122"/>
                <a:cs typeface="+mn-cs"/>
              </a:rPr>
              <a:t>此处输入文本</a:t>
            </a:r>
            <a:endParaRPr kumimoji="0" lang="en-US" altLang="zh-CN" sz="1400" b="0" i="0" u="none" strike="noStrike" kern="1200" cap="none" spc="0" normalizeH="0" baseline="0" noProof="0" dirty="0">
              <a:ln>
                <a:noFill/>
              </a:ln>
              <a:solidFill>
                <a:srgbClr val="FFFFFF">
                  <a:lumMod val="75000"/>
                </a:srgbClr>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FFFFFF">
                    <a:lumMod val="75000"/>
                  </a:srgbClr>
                </a:solidFill>
                <a:effectLst/>
                <a:uLnTx/>
                <a:uFillTx/>
                <a:latin typeface="微软雅黑" panose="020B0503020204020204" pitchFamily="34" charset="-122"/>
                <a:ea typeface="微软雅黑" panose="020B0503020204020204" pitchFamily="34" charset="-122"/>
                <a:cs typeface="+mn-cs"/>
              </a:rPr>
              <a:t>此处输入文本</a:t>
            </a:r>
            <a:endParaRPr kumimoji="0" lang="en-US" altLang="zh-CN" sz="1400" b="0" i="0" u="none" strike="noStrike" kern="1200" cap="none" spc="0" normalizeH="0" baseline="0" noProof="0" dirty="0">
              <a:ln>
                <a:noFill/>
              </a:ln>
              <a:solidFill>
                <a:srgbClr val="FFFFFF">
                  <a:lumMod val="75000"/>
                </a:srgbClr>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FFFFFF">
                    <a:lumMod val="75000"/>
                  </a:srgbClr>
                </a:solidFill>
                <a:effectLst/>
                <a:uLnTx/>
                <a:uFillTx/>
                <a:latin typeface="微软雅黑" panose="020B0503020204020204" pitchFamily="34" charset="-122"/>
                <a:ea typeface="微软雅黑" panose="020B0503020204020204" pitchFamily="34" charset="-122"/>
                <a:cs typeface="+mn-cs"/>
              </a:rPr>
              <a:t>此处输入文本</a:t>
            </a:r>
            <a:endParaRPr kumimoji="0" lang="en-US" altLang="zh-CN" sz="1400" b="0" i="0" u="none" strike="noStrike" kern="1200" cap="none" spc="0" normalizeH="0" baseline="0" noProof="0" dirty="0">
              <a:ln>
                <a:noFill/>
              </a:ln>
              <a:solidFill>
                <a:srgbClr val="FFFFFF">
                  <a:lumMod val="75000"/>
                </a:srgbClr>
              </a:solidFill>
              <a:effectLst/>
              <a:uLnTx/>
              <a:uFillTx/>
              <a:latin typeface="微软雅黑" panose="020B0503020204020204" pitchFamily="34" charset="-122"/>
              <a:ea typeface="微软雅黑" panose="020B0503020204020204" pitchFamily="34" charset="-122"/>
              <a:cs typeface="+mn-cs"/>
            </a:endParaRPr>
          </a:p>
        </p:txBody>
      </p:sp>
      <p:sp>
        <p:nvSpPr>
          <p:cNvPr id="7" name="标题 6"/>
          <p:cNvSpPr>
            <a:spLocks noGrp="1"/>
          </p:cNvSpPr>
          <p:nvPr>
            <p:ph type="title" idx="4294967295"/>
          </p:nvPr>
        </p:nvSpPr>
        <p:spPr>
          <a:xfrm>
            <a:off x="0" y="141288"/>
            <a:ext cx="8229600" cy="519112"/>
          </a:xfrm>
        </p:spPr>
        <p:txBody>
          <a:bodyPr rtlCol="0">
            <a:normAutofit fontScale="90000"/>
          </a:bodyPr>
          <a:lstStyle/>
          <a:p>
            <a:pPr eaLnBrk="1" fontAlgn="auto" hangingPunct="1">
              <a:spcAft>
                <a:spcPts val="0"/>
              </a:spcAft>
              <a:defRPr/>
            </a:pPr>
            <a:r>
              <a:rPr lang="zh-CN" altLang="en-US" dirty="0"/>
              <a:t>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7"/>
                                        </p:tgtEl>
                                        <p:attrNameLst>
                                          <p:attrName>ppt_y</p:attrName>
                                        </p:attrNameLst>
                                      </p:cBhvr>
                                      <p:tavLst>
                                        <p:tav tm="0">
                                          <p:val>
                                            <p:strVal val="#ppt_y"/>
                                          </p:val>
                                        </p:tav>
                                        <p:tav tm="100000">
                                          <p:val>
                                            <p:strVal val="#ppt_y"/>
                                          </p:val>
                                        </p:tav>
                                      </p:tavLst>
                                    </p:anim>
                                    <p:anim calcmode="lin" valueType="num">
                                      <p:cBhvr>
                                        <p:cTn id="9"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7"/>
                                        </p:tgtEl>
                                      </p:cBhvr>
                                    </p:animEffect>
                                  </p:childTnLst>
                                </p:cTn>
                              </p:par>
                            </p:childTnLst>
                          </p:cTn>
                        </p:par>
                        <p:par>
                          <p:cTn id="12" fill="hold">
                            <p:stCondLst>
                              <p:cond delay="0"/>
                            </p:stCondLst>
                            <p:childTnLst>
                              <p:par>
                                <p:cTn id="13" presetID="6" presetClass="entr" presetSubtype="32"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circle(out)">
                                      <p:cBhvr>
                                        <p:cTn id="15" dur="2000"/>
                                        <p:tgtEl>
                                          <p:spTgt spid="2"/>
                                        </p:tgtEl>
                                      </p:cBhvr>
                                    </p:animEffect>
                                  </p:childTnLst>
                                </p:cTn>
                              </p:par>
                            </p:childTnLst>
                          </p:cTn>
                        </p:par>
                        <p:par>
                          <p:cTn id="16" fill="hold">
                            <p:stCondLst>
                              <p:cond delay="2000"/>
                            </p:stCondLst>
                            <p:childTnLst>
                              <p:par>
                                <p:cTn id="17" presetID="16" presetClass="entr" presetSubtype="21" fill="hold" grpId="0" nodeType="after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barn(inVertical)">
                                      <p:cBhvr>
                                        <p:cTn id="19" dur="500"/>
                                        <p:tgtEl>
                                          <p:spTgt spid="34"/>
                                        </p:tgtEl>
                                      </p:cBhvr>
                                    </p:animEffect>
                                  </p:childTnLst>
                                </p:cTn>
                              </p:par>
                            </p:childTnLst>
                          </p:cTn>
                        </p:par>
                        <p:par>
                          <p:cTn id="20" fill="hold">
                            <p:stCondLst>
                              <p:cond delay="2500"/>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35"/>
                                        </p:tgtEl>
                                        <p:attrNameLst>
                                          <p:attrName>style.visibility</p:attrName>
                                        </p:attrNameLst>
                                      </p:cBhvr>
                                      <p:to>
                                        <p:strVal val="visible"/>
                                      </p:to>
                                    </p:set>
                                    <p:anim calcmode="lin" valueType="num">
                                      <p:cBhvr>
                                        <p:cTn id="23" dur="500" fill="hold"/>
                                        <p:tgtEl>
                                          <p:spTgt spid="35"/>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35"/>
                                        </p:tgtEl>
                                        <p:attrNameLst>
                                          <p:attrName>ppt_y</p:attrName>
                                        </p:attrNameLst>
                                      </p:cBhvr>
                                      <p:tavLst>
                                        <p:tav tm="0">
                                          <p:val>
                                            <p:strVal val="#ppt_y"/>
                                          </p:val>
                                        </p:tav>
                                        <p:tav tm="100000">
                                          <p:val>
                                            <p:strVal val="#ppt_y"/>
                                          </p:val>
                                        </p:tav>
                                      </p:tavLst>
                                    </p:anim>
                                    <p:anim calcmode="lin" valueType="num">
                                      <p:cBhvr>
                                        <p:cTn id="25" dur="500" fill="hold"/>
                                        <p:tgtEl>
                                          <p:spTgt spid="35"/>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35"/>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35"/>
                                        </p:tgtEl>
                                      </p:cBhvr>
                                    </p:animEffect>
                                  </p:childTnLst>
                                </p:cTn>
                              </p:par>
                            </p:childTnLst>
                          </p:cTn>
                        </p:par>
                        <p:par>
                          <p:cTn id="28" fill="hold">
                            <p:stCondLst>
                              <p:cond delay="3849"/>
                            </p:stCondLst>
                            <p:childTnLst>
                              <p:par>
                                <p:cTn id="29" presetID="6" presetClass="entr" presetSubtype="32" fill="hold" nodeType="after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circle(out)">
                                      <p:cBhvr>
                                        <p:cTn id="31" dur="2000"/>
                                        <p:tgtEl>
                                          <p:spTgt spid="3"/>
                                        </p:tgtEl>
                                      </p:cBhvr>
                                    </p:animEffect>
                                  </p:childTnLst>
                                </p:cTn>
                              </p:par>
                            </p:childTnLst>
                          </p:cTn>
                        </p:par>
                        <p:par>
                          <p:cTn id="32" fill="hold">
                            <p:stCondLst>
                              <p:cond delay="5849"/>
                            </p:stCondLst>
                            <p:childTnLst>
                              <p:par>
                                <p:cTn id="33" presetID="16" presetClass="entr" presetSubtype="21" fill="hold" grpId="0" nodeType="afterEffect">
                                  <p:stCondLst>
                                    <p:cond delay="0"/>
                                  </p:stCondLst>
                                  <p:childTnLst>
                                    <p:set>
                                      <p:cBhvr>
                                        <p:cTn id="34" dur="1" fill="hold">
                                          <p:stCondLst>
                                            <p:cond delay="0"/>
                                          </p:stCondLst>
                                        </p:cTn>
                                        <p:tgtEl>
                                          <p:spTgt spid="36"/>
                                        </p:tgtEl>
                                        <p:attrNameLst>
                                          <p:attrName>style.visibility</p:attrName>
                                        </p:attrNameLst>
                                      </p:cBhvr>
                                      <p:to>
                                        <p:strVal val="visible"/>
                                      </p:to>
                                    </p:set>
                                    <p:animEffect transition="in" filter="barn(inVertical)">
                                      <p:cBhvr>
                                        <p:cTn id="35" dur="500"/>
                                        <p:tgtEl>
                                          <p:spTgt spid="36"/>
                                        </p:tgtEl>
                                      </p:cBhvr>
                                    </p:animEffect>
                                  </p:childTnLst>
                                </p:cTn>
                              </p:par>
                            </p:childTnLst>
                          </p:cTn>
                        </p:par>
                        <p:par>
                          <p:cTn id="36" fill="hold">
                            <p:stCondLst>
                              <p:cond delay="6349"/>
                            </p:stCondLst>
                            <p:childTnLst>
                              <p:par>
                                <p:cTn id="37" presetID="41" presetClass="entr" presetSubtype="0" fill="hold" grpId="0" nodeType="afterEffect">
                                  <p:stCondLst>
                                    <p:cond delay="0"/>
                                  </p:stCondLst>
                                  <p:iterate type="lt">
                                    <p:tmPct val="10000"/>
                                  </p:iterate>
                                  <p:childTnLst>
                                    <p:set>
                                      <p:cBhvr>
                                        <p:cTn id="38" dur="1" fill="hold">
                                          <p:stCondLst>
                                            <p:cond delay="0"/>
                                          </p:stCondLst>
                                        </p:cTn>
                                        <p:tgtEl>
                                          <p:spTgt spid="37"/>
                                        </p:tgtEl>
                                        <p:attrNameLst>
                                          <p:attrName>style.visibility</p:attrName>
                                        </p:attrNameLst>
                                      </p:cBhvr>
                                      <p:to>
                                        <p:strVal val="visible"/>
                                      </p:to>
                                    </p:set>
                                    <p:anim calcmode="lin" valueType="num">
                                      <p:cBhvr>
                                        <p:cTn id="39" dur="500" fill="hold"/>
                                        <p:tgtEl>
                                          <p:spTgt spid="37"/>
                                        </p:tgtEl>
                                        <p:attrNameLst>
                                          <p:attrName>ppt_x</p:attrName>
                                        </p:attrNameLst>
                                      </p:cBhvr>
                                      <p:tavLst>
                                        <p:tav tm="0">
                                          <p:val>
                                            <p:strVal val="#ppt_x"/>
                                          </p:val>
                                        </p:tav>
                                        <p:tav tm="50000">
                                          <p:val>
                                            <p:strVal val="#ppt_x+.1"/>
                                          </p:val>
                                        </p:tav>
                                        <p:tav tm="100000">
                                          <p:val>
                                            <p:strVal val="#ppt_x"/>
                                          </p:val>
                                        </p:tav>
                                      </p:tavLst>
                                    </p:anim>
                                    <p:anim calcmode="lin" valueType="num">
                                      <p:cBhvr>
                                        <p:cTn id="40" dur="500" fill="hold"/>
                                        <p:tgtEl>
                                          <p:spTgt spid="37"/>
                                        </p:tgtEl>
                                        <p:attrNameLst>
                                          <p:attrName>ppt_y</p:attrName>
                                        </p:attrNameLst>
                                      </p:cBhvr>
                                      <p:tavLst>
                                        <p:tav tm="0">
                                          <p:val>
                                            <p:strVal val="#ppt_y"/>
                                          </p:val>
                                        </p:tav>
                                        <p:tav tm="100000">
                                          <p:val>
                                            <p:strVal val="#ppt_y"/>
                                          </p:val>
                                        </p:tav>
                                      </p:tavLst>
                                    </p:anim>
                                    <p:anim calcmode="lin" valueType="num">
                                      <p:cBhvr>
                                        <p:cTn id="41" dur="500" fill="hold"/>
                                        <p:tgtEl>
                                          <p:spTgt spid="37"/>
                                        </p:tgtEl>
                                        <p:attrNameLst>
                                          <p:attrName>ppt_h</p:attrName>
                                        </p:attrNameLst>
                                      </p:cBhvr>
                                      <p:tavLst>
                                        <p:tav tm="0">
                                          <p:val>
                                            <p:strVal val="#ppt_h/10"/>
                                          </p:val>
                                        </p:tav>
                                        <p:tav tm="50000">
                                          <p:val>
                                            <p:strVal val="#ppt_h+.01"/>
                                          </p:val>
                                        </p:tav>
                                        <p:tav tm="100000">
                                          <p:val>
                                            <p:strVal val="#ppt_h"/>
                                          </p:val>
                                        </p:tav>
                                      </p:tavLst>
                                    </p:anim>
                                    <p:anim calcmode="lin" valueType="num">
                                      <p:cBhvr>
                                        <p:cTn id="42" dur="500" fill="hold"/>
                                        <p:tgtEl>
                                          <p:spTgt spid="37"/>
                                        </p:tgtEl>
                                        <p:attrNameLst>
                                          <p:attrName>ppt_w</p:attrName>
                                        </p:attrNameLst>
                                      </p:cBhvr>
                                      <p:tavLst>
                                        <p:tav tm="0">
                                          <p:val>
                                            <p:strVal val="#ppt_w/10"/>
                                          </p:val>
                                        </p:tav>
                                        <p:tav tm="50000">
                                          <p:val>
                                            <p:strVal val="#ppt_w+.01"/>
                                          </p:val>
                                        </p:tav>
                                        <p:tav tm="100000">
                                          <p:val>
                                            <p:strVal val="#ppt_w"/>
                                          </p:val>
                                        </p:tav>
                                      </p:tavLst>
                                    </p:anim>
                                    <p:animEffect transition="in" filter="fade">
                                      <p:cBhvr>
                                        <p:cTn id="43" dur="500" tmFilter="0,0; .5, 1; 1, 1"/>
                                        <p:tgtEl>
                                          <p:spTgt spid="37"/>
                                        </p:tgtEl>
                                      </p:cBhvr>
                                    </p:animEffect>
                                  </p:childTnLst>
                                </p:cTn>
                              </p:par>
                            </p:childTnLst>
                          </p:cTn>
                        </p:par>
                        <p:par>
                          <p:cTn id="44" fill="hold">
                            <p:stCondLst>
                              <p:cond delay="7699"/>
                            </p:stCondLst>
                            <p:childTnLst>
                              <p:par>
                                <p:cTn id="45" presetID="6" presetClass="entr" presetSubtype="32" fill="hold" nodeType="after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circle(out)">
                                      <p:cBhvr>
                                        <p:cTn id="47" dur="2000"/>
                                        <p:tgtEl>
                                          <p:spTgt spid="6"/>
                                        </p:tgtEl>
                                      </p:cBhvr>
                                    </p:animEffect>
                                  </p:childTnLst>
                                </p:cTn>
                              </p:par>
                            </p:childTnLst>
                          </p:cTn>
                        </p:par>
                        <p:par>
                          <p:cTn id="48" fill="hold">
                            <p:stCondLst>
                              <p:cond delay="9699"/>
                            </p:stCondLst>
                            <p:childTnLst>
                              <p:par>
                                <p:cTn id="49" presetID="16" presetClass="entr" presetSubtype="21" fill="hold" grpId="0" nodeType="afterEffect">
                                  <p:stCondLst>
                                    <p:cond delay="0"/>
                                  </p:stCondLst>
                                  <p:childTnLst>
                                    <p:set>
                                      <p:cBhvr>
                                        <p:cTn id="50" dur="1" fill="hold">
                                          <p:stCondLst>
                                            <p:cond delay="0"/>
                                          </p:stCondLst>
                                        </p:cTn>
                                        <p:tgtEl>
                                          <p:spTgt spid="38"/>
                                        </p:tgtEl>
                                        <p:attrNameLst>
                                          <p:attrName>style.visibility</p:attrName>
                                        </p:attrNameLst>
                                      </p:cBhvr>
                                      <p:to>
                                        <p:strVal val="visible"/>
                                      </p:to>
                                    </p:set>
                                    <p:animEffect transition="in" filter="barn(inVertical)">
                                      <p:cBhvr>
                                        <p:cTn id="51" dur="500"/>
                                        <p:tgtEl>
                                          <p:spTgt spid="38"/>
                                        </p:tgtEl>
                                      </p:cBhvr>
                                    </p:animEffect>
                                  </p:childTnLst>
                                </p:cTn>
                              </p:par>
                            </p:childTnLst>
                          </p:cTn>
                        </p:par>
                        <p:par>
                          <p:cTn id="52" fill="hold">
                            <p:stCondLst>
                              <p:cond delay="10199"/>
                            </p:stCondLst>
                            <p:childTnLst>
                              <p:par>
                                <p:cTn id="53" presetID="41" presetClass="entr" presetSubtype="0" fill="hold" grpId="0" nodeType="afterEffect">
                                  <p:stCondLst>
                                    <p:cond delay="0"/>
                                  </p:stCondLst>
                                  <p:iterate type="lt">
                                    <p:tmPct val="10000"/>
                                  </p:iterate>
                                  <p:childTnLst>
                                    <p:set>
                                      <p:cBhvr>
                                        <p:cTn id="54" dur="1" fill="hold">
                                          <p:stCondLst>
                                            <p:cond delay="0"/>
                                          </p:stCondLst>
                                        </p:cTn>
                                        <p:tgtEl>
                                          <p:spTgt spid="39"/>
                                        </p:tgtEl>
                                        <p:attrNameLst>
                                          <p:attrName>style.visibility</p:attrName>
                                        </p:attrNameLst>
                                      </p:cBhvr>
                                      <p:to>
                                        <p:strVal val="visible"/>
                                      </p:to>
                                    </p:set>
                                    <p:anim calcmode="lin" valueType="num">
                                      <p:cBhvr>
                                        <p:cTn id="55" dur="500" fill="hold"/>
                                        <p:tgtEl>
                                          <p:spTgt spid="39"/>
                                        </p:tgtEl>
                                        <p:attrNameLst>
                                          <p:attrName>ppt_x</p:attrName>
                                        </p:attrNameLst>
                                      </p:cBhvr>
                                      <p:tavLst>
                                        <p:tav tm="0">
                                          <p:val>
                                            <p:strVal val="#ppt_x"/>
                                          </p:val>
                                        </p:tav>
                                        <p:tav tm="50000">
                                          <p:val>
                                            <p:strVal val="#ppt_x+.1"/>
                                          </p:val>
                                        </p:tav>
                                        <p:tav tm="100000">
                                          <p:val>
                                            <p:strVal val="#ppt_x"/>
                                          </p:val>
                                        </p:tav>
                                      </p:tavLst>
                                    </p:anim>
                                    <p:anim calcmode="lin" valueType="num">
                                      <p:cBhvr>
                                        <p:cTn id="56" dur="500" fill="hold"/>
                                        <p:tgtEl>
                                          <p:spTgt spid="39"/>
                                        </p:tgtEl>
                                        <p:attrNameLst>
                                          <p:attrName>ppt_y</p:attrName>
                                        </p:attrNameLst>
                                      </p:cBhvr>
                                      <p:tavLst>
                                        <p:tav tm="0">
                                          <p:val>
                                            <p:strVal val="#ppt_y"/>
                                          </p:val>
                                        </p:tav>
                                        <p:tav tm="100000">
                                          <p:val>
                                            <p:strVal val="#ppt_y"/>
                                          </p:val>
                                        </p:tav>
                                      </p:tavLst>
                                    </p:anim>
                                    <p:anim calcmode="lin" valueType="num">
                                      <p:cBhvr>
                                        <p:cTn id="57" dur="500" fill="hold"/>
                                        <p:tgtEl>
                                          <p:spTgt spid="39"/>
                                        </p:tgtEl>
                                        <p:attrNameLst>
                                          <p:attrName>ppt_h</p:attrName>
                                        </p:attrNameLst>
                                      </p:cBhvr>
                                      <p:tavLst>
                                        <p:tav tm="0">
                                          <p:val>
                                            <p:strVal val="#ppt_h/10"/>
                                          </p:val>
                                        </p:tav>
                                        <p:tav tm="50000">
                                          <p:val>
                                            <p:strVal val="#ppt_h+.01"/>
                                          </p:val>
                                        </p:tav>
                                        <p:tav tm="100000">
                                          <p:val>
                                            <p:strVal val="#ppt_h"/>
                                          </p:val>
                                        </p:tav>
                                      </p:tavLst>
                                    </p:anim>
                                    <p:anim calcmode="lin" valueType="num">
                                      <p:cBhvr>
                                        <p:cTn id="58" dur="500" fill="hold"/>
                                        <p:tgtEl>
                                          <p:spTgt spid="39"/>
                                        </p:tgtEl>
                                        <p:attrNameLst>
                                          <p:attrName>ppt_w</p:attrName>
                                        </p:attrNameLst>
                                      </p:cBhvr>
                                      <p:tavLst>
                                        <p:tav tm="0">
                                          <p:val>
                                            <p:strVal val="#ppt_w/10"/>
                                          </p:val>
                                        </p:tav>
                                        <p:tav tm="50000">
                                          <p:val>
                                            <p:strVal val="#ppt_w+.01"/>
                                          </p:val>
                                        </p:tav>
                                        <p:tav tm="100000">
                                          <p:val>
                                            <p:strVal val="#ppt_w"/>
                                          </p:val>
                                        </p:tav>
                                      </p:tavLst>
                                    </p:anim>
                                    <p:animEffect transition="in" filter="fade">
                                      <p:cBhvr>
                                        <p:cTn id="59" dur="500" tmFilter="0,0; .5, 1; 1, 1"/>
                                        <p:tgtEl>
                                          <p:spTgt spid="39"/>
                                        </p:tgtEl>
                                      </p:cBhvr>
                                    </p:animEffect>
                                  </p:childTnLst>
                                </p:cTn>
                              </p:par>
                            </p:childTnLst>
                          </p:cTn>
                        </p:par>
                        <p:par>
                          <p:cTn id="60" fill="hold">
                            <p:stCondLst>
                              <p:cond delay="11550"/>
                            </p:stCondLst>
                            <p:childTnLst>
                              <p:par>
                                <p:cTn id="61" presetID="6" presetClass="entr" presetSubtype="32" fill="hold" nodeType="afterEffect">
                                  <p:stCondLst>
                                    <p:cond delay="0"/>
                                  </p:stCondLst>
                                  <p:childTnLst>
                                    <p:set>
                                      <p:cBhvr>
                                        <p:cTn id="62" dur="1" fill="hold">
                                          <p:stCondLst>
                                            <p:cond delay="0"/>
                                          </p:stCondLst>
                                        </p:cTn>
                                        <p:tgtEl>
                                          <p:spTgt spid="8"/>
                                        </p:tgtEl>
                                        <p:attrNameLst>
                                          <p:attrName>style.visibility</p:attrName>
                                        </p:attrNameLst>
                                      </p:cBhvr>
                                      <p:to>
                                        <p:strVal val="visible"/>
                                      </p:to>
                                    </p:set>
                                    <p:animEffect transition="in" filter="circle(out)">
                                      <p:cBhvr>
                                        <p:cTn id="63" dur="2000"/>
                                        <p:tgtEl>
                                          <p:spTgt spid="8"/>
                                        </p:tgtEl>
                                      </p:cBhvr>
                                    </p:animEffect>
                                  </p:childTnLst>
                                </p:cTn>
                              </p:par>
                            </p:childTnLst>
                          </p:cTn>
                        </p:par>
                        <p:par>
                          <p:cTn id="64" fill="hold">
                            <p:stCondLst>
                              <p:cond delay="13550"/>
                            </p:stCondLst>
                            <p:childTnLst>
                              <p:par>
                                <p:cTn id="65" presetID="16" presetClass="entr" presetSubtype="21"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barn(inVertical)">
                                      <p:cBhvr>
                                        <p:cTn id="67" dur="500"/>
                                        <p:tgtEl>
                                          <p:spTgt spid="40"/>
                                        </p:tgtEl>
                                      </p:cBhvr>
                                    </p:animEffect>
                                  </p:childTnLst>
                                </p:cTn>
                              </p:par>
                            </p:childTnLst>
                          </p:cTn>
                        </p:par>
                        <p:par>
                          <p:cTn id="68" fill="hold">
                            <p:stCondLst>
                              <p:cond delay="14050"/>
                            </p:stCondLst>
                            <p:childTnLst>
                              <p:par>
                                <p:cTn id="69" presetID="41" presetClass="entr" presetSubtype="0" fill="hold" grpId="0" nodeType="afterEffect">
                                  <p:stCondLst>
                                    <p:cond delay="0"/>
                                  </p:stCondLst>
                                  <p:iterate type="lt">
                                    <p:tmPct val="10000"/>
                                  </p:iterate>
                                  <p:childTnLst>
                                    <p:set>
                                      <p:cBhvr>
                                        <p:cTn id="70" dur="1" fill="hold">
                                          <p:stCondLst>
                                            <p:cond delay="0"/>
                                          </p:stCondLst>
                                        </p:cTn>
                                        <p:tgtEl>
                                          <p:spTgt spid="41"/>
                                        </p:tgtEl>
                                        <p:attrNameLst>
                                          <p:attrName>style.visibility</p:attrName>
                                        </p:attrNameLst>
                                      </p:cBhvr>
                                      <p:to>
                                        <p:strVal val="visible"/>
                                      </p:to>
                                    </p:set>
                                    <p:anim calcmode="lin" valueType="num">
                                      <p:cBhvr>
                                        <p:cTn id="71" dur="500" fill="hold"/>
                                        <p:tgtEl>
                                          <p:spTgt spid="41"/>
                                        </p:tgtEl>
                                        <p:attrNameLst>
                                          <p:attrName>ppt_x</p:attrName>
                                        </p:attrNameLst>
                                      </p:cBhvr>
                                      <p:tavLst>
                                        <p:tav tm="0">
                                          <p:val>
                                            <p:strVal val="#ppt_x"/>
                                          </p:val>
                                        </p:tav>
                                        <p:tav tm="50000">
                                          <p:val>
                                            <p:strVal val="#ppt_x+.1"/>
                                          </p:val>
                                        </p:tav>
                                        <p:tav tm="100000">
                                          <p:val>
                                            <p:strVal val="#ppt_x"/>
                                          </p:val>
                                        </p:tav>
                                      </p:tavLst>
                                    </p:anim>
                                    <p:anim calcmode="lin" valueType="num">
                                      <p:cBhvr>
                                        <p:cTn id="72" dur="500" fill="hold"/>
                                        <p:tgtEl>
                                          <p:spTgt spid="41"/>
                                        </p:tgtEl>
                                        <p:attrNameLst>
                                          <p:attrName>ppt_y</p:attrName>
                                        </p:attrNameLst>
                                      </p:cBhvr>
                                      <p:tavLst>
                                        <p:tav tm="0">
                                          <p:val>
                                            <p:strVal val="#ppt_y"/>
                                          </p:val>
                                        </p:tav>
                                        <p:tav tm="100000">
                                          <p:val>
                                            <p:strVal val="#ppt_y"/>
                                          </p:val>
                                        </p:tav>
                                      </p:tavLst>
                                    </p:anim>
                                    <p:anim calcmode="lin" valueType="num">
                                      <p:cBhvr>
                                        <p:cTn id="73" dur="500" fill="hold"/>
                                        <p:tgtEl>
                                          <p:spTgt spid="41"/>
                                        </p:tgtEl>
                                        <p:attrNameLst>
                                          <p:attrName>ppt_h</p:attrName>
                                        </p:attrNameLst>
                                      </p:cBhvr>
                                      <p:tavLst>
                                        <p:tav tm="0">
                                          <p:val>
                                            <p:strVal val="#ppt_h/10"/>
                                          </p:val>
                                        </p:tav>
                                        <p:tav tm="50000">
                                          <p:val>
                                            <p:strVal val="#ppt_h+.01"/>
                                          </p:val>
                                        </p:tav>
                                        <p:tav tm="100000">
                                          <p:val>
                                            <p:strVal val="#ppt_h"/>
                                          </p:val>
                                        </p:tav>
                                      </p:tavLst>
                                    </p:anim>
                                    <p:anim calcmode="lin" valueType="num">
                                      <p:cBhvr>
                                        <p:cTn id="74" dur="500" fill="hold"/>
                                        <p:tgtEl>
                                          <p:spTgt spid="41"/>
                                        </p:tgtEl>
                                        <p:attrNameLst>
                                          <p:attrName>ppt_w</p:attrName>
                                        </p:attrNameLst>
                                      </p:cBhvr>
                                      <p:tavLst>
                                        <p:tav tm="0">
                                          <p:val>
                                            <p:strVal val="#ppt_w/10"/>
                                          </p:val>
                                        </p:tav>
                                        <p:tav tm="50000">
                                          <p:val>
                                            <p:strVal val="#ppt_w+.01"/>
                                          </p:val>
                                        </p:tav>
                                        <p:tav tm="100000">
                                          <p:val>
                                            <p:strVal val="#ppt_w"/>
                                          </p:val>
                                        </p:tav>
                                      </p:tavLst>
                                    </p:anim>
                                    <p:animEffect transition="in" filter="fade">
                                      <p:cBhvr>
                                        <p:cTn id="75" dur="500" tmFilter="0,0; .5, 1; 1, 1"/>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6" grpId="0"/>
      <p:bldP spid="37" grpId="0"/>
      <p:bldP spid="38" grpId="0"/>
      <p:bldP spid="39" grpId="0"/>
      <p:bldP spid="40" grpId="0"/>
      <p:bldP spid="41" grpId="0"/>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p:cNvSpPr/>
          <p:nvPr/>
        </p:nvSpPr>
        <p:spPr>
          <a:xfrm>
            <a:off x="899592" y="1569690"/>
            <a:ext cx="1630363" cy="1694259"/>
          </a:xfrm>
          <a:prstGeom prst="rect">
            <a:avLst/>
          </a:prstGeom>
          <a:solidFill>
            <a:schemeClr val="accent1"/>
          </a:solidFill>
          <a:ln w="25400" cap="flat" cmpd="sng" algn="ctr">
            <a:solidFill>
              <a:schemeClr val="bg1"/>
            </a:solidFill>
            <a:prstDash val="solid"/>
          </a:ln>
          <a:effectLst>
            <a:outerShdw blurRad="50800" dist="38100" algn="l" rotWithShape="0">
              <a:prstClr val="black">
                <a:alpha val="40000"/>
              </a:prstClr>
            </a:outerShdw>
          </a:effectLst>
        </p:spPr>
        <p:txBody>
          <a:bodyPr tIns="46800" bIns="21600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4400" b="1" i="0" u="none" strike="noStrike" kern="0" cap="none" spc="0" normalizeH="0" baseline="0" noProof="0" dirty="0">
                <a:ln w="18415" cmpd="sng">
                  <a:noFill/>
                  <a:prstDash val="solid"/>
                </a:ln>
                <a:solidFill>
                  <a:srgbClr val="FFFFFF"/>
                </a:solidFill>
                <a:effectLst/>
                <a:uLnTx/>
                <a:uFillTx/>
                <a:latin typeface="Arial Rounded MT Bold" pitchFamily="34" charset="0"/>
                <a:ea typeface="微软雅黑" panose="020B0503020204020204" pitchFamily="34" charset="-122"/>
                <a:cs typeface="Times New Roman" panose="02020603050405020304" pitchFamily="18" charset="0"/>
              </a:rPr>
              <a:t>01</a:t>
            </a:r>
          </a:p>
        </p:txBody>
      </p:sp>
      <p:sp>
        <p:nvSpPr>
          <p:cNvPr id="29" name="矩形 1"/>
          <p:cNvSpPr/>
          <p:nvPr/>
        </p:nvSpPr>
        <p:spPr>
          <a:xfrm>
            <a:off x="899592" y="1275606"/>
            <a:ext cx="1693863" cy="3084910"/>
          </a:xfrm>
          <a:custGeom>
            <a:avLst/>
            <a:gdLst/>
            <a:ahLst/>
            <a:cxnLst/>
            <a:rect l="l" t="t" r="r" b="b"/>
            <a:pathLst>
              <a:path w="1944216" h="4536504">
                <a:moveTo>
                  <a:pt x="1944216" y="1887118"/>
                </a:moveTo>
                <a:lnTo>
                  <a:pt x="1944216" y="4536504"/>
                </a:lnTo>
                <a:lnTo>
                  <a:pt x="0" y="4536504"/>
                </a:lnTo>
                <a:lnTo>
                  <a:pt x="0" y="2127281"/>
                </a:lnTo>
                <a:close/>
                <a:moveTo>
                  <a:pt x="0" y="0"/>
                </a:moveTo>
                <a:lnTo>
                  <a:pt x="1944216" y="0"/>
                </a:lnTo>
                <a:lnTo>
                  <a:pt x="1944216" y="1322678"/>
                </a:lnTo>
                <a:lnTo>
                  <a:pt x="0" y="989389"/>
                </a:lnTo>
                <a:close/>
              </a:path>
            </a:pathLst>
          </a:custGeom>
          <a:solidFill>
            <a:schemeClr val="bg1"/>
          </a:solidFill>
          <a:ln w="25400" cap="flat" cmpd="sng" algn="ctr">
            <a:solidFill>
              <a:sysClr val="window" lastClr="FFFFFF"/>
            </a:solidFill>
            <a:prstDash val="solid"/>
          </a:ln>
          <a:effectLst>
            <a:outerShdw blurRad="50800" dist="38100" dir="2700000" algn="tl" rotWithShape="0">
              <a:prstClr val="black">
                <a:alpha val="40000"/>
              </a:prstClr>
            </a:outerShdw>
          </a:effectLst>
        </p:spPr>
        <p:txBody>
          <a:bodyPr tIns="2016000" bIns="0" anchor="ctr"/>
          <a:lstStyle/>
          <a:p>
            <a:pPr marL="0" marR="0" lvl="0" indent="0" algn="ctr"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0" cap="none" spc="0" normalizeH="0" baseline="0" noProof="0" dirty="0">
                <a:ln>
                  <a:noFill/>
                </a:ln>
                <a:solidFill>
                  <a:srgbClr val="47494B">
                    <a:lumMod val="50000"/>
                    <a:lumOff val="50000"/>
                  </a:srgbClr>
                </a:solidFill>
                <a:effectLst/>
                <a:uLnTx/>
                <a:uFillTx/>
                <a:latin typeface="幼圆" panose="02010509060101010101" charset="-122"/>
                <a:ea typeface="幼圆" panose="02010509060101010101" charset="-122"/>
                <a:cs typeface="Arial" panose="020B0604020202020204" pitchFamily="34" charset="0"/>
              </a:rPr>
              <a:t>请在此处输入您的文本，或者将您的文本粘贴到此处。</a:t>
            </a:r>
          </a:p>
        </p:txBody>
      </p:sp>
      <p:sp>
        <p:nvSpPr>
          <p:cNvPr id="30" name="KSO_GT1"/>
          <p:cNvSpPr txBox="1"/>
          <p:nvPr/>
        </p:nvSpPr>
        <p:spPr>
          <a:xfrm flipH="1">
            <a:off x="944042" y="1566118"/>
            <a:ext cx="1584325" cy="338554"/>
          </a:xfrm>
          <a:prstGeom prst="rect">
            <a:avLst/>
          </a:prstGeom>
          <a:noFill/>
        </p:spPr>
        <p:txBody>
          <a:bodyPr>
            <a:spAutoFit/>
          </a:bodyPr>
          <a:lstStyle>
            <a:defPPr>
              <a:defRPr lang="en-US"/>
            </a:defPPr>
            <a:lvl1pPr lvl="0">
              <a:lnSpc>
                <a:spcPct val="80000"/>
              </a:lnSpc>
              <a:defRPr sz="4400" b="1" kern="0">
                <a:ln w="18415" cmpd="sng">
                  <a:noFill/>
                  <a:prstDash val="solid"/>
                </a:ln>
                <a:solidFill>
                  <a:srgbClr val="FFC000"/>
                </a:solidFill>
                <a:latin typeface="Agency FB" pitchFamily="34" charset="0"/>
                <a:ea typeface="微软雅黑" panose="020B0503020204020204" pitchFamily="34" charset="-122"/>
              </a:defRPr>
            </a:lvl1pPr>
          </a:lstStyle>
          <a:p>
            <a:pPr marL="0" marR="0" lvl="0" indent="0" algn="ctr" defTabSz="914400" rtl="0" eaLnBrk="1" fontAlgn="auto" latinLnBrk="0" hangingPunct="1">
              <a:lnSpc>
                <a:spcPct val="80000"/>
              </a:lnSpc>
              <a:spcBef>
                <a:spcPts val="0"/>
              </a:spcBef>
              <a:spcAft>
                <a:spcPts val="0"/>
              </a:spcAft>
              <a:buClrTx/>
              <a:buSzTx/>
              <a:buFontTx/>
              <a:buNone/>
              <a:defRPr/>
            </a:pPr>
            <a:r>
              <a:rPr kumimoji="0" lang="zh-CN" altLang="en-US" sz="2000" b="0" i="0" u="none" strike="noStrike" kern="0" cap="none" spc="0" normalizeH="0" baseline="0" noProof="0" dirty="0">
                <a:ln w="18415" cmpd="sng">
                  <a:noFill/>
                  <a:prstDash val="solid"/>
                </a:ln>
                <a:solidFill>
                  <a:srgbClr val="47494B">
                    <a:lumMod val="50000"/>
                    <a:lumOff val="50000"/>
                  </a:srgbClr>
                </a:solidFill>
                <a:effectLst/>
                <a:uLnTx/>
                <a:uFillTx/>
                <a:latin typeface="Arial Rounded MT Bold" pitchFamily="34" charset="0"/>
                <a:ea typeface="微软雅黑" panose="020B0503020204020204" pitchFamily="34" charset="-122"/>
                <a:cs typeface="Times New Roman" panose="02020603050405020304" pitchFamily="18" charset="0"/>
              </a:rPr>
              <a:t>小标题</a:t>
            </a:r>
          </a:p>
        </p:txBody>
      </p:sp>
      <p:sp>
        <p:nvSpPr>
          <p:cNvPr id="34" name="矩形 33"/>
          <p:cNvSpPr/>
          <p:nvPr/>
        </p:nvSpPr>
        <p:spPr>
          <a:xfrm>
            <a:off x="2763317" y="1569690"/>
            <a:ext cx="1630363" cy="1694259"/>
          </a:xfrm>
          <a:prstGeom prst="rect">
            <a:avLst/>
          </a:prstGeom>
          <a:solidFill>
            <a:schemeClr val="accent1"/>
          </a:solidFill>
          <a:ln w="25400" cap="flat" cmpd="sng" algn="ctr">
            <a:solidFill>
              <a:schemeClr val="bg1"/>
            </a:solidFill>
            <a:prstDash val="solid"/>
          </a:ln>
          <a:effectLst>
            <a:outerShdw blurRad="50800" dist="38100" algn="l" rotWithShape="0">
              <a:prstClr val="black">
                <a:alpha val="40000"/>
              </a:prstClr>
            </a:outerShdw>
          </a:effectLst>
        </p:spPr>
        <p:txBody>
          <a:bodyPr tIns="46800" bIns="21600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4400" b="1" i="0" u="none" strike="noStrike" kern="0" cap="none" spc="0" normalizeH="0" baseline="0" noProof="0" dirty="0">
                <a:ln w="18415" cmpd="sng">
                  <a:noFill/>
                  <a:prstDash val="solid"/>
                </a:ln>
                <a:solidFill>
                  <a:srgbClr val="FFFFFF"/>
                </a:solidFill>
                <a:effectLst/>
                <a:uLnTx/>
                <a:uFillTx/>
                <a:latin typeface="Arial Rounded MT Bold" pitchFamily="34" charset="0"/>
                <a:ea typeface="微软雅黑" panose="020B0503020204020204" pitchFamily="34" charset="-122"/>
                <a:cs typeface="Times New Roman" panose="02020603050405020304" pitchFamily="18" charset="0"/>
              </a:rPr>
              <a:t>02</a:t>
            </a:r>
          </a:p>
        </p:txBody>
      </p:sp>
      <p:sp>
        <p:nvSpPr>
          <p:cNvPr id="35" name="矩形 1"/>
          <p:cNvSpPr/>
          <p:nvPr/>
        </p:nvSpPr>
        <p:spPr>
          <a:xfrm>
            <a:off x="2763317" y="1275606"/>
            <a:ext cx="1693863" cy="3084910"/>
          </a:xfrm>
          <a:custGeom>
            <a:avLst/>
            <a:gdLst/>
            <a:ahLst/>
            <a:cxnLst/>
            <a:rect l="l" t="t" r="r" b="b"/>
            <a:pathLst>
              <a:path w="1944216" h="4536504">
                <a:moveTo>
                  <a:pt x="1944216" y="1887118"/>
                </a:moveTo>
                <a:lnTo>
                  <a:pt x="1944216" y="4536504"/>
                </a:lnTo>
                <a:lnTo>
                  <a:pt x="0" y="4536504"/>
                </a:lnTo>
                <a:lnTo>
                  <a:pt x="0" y="2127281"/>
                </a:lnTo>
                <a:close/>
                <a:moveTo>
                  <a:pt x="0" y="0"/>
                </a:moveTo>
                <a:lnTo>
                  <a:pt x="1944216" y="0"/>
                </a:lnTo>
                <a:lnTo>
                  <a:pt x="1944216" y="1322678"/>
                </a:lnTo>
                <a:lnTo>
                  <a:pt x="0" y="989389"/>
                </a:lnTo>
                <a:close/>
              </a:path>
            </a:pathLst>
          </a:custGeom>
          <a:solidFill>
            <a:schemeClr val="bg1"/>
          </a:solidFill>
          <a:ln w="25400" cap="flat" cmpd="sng" algn="ctr">
            <a:solidFill>
              <a:sysClr val="window" lastClr="FFFFFF"/>
            </a:solidFill>
            <a:prstDash val="solid"/>
          </a:ln>
          <a:effectLst>
            <a:outerShdw blurRad="50800" dist="38100" dir="2700000" algn="tl" rotWithShape="0">
              <a:prstClr val="black">
                <a:alpha val="40000"/>
              </a:prstClr>
            </a:outerShdw>
          </a:effectLst>
        </p:spPr>
        <p:txBody>
          <a:bodyPr tIns="2016000" bIns="0" anchor="ctr"/>
          <a:lstStyle/>
          <a:p>
            <a:pPr marL="0" marR="0" lvl="0" indent="0" algn="ctr"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0" cap="none" spc="0" normalizeH="0" baseline="0" noProof="0" dirty="0">
                <a:ln>
                  <a:noFill/>
                </a:ln>
                <a:solidFill>
                  <a:srgbClr val="47494B">
                    <a:lumMod val="50000"/>
                    <a:lumOff val="50000"/>
                  </a:srgbClr>
                </a:solidFill>
                <a:effectLst/>
                <a:uLnTx/>
                <a:uFillTx/>
                <a:latin typeface="幼圆" panose="02010509060101010101" charset="-122"/>
                <a:ea typeface="幼圆" panose="02010509060101010101" charset="-122"/>
                <a:cs typeface="Arial" panose="020B0604020202020204" pitchFamily="34" charset="0"/>
              </a:rPr>
              <a:t>请在此处输入您的文本，或者将您的文本粘贴到此处。</a:t>
            </a:r>
          </a:p>
        </p:txBody>
      </p:sp>
      <p:sp>
        <p:nvSpPr>
          <p:cNvPr id="36" name="KSO_GT2"/>
          <p:cNvSpPr txBox="1"/>
          <p:nvPr/>
        </p:nvSpPr>
        <p:spPr>
          <a:xfrm flipH="1">
            <a:off x="2807767" y="1566118"/>
            <a:ext cx="1584325" cy="338554"/>
          </a:xfrm>
          <a:prstGeom prst="rect">
            <a:avLst/>
          </a:prstGeom>
          <a:noFill/>
        </p:spPr>
        <p:txBody>
          <a:bodyPr>
            <a:spAutoFit/>
          </a:bodyPr>
          <a:lstStyle>
            <a:defPPr>
              <a:defRPr lang="zh-CN"/>
            </a:defPPr>
            <a:lvl1pPr marR="0" lvl="0" indent="0" algn="ctr" fontAlgn="auto">
              <a:lnSpc>
                <a:spcPct val="80000"/>
              </a:lnSpc>
              <a:spcBef>
                <a:spcPts val="0"/>
              </a:spcBef>
              <a:spcAft>
                <a:spcPts val="0"/>
              </a:spcAft>
              <a:buClrTx/>
              <a:buSzTx/>
              <a:buFontTx/>
              <a:buNone/>
              <a:defRPr kumimoji="0" sz="2000" b="1" i="0" u="none" strike="noStrike" kern="0" cap="none" spc="0" normalizeH="0" baseline="0">
                <a:ln w="18415" cmpd="sng">
                  <a:noFill/>
                  <a:prstDash val="solid"/>
                </a:ln>
                <a:solidFill>
                  <a:srgbClr val="466EDE"/>
                </a:solidFill>
                <a:effectLst/>
                <a:uLnTx/>
                <a:uFillTx/>
                <a:latin typeface="Arial Rounded MT Bold" pitchFamily="34" charset="0"/>
                <a:ea typeface="微软雅黑" panose="020B0503020204020204" pitchFamily="34" charset="-122"/>
                <a:cs typeface="Times New Roman" panose="02020603050405020304" pitchFamily="18" charset="0"/>
              </a:defRPr>
            </a:lvl1pPr>
          </a:lstStyle>
          <a:p>
            <a:pPr marL="0" marR="0" lvl="0" indent="0" algn="ctr" defTabSz="914400" rtl="0" eaLnBrk="1" fontAlgn="auto" latinLnBrk="0" hangingPunct="1">
              <a:lnSpc>
                <a:spcPct val="80000"/>
              </a:lnSpc>
              <a:spcBef>
                <a:spcPts val="0"/>
              </a:spcBef>
              <a:spcAft>
                <a:spcPts val="0"/>
              </a:spcAft>
              <a:buClrTx/>
              <a:buSzTx/>
              <a:buFontTx/>
              <a:buNone/>
              <a:defRPr/>
            </a:pPr>
            <a:r>
              <a:rPr kumimoji="0" lang="zh-CN" altLang="en-US" sz="2000" b="0" i="0" u="none" strike="noStrike" kern="0" cap="none" spc="0" normalizeH="0" baseline="0" noProof="0" dirty="0">
                <a:ln w="18415" cmpd="sng">
                  <a:noFill/>
                  <a:prstDash val="solid"/>
                </a:ln>
                <a:solidFill>
                  <a:srgbClr val="47494B">
                    <a:lumMod val="50000"/>
                    <a:lumOff val="50000"/>
                  </a:srgbClr>
                </a:solidFill>
                <a:effectLst/>
                <a:uLnTx/>
                <a:uFillTx/>
                <a:latin typeface="Arial Rounded MT Bold" pitchFamily="34" charset="0"/>
                <a:ea typeface="微软雅黑" panose="020B0503020204020204" pitchFamily="34" charset="-122"/>
                <a:cs typeface="Times New Roman" panose="02020603050405020304" pitchFamily="18" charset="0"/>
              </a:rPr>
              <a:t>小标题</a:t>
            </a:r>
          </a:p>
        </p:txBody>
      </p:sp>
      <p:sp>
        <p:nvSpPr>
          <p:cNvPr id="40" name="矩形 39"/>
          <p:cNvSpPr/>
          <p:nvPr/>
        </p:nvSpPr>
        <p:spPr>
          <a:xfrm>
            <a:off x="4625454" y="1569690"/>
            <a:ext cx="1631950" cy="1694259"/>
          </a:xfrm>
          <a:prstGeom prst="rect">
            <a:avLst/>
          </a:prstGeom>
          <a:solidFill>
            <a:schemeClr val="accent1"/>
          </a:solidFill>
          <a:ln w="25400" cap="flat" cmpd="sng" algn="ctr">
            <a:solidFill>
              <a:schemeClr val="bg1"/>
            </a:solidFill>
            <a:prstDash val="solid"/>
          </a:ln>
          <a:effectLst>
            <a:outerShdw blurRad="50800" dist="38100" algn="l" rotWithShape="0">
              <a:prstClr val="black">
                <a:alpha val="40000"/>
              </a:prstClr>
            </a:outerShdw>
          </a:effectLst>
        </p:spPr>
        <p:txBody>
          <a:bodyPr tIns="46800" bIns="21600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4400" b="1" i="0" u="none" strike="noStrike" kern="0" cap="none" spc="0" normalizeH="0" baseline="0" noProof="0" dirty="0">
                <a:ln w="18415" cmpd="sng">
                  <a:noFill/>
                  <a:prstDash val="solid"/>
                </a:ln>
                <a:solidFill>
                  <a:srgbClr val="FFFFFF"/>
                </a:solidFill>
                <a:effectLst/>
                <a:uLnTx/>
                <a:uFillTx/>
                <a:latin typeface="Arial Rounded MT Bold" pitchFamily="34" charset="0"/>
                <a:ea typeface="微软雅黑" panose="020B0503020204020204" pitchFamily="34" charset="-122"/>
                <a:cs typeface="Times New Roman" panose="02020603050405020304" pitchFamily="18" charset="0"/>
              </a:rPr>
              <a:t>03</a:t>
            </a:r>
          </a:p>
        </p:txBody>
      </p:sp>
      <p:sp>
        <p:nvSpPr>
          <p:cNvPr id="41" name="矩形 1"/>
          <p:cNvSpPr/>
          <p:nvPr/>
        </p:nvSpPr>
        <p:spPr>
          <a:xfrm>
            <a:off x="4625454" y="1275606"/>
            <a:ext cx="1693862" cy="3084910"/>
          </a:xfrm>
          <a:custGeom>
            <a:avLst/>
            <a:gdLst/>
            <a:ahLst/>
            <a:cxnLst/>
            <a:rect l="l" t="t" r="r" b="b"/>
            <a:pathLst>
              <a:path w="1944216" h="4536504">
                <a:moveTo>
                  <a:pt x="1944216" y="1887118"/>
                </a:moveTo>
                <a:lnTo>
                  <a:pt x="1944216" y="4536504"/>
                </a:lnTo>
                <a:lnTo>
                  <a:pt x="0" y="4536504"/>
                </a:lnTo>
                <a:lnTo>
                  <a:pt x="0" y="2127281"/>
                </a:lnTo>
                <a:close/>
                <a:moveTo>
                  <a:pt x="0" y="0"/>
                </a:moveTo>
                <a:lnTo>
                  <a:pt x="1944216" y="0"/>
                </a:lnTo>
                <a:lnTo>
                  <a:pt x="1944216" y="1322678"/>
                </a:lnTo>
                <a:lnTo>
                  <a:pt x="0" y="989389"/>
                </a:lnTo>
                <a:close/>
              </a:path>
            </a:pathLst>
          </a:custGeom>
          <a:solidFill>
            <a:schemeClr val="bg1"/>
          </a:solidFill>
          <a:ln w="25400" cap="flat" cmpd="sng" algn="ctr">
            <a:solidFill>
              <a:sysClr val="window" lastClr="FFFFFF"/>
            </a:solidFill>
            <a:prstDash val="solid"/>
          </a:ln>
          <a:effectLst>
            <a:outerShdw blurRad="50800" dist="38100" dir="2700000" algn="tl" rotWithShape="0">
              <a:prstClr val="black">
                <a:alpha val="40000"/>
              </a:prstClr>
            </a:outerShdw>
          </a:effectLst>
        </p:spPr>
        <p:txBody>
          <a:bodyPr tIns="2016000" bIns="0" anchor="ctr"/>
          <a:lstStyle/>
          <a:p>
            <a:pPr marL="0" marR="0" lvl="0" indent="0" algn="ctr"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0" cap="none" spc="0" normalizeH="0" baseline="0" noProof="0" dirty="0">
                <a:ln>
                  <a:noFill/>
                </a:ln>
                <a:solidFill>
                  <a:srgbClr val="47494B">
                    <a:lumMod val="50000"/>
                    <a:lumOff val="50000"/>
                  </a:srgbClr>
                </a:solidFill>
                <a:effectLst/>
                <a:uLnTx/>
                <a:uFillTx/>
                <a:latin typeface="幼圆" panose="02010509060101010101" charset="-122"/>
                <a:ea typeface="幼圆" panose="02010509060101010101" charset="-122"/>
                <a:cs typeface="Arial" panose="020B0604020202020204" pitchFamily="34" charset="0"/>
              </a:rPr>
              <a:t>请在此处输入您的文本，或者将您的文本粘贴到此处。</a:t>
            </a:r>
          </a:p>
        </p:txBody>
      </p:sp>
      <p:sp>
        <p:nvSpPr>
          <p:cNvPr id="42" name="KSO_GT3"/>
          <p:cNvSpPr txBox="1"/>
          <p:nvPr/>
        </p:nvSpPr>
        <p:spPr>
          <a:xfrm flipH="1">
            <a:off x="4669905" y="1566118"/>
            <a:ext cx="1584325" cy="338554"/>
          </a:xfrm>
          <a:prstGeom prst="rect">
            <a:avLst/>
          </a:prstGeom>
          <a:noFill/>
        </p:spPr>
        <p:txBody>
          <a:bodyPr>
            <a:spAutoFit/>
          </a:bodyPr>
          <a:lstStyle>
            <a:defPPr>
              <a:defRPr lang="zh-CN"/>
            </a:defPPr>
            <a:lvl1pPr marR="0" lvl="0" indent="0" algn="ctr" fontAlgn="auto">
              <a:lnSpc>
                <a:spcPct val="80000"/>
              </a:lnSpc>
              <a:spcBef>
                <a:spcPts val="0"/>
              </a:spcBef>
              <a:spcAft>
                <a:spcPts val="0"/>
              </a:spcAft>
              <a:buClrTx/>
              <a:buSzTx/>
              <a:buFontTx/>
              <a:buNone/>
              <a:defRPr kumimoji="0" sz="2000" b="1" i="0" u="none" strike="noStrike" kern="0" cap="none" spc="0" normalizeH="0" baseline="0">
                <a:ln w="18415" cmpd="sng">
                  <a:noFill/>
                  <a:prstDash val="solid"/>
                </a:ln>
                <a:solidFill>
                  <a:srgbClr val="466EDE"/>
                </a:solidFill>
                <a:effectLst/>
                <a:uLnTx/>
                <a:uFillTx/>
                <a:latin typeface="Arial Rounded MT Bold" pitchFamily="34" charset="0"/>
                <a:ea typeface="微软雅黑" panose="020B0503020204020204" pitchFamily="34" charset="-122"/>
                <a:cs typeface="Times New Roman" panose="02020603050405020304" pitchFamily="18" charset="0"/>
              </a:defRPr>
            </a:lvl1pPr>
          </a:lstStyle>
          <a:p>
            <a:pPr marL="0" marR="0" lvl="0" indent="0" algn="ctr" defTabSz="914400" rtl="0" eaLnBrk="1" fontAlgn="auto" latinLnBrk="0" hangingPunct="1">
              <a:lnSpc>
                <a:spcPct val="80000"/>
              </a:lnSpc>
              <a:spcBef>
                <a:spcPts val="0"/>
              </a:spcBef>
              <a:spcAft>
                <a:spcPts val="0"/>
              </a:spcAft>
              <a:buClrTx/>
              <a:buSzTx/>
              <a:buFontTx/>
              <a:buNone/>
              <a:defRPr/>
            </a:pPr>
            <a:r>
              <a:rPr kumimoji="0" lang="zh-CN" altLang="en-US" sz="2000" b="0" i="0" u="none" strike="noStrike" kern="0" cap="none" spc="0" normalizeH="0" baseline="0" noProof="0" dirty="0">
                <a:ln w="18415" cmpd="sng">
                  <a:noFill/>
                  <a:prstDash val="solid"/>
                </a:ln>
                <a:solidFill>
                  <a:srgbClr val="47494B">
                    <a:lumMod val="50000"/>
                    <a:lumOff val="50000"/>
                  </a:srgbClr>
                </a:solidFill>
                <a:effectLst/>
                <a:uLnTx/>
                <a:uFillTx/>
                <a:latin typeface="Arial Rounded MT Bold" pitchFamily="34" charset="0"/>
                <a:ea typeface="微软雅黑" panose="020B0503020204020204" pitchFamily="34" charset="-122"/>
                <a:cs typeface="Times New Roman" panose="02020603050405020304" pitchFamily="18" charset="0"/>
              </a:rPr>
              <a:t>小标题</a:t>
            </a:r>
          </a:p>
        </p:txBody>
      </p:sp>
      <p:sp>
        <p:nvSpPr>
          <p:cNvPr id="46" name="矩形 45"/>
          <p:cNvSpPr/>
          <p:nvPr/>
        </p:nvSpPr>
        <p:spPr>
          <a:xfrm>
            <a:off x="6489179" y="1569690"/>
            <a:ext cx="1630362" cy="1694259"/>
          </a:xfrm>
          <a:prstGeom prst="rect">
            <a:avLst/>
          </a:prstGeom>
          <a:solidFill>
            <a:schemeClr val="accent1"/>
          </a:solidFill>
          <a:ln w="25400" cap="flat" cmpd="sng" algn="ctr">
            <a:solidFill>
              <a:schemeClr val="bg1"/>
            </a:solidFill>
            <a:prstDash val="solid"/>
          </a:ln>
          <a:effectLst>
            <a:outerShdw blurRad="50800" dist="38100" algn="l" rotWithShape="0">
              <a:prstClr val="black">
                <a:alpha val="40000"/>
              </a:prstClr>
            </a:outerShdw>
          </a:effectLst>
        </p:spPr>
        <p:txBody>
          <a:bodyPr tIns="46800" bIns="21600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4400" b="1" i="0" u="none" strike="noStrike" kern="0" cap="none" spc="0" normalizeH="0" baseline="0" noProof="0" dirty="0">
                <a:ln w="18415" cmpd="sng">
                  <a:noFill/>
                  <a:prstDash val="solid"/>
                </a:ln>
                <a:solidFill>
                  <a:srgbClr val="FFFFFF"/>
                </a:solidFill>
                <a:effectLst/>
                <a:uLnTx/>
                <a:uFillTx/>
                <a:latin typeface="Arial Rounded MT Bold" pitchFamily="34" charset="0"/>
                <a:ea typeface="微软雅黑" panose="020B0503020204020204" pitchFamily="34" charset="-122"/>
                <a:cs typeface="Times New Roman" panose="02020603050405020304" pitchFamily="18" charset="0"/>
              </a:rPr>
              <a:t>04</a:t>
            </a:r>
          </a:p>
        </p:txBody>
      </p:sp>
      <p:sp>
        <p:nvSpPr>
          <p:cNvPr id="47" name="矩形 1"/>
          <p:cNvSpPr/>
          <p:nvPr/>
        </p:nvSpPr>
        <p:spPr>
          <a:xfrm>
            <a:off x="6489179" y="1275606"/>
            <a:ext cx="1693862" cy="3084910"/>
          </a:xfrm>
          <a:custGeom>
            <a:avLst/>
            <a:gdLst/>
            <a:ahLst/>
            <a:cxnLst/>
            <a:rect l="l" t="t" r="r" b="b"/>
            <a:pathLst>
              <a:path w="1944216" h="4536504">
                <a:moveTo>
                  <a:pt x="1944216" y="1887118"/>
                </a:moveTo>
                <a:lnTo>
                  <a:pt x="1944216" y="4536504"/>
                </a:lnTo>
                <a:lnTo>
                  <a:pt x="0" y="4536504"/>
                </a:lnTo>
                <a:lnTo>
                  <a:pt x="0" y="2127281"/>
                </a:lnTo>
                <a:close/>
                <a:moveTo>
                  <a:pt x="0" y="0"/>
                </a:moveTo>
                <a:lnTo>
                  <a:pt x="1944216" y="0"/>
                </a:lnTo>
                <a:lnTo>
                  <a:pt x="1944216" y="1322678"/>
                </a:lnTo>
                <a:lnTo>
                  <a:pt x="0" y="989389"/>
                </a:lnTo>
                <a:close/>
              </a:path>
            </a:pathLst>
          </a:custGeom>
          <a:solidFill>
            <a:schemeClr val="bg1"/>
          </a:solidFill>
          <a:ln w="25400" cap="flat" cmpd="sng" algn="ctr">
            <a:solidFill>
              <a:sysClr val="window" lastClr="FFFFFF"/>
            </a:solidFill>
            <a:prstDash val="solid"/>
          </a:ln>
          <a:effectLst>
            <a:outerShdw blurRad="50800" dist="38100" dir="2700000" algn="tl" rotWithShape="0">
              <a:prstClr val="black">
                <a:alpha val="40000"/>
              </a:prstClr>
            </a:outerShdw>
          </a:effectLst>
        </p:spPr>
        <p:txBody>
          <a:bodyPr tIns="2016000" bIns="0" anchor="ctr"/>
          <a:lstStyle/>
          <a:p>
            <a:pPr marL="0" marR="0" lvl="0" indent="0" algn="ctr"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0" cap="none" spc="0" normalizeH="0" baseline="0" noProof="0" dirty="0">
                <a:ln>
                  <a:noFill/>
                </a:ln>
                <a:solidFill>
                  <a:srgbClr val="47494B">
                    <a:lumMod val="50000"/>
                    <a:lumOff val="50000"/>
                  </a:srgbClr>
                </a:solidFill>
                <a:effectLst/>
                <a:uLnTx/>
                <a:uFillTx/>
                <a:latin typeface="幼圆" panose="02010509060101010101" charset="-122"/>
                <a:ea typeface="幼圆" panose="02010509060101010101" charset="-122"/>
                <a:cs typeface="Arial" panose="020B0604020202020204" pitchFamily="34" charset="0"/>
              </a:rPr>
              <a:t>请在此处输入您的文本，或者将您的文本粘贴到此处。</a:t>
            </a:r>
          </a:p>
        </p:txBody>
      </p:sp>
      <p:sp>
        <p:nvSpPr>
          <p:cNvPr id="48" name="KSO_GT4"/>
          <p:cNvSpPr txBox="1"/>
          <p:nvPr/>
        </p:nvSpPr>
        <p:spPr>
          <a:xfrm flipH="1">
            <a:off x="6533630" y="1566118"/>
            <a:ext cx="1584325" cy="338554"/>
          </a:xfrm>
          <a:prstGeom prst="rect">
            <a:avLst/>
          </a:prstGeom>
          <a:noFill/>
        </p:spPr>
        <p:txBody>
          <a:bodyPr>
            <a:spAutoFit/>
          </a:bodyPr>
          <a:lstStyle>
            <a:defPPr>
              <a:defRPr lang="zh-CN"/>
            </a:defPPr>
            <a:lvl1pPr marR="0" lvl="0" indent="0" algn="ctr" fontAlgn="auto">
              <a:lnSpc>
                <a:spcPct val="80000"/>
              </a:lnSpc>
              <a:spcBef>
                <a:spcPts val="0"/>
              </a:spcBef>
              <a:spcAft>
                <a:spcPts val="0"/>
              </a:spcAft>
              <a:buClrTx/>
              <a:buSzTx/>
              <a:buFontTx/>
              <a:buNone/>
              <a:defRPr kumimoji="0" sz="2000" b="1" i="0" u="none" strike="noStrike" kern="0" cap="none" spc="0" normalizeH="0" baseline="0">
                <a:ln w="18415" cmpd="sng">
                  <a:noFill/>
                  <a:prstDash val="solid"/>
                </a:ln>
                <a:solidFill>
                  <a:srgbClr val="466EDE"/>
                </a:solidFill>
                <a:effectLst/>
                <a:uLnTx/>
                <a:uFillTx/>
                <a:latin typeface="Arial Rounded MT Bold" pitchFamily="34" charset="0"/>
                <a:ea typeface="微软雅黑" panose="020B0503020204020204" pitchFamily="34" charset="-122"/>
                <a:cs typeface="Times New Roman" panose="02020603050405020304" pitchFamily="18" charset="0"/>
              </a:defRPr>
            </a:lvl1pPr>
          </a:lstStyle>
          <a:p>
            <a:pPr marL="0" marR="0" lvl="0" indent="0" algn="ctr" defTabSz="914400" rtl="0" eaLnBrk="1" fontAlgn="auto" latinLnBrk="0" hangingPunct="1">
              <a:lnSpc>
                <a:spcPct val="80000"/>
              </a:lnSpc>
              <a:spcBef>
                <a:spcPts val="0"/>
              </a:spcBef>
              <a:spcAft>
                <a:spcPts val="0"/>
              </a:spcAft>
              <a:buClrTx/>
              <a:buSzTx/>
              <a:buFontTx/>
              <a:buNone/>
              <a:defRPr/>
            </a:pPr>
            <a:r>
              <a:rPr kumimoji="0" lang="zh-CN" altLang="en-US" sz="2000" b="0" i="0" u="none" strike="noStrike" kern="0" cap="none" spc="0" normalizeH="0" baseline="0" noProof="0" dirty="0">
                <a:ln w="18415" cmpd="sng">
                  <a:noFill/>
                  <a:prstDash val="solid"/>
                </a:ln>
                <a:solidFill>
                  <a:srgbClr val="47494B">
                    <a:lumMod val="50000"/>
                    <a:lumOff val="50000"/>
                  </a:srgbClr>
                </a:solidFill>
                <a:effectLst/>
                <a:uLnTx/>
                <a:uFillTx/>
                <a:latin typeface="Arial Rounded MT Bold" pitchFamily="34" charset="0"/>
                <a:ea typeface="微软雅黑" panose="020B0503020204020204" pitchFamily="34" charset="-122"/>
                <a:cs typeface="Times New Roman" panose="02020603050405020304" pitchFamily="18" charset="0"/>
              </a:rPr>
              <a:t>小标题</a:t>
            </a:r>
          </a:p>
        </p:txBody>
      </p:sp>
      <p:sp>
        <p:nvSpPr>
          <p:cNvPr id="3086" name="标题 4"/>
          <p:cNvSpPr>
            <a:spLocks noGrp="1"/>
          </p:cNvSpPr>
          <p:nvPr>
            <p:ph type="title" idx="4294967295"/>
          </p:nvPr>
        </p:nvSpPr>
        <p:spPr>
          <a:xfrm>
            <a:off x="0" y="274638"/>
            <a:ext cx="7886700" cy="993775"/>
          </a:xfrm>
        </p:spPr>
        <p:txBody>
          <a:bodyPr/>
          <a:lstStyle/>
          <a:p>
            <a:pPr eaLnBrk="1" hangingPunct="1"/>
            <a:r>
              <a:rPr lang="zh-CN" altLang="en-US" dirty="0"/>
              <a:t>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3086"/>
                                        </p:tgtEl>
                                        <p:attrNameLst>
                                          <p:attrName>style.visibility</p:attrName>
                                        </p:attrNameLst>
                                      </p:cBhvr>
                                      <p:to>
                                        <p:strVal val="visible"/>
                                      </p:to>
                                    </p:set>
                                    <p:anim calcmode="lin" valueType="num">
                                      <p:cBhvr>
                                        <p:cTn id="7" dur="500" fill="hold"/>
                                        <p:tgtEl>
                                          <p:spTgt spid="308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086"/>
                                        </p:tgtEl>
                                        <p:attrNameLst>
                                          <p:attrName>ppt_y</p:attrName>
                                        </p:attrNameLst>
                                      </p:cBhvr>
                                      <p:tavLst>
                                        <p:tav tm="0">
                                          <p:val>
                                            <p:strVal val="#ppt_y"/>
                                          </p:val>
                                        </p:tav>
                                        <p:tav tm="100000">
                                          <p:val>
                                            <p:strVal val="#ppt_y"/>
                                          </p:val>
                                        </p:tav>
                                      </p:tavLst>
                                    </p:anim>
                                    <p:anim calcmode="lin" valueType="num">
                                      <p:cBhvr>
                                        <p:cTn id="9" dur="500" fill="hold"/>
                                        <p:tgtEl>
                                          <p:spTgt spid="308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08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086"/>
                                        </p:tgtEl>
                                      </p:cBhvr>
                                    </p:animEffect>
                                  </p:childTnLst>
                                </p:cTn>
                              </p:par>
                            </p:childTnLst>
                          </p:cTn>
                        </p:par>
                        <p:par>
                          <p:cTn id="12" fill="hold">
                            <p:stCondLst>
                              <p:cond delay="0"/>
                            </p:stCondLst>
                            <p:childTnLst>
                              <p:par>
                                <p:cTn id="13" presetID="16" presetClass="entr" presetSubtype="26" fill="hold" grpId="0" nodeType="after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barn(inHorizontal)">
                                      <p:cBhvr>
                                        <p:cTn id="15" dur="500"/>
                                        <p:tgtEl>
                                          <p:spTgt spid="29"/>
                                        </p:tgtEl>
                                      </p:cBhvr>
                                    </p:animEffect>
                                  </p:childTnLst>
                                </p:cTn>
                              </p:par>
                            </p:childTnLst>
                          </p:cTn>
                        </p:par>
                        <p:par>
                          <p:cTn id="16" fill="hold">
                            <p:stCondLst>
                              <p:cond delay="500"/>
                            </p:stCondLst>
                            <p:childTnLst>
                              <p:par>
                                <p:cTn id="17" presetID="22" presetClass="entr" presetSubtype="8" fill="hold" grpId="0" nodeType="after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wipe(left)">
                                      <p:cBhvr>
                                        <p:cTn id="19" dur="500"/>
                                        <p:tgtEl>
                                          <p:spTgt spid="28"/>
                                        </p:tgtEl>
                                      </p:cBhvr>
                                    </p:animEffect>
                                  </p:childTnLst>
                                </p:cTn>
                              </p:par>
                            </p:childTnLst>
                          </p:cTn>
                        </p:par>
                        <p:par>
                          <p:cTn id="20" fill="hold">
                            <p:stCondLst>
                              <p:cond delay="1000"/>
                            </p:stCondLst>
                            <p:childTnLst>
                              <p:par>
                                <p:cTn id="21" presetID="42" presetClass="entr" presetSubtype="0" fill="hold" grpId="0" nodeType="after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fade">
                                      <p:cBhvr>
                                        <p:cTn id="23" dur="1000"/>
                                        <p:tgtEl>
                                          <p:spTgt spid="30"/>
                                        </p:tgtEl>
                                      </p:cBhvr>
                                    </p:animEffect>
                                    <p:anim calcmode="lin" valueType="num">
                                      <p:cBhvr>
                                        <p:cTn id="24" dur="1000" fill="hold"/>
                                        <p:tgtEl>
                                          <p:spTgt spid="30"/>
                                        </p:tgtEl>
                                        <p:attrNameLst>
                                          <p:attrName>ppt_x</p:attrName>
                                        </p:attrNameLst>
                                      </p:cBhvr>
                                      <p:tavLst>
                                        <p:tav tm="0">
                                          <p:val>
                                            <p:strVal val="#ppt_x"/>
                                          </p:val>
                                        </p:tav>
                                        <p:tav tm="100000">
                                          <p:val>
                                            <p:strVal val="#ppt_x"/>
                                          </p:val>
                                        </p:tav>
                                      </p:tavLst>
                                    </p:anim>
                                    <p:anim calcmode="lin" valueType="num">
                                      <p:cBhvr>
                                        <p:cTn id="25" dur="1000" fill="hold"/>
                                        <p:tgtEl>
                                          <p:spTgt spid="30"/>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16" presetClass="entr" presetSubtype="26" fill="hold" grpId="0" nodeType="afterEffect">
                                  <p:stCondLst>
                                    <p:cond delay="0"/>
                                  </p:stCondLst>
                                  <p:childTnLst>
                                    <p:set>
                                      <p:cBhvr>
                                        <p:cTn id="28" dur="1" fill="hold">
                                          <p:stCondLst>
                                            <p:cond delay="0"/>
                                          </p:stCondLst>
                                        </p:cTn>
                                        <p:tgtEl>
                                          <p:spTgt spid="35"/>
                                        </p:tgtEl>
                                        <p:attrNameLst>
                                          <p:attrName>style.visibility</p:attrName>
                                        </p:attrNameLst>
                                      </p:cBhvr>
                                      <p:to>
                                        <p:strVal val="visible"/>
                                      </p:to>
                                    </p:set>
                                    <p:animEffect transition="in" filter="barn(inHorizontal)">
                                      <p:cBhvr>
                                        <p:cTn id="29" dur="500"/>
                                        <p:tgtEl>
                                          <p:spTgt spid="35"/>
                                        </p:tgtEl>
                                      </p:cBhvr>
                                    </p:animEffect>
                                  </p:childTnLst>
                                </p:cTn>
                              </p:par>
                            </p:childTnLst>
                          </p:cTn>
                        </p:par>
                        <p:par>
                          <p:cTn id="30" fill="hold">
                            <p:stCondLst>
                              <p:cond delay="2500"/>
                            </p:stCondLst>
                            <p:childTnLst>
                              <p:par>
                                <p:cTn id="31" presetID="22" presetClass="entr" presetSubtype="8" fill="hold" grpId="0" nodeType="afterEffect">
                                  <p:stCondLst>
                                    <p:cond delay="0"/>
                                  </p:stCondLst>
                                  <p:childTnLst>
                                    <p:set>
                                      <p:cBhvr>
                                        <p:cTn id="32" dur="1" fill="hold">
                                          <p:stCondLst>
                                            <p:cond delay="0"/>
                                          </p:stCondLst>
                                        </p:cTn>
                                        <p:tgtEl>
                                          <p:spTgt spid="34"/>
                                        </p:tgtEl>
                                        <p:attrNameLst>
                                          <p:attrName>style.visibility</p:attrName>
                                        </p:attrNameLst>
                                      </p:cBhvr>
                                      <p:to>
                                        <p:strVal val="visible"/>
                                      </p:to>
                                    </p:set>
                                    <p:animEffect transition="in" filter="wipe(left)">
                                      <p:cBhvr>
                                        <p:cTn id="33" dur="500"/>
                                        <p:tgtEl>
                                          <p:spTgt spid="34"/>
                                        </p:tgtEl>
                                      </p:cBhvr>
                                    </p:animEffect>
                                  </p:childTnLst>
                                </p:cTn>
                              </p:par>
                            </p:childTnLst>
                          </p:cTn>
                        </p:par>
                        <p:par>
                          <p:cTn id="34" fill="hold">
                            <p:stCondLst>
                              <p:cond delay="3000"/>
                            </p:stCondLst>
                            <p:childTnLst>
                              <p:par>
                                <p:cTn id="35" presetID="42" presetClass="entr" presetSubtype="0" fill="hold" grpId="0" nodeType="after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fade">
                                      <p:cBhvr>
                                        <p:cTn id="37" dur="1000"/>
                                        <p:tgtEl>
                                          <p:spTgt spid="36"/>
                                        </p:tgtEl>
                                      </p:cBhvr>
                                    </p:animEffect>
                                    <p:anim calcmode="lin" valueType="num">
                                      <p:cBhvr>
                                        <p:cTn id="38" dur="1000" fill="hold"/>
                                        <p:tgtEl>
                                          <p:spTgt spid="36"/>
                                        </p:tgtEl>
                                        <p:attrNameLst>
                                          <p:attrName>ppt_x</p:attrName>
                                        </p:attrNameLst>
                                      </p:cBhvr>
                                      <p:tavLst>
                                        <p:tav tm="0">
                                          <p:val>
                                            <p:strVal val="#ppt_x"/>
                                          </p:val>
                                        </p:tav>
                                        <p:tav tm="100000">
                                          <p:val>
                                            <p:strVal val="#ppt_x"/>
                                          </p:val>
                                        </p:tav>
                                      </p:tavLst>
                                    </p:anim>
                                    <p:anim calcmode="lin" valueType="num">
                                      <p:cBhvr>
                                        <p:cTn id="39" dur="1000" fill="hold"/>
                                        <p:tgtEl>
                                          <p:spTgt spid="36"/>
                                        </p:tgtEl>
                                        <p:attrNameLst>
                                          <p:attrName>ppt_y</p:attrName>
                                        </p:attrNameLst>
                                      </p:cBhvr>
                                      <p:tavLst>
                                        <p:tav tm="0">
                                          <p:val>
                                            <p:strVal val="#ppt_y+.1"/>
                                          </p:val>
                                        </p:tav>
                                        <p:tav tm="100000">
                                          <p:val>
                                            <p:strVal val="#ppt_y"/>
                                          </p:val>
                                        </p:tav>
                                      </p:tavLst>
                                    </p:anim>
                                  </p:childTnLst>
                                </p:cTn>
                              </p:par>
                            </p:childTnLst>
                          </p:cTn>
                        </p:par>
                        <p:par>
                          <p:cTn id="40" fill="hold">
                            <p:stCondLst>
                              <p:cond delay="4000"/>
                            </p:stCondLst>
                            <p:childTnLst>
                              <p:par>
                                <p:cTn id="41" presetID="16" presetClass="entr" presetSubtype="26" fill="hold" grpId="0" nodeType="afterEffect">
                                  <p:stCondLst>
                                    <p:cond delay="0"/>
                                  </p:stCondLst>
                                  <p:childTnLst>
                                    <p:set>
                                      <p:cBhvr>
                                        <p:cTn id="42" dur="1" fill="hold">
                                          <p:stCondLst>
                                            <p:cond delay="0"/>
                                          </p:stCondLst>
                                        </p:cTn>
                                        <p:tgtEl>
                                          <p:spTgt spid="41"/>
                                        </p:tgtEl>
                                        <p:attrNameLst>
                                          <p:attrName>style.visibility</p:attrName>
                                        </p:attrNameLst>
                                      </p:cBhvr>
                                      <p:to>
                                        <p:strVal val="visible"/>
                                      </p:to>
                                    </p:set>
                                    <p:animEffect transition="in" filter="barn(inHorizontal)">
                                      <p:cBhvr>
                                        <p:cTn id="43" dur="500"/>
                                        <p:tgtEl>
                                          <p:spTgt spid="41"/>
                                        </p:tgtEl>
                                      </p:cBhvr>
                                    </p:animEffect>
                                  </p:childTnLst>
                                </p:cTn>
                              </p:par>
                            </p:childTnLst>
                          </p:cTn>
                        </p:par>
                        <p:par>
                          <p:cTn id="44" fill="hold">
                            <p:stCondLst>
                              <p:cond delay="4500"/>
                            </p:stCondLst>
                            <p:childTnLst>
                              <p:par>
                                <p:cTn id="45" presetID="22" presetClass="entr" presetSubtype="8" fill="hold" grpId="0" nodeType="afterEffect">
                                  <p:stCondLst>
                                    <p:cond delay="0"/>
                                  </p:stCondLst>
                                  <p:childTnLst>
                                    <p:set>
                                      <p:cBhvr>
                                        <p:cTn id="46" dur="1" fill="hold">
                                          <p:stCondLst>
                                            <p:cond delay="0"/>
                                          </p:stCondLst>
                                        </p:cTn>
                                        <p:tgtEl>
                                          <p:spTgt spid="40"/>
                                        </p:tgtEl>
                                        <p:attrNameLst>
                                          <p:attrName>style.visibility</p:attrName>
                                        </p:attrNameLst>
                                      </p:cBhvr>
                                      <p:to>
                                        <p:strVal val="visible"/>
                                      </p:to>
                                    </p:set>
                                    <p:animEffect transition="in" filter="wipe(left)">
                                      <p:cBhvr>
                                        <p:cTn id="47" dur="500"/>
                                        <p:tgtEl>
                                          <p:spTgt spid="40"/>
                                        </p:tgtEl>
                                      </p:cBhvr>
                                    </p:animEffect>
                                  </p:childTnLst>
                                </p:cTn>
                              </p:par>
                            </p:childTnLst>
                          </p:cTn>
                        </p:par>
                        <p:par>
                          <p:cTn id="48" fill="hold">
                            <p:stCondLst>
                              <p:cond delay="5000"/>
                            </p:stCondLst>
                            <p:childTnLst>
                              <p:par>
                                <p:cTn id="49" presetID="42" presetClass="entr" presetSubtype="0" fill="hold" grpId="0" nodeType="afterEffect">
                                  <p:stCondLst>
                                    <p:cond delay="0"/>
                                  </p:stCondLst>
                                  <p:childTnLst>
                                    <p:set>
                                      <p:cBhvr>
                                        <p:cTn id="50" dur="1" fill="hold">
                                          <p:stCondLst>
                                            <p:cond delay="0"/>
                                          </p:stCondLst>
                                        </p:cTn>
                                        <p:tgtEl>
                                          <p:spTgt spid="42"/>
                                        </p:tgtEl>
                                        <p:attrNameLst>
                                          <p:attrName>style.visibility</p:attrName>
                                        </p:attrNameLst>
                                      </p:cBhvr>
                                      <p:to>
                                        <p:strVal val="visible"/>
                                      </p:to>
                                    </p:set>
                                    <p:animEffect transition="in" filter="fade">
                                      <p:cBhvr>
                                        <p:cTn id="51" dur="1000"/>
                                        <p:tgtEl>
                                          <p:spTgt spid="42"/>
                                        </p:tgtEl>
                                      </p:cBhvr>
                                    </p:animEffect>
                                    <p:anim calcmode="lin" valueType="num">
                                      <p:cBhvr>
                                        <p:cTn id="52" dur="1000" fill="hold"/>
                                        <p:tgtEl>
                                          <p:spTgt spid="42"/>
                                        </p:tgtEl>
                                        <p:attrNameLst>
                                          <p:attrName>ppt_x</p:attrName>
                                        </p:attrNameLst>
                                      </p:cBhvr>
                                      <p:tavLst>
                                        <p:tav tm="0">
                                          <p:val>
                                            <p:strVal val="#ppt_x"/>
                                          </p:val>
                                        </p:tav>
                                        <p:tav tm="100000">
                                          <p:val>
                                            <p:strVal val="#ppt_x"/>
                                          </p:val>
                                        </p:tav>
                                      </p:tavLst>
                                    </p:anim>
                                    <p:anim calcmode="lin" valueType="num">
                                      <p:cBhvr>
                                        <p:cTn id="53" dur="1000" fill="hold"/>
                                        <p:tgtEl>
                                          <p:spTgt spid="42"/>
                                        </p:tgtEl>
                                        <p:attrNameLst>
                                          <p:attrName>ppt_y</p:attrName>
                                        </p:attrNameLst>
                                      </p:cBhvr>
                                      <p:tavLst>
                                        <p:tav tm="0">
                                          <p:val>
                                            <p:strVal val="#ppt_y+.1"/>
                                          </p:val>
                                        </p:tav>
                                        <p:tav tm="100000">
                                          <p:val>
                                            <p:strVal val="#ppt_y"/>
                                          </p:val>
                                        </p:tav>
                                      </p:tavLst>
                                    </p:anim>
                                  </p:childTnLst>
                                </p:cTn>
                              </p:par>
                            </p:childTnLst>
                          </p:cTn>
                        </p:par>
                        <p:par>
                          <p:cTn id="54" fill="hold">
                            <p:stCondLst>
                              <p:cond delay="6000"/>
                            </p:stCondLst>
                            <p:childTnLst>
                              <p:par>
                                <p:cTn id="55" presetID="16" presetClass="entr" presetSubtype="26" fill="hold" grpId="0" nodeType="afterEffect">
                                  <p:stCondLst>
                                    <p:cond delay="0"/>
                                  </p:stCondLst>
                                  <p:childTnLst>
                                    <p:set>
                                      <p:cBhvr>
                                        <p:cTn id="56" dur="1" fill="hold">
                                          <p:stCondLst>
                                            <p:cond delay="0"/>
                                          </p:stCondLst>
                                        </p:cTn>
                                        <p:tgtEl>
                                          <p:spTgt spid="47"/>
                                        </p:tgtEl>
                                        <p:attrNameLst>
                                          <p:attrName>style.visibility</p:attrName>
                                        </p:attrNameLst>
                                      </p:cBhvr>
                                      <p:to>
                                        <p:strVal val="visible"/>
                                      </p:to>
                                    </p:set>
                                    <p:animEffect transition="in" filter="barn(inHorizontal)">
                                      <p:cBhvr>
                                        <p:cTn id="57" dur="500"/>
                                        <p:tgtEl>
                                          <p:spTgt spid="47"/>
                                        </p:tgtEl>
                                      </p:cBhvr>
                                    </p:animEffect>
                                  </p:childTnLst>
                                </p:cTn>
                              </p:par>
                            </p:childTnLst>
                          </p:cTn>
                        </p:par>
                        <p:par>
                          <p:cTn id="58" fill="hold">
                            <p:stCondLst>
                              <p:cond delay="6500"/>
                            </p:stCondLst>
                            <p:childTnLst>
                              <p:par>
                                <p:cTn id="59" presetID="22" presetClass="entr" presetSubtype="8" fill="hold" grpId="0" nodeType="afterEffect">
                                  <p:stCondLst>
                                    <p:cond delay="0"/>
                                  </p:stCondLst>
                                  <p:childTnLst>
                                    <p:set>
                                      <p:cBhvr>
                                        <p:cTn id="60" dur="1" fill="hold">
                                          <p:stCondLst>
                                            <p:cond delay="0"/>
                                          </p:stCondLst>
                                        </p:cTn>
                                        <p:tgtEl>
                                          <p:spTgt spid="46"/>
                                        </p:tgtEl>
                                        <p:attrNameLst>
                                          <p:attrName>style.visibility</p:attrName>
                                        </p:attrNameLst>
                                      </p:cBhvr>
                                      <p:to>
                                        <p:strVal val="visible"/>
                                      </p:to>
                                    </p:set>
                                    <p:animEffect transition="in" filter="wipe(left)">
                                      <p:cBhvr>
                                        <p:cTn id="61" dur="500"/>
                                        <p:tgtEl>
                                          <p:spTgt spid="46"/>
                                        </p:tgtEl>
                                      </p:cBhvr>
                                    </p:animEffect>
                                  </p:childTnLst>
                                </p:cTn>
                              </p:par>
                            </p:childTnLst>
                          </p:cTn>
                        </p:par>
                        <p:par>
                          <p:cTn id="62" fill="hold">
                            <p:stCondLst>
                              <p:cond delay="7000"/>
                            </p:stCondLst>
                            <p:childTnLst>
                              <p:par>
                                <p:cTn id="63" presetID="42" presetClass="entr" presetSubtype="0" fill="hold" grpId="0" nodeType="afterEffect">
                                  <p:stCondLst>
                                    <p:cond delay="0"/>
                                  </p:stCondLst>
                                  <p:childTnLst>
                                    <p:set>
                                      <p:cBhvr>
                                        <p:cTn id="64" dur="1" fill="hold">
                                          <p:stCondLst>
                                            <p:cond delay="0"/>
                                          </p:stCondLst>
                                        </p:cTn>
                                        <p:tgtEl>
                                          <p:spTgt spid="48"/>
                                        </p:tgtEl>
                                        <p:attrNameLst>
                                          <p:attrName>style.visibility</p:attrName>
                                        </p:attrNameLst>
                                      </p:cBhvr>
                                      <p:to>
                                        <p:strVal val="visible"/>
                                      </p:to>
                                    </p:set>
                                    <p:animEffect transition="in" filter="fade">
                                      <p:cBhvr>
                                        <p:cTn id="65" dur="1000"/>
                                        <p:tgtEl>
                                          <p:spTgt spid="48"/>
                                        </p:tgtEl>
                                      </p:cBhvr>
                                    </p:animEffect>
                                    <p:anim calcmode="lin" valueType="num">
                                      <p:cBhvr>
                                        <p:cTn id="66" dur="1000" fill="hold"/>
                                        <p:tgtEl>
                                          <p:spTgt spid="48"/>
                                        </p:tgtEl>
                                        <p:attrNameLst>
                                          <p:attrName>ppt_x</p:attrName>
                                        </p:attrNameLst>
                                      </p:cBhvr>
                                      <p:tavLst>
                                        <p:tav tm="0">
                                          <p:val>
                                            <p:strVal val="#ppt_x"/>
                                          </p:val>
                                        </p:tav>
                                        <p:tav tm="100000">
                                          <p:val>
                                            <p:strVal val="#ppt_x"/>
                                          </p:val>
                                        </p:tav>
                                      </p:tavLst>
                                    </p:anim>
                                    <p:anim calcmode="lin" valueType="num">
                                      <p:cBhvr>
                                        <p:cTn id="67"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30" grpId="0"/>
      <p:bldP spid="34" grpId="0" animBg="1"/>
      <p:bldP spid="35" grpId="0" animBg="1"/>
      <p:bldP spid="36" grpId="0"/>
      <p:bldP spid="40" grpId="0" animBg="1"/>
      <p:bldP spid="41" grpId="0" animBg="1"/>
      <p:bldP spid="42" grpId="0"/>
      <p:bldP spid="46" grpId="0" animBg="1"/>
      <p:bldP spid="47" grpId="0" animBg="1"/>
      <p:bldP spid="48" grpId="0"/>
      <p:bldP spid="308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Freeform 3"/>
          <p:cNvSpPr/>
          <p:nvPr/>
        </p:nvSpPr>
        <p:spPr bwMode="auto">
          <a:xfrm>
            <a:off x="4887962" y="1296293"/>
            <a:ext cx="3098800" cy="2438400"/>
          </a:xfrm>
          <a:custGeom>
            <a:avLst/>
            <a:gdLst/>
            <a:ahLst/>
            <a:cxnLst>
              <a:cxn ang="0">
                <a:pos x="771" y="0"/>
              </a:cxn>
              <a:cxn ang="0">
                <a:pos x="2313" y="0"/>
              </a:cxn>
              <a:cxn ang="0">
                <a:pos x="3085" y="2359"/>
              </a:cxn>
              <a:cxn ang="0">
                <a:pos x="1588" y="3084"/>
              </a:cxn>
              <a:cxn ang="0">
                <a:pos x="0" y="2359"/>
              </a:cxn>
              <a:cxn ang="0">
                <a:pos x="771" y="0"/>
              </a:cxn>
            </a:cxnLst>
            <a:rect l="0" t="0" r="r" b="b"/>
            <a:pathLst>
              <a:path w="3085" h="3084">
                <a:moveTo>
                  <a:pt x="771" y="0"/>
                </a:moveTo>
                <a:lnTo>
                  <a:pt x="2313" y="0"/>
                </a:lnTo>
                <a:lnTo>
                  <a:pt x="3085" y="2359"/>
                </a:lnTo>
                <a:lnTo>
                  <a:pt x="1588" y="3084"/>
                </a:lnTo>
                <a:lnTo>
                  <a:pt x="0" y="2359"/>
                </a:lnTo>
                <a:lnTo>
                  <a:pt x="771" y="0"/>
                </a:lnTo>
                <a:close/>
              </a:path>
            </a:pathLst>
          </a:custGeom>
          <a:gradFill rotWithShape="1">
            <a:gsLst>
              <a:gs pos="0">
                <a:schemeClr val="accent1">
                  <a:lumMod val="60000"/>
                  <a:lumOff val="40000"/>
                </a:schemeClr>
              </a:gs>
              <a:gs pos="100000">
                <a:schemeClr val="accent1"/>
              </a:gs>
            </a:gsLst>
            <a:lin ang="2700000" scaled="1"/>
          </a:gradFill>
          <a:ln w="9525">
            <a:round/>
          </a:ln>
          <a:effectLst/>
          <a:scene3d>
            <a:camera prst="legacyObliqueBottom"/>
            <a:lightRig rig="legacyFlat3" dir="b"/>
          </a:scene3d>
          <a:sp3d extrusionH="163500" prstMaterial="legacyMatte">
            <a:bevelT w="13500" h="13500" prst="angle"/>
            <a:bevelB w="13500" h="13500" prst="angle"/>
            <a:extrusionClr>
              <a:schemeClr val="accent1"/>
            </a:extrusionClr>
          </a:sp3d>
        </p:spPr>
        <p:txBody>
          <a:bodyPr>
            <a:flatTx/>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47494B">
                  <a:lumMod val="50000"/>
                  <a:lumOff val="50000"/>
                </a:srgbClr>
              </a:solidFill>
              <a:effectLst/>
              <a:uLnTx/>
              <a:uFillTx/>
              <a:latin typeface="Arial" panose="020B0604020202020204"/>
              <a:ea typeface="华文细黑" panose="02010600040101010101" pitchFamily="2" charset="-122"/>
              <a:cs typeface="+mn-cs"/>
            </a:endParaRPr>
          </a:p>
        </p:txBody>
      </p:sp>
      <p:sp>
        <p:nvSpPr>
          <p:cNvPr id="43" name="Freeform 4"/>
          <p:cNvSpPr/>
          <p:nvPr/>
        </p:nvSpPr>
        <p:spPr bwMode="auto">
          <a:xfrm>
            <a:off x="4933655" y="1329965"/>
            <a:ext cx="3007114" cy="2336718"/>
          </a:xfrm>
          <a:custGeom>
            <a:avLst/>
            <a:gdLst/>
            <a:ahLst/>
            <a:cxnLst>
              <a:cxn ang="0">
                <a:pos x="771" y="0"/>
              </a:cxn>
              <a:cxn ang="0">
                <a:pos x="2313" y="0"/>
              </a:cxn>
              <a:cxn ang="0">
                <a:pos x="3085" y="2359"/>
              </a:cxn>
              <a:cxn ang="0">
                <a:pos x="1588" y="3084"/>
              </a:cxn>
              <a:cxn ang="0">
                <a:pos x="0" y="2359"/>
              </a:cxn>
              <a:cxn ang="0">
                <a:pos x="771" y="0"/>
              </a:cxn>
            </a:cxnLst>
            <a:rect l="0" t="0" r="r" b="b"/>
            <a:pathLst>
              <a:path w="3085" h="3084">
                <a:moveTo>
                  <a:pt x="771" y="0"/>
                </a:moveTo>
                <a:lnTo>
                  <a:pt x="2313" y="0"/>
                </a:lnTo>
                <a:lnTo>
                  <a:pt x="3085" y="2359"/>
                </a:lnTo>
                <a:lnTo>
                  <a:pt x="1588" y="3084"/>
                </a:lnTo>
                <a:lnTo>
                  <a:pt x="0" y="2359"/>
                </a:lnTo>
                <a:lnTo>
                  <a:pt x="771" y="0"/>
                </a:lnTo>
                <a:close/>
              </a:path>
            </a:pathLst>
          </a:custGeom>
          <a:solidFill>
            <a:srgbClr val="EDECF4"/>
          </a:solidFill>
          <a:ln w="9525">
            <a:noFill/>
            <a:round/>
          </a:ln>
          <a:effectLst/>
          <a:scene3d>
            <a:camera prst="orthographicFront"/>
            <a:lightRig rig="threePt" dir="t"/>
          </a:scene3d>
          <a:sp3d extrusionH="76200">
            <a:extrusionClr>
              <a:srgbClr val="8077B6"/>
            </a:extrusionClr>
          </a:sp3d>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47494B">
                  <a:lumMod val="50000"/>
                  <a:lumOff val="50000"/>
                </a:srgbClr>
              </a:solidFill>
              <a:effectLst/>
              <a:uLnTx/>
              <a:uFillTx/>
              <a:latin typeface="Arial" panose="020B0604020202020204"/>
              <a:ea typeface="华文细黑" panose="02010600040101010101" pitchFamily="2" charset="-122"/>
              <a:cs typeface="+mn-cs"/>
            </a:endParaRPr>
          </a:p>
        </p:txBody>
      </p:sp>
      <p:sp>
        <p:nvSpPr>
          <p:cNvPr id="44" name="Line 6"/>
          <p:cNvSpPr>
            <a:spLocks noChangeShapeType="1"/>
          </p:cNvSpPr>
          <p:nvPr/>
        </p:nvSpPr>
        <p:spPr bwMode="auto">
          <a:xfrm>
            <a:off x="4932413" y="3114377"/>
            <a:ext cx="3013075" cy="0"/>
          </a:xfrm>
          <a:prstGeom prst="line">
            <a:avLst/>
          </a:prstGeom>
          <a:noFill/>
          <a:ln w="9525">
            <a:solidFill>
              <a:srgbClr val="D7D4E8"/>
            </a:solidFill>
            <a:prstDash val="sysDash"/>
            <a:roun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47494B">
                  <a:lumMod val="50000"/>
                  <a:lumOff val="50000"/>
                </a:srgbClr>
              </a:solidFill>
              <a:effectLst/>
              <a:uLnTx/>
              <a:uFillTx/>
              <a:latin typeface="Arial" panose="020B0604020202020204"/>
              <a:ea typeface="华文细黑" panose="02010600040101010101" pitchFamily="2" charset="-122"/>
              <a:cs typeface="+mn-cs"/>
            </a:endParaRPr>
          </a:p>
        </p:txBody>
      </p:sp>
      <p:sp>
        <p:nvSpPr>
          <p:cNvPr id="45" name="Line 7"/>
          <p:cNvSpPr>
            <a:spLocks noChangeShapeType="1"/>
          </p:cNvSpPr>
          <p:nvPr/>
        </p:nvSpPr>
        <p:spPr bwMode="auto">
          <a:xfrm>
            <a:off x="5262613" y="2316658"/>
            <a:ext cx="2339975" cy="0"/>
          </a:xfrm>
          <a:prstGeom prst="line">
            <a:avLst/>
          </a:prstGeom>
          <a:noFill/>
          <a:ln w="9525">
            <a:solidFill>
              <a:srgbClr val="D7D4E8"/>
            </a:solidFill>
            <a:prstDash val="sysDash"/>
            <a:roun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47494B">
                  <a:lumMod val="50000"/>
                  <a:lumOff val="50000"/>
                </a:srgbClr>
              </a:solidFill>
              <a:effectLst/>
              <a:uLnTx/>
              <a:uFillTx/>
              <a:latin typeface="Arial" panose="020B0604020202020204"/>
              <a:ea typeface="华文细黑" panose="02010600040101010101" pitchFamily="2" charset="-122"/>
              <a:cs typeface="+mn-cs"/>
            </a:endParaRPr>
          </a:p>
        </p:txBody>
      </p:sp>
      <p:sp>
        <p:nvSpPr>
          <p:cNvPr id="46" name="Line 8"/>
          <p:cNvSpPr>
            <a:spLocks noChangeShapeType="1"/>
          </p:cNvSpPr>
          <p:nvPr/>
        </p:nvSpPr>
        <p:spPr bwMode="auto">
          <a:xfrm>
            <a:off x="5499150" y="1785639"/>
            <a:ext cx="1878013" cy="0"/>
          </a:xfrm>
          <a:prstGeom prst="line">
            <a:avLst/>
          </a:prstGeom>
          <a:noFill/>
          <a:ln w="9525">
            <a:solidFill>
              <a:srgbClr val="D7D4E8"/>
            </a:solidFill>
            <a:prstDash val="sysDash"/>
            <a:roun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47494B">
                  <a:lumMod val="50000"/>
                  <a:lumOff val="50000"/>
                </a:srgbClr>
              </a:solidFill>
              <a:effectLst/>
              <a:uLnTx/>
              <a:uFillTx/>
              <a:latin typeface="Arial" panose="020B0604020202020204"/>
              <a:ea typeface="华文细黑" panose="02010600040101010101" pitchFamily="2" charset="-122"/>
              <a:cs typeface="+mn-cs"/>
            </a:endParaRPr>
          </a:p>
        </p:txBody>
      </p:sp>
      <p:sp>
        <p:nvSpPr>
          <p:cNvPr id="47" name="Line 50"/>
          <p:cNvSpPr>
            <a:spLocks noChangeShapeType="1"/>
          </p:cNvSpPr>
          <p:nvPr/>
        </p:nvSpPr>
        <p:spPr bwMode="auto">
          <a:xfrm>
            <a:off x="5599163" y="1520130"/>
            <a:ext cx="1673225" cy="0"/>
          </a:xfrm>
          <a:prstGeom prst="line">
            <a:avLst/>
          </a:prstGeom>
          <a:noFill/>
          <a:ln w="9525">
            <a:solidFill>
              <a:srgbClr val="D7D4E8"/>
            </a:solidFill>
            <a:prstDash val="sysDash"/>
            <a:roun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47494B">
                  <a:lumMod val="50000"/>
                  <a:lumOff val="50000"/>
                </a:srgbClr>
              </a:solidFill>
              <a:effectLst/>
              <a:uLnTx/>
              <a:uFillTx/>
              <a:latin typeface="Arial" panose="020B0604020202020204"/>
              <a:ea typeface="华文细黑" panose="02010600040101010101" pitchFamily="2" charset="-122"/>
              <a:cs typeface="+mn-cs"/>
            </a:endParaRPr>
          </a:p>
        </p:txBody>
      </p:sp>
      <p:sp>
        <p:nvSpPr>
          <p:cNvPr id="48" name="Line 51"/>
          <p:cNvSpPr>
            <a:spLocks noChangeShapeType="1"/>
          </p:cNvSpPr>
          <p:nvPr/>
        </p:nvSpPr>
        <p:spPr bwMode="auto">
          <a:xfrm>
            <a:off x="5375324" y="2051149"/>
            <a:ext cx="2101850" cy="0"/>
          </a:xfrm>
          <a:prstGeom prst="line">
            <a:avLst/>
          </a:prstGeom>
          <a:noFill/>
          <a:ln w="9525">
            <a:solidFill>
              <a:srgbClr val="D7D4E8"/>
            </a:solidFill>
            <a:prstDash val="sysDash"/>
            <a:roun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47494B">
                  <a:lumMod val="50000"/>
                  <a:lumOff val="50000"/>
                </a:srgbClr>
              </a:solidFill>
              <a:effectLst/>
              <a:uLnTx/>
              <a:uFillTx/>
              <a:latin typeface="Arial" panose="020B0604020202020204"/>
              <a:ea typeface="华文细黑" panose="02010600040101010101" pitchFamily="2" charset="-122"/>
              <a:cs typeface="+mn-cs"/>
            </a:endParaRPr>
          </a:p>
        </p:txBody>
      </p:sp>
      <p:sp>
        <p:nvSpPr>
          <p:cNvPr id="49" name="Line 52"/>
          <p:cNvSpPr>
            <a:spLocks noChangeShapeType="1"/>
          </p:cNvSpPr>
          <p:nvPr/>
        </p:nvSpPr>
        <p:spPr bwMode="auto">
          <a:xfrm>
            <a:off x="5157838" y="2582168"/>
            <a:ext cx="2543175" cy="0"/>
          </a:xfrm>
          <a:prstGeom prst="line">
            <a:avLst/>
          </a:prstGeom>
          <a:noFill/>
          <a:ln w="9525">
            <a:solidFill>
              <a:srgbClr val="D7D4E8"/>
            </a:solidFill>
            <a:prstDash val="sysDash"/>
            <a:roun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47494B">
                  <a:lumMod val="50000"/>
                  <a:lumOff val="50000"/>
                </a:srgbClr>
              </a:solidFill>
              <a:effectLst/>
              <a:uLnTx/>
              <a:uFillTx/>
              <a:latin typeface="Arial" panose="020B0604020202020204"/>
              <a:ea typeface="华文细黑" panose="02010600040101010101" pitchFamily="2" charset="-122"/>
              <a:cs typeface="+mn-cs"/>
            </a:endParaRPr>
          </a:p>
        </p:txBody>
      </p:sp>
      <p:sp>
        <p:nvSpPr>
          <p:cNvPr id="50" name="Line 53"/>
          <p:cNvSpPr>
            <a:spLocks noChangeShapeType="1"/>
          </p:cNvSpPr>
          <p:nvPr/>
        </p:nvSpPr>
        <p:spPr bwMode="auto">
          <a:xfrm>
            <a:off x="5038775" y="2848868"/>
            <a:ext cx="2792413" cy="0"/>
          </a:xfrm>
          <a:prstGeom prst="line">
            <a:avLst/>
          </a:prstGeom>
          <a:noFill/>
          <a:ln w="9525">
            <a:solidFill>
              <a:srgbClr val="D7D4E8"/>
            </a:solidFill>
            <a:prstDash val="sysDash"/>
            <a:roun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47494B">
                  <a:lumMod val="50000"/>
                  <a:lumOff val="50000"/>
                </a:srgbClr>
              </a:solidFill>
              <a:effectLst/>
              <a:uLnTx/>
              <a:uFillTx/>
              <a:latin typeface="Arial" panose="020B0604020202020204"/>
              <a:ea typeface="华文细黑" panose="02010600040101010101" pitchFamily="2" charset="-122"/>
              <a:cs typeface="+mn-cs"/>
            </a:endParaRPr>
          </a:p>
        </p:txBody>
      </p:sp>
      <p:sp>
        <p:nvSpPr>
          <p:cNvPr id="5" name="文本框 4"/>
          <p:cNvSpPr txBox="1"/>
          <p:nvPr/>
        </p:nvSpPr>
        <p:spPr>
          <a:xfrm>
            <a:off x="5724129" y="1316533"/>
            <a:ext cx="1368152" cy="27699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47494B">
                    <a:lumMod val="50000"/>
                    <a:lumOff val="50000"/>
                  </a:srgbClr>
                </a:solidFill>
                <a:effectLst/>
                <a:uLnTx/>
                <a:uFillTx/>
                <a:latin typeface="微软雅黑" panose="020B0503020204020204" pitchFamily="34" charset="-122"/>
                <a:ea typeface="微软雅黑" panose="020B0503020204020204" pitchFamily="34" charset="-122"/>
                <a:cs typeface="+mn-cs"/>
              </a:rPr>
              <a:t>文本内容</a:t>
            </a:r>
          </a:p>
        </p:txBody>
      </p:sp>
      <p:sp>
        <p:nvSpPr>
          <p:cNvPr id="55" name="文本框 54"/>
          <p:cNvSpPr txBox="1"/>
          <p:nvPr/>
        </p:nvSpPr>
        <p:spPr>
          <a:xfrm>
            <a:off x="5589638" y="1557039"/>
            <a:ext cx="1673225" cy="276999"/>
          </a:xfrm>
          <a:prstGeom prst="rect">
            <a:avLst/>
          </a:prstGeom>
          <a:noFill/>
        </p:spPr>
        <p:txBody>
          <a:bodyPr>
            <a:spAutoFit/>
          </a:bodyPr>
          <a:lstStyle>
            <a:defPPr>
              <a:defRPr lang="zh-CN"/>
            </a:defPPr>
            <a:lvl1pPr algn="ctr">
              <a:defRPr sz="1400">
                <a:solidFill>
                  <a:srgbClr val="8077B6"/>
                </a:solidFill>
                <a:latin typeface="微软雅黑" panose="020B0503020204020204" pitchFamily="34" charset="-122"/>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47494B">
                    <a:lumMod val="50000"/>
                    <a:lumOff val="50000"/>
                  </a:srgbClr>
                </a:solidFill>
                <a:effectLst/>
                <a:uLnTx/>
                <a:uFillTx/>
                <a:latin typeface="微软雅黑" panose="020B0503020204020204" pitchFamily="34" charset="-122"/>
                <a:ea typeface="微软雅黑" panose="020B0503020204020204" pitchFamily="34" charset="-122"/>
                <a:cs typeface="+mn-cs"/>
              </a:rPr>
              <a:t>文本内容</a:t>
            </a:r>
          </a:p>
        </p:txBody>
      </p:sp>
      <p:sp>
        <p:nvSpPr>
          <p:cNvPr id="57" name="文本框 56"/>
          <p:cNvSpPr txBox="1"/>
          <p:nvPr/>
        </p:nvSpPr>
        <p:spPr>
          <a:xfrm>
            <a:off x="5589638" y="1814214"/>
            <a:ext cx="1673225" cy="276999"/>
          </a:xfrm>
          <a:prstGeom prst="rect">
            <a:avLst/>
          </a:prstGeom>
          <a:noFill/>
        </p:spPr>
        <p:txBody>
          <a:bodyPr>
            <a:spAutoFit/>
          </a:bodyPr>
          <a:lstStyle>
            <a:defPPr>
              <a:defRPr lang="zh-CN"/>
            </a:defPPr>
            <a:lvl1pPr algn="ctr">
              <a:defRPr sz="1600">
                <a:solidFill>
                  <a:srgbClr val="47494B">
                    <a:lumMod val="50000"/>
                    <a:lumOff val="50000"/>
                  </a:srgbClr>
                </a:solidFill>
                <a:latin typeface="微软雅黑" panose="020B0503020204020204" pitchFamily="34" charset="-122"/>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47494B">
                    <a:lumMod val="50000"/>
                    <a:lumOff val="50000"/>
                  </a:srgbClr>
                </a:solidFill>
                <a:effectLst/>
                <a:uLnTx/>
                <a:uFillTx/>
                <a:latin typeface="微软雅黑" panose="020B0503020204020204" pitchFamily="34" charset="-122"/>
                <a:ea typeface="微软雅黑" panose="020B0503020204020204" pitchFamily="34" charset="-122"/>
                <a:cs typeface="+mn-cs"/>
              </a:rPr>
              <a:t>文本内容</a:t>
            </a:r>
          </a:p>
        </p:txBody>
      </p:sp>
      <p:sp>
        <p:nvSpPr>
          <p:cNvPr id="58" name="文本框 57"/>
          <p:cNvSpPr txBox="1"/>
          <p:nvPr/>
        </p:nvSpPr>
        <p:spPr>
          <a:xfrm>
            <a:off x="5589638" y="2096393"/>
            <a:ext cx="1673225" cy="276999"/>
          </a:xfrm>
          <a:prstGeom prst="rect">
            <a:avLst/>
          </a:prstGeom>
          <a:noFill/>
        </p:spPr>
        <p:txBody>
          <a:bodyPr>
            <a:spAutoFit/>
          </a:bodyPr>
          <a:lstStyle>
            <a:defPPr>
              <a:defRPr lang="zh-CN"/>
            </a:defPPr>
            <a:lvl1pPr algn="ctr">
              <a:defRPr sz="1400">
                <a:solidFill>
                  <a:srgbClr val="8077B6"/>
                </a:solidFill>
                <a:latin typeface="微软雅黑" panose="020B0503020204020204" pitchFamily="34" charset="-122"/>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47494B">
                    <a:lumMod val="50000"/>
                    <a:lumOff val="50000"/>
                  </a:srgbClr>
                </a:solidFill>
                <a:effectLst/>
                <a:uLnTx/>
                <a:uFillTx/>
                <a:latin typeface="微软雅黑" panose="020B0503020204020204" pitchFamily="34" charset="-122"/>
                <a:ea typeface="微软雅黑" panose="020B0503020204020204" pitchFamily="34" charset="-122"/>
                <a:cs typeface="+mn-cs"/>
              </a:rPr>
              <a:t>文本内容</a:t>
            </a:r>
          </a:p>
        </p:txBody>
      </p:sp>
      <p:sp>
        <p:nvSpPr>
          <p:cNvPr id="59" name="文本框 58"/>
          <p:cNvSpPr txBox="1"/>
          <p:nvPr/>
        </p:nvSpPr>
        <p:spPr>
          <a:xfrm>
            <a:off x="5589638" y="2361902"/>
            <a:ext cx="1673225" cy="276999"/>
          </a:xfrm>
          <a:prstGeom prst="rect">
            <a:avLst/>
          </a:prstGeom>
          <a:noFill/>
        </p:spPr>
        <p:txBody>
          <a:bodyPr>
            <a:spAutoFit/>
          </a:bodyPr>
          <a:lstStyle>
            <a:defPPr>
              <a:defRPr lang="zh-CN"/>
            </a:defPPr>
            <a:lvl1pPr algn="ctr">
              <a:defRPr sz="1400">
                <a:solidFill>
                  <a:srgbClr val="8077B6"/>
                </a:solidFill>
                <a:latin typeface="微软雅黑" panose="020B0503020204020204" pitchFamily="34" charset="-122"/>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47494B">
                    <a:lumMod val="50000"/>
                    <a:lumOff val="50000"/>
                  </a:srgbClr>
                </a:solidFill>
                <a:effectLst/>
                <a:uLnTx/>
                <a:uFillTx/>
                <a:latin typeface="微软雅黑" panose="020B0503020204020204" pitchFamily="34" charset="-122"/>
                <a:ea typeface="微软雅黑" panose="020B0503020204020204" pitchFamily="34" charset="-122"/>
                <a:cs typeface="+mn-cs"/>
              </a:rPr>
              <a:t>文本内容</a:t>
            </a:r>
          </a:p>
        </p:txBody>
      </p:sp>
      <p:sp>
        <p:nvSpPr>
          <p:cNvPr id="61" name="文本框 60"/>
          <p:cNvSpPr txBox="1"/>
          <p:nvPr/>
        </p:nvSpPr>
        <p:spPr>
          <a:xfrm>
            <a:off x="5589638" y="2627412"/>
            <a:ext cx="1673225" cy="276999"/>
          </a:xfrm>
          <a:prstGeom prst="rect">
            <a:avLst/>
          </a:prstGeom>
          <a:noFill/>
        </p:spPr>
        <p:txBody>
          <a:bodyPr>
            <a:spAutoFit/>
          </a:bodyPr>
          <a:lstStyle>
            <a:defPPr>
              <a:defRPr lang="zh-CN"/>
            </a:defPPr>
            <a:lvl1pPr algn="ctr">
              <a:defRPr sz="1400">
                <a:solidFill>
                  <a:srgbClr val="8077B6"/>
                </a:solidFill>
                <a:latin typeface="微软雅黑" panose="020B0503020204020204" pitchFamily="34" charset="-122"/>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47494B">
                    <a:lumMod val="50000"/>
                    <a:lumOff val="50000"/>
                  </a:srgbClr>
                </a:solidFill>
                <a:effectLst/>
                <a:uLnTx/>
                <a:uFillTx/>
                <a:latin typeface="微软雅黑" panose="020B0503020204020204" pitchFamily="34" charset="-122"/>
                <a:ea typeface="微软雅黑" panose="020B0503020204020204" pitchFamily="34" charset="-122"/>
                <a:cs typeface="+mn-cs"/>
              </a:rPr>
              <a:t>文本内容</a:t>
            </a:r>
          </a:p>
        </p:txBody>
      </p:sp>
      <p:sp>
        <p:nvSpPr>
          <p:cNvPr id="62" name="文本框 61"/>
          <p:cNvSpPr txBox="1"/>
          <p:nvPr/>
        </p:nvSpPr>
        <p:spPr>
          <a:xfrm>
            <a:off x="5589638" y="2892920"/>
            <a:ext cx="1673225" cy="276999"/>
          </a:xfrm>
          <a:prstGeom prst="rect">
            <a:avLst/>
          </a:prstGeom>
          <a:noFill/>
        </p:spPr>
        <p:txBody>
          <a:bodyPr>
            <a:spAutoFit/>
          </a:bodyPr>
          <a:lstStyle>
            <a:defPPr>
              <a:defRPr lang="zh-CN"/>
            </a:defPPr>
            <a:lvl1pPr algn="ctr">
              <a:defRPr sz="1400">
                <a:solidFill>
                  <a:srgbClr val="8077B6"/>
                </a:solidFill>
                <a:latin typeface="微软雅黑" panose="020B0503020204020204" pitchFamily="34" charset="-122"/>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47494B">
                    <a:lumMod val="50000"/>
                    <a:lumOff val="50000"/>
                  </a:srgbClr>
                </a:solidFill>
                <a:effectLst/>
                <a:uLnTx/>
                <a:uFillTx/>
                <a:latin typeface="微软雅黑" panose="020B0503020204020204" pitchFamily="34" charset="-122"/>
                <a:ea typeface="微软雅黑" panose="020B0503020204020204" pitchFamily="34" charset="-122"/>
                <a:cs typeface="+mn-cs"/>
              </a:rPr>
              <a:t>文本内容</a:t>
            </a:r>
          </a:p>
        </p:txBody>
      </p:sp>
      <p:sp>
        <p:nvSpPr>
          <p:cNvPr id="63" name="文本框 62"/>
          <p:cNvSpPr txBox="1"/>
          <p:nvPr/>
        </p:nvSpPr>
        <p:spPr>
          <a:xfrm>
            <a:off x="5589638" y="3147814"/>
            <a:ext cx="1673225" cy="276999"/>
          </a:xfrm>
          <a:prstGeom prst="rect">
            <a:avLst/>
          </a:prstGeom>
          <a:noFill/>
        </p:spPr>
        <p:txBody>
          <a:bodyPr>
            <a:spAutoFit/>
          </a:bodyPr>
          <a:lstStyle>
            <a:defPPr>
              <a:defRPr lang="zh-CN"/>
            </a:defPPr>
            <a:lvl1pPr algn="ctr">
              <a:defRPr sz="1400">
                <a:solidFill>
                  <a:srgbClr val="8077B6"/>
                </a:solidFill>
                <a:latin typeface="微软雅黑" panose="020B0503020204020204" pitchFamily="34" charset="-122"/>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47494B">
                    <a:lumMod val="50000"/>
                    <a:lumOff val="50000"/>
                  </a:srgbClr>
                </a:solidFill>
                <a:effectLst/>
                <a:uLnTx/>
                <a:uFillTx/>
                <a:latin typeface="微软雅黑" panose="020B0503020204020204" pitchFamily="34" charset="-122"/>
                <a:ea typeface="微软雅黑" panose="020B0503020204020204" pitchFamily="34" charset="-122"/>
                <a:cs typeface="+mn-cs"/>
              </a:rPr>
              <a:t>文本内容</a:t>
            </a:r>
          </a:p>
        </p:txBody>
      </p:sp>
      <p:sp>
        <p:nvSpPr>
          <p:cNvPr id="8" name="矩形 7"/>
          <p:cNvSpPr/>
          <p:nvPr/>
        </p:nvSpPr>
        <p:spPr>
          <a:xfrm>
            <a:off x="971600" y="1455032"/>
            <a:ext cx="2879725" cy="1984386"/>
          </a:xfrm>
          <a:prstGeom prst="rect">
            <a:avLst/>
          </a:prstGeom>
        </p:spPr>
        <p:txBody>
          <a:bodyPr anchor="ctr"/>
          <a:lstStyle/>
          <a:p>
            <a:pPr marL="0" marR="0" lvl="0" indent="0" algn="l" defTabSz="914400" rtl="0" eaLnBrk="1" fontAlgn="auto" latinLnBrk="0" hangingPunct="1">
              <a:lnSpc>
                <a:spcPct val="150000"/>
              </a:lnSpc>
              <a:spcBef>
                <a:spcPts val="600"/>
              </a:spcBef>
              <a:spcAft>
                <a:spcPts val="600"/>
              </a:spcAft>
              <a:buClrTx/>
              <a:buSzTx/>
              <a:buFontTx/>
              <a:buNone/>
              <a:defRPr/>
            </a:pPr>
            <a:r>
              <a:rPr kumimoji="0" lang="zh-CN" altLang="en-US" sz="1200" b="0" i="0" u="none" strike="noStrike" kern="1200" cap="none" spc="0" normalizeH="0" baseline="0" noProof="0" dirty="0">
                <a:ln>
                  <a:noFill/>
                </a:ln>
                <a:solidFill>
                  <a:srgbClr val="FFFFFF">
                    <a:lumMod val="65000"/>
                  </a:srgbClr>
                </a:solidFill>
                <a:effectLst/>
                <a:uLnTx/>
                <a:uFillTx/>
                <a:latin typeface="微软雅黑" panose="020B0503020204020204" pitchFamily="34" charset="-122"/>
                <a:ea typeface="微软雅黑" panose="020B0503020204020204" pitchFamily="34" charset="-122"/>
                <a:cs typeface="+mn-cs"/>
              </a:rPr>
              <a:t>此处输入文本此处入文本此处输入文本此处输入文本此处输入文本此处输入文本此处输入文本此处输入文本此处输入文本此处输入文本此处入文本此处输入文本此处输入文本此处输入文本此处输入文本此处输入文本此处输入文本此处输入文本</a:t>
            </a:r>
          </a:p>
        </p:txBody>
      </p:sp>
      <p:cxnSp>
        <p:nvCxnSpPr>
          <p:cNvPr id="11" name="直接连接符 10"/>
          <p:cNvCxnSpPr/>
          <p:nvPr/>
        </p:nvCxnSpPr>
        <p:spPr>
          <a:xfrm>
            <a:off x="1047232" y="1357312"/>
            <a:ext cx="2700000" cy="0"/>
          </a:xfrm>
          <a:prstGeom prst="line">
            <a:avLst/>
          </a:prstGeom>
          <a:ln w="47625" cmpd="sng">
            <a:gradFill>
              <a:gsLst>
                <a:gs pos="0">
                  <a:schemeClr val="bg1"/>
                </a:gs>
                <a:gs pos="74000">
                  <a:schemeClr val="accent1">
                    <a:lumMod val="60000"/>
                    <a:lumOff val="40000"/>
                  </a:schemeClr>
                </a:gs>
                <a:gs pos="83000">
                  <a:schemeClr val="accent1">
                    <a:lumMod val="60000"/>
                    <a:lumOff val="40000"/>
                  </a:schemeClr>
                </a:gs>
                <a:gs pos="100000">
                  <a:schemeClr val="accent1">
                    <a:lumMod val="60000"/>
                    <a:lumOff val="40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a:off x="1047232" y="3439418"/>
            <a:ext cx="2700000" cy="0"/>
          </a:xfrm>
          <a:prstGeom prst="line">
            <a:avLst/>
          </a:prstGeom>
          <a:ln w="47625" cmpd="sng">
            <a:gradFill>
              <a:gsLst>
                <a:gs pos="0">
                  <a:schemeClr val="bg1"/>
                </a:gs>
                <a:gs pos="74000">
                  <a:schemeClr val="accent1">
                    <a:lumMod val="60000"/>
                    <a:lumOff val="40000"/>
                  </a:schemeClr>
                </a:gs>
                <a:gs pos="83000">
                  <a:schemeClr val="accent1">
                    <a:lumMod val="60000"/>
                    <a:lumOff val="40000"/>
                  </a:schemeClr>
                </a:gs>
                <a:gs pos="100000">
                  <a:schemeClr val="accent1">
                    <a:lumMod val="60000"/>
                    <a:lumOff val="4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5795044" y="3838277"/>
            <a:ext cx="1415772"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rgbClr val="47494B">
                    <a:lumMod val="50000"/>
                    <a:lumOff val="50000"/>
                  </a:srgbClr>
                </a:solidFill>
                <a:effectLst/>
                <a:uLnTx/>
                <a:uFillTx/>
                <a:latin typeface="微软雅黑" panose="020B0503020204020204" pitchFamily="34" charset="-122"/>
                <a:ea typeface="微软雅黑" panose="020B0503020204020204" pitchFamily="34" charset="-122"/>
                <a:cs typeface="+mn-cs"/>
              </a:rPr>
              <a:t>文本内容</a:t>
            </a:r>
          </a:p>
        </p:txBody>
      </p:sp>
      <p:sp>
        <p:nvSpPr>
          <p:cNvPr id="6" name="标题 5"/>
          <p:cNvSpPr>
            <a:spLocks noGrp="1"/>
          </p:cNvSpPr>
          <p:nvPr>
            <p:ph type="title" idx="4294967295"/>
          </p:nvPr>
        </p:nvSpPr>
        <p:spPr>
          <a:xfrm>
            <a:off x="0" y="141288"/>
            <a:ext cx="8229600" cy="519112"/>
          </a:xfrm>
        </p:spPr>
        <p:txBody>
          <a:bodyPr rtlCol="0">
            <a:normAutofit fontScale="90000"/>
          </a:bodyPr>
          <a:lstStyle/>
          <a:p>
            <a:pPr>
              <a:defRPr/>
            </a:pPr>
            <a:r>
              <a:rPr lang="zh-CN" altLang="en-US" dirty="0"/>
              <a:t> </a:t>
            </a:r>
          </a:p>
        </p:txBody>
      </p:sp>
      <p:sp>
        <p:nvSpPr>
          <p:cNvPr id="25" name="Line 6"/>
          <p:cNvSpPr>
            <a:spLocks noChangeShapeType="1"/>
          </p:cNvSpPr>
          <p:nvPr/>
        </p:nvSpPr>
        <p:spPr bwMode="auto">
          <a:xfrm>
            <a:off x="5795044" y="3435846"/>
            <a:ext cx="1297236" cy="0"/>
          </a:xfrm>
          <a:prstGeom prst="line">
            <a:avLst/>
          </a:prstGeom>
          <a:noFill/>
          <a:ln w="9525">
            <a:solidFill>
              <a:srgbClr val="D7D4E8"/>
            </a:solidFill>
            <a:prstDash val="sysDash"/>
            <a:roun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47494B">
                  <a:lumMod val="50000"/>
                  <a:lumOff val="50000"/>
                </a:srgbClr>
              </a:solidFill>
              <a:effectLst/>
              <a:uLnTx/>
              <a:uFillTx/>
              <a:latin typeface="Arial" panose="020B0604020202020204"/>
              <a:ea typeface="华文细黑" panose="02010600040101010101" pitchFamily="2" charset="-122"/>
              <a:cs typeface="+mn-cs"/>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childTnLst>
                          </p:cTn>
                        </p:par>
                        <p:par>
                          <p:cTn id="12" fill="hold">
                            <p:stCondLst>
                              <p:cond delay="0"/>
                            </p:stCondLst>
                            <p:childTnLst>
                              <p:par>
                                <p:cTn id="13" presetID="22" presetClass="entr" presetSubtype="8"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500"/>
                                        <p:tgtEl>
                                          <p:spTgt spid="11"/>
                                        </p:tgtEl>
                                      </p:cBhvr>
                                    </p:animEffect>
                                  </p:childTnLst>
                                </p:cTn>
                              </p:par>
                            </p:childTnLst>
                          </p:cTn>
                        </p:par>
                        <p:par>
                          <p:cTn id="16" fill="hold">
                            <p:stCondLst>
                              <p:cond delay="500"/>
                            </p:stCondLst>
                            <p:childTnLst>
                              <p:par>
                                <p:cTn id="17" presetID="22" presetClass="entr" presetSubtype="2" fill="hold" nodeType="afterEffect">
                                  <p:stCondLst>
                                    <p:cond delay="0"/>
                                  </p:stCondLst>
                                  <p:childTnLst>
                                    <p:set>
                                      <p:cBhvr>
                                        <p:cTn id="18" dur="1" fill="hold">
                                          <p:stCondLst>
                                            <p:cond delay="0"/>
                                          </p:stCondLst>
                                        </p:cTn>
                                        <p:tgtEl>
                                          <p:spTgt spid="66"/>
                                        </p:tgtEl>
                                        <p:attrNameLst>
                                          <p:attrName>style.visibility</p:attrName>
                                        </p:attrNameLst>
                                      </p:cBhvr>
                                      <p:to>
                                        <p:strVal val="visible"/>
                                      </p:to>
                                    </p:set>
                                    <p:animEffect transition="in" filter="wipe(right)">
                                      <p:cBhvr>
                                        <p:cTn id="19" dur="500"/>
                                        <p:tgtEl>
                                          <p:spTgt spid="66"/>
                                        </p:tgtEl>
                                      </p:cBhvr>
                                    </p:animEffect>
                                  </p:childTnLst>
                                </p:cTn>
                              </p:par>
                            </p:childTnLst>
                          </p:cTn>
                        </p:par>
                        <p:par>
                          <p:cTn id="20" fill="hold">
                            <p:stCondLst>
                              <p:cond delay="1000"/>
                            </p:stCondLst>
                            <p:childTnLst>
                              <p:par>
                                <p:cTn id="21" presetID="31"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1000" fill="hold"/>
                                        <p:tgtEl>
                                          <p:spTgt spid="8"/>
                                        </p:tgtEl>
                                        <p:attrNameLst>
                                          <p:attrName>ppt_w</p:attrName>
                                        </p:attrNameLst>
                                      </p:cBhvr>
                                      <p:tavLst>
                                        <p:tav tm="0">
                                          <p:val>
                                            <p:fltVal val="0"/>
                                          </p:val>
                                        </p:tav>
                                        <p:tav tm="100000">
                                          <p:val>
                                            <p:strVal val="#ppt_w"/>
                                          </p:val>
                                        </p:tav>
                                      </p:tavLst>
                                    </p:anim>
                                    <p:anim calcmode="lin" valueType="num">
                                      <p:cBhvr>
                                        <p:cTn id="24" dur="1000" fill="hold"/>
                                        <p:tgtEl>
                                          <p:spTgt spid="8"/>
                                        </p:tgtEl>
                                        <p:attrNameLst>
                                          <p:attrName>ppt_h</p:attrName>
                                        </p:attrNameLst>
                                      </p:cBhvr>
                                      <p:tavLst>
                                        <p:tav tm="0">
                                          <p:val>
                                            <p:fltVal val="0"/>
                                          </p:val>
                                        </p:tav>
                                        <p:tav tm="100000">
                                          <p:val>
                                            <p:strVal val="#ppt_h"/>
                                          </p:val>
                                        </p:tav>
                                      </p:tavLst>
                                    </p:anim>
                                    <p:anim calcmode="lin" valueType="num">
                                      <p:cBhvr>
                                        <p:cTn id="25" dur="1000" fill="hold"/>
                                        <p:tgtEl>
                                          <p:spTgt spid="8"/>
                                        </p:tgtEl>
                                        <p:attrNameLst>
                                          <p:attrName>style.rotation</p:attrName>
                                        </p:attrNameLst>
                                      </p:cBhvr>
                                      <p:tavLst>
                                        <p:tav tm="0">
                                          <p:val>
                                            <p:fltVal val="90"/>
                                          </p:val>
                                        </p:tav>
                                        <p:tav tm="100000">
                                          <p:val>
                                            <p:fltVal val="0"/>
                                          </p:val>
                                        </p:tav>
                                      </p:tavLst>
                                    </p:anim>
                                    <p:animEffect transition="in" filter="fade">
                                      <p:cBhvr>
                                        <p:cTn id="26" dur="1000"/>
                                        <p:tgtEl>
                                          <p:spTgt spid="8"/>
                                        </p:tgtEl>
                                      </p:cBhvr>
                                    </p:animEffect>
                                  </p:childTnLst>
                                </p:cTn>
                              </p:par>
                            </p:childTnLst>
                          </p:cTn>
                        </p:par>
                        <p:par>
                          <p:cTn id="27" fill="hold">
                            <p:stCondLst>
                              <p:cond delay="2000"/>
                            </p:stCondLst>
                            <p:childTnLst>
                              <p:par>
                                <p:cTn id="28" presetID="22" presetClass="entr" presetSubtype="1" fill="hold" grpId="0" nodeType="afterEffect">
                                  <p:stCondLst>
                                    <p:cond delay="0"/>
                                  </p:stCondLst>
                                  <p:childTnLst>
                                    <p:set>
                                      <p:cBhvr>
                                        <p:cTn id="29" dur="1" fill="hold">
                                          <p:stCondLst>
                                            <p:cond delay="0"/>
                                          </p:stCondLst>
                                        </p:cTn>
                                        <p:tgtEl>
                                          <p:spTgt spid="42"/>
                                        </p:tgtEl>
                                        <p:attrNameLst>
                                          <p:attrName>style.visibility</p:attrName>
                                        </p:attrNameLst>
                                      </p:cBhvr>
                                      <p:to>
                                        <p:strVal val="visible"/>
                                      </p:to>
                                    </p:set>
                                    <p:animEffect transition="in" filter="wipe(up)">
                                      <p:cBhvr>
                                        <p:cTn id="30" dur="500"/>
                                        <p:tgtEl>
                                          <p:spTgt spid="42"/>
                                        </p:tgtEl>
                                      </p:cBhvr>
                                    </p:animEffect>
                                  </p:childTnLst>
                                </p:cTn>
                              </p:par>
                            </p:childTnLst>
                          </p:cTn>
                        </p:par>
                        <p:par>
                          <p:cTn id="31" fill="hold">
                            <p:stCondLst>
                              <p:cond delay="2500"/>
                            </p:stCondLst>
                            <p:childTnLst>
                              <p:par>
                                <p:cTn id="32" presetID="16" presetClass="entr" presetSubtype="21" fill="hold" grpId="0" nodeType="afterEffect">
                                  <p:stCondLst>
                                    <p:cond delay="0"/>
                                  </p:stCondLst>
                                  <p:childTnLst>
                                    <p:set>
                                      <p:cBhvr>
                                        <p:cTn id="33" dur="1" fill="hold">
                                          <p:stCondLst>
                                            <p:cond delay="0"/>
                                          </p:stCondLst>
                                        </p:cTn>
                                        <p:tgtEl>
                                          <p:spTgt spid="47"/>
                                        </p:tgtEl>
                                        <p:attrNameLst>
                                          <p:attrName>style.visibility</p:attrName>
                                        </p:attrNameLst>
                                      </p:cBhvr>
                                      <p:to>
                                        <p:strVal val="visible"/>
                                      </p:to>
                                    </p:set>
                                    <p:animEffect transition="in" filter="barn(inVertical)">
                                      <p:cBhvr>
                                        <p:cTn id="34" dur="500"/>
                                        <p:tgtEl>
                                          <p:spTgt spid="47"/>
                                        </p:tgtEl>
                                      </p:cBhvr>
                                    </p:animEffect>
                                  </p:childTnLst>
                                </p:cTn>
                              </p:par>
                            </p:childTnLst>
                          </p:cTn>
                        </p:par>
                        <p:par>
                          <p:cTn id="35" fill="hold">
                            <p:stCondLst>
                              <p:cond delay="3000"/>
                            </p:stCondLst>
                            <p:childTnLst>
                              <p:par>
                                <p:cTn id="36" presetID="16" presetClass="entr" presetSubtype="21" fill="hold" grpId="0" nodeType="after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barn(inVertical)">
                                      <p:cBhvr>
                                        <p:cTn id="38" dur="500"/>
                                        <p:tgtEl>
                                          <p:spTgt spid="5"/>
                                        </p:tgtEl>
                                      </p:cBhvr>
                                    </p:animEffect>
                                  </p:childTnLst>
                                </p:cTn>
                              </p:par>
                            </p:childTnLst>
                          </p:cTn>
                        </p:par>
                        <p:par>
                          <p:cTn id="39" fill="hold">
                            <p:stCondLst>
                              <p:cond delay="3500"/>
                            </p:stCondLst>
                            <p:childTnLst>
                              <p:par>
                                <p:cTn id="40" presetID="16" presetClass="entr" presetSubtype="21" fill="hold" grpId="0" nodeType="afterEffect">
                                  <p:stCondLst>
                                    <p:cond delay="0"/>
                                  </p:stCondLst>
                                  <p:childTnLst>
                                    <p:set>
                                      <p:cBhvr>
                                        <p:cTn id="41" dur="1" fill="hold">
                                          <p:stCondLst>
                                            <p:cond delay="0"/>
                                          </p:stCondLst>
                                        </p:cTn>
                                        <p:tgtEl>
                                          <p:spTgt spid="46"/>
                                        </p:tgtEl>
                                        <p:attrNameLst>
                                          <p:attrName>style.visibility</p:attrName>
                                        </p:attrNameLst>
                                      </p:cBhvr>
                                      <p:to>
                                        <p:strVal val="visible"/>
                                      </p:to>
                                    </p:set>
                                    <p:animEffect transition="in" filter="barn(inVertical)">
                                      <p:cBhvr>
                                        <p:cTn id="42" dur="500"/>
                                        <p:tgtEl>
                                          <p:spTgt spid="46"/>
                                        </p:tgtEl>
                                      </p:cBhvr>
                                    </p:animEffect>
                                  </p:childTnLst>
                                </p:cTn>
                              </p:par>
                            </p:childTnLst>
                          </p:cTn>
                        </p:par>
                        <p:par>
                          <p:cTn id="43" fill="hold">
                            <p:stCondLst>
                              <p:cond delay="4000"/>
                            </p:stCondLst>
                            <p:childTnLst>
                              <p:par>
                                <p:cTn id="44" presetID="16" presetClass="entr" presetSubtype="21" fill="hold" grpId="0" nodeType="afterEffect">
                                  <p:stCondLst>
                                    <p:cond delay="0"/>
                                  </p:stCondLst>
                                  <p:childTnLst>
                                    <p:set>
                                      <p:cBhvr>
                                        <p:cTn id="45" dur="1" fill="hold">
                                          <p:stCondLst>
                                            <p:cond delay="0"/>
                                          </p:stCondLst>
                                        </p:cTn>
                                        <p:tgtEl>
                                          <p:spTgt spid="55"/>
                                        </p:tgtEl>
                                        <p:attrNameLst>
                                          <p:attrName>style.visibility</p:attrName>
                                        </p:attrNameLst>
                                      </p:cBhvr>
                                      <p:to>
                                        <p:strVal val="visible"/>
                                      </p:to>
                                    </p:set>
                                    <p:animEffect transition="in" filter="barn(inVertical)">
                                      <p:cBhvr>
                                        <p:cTn id="46" dur="500"/>
                                        <p:tgtEl>
                                          <p:spTgt spid="55"/>
                                        </p:tgtEl>
                                      </p:cBhvr>
                                    </p:animEffect>
                                  </p:childTnLst>
                                </p:cTn>
                              </p:par>
                            </p:childTnLst>
                          </p:cTn>
                        </p:par>
                        <p:par>
                          <p:cTn id="47" fill="hold">
                            <p:stCondLst>
                              <p:cond delay="4500"/>
                            </p:stCondLst>
                            <p:childTnLst>
                              <p:par>
                                <p:cTn id="48" presetID="16" presetClass="entr" presetSubtype="21" fill="hold" grpId="0" nodeType="afterEffect">
                                  <p:stCondLst>
                                    <p:cond delay="0"/>
                                  </p:stCondLst>
                                  <p:childTnLst>
                                    <p:set>
                                      <p:cBhvr>
                                        <p:cTn id="49" dur="1" fill="hold">
                                          <p:stCondLst>
                                            <p:cond delay="0"/>
                                          </p:stCondLst>
                                        </p:cTn>
                                        <p:tgtEl>
                                          <p:spTgt spid="48"/>
                                        </p:tgtEl>
                                        <p:attrNameLst>
                                          <p:attrName>style.visibility</p:attrName>
                                        </p:attrNameLst>
                                      </p:cBhvr>
                                      <p:to>
                                        <p:strVal val="visible"/>
                                      </p:to>
                                    </p:set>
                                    <p:animEffect transition="in" filter="barn(inVertical)">
                                      <p:cBhvr>
                                        <p:cTn id="50" dur="500"/>
                                        <p:tgtEl>
                                          <p:spTgt spid="48"/>
                                        </p:tgtEl>
                                      </p:cBhvr>
                                    </p:animEffect>
                                  </p:childTnLst>
                                </p:cTn>
                              </p:par>
                            </p:childTnLst>
                          </p:cTn>
                        </p:par>
                        <p:par>
                          <p:cTn id="51" fill="hold">
                            <p:stCondLst>
                              <p:cond delay="5000"/>
                            </p:stCondLst>
                            <p:childTnLst>
                              <p:par>
                                <p:cTn id="52" presetID="16" presetClass="entr" presetSubtype="21" fill="hold" grpId="0" nodeType="afterEffect">
                                  <p:stCondLst>
                                    <p:cond delay="0"/>
                                  </p:stCondLst>
                                  <p:childTnLst>
                                    <p:set>
                                      <p:cBhvr>
                                        <p:cTn id="53" dur="1" fill="hold">
                                          <p:stCondLst>
                                            <p:cond delay="0"/>
                                          </p:stCondLst>
                                        </p:cTn>
                                        <p:tgtEl>
                                          <p:spTgt spid="57"/>
                                        </p:tgtEl>
                                        <p:attrNameLst>
                                          <p:attrName>style.visibility</p:attrName>
                                        </p:attrNameLst>
                                      </p:cBhvr>
                                      <p:to>
                                        <p:strVal val="visible"/>
                                      </p:to>
                                    </p:set>
                                    <p:animEffect transition="in" filter="barn(inVertical)">
                                      <p:cBhvr>
                                        <p:cTn id="54" dur="500"/>
                                        <p:tgtEl>
                                          <p:spTgt spid="57"/>
                                        </p:tgtEl>
                                      </p:cBhvr>
                                    </p:animEffect>
                                  </p:childTnLst>
                                </p:cTn>
                              </p:par>
                            </p:childTnLst>
                          </p:cTn>
                        </p:par>
                        <p:par>
                          <p:cTn id="55" fill="hold">
                            <p:stCondLst>
                              <p:cond delay="5500"/>
                            </p:stCondLst>
                            <p:childTnLst>
                              <p:par>
                                <p:cTn id="56" presetID="16" presetClass="entr" presetSubtype="21" fill="hold" grpId="0" nodeType="afterEffect">
                                  <p:stCondLst>
                                    <p:cond delay="0"/>
                                  </p:stCondLst>
                                  <p:childTnLst>
                                    <p:set>
                                      <p:cBhvr>
                                        <p:cTn id="57" dur="1" fill="hold">
                                          <p:stCondLst>
                                            <p:cond delay="0"/>
                                          </p:stCondLst>
                                        </p:cTn>
                                        <p:tgtEl>
                                          <p:spTgt spid="45"/>
                                        </p:tgtEl>
                                        <p:attrNameLst>
                                          <p:attrName>style.visibility</p:attrName>
                                        </p:attrNameLst>
                                      </p:cBhvr>
                                      <p:to>
                                        <p:strVal val="visible"/>
                                      </p:to>
                                    </p:set>
                                    <p:animEffect transition="in" filter="barn(inVertical)">
                                      <p:cBhvr>
                                        <p:cTn id="58" dur="500"/>
                                        <p:tgtEl>
                                          <p:spTgt spid="45"/>
                                        </p:tgtEl>
                                      </p:cBhvr>
                                    </p:animEffect>
                                  </p:childTnLst>
                                </p:cTn>
                              </p:par>
                            </p:childTnLst>
                          </p:cTn>
                        </p:par>
                        <p:par>
                          <p:cTn id="59" fill="hold">
                            <p:stCondLst>
                              <p:cond delay="6000"/>
                            </p:stCondLst>
                            <p:childTnLst>
                              <p:par>
                                <p:cTn id="60" presetID="16" presetClass="entr" presetSubtype="21" fill="hold" grpId="0" nodeType="afterEffect">
                                  <p:stCondLst>
                                    <p:cond delay="0"/>
                                  </p:stCondLst>
                                  <p:childTnLst>
                                    <p:set>
                                      <p:cBhvr>
                                        <p:cTn id="61" dur="1" fill="hold">
                                          <p:stCondLst>
                                            <p:cond delay="0"/>
                                          </p:stCondLst>
                                        </p:cTn>
                                        <p:tgtEl>
                                          <p:spTgt spid="58"/>
                                        </p:tgtEl>
                                        <p:attrNameLst>
                                          <p:attrName>style.visibility</p:attrName>
                                        </p:attrNameLst>
                                      </p:cBhvr>
                                      <p:to>
                                        <p:strVal val="visible"/>
                                      </p:to>
                                    </p:set>
                                    <p:animEffect transition="in" filter="barn(inVertical)">
                                      <p:cBhvr>
                                        <p:cTn id="62" dur="500"/>
                                        <p:tgtEl>
                                          <p:spTgt spid="58"/>
                                        </p:tgtEl>
                                      </p:cBhvr>
                                    </p:animEffect>
                                  </p:childTnLst>
                                </p:cTn>
                              </p:par>
                            </p:childTnLst>
                          </p:cTn>
                        </p:par>
                        <p:par>
                          <p:cTn id="63" fill="hold">
                            <p:stCondLst>
                              <p:cond delay="6500"/>
                            </p:stCondLst>
                            <p:childTnLst>
                              <p:par>
                                <p:cTn id="64" presetID="16" presetClass="entr" presetSubtype="21" fill="hold" grpId="0" nodeType="afterEffect">
                                  <p:stCondLst>
                                    <p:cond delay="0"/>
                                  </p:stCondLst>
                                  <p:childTnLst>
                                    <p:set>
                                      <p:cBhvr>
                                        <p:cTn id="65" dur="1" fill="hold">
                                          <p:stCondLst>
                                            <p:cond delay="0"/>
                                          </p:stCondLst>
                                        </p:cTn>
                                        <p:tgtEl>
                                          <p:spTgt spid="49"/>
                                        </p:tgtEl>
                                        <p:attrNameLst>
                                          <p:attrName>style.visibility</p:attrName>
                                        </p:attrNameLst>
                                      </p:cBhvr>
                                      <p:to>
                                        <p:strVal val="visible"/>
                                      </p:to>
                                    </p:set>
                                    <p:animEffect transition="in" filter="barn(inVertical)">
                                      <p:cBhvr>
                                        <p:cTn id="66" dur="500"/>
                                        <p:tgtEl>
                                          <p:spTgt spid="49"/>
                                        </p:tgtEl>
                                      </p:cBhvr>
                                    </p:animEffect>
                                  </p:childTnLst>
                                </p:cTn>
                              </p:par>
                            </p:childTnLst>
                          </p:cTn>
                        </p:par>
                        <p:par>
                          <p:cTn id="67" fill="hold">
                            <p:stCondLst>
                              <p:cond delay="7000"/>
                            </p:stCondLst>
                            <p:childTnLst>
                              <p:par>
                                <p:cTn id="68" presetID="16" presetClass="entr" presetSubtype="21" fill="hold" grpId="0" nodeType="afterEffect">
                                  <p:stCondLst>
                                    <p:cond delay="0"/>
                                  </p:stCondLst>
                                  <p:childTnLst>
                                    <p:set>
                                      <p:cBhvr>
                                        <p:cTn id="69" dur="1" fill="hold">
                                          <p:stCondLst>
                                            <p:cond delay="0"/>
                                          </p:stCondLst>
                                        </p:cTn>
                                        <p:tgtEl>
                                          <p:spTgt spid="59"/>
                                        </p:tgtEl>
                                        <p:attrNameLst>
                                          <p:attrName>style.visibility</p:attrName>
                                        </p:attrNameLst>
                                      </p:cBhvr>
                                      <p:to>
                                        <p:strVal val="visible"/>
                                      </p:to>
                                    </p:set>
                                    <p:animEffect transition="in" filter="barn(inVertical)">
                                      <p:cBhvr>
                                        <p:cTn id="70" dur="500"/>
                                        <p:tgtEl>
                                          <p:spTgt spid="59"/>
                                        </p:tgtEl>
                                      </p:cBhvr>
                                    </p:animEffect>
                                  </p:childTnLst>
                                </p:cTn>
                              </p:par>
                            </p:childTnLst>
                          </p:cTn>
                        </p:par>
                        <p:par>
                          <p:cTn id="71" fill="hold">
                            <p:stCondLst>
                              <p:cond delay="7500"/>
                            </p:stCondLst>
                            <p:childTnLst>
                              <p:par>
                                <p:cTn id="72" presetID="16" presetClass="entr" presetSubtype="21" fill="hold" grpId="0" nodeType="afterEffect">
                                  <p:stCondLst>
                                    <p:cond delay="0"/>
                                  </p:stCondLst>
                                  <p:childTnLst>
                                    <p:set>
                                      <p:cBhvr>
                                        <p:cTn id="73" dur="1" fill="hold">
                                          <p:stCondLst>
                                            <p:cond delay="0"/>
                                          </p:stCondLst>
                                        </p:cTn>
                                        <p:tgtEl>
                                          <p:spTgt spid="50"/>
                                        </p:tgtEl>
                                        <p:attrNameLst>
                                          <p:attrName>style.visibility</p:attrName>
                                        </p:attrNameLst>
                                      </p:cBhvr>
                                      <p:to>
                                        <p:strVal val="visible"/>
                                      </p:to>
                                    </p:set>
                                    <p:animEffect transition="in" filter="barn(inVertical)">
                                      <p:cBhvr>
                                        <p:cTn id="74" dur="500"/>
                                        <p:tgtEl>
                                          <p:spTgt spid="50"/>
                                        </p:tgtEl>
                                      </p:cBhvr>
                                    </p:animEffect>
                                  </p:childTnLst>
                                </p:cTn>
                              </p:par>
                            </p:childTnLst>
                          </p:cTn>
                        </p:par>
                        <p:par>
                          <p:cTn id="75" fill="hold">
                            <p:stCondLst>
                              <p:cond delay="8000"/>
                            </p:stCondLst>
                            <p:childTnLst>
                              <p:par>
                                <p:cTn id="76" presetID="16" presetClass="entr" presetSubtype="21" fill="hold" grpId="0" nodeType="afterEffect">
                                  <p:stCondLst>
                                    <p:cond delay="0"/>
                                  </p:stCondLst>
                                  <p:childTnLst>
                                    <p:set>
                                      <p:cBhvr>
                                        <p:cTn id="77" dur="1" fill="hold">
                                          <p:stCondLst>
                                            <p:cond delay="0"/>
                                          </p:stCondLst>
                                        </p:cTn>
                                        <p:tgtEl>
                                          <p:spTgt spid="61"/>
                                        </p:tgtEl>
                                        <p:attrNameLst>
                                          <p:attrName>style.visibility</p:attrName>
                                        </p:attrNameLst>
                                      </p:cBhvr>
                                      <p:to>
                                        <p:strVal val="visible"/>
                                      </p:to>
                                    </p:set>
                                    <p:animEffect transition="in" filter="barn(inVertical)">
                                      <p:cBhvr>
                                        <p:cTn id="78" dur="500"/>
                                        <p:tgtEl>
                                          <p:spTgt spid="61"/>
                                        </p:tgtEl>
                                      </p:cBhvr>
                                    </p:animEffect>
                                  </p:childTnLst>
                                </p:cTn>
                              </p:par>
                            </p:childTnLst>
                          </p:cTn>
                        </p:par>
                        <p:par>
                          <p:cTn id="79" fill="hold">
                            <p:stCondLst>
                              <p:cond delay="8500"/>
                            </p:stCondLst>
                            <p:childTnLst>
                              <p:par>
                                <p:cTn id="80" presetID="16" presetClass="entr" presetSubtype="21" fill="hold" grpId="0" nodeType="afterEffect">
                                  <p:stCondLst>
                                    <p:cond delay="0"/>
                                  </p:stCondLst>
                                  <p:childTnLst>
                                    <p:set>
                                      <p:cBhvr>
                                        <p:cTn id="81" dur="1" fill="hold">
                                          <p:stCondLst>
                                            <p:cond delay="0"/>
                                          </p:stCondLst>
                                        </p:cTn>
                                        <p:tgtEl>
                                          <p:spTgt spid="44"/>
                                        </p:tgtEl>
                                        <p:attrNameLst>
                                          <p:attrName>style.visibility</p:attrName>
                                        </p:attrNameLst>
                                      </p:cBhvr>
                                      <p:to>
                                        <p:strVal val="visible"/>
                                      </p:to>
                                    </p:set>
                                    <p:animEffect transition="in" filter="barn(inVertical)">
                                      <p:cBhvr>
                                        <p:cTn id="82" dur="500"/>
                                        <p:tgtEl>
                                          <p:spTgt spid="44"/>
                                        </p:tgtEl>
                                      </p:cBhvr>
                                    </p:animEffect>
                                  </p:childTnLst>
                                </p:cTn>
                              </p:par>
                            </p:childTnLst>
                          </p:cTn>
                        </p:par>
                        <p:par>
                          <p:cTn id="83" fill="hold">
                            <p:stCondLst>
                              <p:cond delay="9000"/>
                            </p:stCondLst>
                            <p:childTnLst>
                              <p:par>
                                <p:cTn id="84" presetID="16" presetClass="entr" presetSubtype="21" fill="hold" grpId="0" nodeType="afterEffect">
                                  <p:stCondLst>
                                    <p:cond delay="0"/>
                                  </p:stCondLst>
                                  <p:childTnLst>
                                    <p:set>
                                      <p:cBhvr>
                                        <p:cTn id="85" dur="1" fill="hold">
                                          <p:stCondLst>
                                            <p:cond delay="0"/>
                                          </p:stCondLst>
                                        </p:cTn>
                                        <p:tgtEl>
                                          <p:spTgt spid="62"/>
                                        </p:tgtEl>
                                        <p:attrNameLst>
                                          <p:attrName>style.visibility</p:attrName>
                                        </p:attrNameLst>
                                      </p:cBhvr>
                                      <p:to>
                                        <p:strVal val="visible"/>
                                      </p:to>
                                    </p:set>
                                    <p:animEffect transition="in" filter="barn(inVertical)">
                                      <p:cBhvr>
                                        <p:cTn id="86" dur="500"/>
                                        <p:tgtEl>
                                          <p:spTgt spid="62"/>
                                        </p:tgtEl>
                                      </p:cBhvr>
                                    </p:animEffect>
                                  </p:childTnLst>
                                </p:cTn>
                              </p:par>
                            </p:childTnLst>
                          </p:cTn>
                        </p:par>
                        <p:par>
                          <p:cTn id="87" fill="hold">
                            <p:stCondLst>
                              <p:cond delay="9500"/>
                            </p:stCondLst>
                            <p:childTnLst>
                              <p:par>
                                <p:cTn id="88" presetID="16" presetClass="entr" presetSubtype="21" fill="hold" grpId="0" nodeType="afterEffect">
                                  <p:stCondLst>
                                    <p:cond delay="0"/>
                                  </p:stCondLst>
                                  <p:childTnLst>
                                    <p:set>
                                      <p:cBhvr>
                                        <p:cTn id="89" dur="1" fill="hold">
                                          <p:stCondLst>
                                            <p:cond delay="0"/>
                                          </p:stCondLst>
                                        </p:cTn>
                                        <p:tgtEl>
                                          <p:spTgt spid="25"/>
                                        </p:tgtEl>
                                        <p:attrNameLst>
                                          <p:attrName>style.visibility</p:attrName>
                                        </p:attrNameLst>
                                      </p:cBhvr>
                                      <p:to>
                                        <p:strVal val="visible"/>
                                      </p:to>
                                    </p:set>
                                    <p:animEffect transition="in" filter="barn(inVertical)">
                                      <p:cBhvr>
                                        <p:cTn id="90" dur="500"/>
                                        <p:tgtEl>
                                          <p:spTgt spid="25"/>
                                        </p:tgtEl>
                                      </p:cBhvr>
                                    </p:animEffect>
                                  </p:childTnLst>
                                </p:cTn>
                              </p:par>
                            </p:childTnLst>
                          </p:cTn>
                        </p:par>
                        <p:par>
                          <p:cTn id="91" fill="hold">
                            <p:stCondLst>
                              <p:cond delay="10000"/>
                            </p:stCondLst>
                            <p:childTnLst>
                              <p:par>
                                <p:cTn id="92" presetID="16" presetClass="entr" presetSubtype="21" fill="hold" grpId="0" nodeType="afterEffect">
                                  <p:stCondLst>
                                    <p:cond delay="0"/>
                                  </p:stCondLst>
                                  <p:childTnLst>
                                    <p:set>
                                      <p:cBhvr>
                                        <p:cTn id="93" dur="1" fill="hold">
                                          <p:stCondLst>
                                            <p:cond delay="0"/>
                                          </p:stCondLst>
                                        </p:cTn>
                                        <p:tgtEl>
                                          <p:spTgt spid="63"/>
                                        </p:tgtEl>
                                        <p:attrNameLst>
                                          <p:attrName>style.visibility</p:attrName>
                                        </p:attrNameLst>
                                      </p:cBhvr>
                                      <p:to>
                                        <p:strVal val="visible"/>
                                      </p:to>
                                    </p:set>
                                    <p:animEffect transition="in" filter="barn(inVertical)">
                                      <p:cBhvr>
                                        <p:cTn id="94" dur="500"/>
                                        <p:tgtEl>
                                          <p:spTgt spid="63"/>
                                        </p:tgtEl>
                                      </p:cBhvr>
                                    </p:animEffect>
                                  </p:childTnLst>
                                </p:cTn>
                              </p:par>
                            </p:childTnLst>
                          </p:cTn>
                        </p:par>
                        <p:par>
                          <p:cTn id="95" fill="hold">
                            <p:stCondLst>
                              <p:cond delay="10500"/>
                            </p:stCondLst>
                            <p:childTnLst>
                              <p:par>
                                <p:cTn id="96" presetID="21" presetClass="entr" presetSubtype="1" fill="hold" grpId="0" nodeType="afterEffect">
                                  <p:stCondLst>
                                    <p:cond delay="0"/>
                                  </p:stCondLst>
                                  <p:childTnLst>
                                    <p:set>
                                      <p:cBhvr>
                                        <p:cTn id="97" dur="1" fill="hold">
                                          <p:stCondLst>
                                            <p:cond delay="0"/>
                                          </p:stCondLst>
                                        </p:cTn>
                                        <p:tgtEl>
                                          <p:spTgt spid="24"/>
                                        </p:tgtEl>
                                        <p:attrNameLst>
                                          <p:attrName>style.visibility</p:attrName>
                                        </p:attrNameLst>
                                      </p:cBhvr>
                                      <p:to>
                                        <p:strVal val="visible"/>
                                      </p:to>
                                    </p:set>
                                    <p:animEffect transition="in" filter="wheel(1)">
                                      <p:cBhvr>
                                        <p:cTn id="98"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4" grpId="0" animBg="1"/>
      <p:bldP spid="45" grpId="0" animBg="1"/>
      <p:bldP spid="46" grpId="0" animBg="1"/>
      <p:bldP spid="47" grpId="0" animBg="1"/>
      <p:bldP spid="48" grpId="0" animBg="1"/>
      <p:bldP spid="49" grpId="0" animBg="1"/>
      <p:bldP spid="50" grpId="0" animBg="1"/>
      <p:bldP spid="5" grpId="0"/>
      <p:bldP spid="55" grpId="0"/>
      <p:bldP spid="57" grpId="0"/>
      <p:bldP spid="58" grpId="0"/>
      <p:bldP spid="59" grpId="0"/>
      <p:bldP spid="61" grpId="0"/>
      <p:bldP spid="62" grpId="0"/>
      <p:bldP spid="63" grpId="0"/>
      <p:bldP spid="8" grpId="0"/>
      <p:bldP spid="24" grpId="0"/>
      <p:bldP spid="6" grpId="0"/>
      <p:bldP spid="2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390651" y="2073945"/>
            <a:ext cx="2027238" cy="1439466"/>
            <a:chOff x="1390651" y="2073945"/>
            <a:chExt cx="2027238" cy="1439466"/>
          </a:xfrm>
        </p:grpSpPr>
        <p:sp>
          <p:nvSpPr>
            <p:cNvPr id="41" name="任意多边形 40"/>
            <p:cNvSpPr/>
            <p:nvPr/>
          </p:nvSpPr>
          <p:spPr>
            <a:xfrm rot="16200000">
              <a:off x="1612107" y="1852489"/>
              <a:ext cx="842963" cy="1285875"/>
            </a:xfrm>
            <a:custGeom>
              <a:avLst/>
              <a:gdLst>
                <a:gd name="connsiteX0" fmla="*/ 1124940 w 1124940"/>
                <a:gd name="connsiteY0" fmla="*/ 116068 h 1285647"/>
                <a:gd name="connsiteX1" fmla="*/ 1124940 w 1124940"/>
                <a:gd name="connsiteY1" fmla="*/ 580324 h 1285647"/>
                <a:gd name="connsiteX2" fmla="*/ 1008872 w 1124940"/>
                <a:gd name="connsiteY2" fmla="*/ 696392 h 1285647"/>
                <a:gd name="connsiteX3" fmla="*/ 857097 w 1124940"/>
                <a:gd name="connsiteY3" fmla="*/ 696392 h 1285647"/>
                <a:gd name="connsiteX4" fmla="*/ 857097 w 1124940"/>
                <a:gd name="connsiteY4" fmla="*/ 696394 h 1285647"/>
                <a:gd name="connsiteX5" fmla="*/ 544617 w 1124940"/>
                <a:gd name="connsiteY5" fmla="*/ 696394 h 1285647"/>
                <a:gd name="connsiteX6" fmla="*/ 428549 w 1124940"/>
                <a:gd name="connsiteY6" fmla="*/ 812462 h 1285647"/>
                <a:gd name="connsiteX7" fmla="*/ 428549 w 1124940"/>
                <a:gd name="connsiteY7" fmla="*/ 1276719 h 1285647"/>
                <a:gd name="connsiteX8" fmla="*/ 430351 w 1124940"/>
                <a:gd name="connsiteY8" fmla="*/ 1285647 h 1285647"/>
                <a:gd name="connsiteX9" fmla="*/ 133924 w 1124940"/>
                <a:gd name="connsiteY9" fmla="*/ 1285647 h 1285647"/>
                <a:gd name="connsiteX10" fmla="*/ 0 w 1124940"/>
                <a:gd name="connsiteY10" fmla="*/ 1151723 h 1285647"/>
                <a:gd name="connsiteX11" fmla="*/ 0 w 1124940"/>
                <a:gd name="connsiteY11" fmla="*/ 803555 h 1285647"/>
                <a:gd name="connsiteX12" fmla="*/ 258909 w 1124940"/>
                <a:gd name="connsiteY12" fmla="*/ 803555 h 1285647"/>
                <a:gd name="connsiteX13" fmla="*/ 374981 w 1124940"/>
                <a:gd name="connsiteY13" fmla="*/ 687483 h 1285647"/>
                <a:gd name="connsiteX14" fmla="*/ 374981 w 1124940"/>
                <a:gd name="connsiteY14" fmla="*/ 580329 h 1285647"/>
                <a:gd name="connsiteX15" fmla="*/ 374980 w 1124940"/>
                <a:gd name="connsiteY15" fmla="*/ 580324 h 1285647"/>
                <a:gd name="connsiteX16" fmla="*/ 374980 w 1124940"/>
                <a:gd name="connsiteY16" fmla="*/ 116068 h 1285647"/>
                <a:gd name="connsiteX17" fmla="*/ 491048 w 1124940"/>
                <a:gd name="connsiteY17" fmla="*/ 0 h 1285647"/>
                <a:gd name="connsiteX18" fmla="*/ 1008872 w 1124940"/>
                <a:gd name="connsiteY18" fmla="*/ 0 h 1285647"/>
                <a:gd name="connsiteX19" fmla="*/ 1124940 w 1124940"/>
                <a:gd name="connsiteY19" fmla="*/ 116068 h 1285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24940" h="1285647">
                  <a:moveTo>
                    <a:pt x="1124940" y="116068"/>
                  </a:moveTo>
                  <a:lnTo>
                    <a:pt x="1124940" y="580324"/>
                  </a:lnTo>
                  <a:cubicBezTo>
                    <a:pt x="1124940" y="644427"/>
                    <a:pt x="1072975" y="696392"/>
                    <a:pt x="1008872" y="696392"/>
                  </a:cubicBezTo>
                  <a:lnTo>
                    <a:pt x="857097" y="696392"/>
                  </a:lnTo>
                  <a:lnTo>
                    <a:pt x="857097" y="696394"/>
                  </a:lnTo>
                  <a:lnTo>
                    <a:pt x="544617" y="696394"/>
                  </a:lnTo>
                  <a:cubicBezTo>
                    <a:pt x="480514" y="696394"/>
                    <a:pt x="428549" y="748359"/>
                    <a:pt x="428549" y="812462"/>
                  </a:cubicBezTo>
                  <a:lnTo>
                    <a:pt x="428549" y="1276719"/>
                  </a:lnTo>
                  <a:lnTo>
                    <a:pt x="430351" y="1285647"/>
                  </a:lnTo>
                  <a:lnTo>
                    <a:pt x="133924" y="1285647"/>
                  </a:lnTo>
                  <a:cubicBezTo>
                    <a:pt x="59960" y="1285647"/>
                    <a:pt x="0" y="1225687"/>
                    <a:pt x="0" y="1151723"/>
                  </a:cubicBezTo>
                  <a:lnTo>
                    <a:pt x="0" y="803555"/>
                  </a:lnTo>
                  <a:lnTo>
                    <a:pt x="258909" y="803555"/>
                  </a:lnTo>
                  <a:cubicBezTo>
                    <a:pt x="323014" y="803555"/>
                    <a:pt x="374981" y="751588"/>
                    <a:pt x="374981" y="687483"/>
                  </a:cubicBezTo>
                  <a:lnTo>
                    <a:pt x="374981" y="580329"/>
                  </a:lnTo>
                  <a:lnTo>
                    <a:pt x="374980" y="580324"/>
                  </a:lnTo>
                  <a:lnTo>
                    <a:pt x="374980" y="116068"/>
                  </a:lnTo>
                  <a:cubicBezTo>
                    <a:pt x="374980" y="51965"/>
                    <a:pt x="426945" y="0"/>
                    <a:pt x="491048" y="0"/>
                  </a:cubicBezTo>
                  <a:lnTo>
                    <a:pt x="1008872" y="0"/>
                  </a:lnTo>
                  <a:cubicBezTo>
                    <a:pt x="1072975" y="0"/>
                    <a:pt x="1124940" y="51965"/>
                    <a:pt x="1124940" y="116068"/>
                  </a:cubicBez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TW" altLang="en-US" sz="1350" b="0" i="0" u="none" strike="noStrike" kern="1200" cap="none" spc="0" normalizeH="0" baseline="0" noProof="0">
                <a:ln>
                  <a:noFill/>
                </a:ln>
                <a:solidFill>
                  <a:prstClr val="white"/>
                </a:solidFill>
                <a:effectLst/>
                <a:uLnTx/>
                <a:uFillTx/>
                <a:latin typeface="Calibri" panose="020F0502020204030204"/>
                <a:ea typeface="PMingLiU" panose="02020500000000000000" pitchFamily="18" charset="-120"/>
                <a:cs typeface="+mn-cs"/>
              </a:endParaRPr>
            </a:p>
          </p:txBody>
        </p:sp>
        <p:sp>
          <p:nvSpPr>
            <p:cNvPr id="33" name="任意多边形 32"/>
            <p:cNvSpPr/>
            <p:nvPr/>
          </p:nvSpPr>
          <p:spPr>
            <a:xfrm>
              <a:off x="1460069" y="2146976"/>
              <a:ext cx="532475" cy="399356"/>
            </a:xfrm>
            <a:custGeom>
              <a:avLst/>
              <a:gdLst>
                <a:gd name="connsiteX0" fmla="*/ 88748 w 532475"/>
                <a:gd name="connsiteY0" fmla="*/ 0 h 532475"/>
                <a:gd name="connsiteX1" fmla="*/ 443727 w 532475"/>
                <a:gd name="connsiteY1" fmla="*/ 0 h 532475"/>
                <a:gd name="connsiteX2" fmla="*/ 532475 w 532475"/>
                <a:gd name="connsiteY2" fmla="*/ 88748 h 532475"/>
                <a:gd name="connsiteX3" fmla="*/ 532475 w 532475"/>
                <a:gd name="connsiteY3" fmla="*/ 443727 h 532475"/>
                <a:gd name="connsiteX4" fmla="*/ 443727 w 532475"/>
                <a:gd name="connsiteY4" fmla="*/ 532475 h 532475"/>
                <a:gd name="connsiteX5" fmla="*/ 88748 w 532475"/>
                <a:gd name="connsiteY5" fmla="*/ 532475 h 532475"/>
                <a:gd name="connsiteX6" fmla="*/ 0 w 532475"/>
                <a:gd name="connsiteY6" fmla="*/ 443727 h 532475"/>
                <a:gd name="connsiteX7" fmla="*/ 0 w 532475"/>
                <a:gd name="connsiteY7" fmla="*/ 88748 h 532475"/>
                <a:gd name="connsiteX8" fmla="*/ 88748 w 532475"/>
                <a:gd name="connsiteY8" fmla="*/ 0 h 532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32475" h="532475">
                  <a:moveTo>
                    <a:pt x="88748" y="0"/>
                  </a:moveTo>
                  <a:lnTo>
                    <a:pt x="443727" y="0"/>
                  </a:lnTo>
                  <a:cubicBezTo>
                    <a:pt x="492741" y="0"/>
                    <a:pt x="532475" y="39734"/>
                    <a:pt x="532475" y="88748"/>
                  </a:cubicBezTo>
                  <a:lnTo>
                    <a:pt x="532475" y="443727"/>
                  </a:lnTo>
                  <a:cubicBezTo>
                    <a:pt x="532475" y="492741"/>
                    <a:pt x="492741" y="532475"/>
                    <a:pt x="443727" y="532475"/>
                  </a:cubicBezTo>
                  <a:lnTo>
                    <a:pt x="88748" y="532475"/>
                  </a:lnTo>
                  <a:cubicBezTo>
                    <a:pt x="39734" y="532475"/>
                    <a:pt x="0" y="492741"/>
                    <a:pt x="0" y="443727"/>
                  </a:cubicBezTo>
                  <a:lnTo>
                    <a:pt x="0" y="88748"/>
                  </a:lnTo>
                  <a:cubicBezTo>
                    <a:pt x="0" y="39734"/>
                    <a:pt x="39734" y="0"/>
                    <a:pt x="88748" y="0"/>
                  </a:cubicBezTo>
                  <a:close/>
                </a:path>
              </a:pathLst>
            </a:custGeom>
            <a:solidFill>
              <a:schemeClr val="bg1"/>
            </a:solidFill>
            <a:ln>
              <a:noFill/>
            </a:ln>
            <a:effectLst>
              <a:innerShdw blurRad="63500" dist="25400" dir="3780000">
                <a:prstClr val="black">
                  <a:alpha val="21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altLang="zh-CN" sz="2800" b="1" i="0" u="none" strike="noStrike" kern="1200" cap="none" spc="0" normalizeH="0" baseline="0" noProof="0" dirty="0">
                  <a:ln w="10541" cmpd="sng">
                    <a:noFill/>
                    <a:prstDash val="solid"/>
                  </a:ln>
                  <a:solidFill>
                    <a:srgbClr val="5B9BD5">
                      <a:lumMod val="60000"/>
                      <a:lumOff val="40000"/>
                    </a:srgbClr>
                  </a:solidFill>
                  <a:effectLst/>
                  <a:uLnTx/>
                  <a:uFillTx/>
                  <a:latin typeface="Calibri" panose="020F0502020204030204"/>
                  <a:ea typeface="等线" panose="02010600030101010101" pitchFamily="2" charset="-122"/>
                  <a:cs typeface="+mn-cs"/>
                </a:rPr>
                <a:t>01</a:t>
              </a:r>
              <a:endParaRPr kumimoji="0" lang="zh-CN" altLang="en-US" sz="2800" b="1" i="0" u="none" strike="noStrike" kern="1200" cap="none" spc="0" normalizeH="0" baseline="0" noProof="0" dirty="0">
                <a:ln w="10541" cmpd="sng">
                  <a:noFill/>
                  <a:prstDash val="solid"/>
                </a:ln>
                <a:solidFill>
                  <a:srgbClr val="5B9BD5">
                    <a:lumMod val="60000"/>
                    <a:lumOff val="40000"/>
                  </a:srgbClr>
                </a:solidFill>
                <a:effectLst/>
                <a:uLnTx/>
                <a:uFillTx/>
                <a:latin typeface="Calibri" panose="020F0502020204030204"/>
                <a:ea typeface="等线" panose="02010600030101010101" pitchFamily="2" charset="-122"/>
                <a:cs typeface="+mn-cs"/>
              </a:endParaRPr>
            </a:p>
          </p:txBody>
        </p:sp>
        <p:sp>
          <p:nvSpPr>
            <p:cNvPr id="46" name="任意多边形 45"/>
            <p:cNvSpPr/>
            <p:nvPr/>
          </p:nvSpPr>
          <p:spPr>
            <a:xfrm>
              <a:off x="2193926" y="2595439"/>
              <a:ext cx="1223963" cy="917972"/>
            </a:xfrm>
            <a:custGeom>
              <a:avLst/>
              <a:gdLst>
                <a:gd name="connsiteX0" fmla="*/ 196422 w 1178510"/>
                <a:gd name="connsiteY0" fmla="*/ 0 h 1553488"/>
                <a:gd name="connsiteX1" fmla="*/ 982088 w 1178510"/>
                <a:gd name="connsiteY1" fmla="*/ 0 h 1553488"/>
                <a:gd name="connsiteX2" fmla="*/ 1178510 w 1178510"/>
                <a:gd name="connsiteY2" fmla="*/ 196422 h 1553488"/>
                <a:gd name="connsiteX3" fmla="*/ 1178510 w 1178510"/>
                <a:gd name="connsiteY3" fmla="*/ 1357066 h 1553488"/>
                <a:gd name="connsiteX4" fmla="*/ 982088 w 1178510"/>
                <a:gd name="connsiteY4" fmla="*/ 1553488 h 1553488"/>
                <a:gd name="connsiteX5" fmla="*/ 196422 w 1178510"/>
                <a:gd name="connsiteY5" fmla="*/ 1553488 h 1553488"/>
                <a:gd name="connsiteX6" fmla="*/ 0 w 1178510"/>
                <a:gd name="connsiteY6" fmla="*/ 1357066 h 1553488"/>
                <a:gd name="connsiteX7" fmla="*/ 0 w 1178510"/>
                <a:gd name="connsiteY7" fmla="*/ 196422 h 1553488"/>
                <a:gd name="connsiteX8" fmla="*/ 196422 w 1178510"/>
                <a:gd name="connsiteY8" fmla="*/ 0 h 1553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78510" h="1553488">
                  <a:moveTo>
                    <a:pt x="196422" y="0"/>
                  </a:moveTo>
                  <a:lnTo>
                    <a:pt x="982088" y="0"/>
                  </a:lnTo>
                  <a:cubicBezTo>
                    <a:pt x="1090569" y="0"/>
                    <a:pt x="1178510" y="87941"/>
                    <a:pt x="1178510" y="196422"/>
                  </a:cubicBezTo>
                  <a:lnTo>
                    <a:pt x="1178510" y="1357066"/>
                  </a:lnTo>
                  <a:cubicBezTo>
                    <a:pt x="1178510" y="1465547"/>
                    <a:pt x="1090569" y="1553488"/>
                    <a:pt x="982088" y="1553488"/>
                  </a:cubicBezTo>
                  <a:lnTo>
                    <a:pt x="196422" y="1553488"/>
                  </a:lnTo>
                  <a:cubicBezTo>
                    <a:pt x="87941" y="1553488"/>
                    <a:pt x="0" y="1465547"/>
                    <a:pt x="0" y="1357066"/>
                  </a:cubicBezTo>
                  <a:lnTo>
                    <a:pt x="0" y="196422"/>
                  </a:lnTo>
                  <a:cubicBezTo>
                    <a:pt x="0" y="87941"/>
                    <a:pt x="87941" y="0"/>
                    <a:pt x="196422" y="0"/>
                  </a:cubicBezTo>
                  <a:close/>
                </a:path>
              </a:pathLst>
            </a:custGeom>
            <a:solidFill>
              <a:schemeClr val="accent1">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white"/>
                  </a:solidFill>
                  <a:effectLst/>
                  <a:uLnTx/>
                  <a:uFillTx/>
                  <a:latin typeface="微软雅黑" panose="020B0503020204020204" pitchFamily="34" charset="-122"/>
                  <a:ea typeface="等线" panose="02010600030101010101" pitchFamily="2" charset="-122"/>
                  <a:cs typeface="+mn-cs"/>
                </a:rPr>
                <a:t>文本</a:t>
              </a:r>
            </a:p>
          </p:txBody>
        </p:sp>
      </p:grpSp>
      <p:grpSp>
        <p:nvGrpSpPr>
          <p:cNvPr id="3" name="组合 2"/>
          <p:cNvGrpSpPr/>
          <p:nvPr/>
        </p:nvGrpSpPr>
        <p:grpSpPr>
          <a:xfrm>
            <a:off x="3327400" y="1203598"/>
            <a:ext cx="2493963" cy="1980010"/>
            <a:chOff x="3327400" y="1203598"/>
            <a:chExt cx="2493963" cy="1980010"/>
          </a:xfrm>
        </p:grpSpPr>
        <p:sp>
          <p:nvSpPr>
            <p:cNvPr id="42" name="任意多边形 41"/>
            <p:cNvSpPr/>
            <p:nvPr/>
          </p:nvSpPr>
          <p:spPr>
            <a:xfrm>
              <a:off x="4691063" y="1203598"/>
              <a:ext cx="1130300" cy="1044179"/>
            </a:xfrm>
            <a:custGeom>
              <a:avLst/>
              <a:gdLst>
                <a:gd name="connsiteX0" fmla="*/ 508904 w 1339215"/>
                <a:gd name="connsiteY0" fmla="*/ 0 h 1392783"/>
                <a:gd name="connsiteX1" fmla="*/ 1205291 w 1339215"/>
                <a:gd name="connsiteY1" fmla="*/ 0 h 1392783"/>
                <a:gd name="connsiteX2" fmla="*/ 1339215 w 1339215"/>
                <a:gd name="connsiteY2" fmla="*/ 133924 h 1392783"/>
                <a:gd name="connsiteX3" fmla="*/ 1339215 w 1339215"/>
                <a:gd name="connsiteY3" fmla="*/ 669605 h 1392783"/>
                <a:gd name="connsiteX4" fmla="*/ 1205291 w 1339215"/>
                <a:gd name="connsiteY4" fmla="*/ 803529 h 1392783"/>
                <a:gd name="connsiteX5" fmla="*/ 857098 w 1339215"/>
                <a:gd name="connsiteY5" fmla="*/ 803529 h 1392783"/>
                <a:gd name="connsiteX6" fmla="*/ 607115 w 1339215"/>
                <a:gd name="connsiteY6" fmla="*/ 803529 h 1392783"/>
                <a:gd name="connsiteX7" fmla="*/ 428549 w 1339215"/>
                <a:gd name="connsiteY7" fmla="*/ 982095 h 1392783"/>
                <a:gd name="connsiteX8" fmla="*/ 428549 w 1339215"/>
                <a:gd name="connsiteY8" fmla="*/ 1392783 h 1392783"/>
                <a:gd name="connsiteX9" fmla="*/ 133924 w 1339215"/>
                <a:gd name="connsiteY9" fmla="*/ 1392783 h 1392783"/>
                <a:gd name="connsiteX10" fmla="*/ 0 w 1339215"/>
                <a:gd name="connsiteY10" fmla="*/ 1258859 h 1392783"/>
                <a:gd name="connsiteX11" fmla="*/ 0 w 1339215"/>
                <a:gd name="connsiteY11" fmla="*/ 910666 h 1392783"/>
                <a:gd name="connsiteX12" fmla="*/ 196414 w 1339215"/>
                <a:gd name="connsiteY12" fmla="*/ 910666 h 1392783"/>
                <a:gd name="connsiteX13" fmla="*/ 374980 w 1339215"/>
                <a:gd name="connsiteY13" fmla="*/ 732100 h 1392783"/>
                <a:gd name="connsiteX14" fmla="*/ 374980 w 1339215"/>
                <a:gd name="connsiteY14" fmla="*/ 669605 h 1392783"/>
                <a:gd name="connsiteX15" fmla="*/ 374980 w 1339215"/>
                <a:gd name="connsiteY15" fmla="*/ 589254 h 1392783"/>
                <a:gd name="connsiteX16" fmla="*/ 374980 w 1339215"/>
                <a:gd name="connsiteY16" fmla="*/ 133924 h 1392783"/>
                <a:gd name="connsiteX17" fmla="*/ 508904 w 1339215"/>
                <a:gd name="connsiteY17" fmla="*/ 0 h 1392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339215" h="1392783">
                  <a:moveTo>
                    <a:pt x="508904" y="0"/>
                  </a:moveTo>
                  <a:lnTo>
                    <a:pt x="1205291" y="0"/>
                  </a:lnTo>
                  <a:cubicBezTo>
                    <a:pt x="1279255" y="0"/>
                    <a:pt x="1339215" y="59960"/>
                    <a:pt x="1339215" y="133924"/>
                  </a:cubicBezTo>
                  <a:lnTo>
                    <a:pt x="1339215" y="669605"/>
                  </a:lnTo>
                  <a:cubicBezTo>
                    <a:pt x="1339215" y="743569"/>
                    <a:pt x="1279255" y="803529"/>
                    <a:pt x="1205291" y="803529"/>
                  </a:cubicBezTo>
                  <a:lnTo>
                    <a:pt x="857098" y="803529"/>
                  </a:lnTo>
                  <a:lnTo>
                    <a:pt x="607115" y="803529"/>
                  </a:lnTo>
                  <a:cubicBezTo>
                    <a:pt x="508496" y="803529"/>
                    <a:pt x="428549" y="883476"/>
                    <a:pt x="428549" y="982095"/>
                  </a:cubicBezTo>
                  <a:lnTo>
                    <a:pt x="428549" y="1392783"/>
                  </a:lnTo>
                  <a:lnTo>
                    <a:pt x="133924" y="1392783"/>
                  </a:lnTo>
                  <a:cubicBezTo>
                    <a:pt x="59960" y="1392783"/>
                    <a:pt x="0" y="1332823"/>
                    <a:pt x="0" y="1258859"/>
                  </a:cubicBezTo>
                  <a:lnTo>
                    <a:pt x="0" y="910666"/>
                  </a:lnTo>
                  <a:lnTo>
                    <a:pt x="196414" y="910666"/>
                  </a:lnTo>
                  <a:cubicBezTo>
                    <a:pt x="295033" y="910666"/>
                    <a:pt x="374980" y="830719"/>
                    <a:pt x="374980" y="732100"/>
                  </a:cubicBezTo>
                  <a:lnTo>
                    <a:pt x="374980" y="669605"/>
                  </a:lnTo>
                  <a:lnTo>
                    <a:pt x="374980" y="589254"/>
                  </a:lnTo>
                  <a:lnTo>
                    <a:pt x="374980" y="133924"/>
                  </a:lnTo>
                  <a:cubicBezTo>
                    <a:pt x="374980" y="59960"/>
                    <a:pt x="434940" y="0"/>
                    <a:pt x="508904"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TW" altLang="en-US" sz="1350" b="0" i="0" u="none" strike="noStrike" kern="1200" cap="none" spc="0" normalizeH="0" baseline="0" noProof="0">
                <a:ln>
                  <a:noFill/>
                </a:ln>
                <a:solidFill>
                  <a:prstClr val="white"/>
                </a:solidFill>
                <a:effectLst/>
                <a:uLnTx/>
                <a:uFillTx/>
                <a:latin typeface="Calibri" panose="020F0502020204030204"/>
                <a:ea typeface="PMingLiU" panose="02020500000000000000" pitchFamily="18" charset="-120"/>
                <a:cs typeface="+mn-cs"/>
              </a:endParaRPr>
            </a:p>
          </p:txBody>
        </p:sp>
        <p:sp>
          <p:nvSpPr>
            <p:cNvPr id="34" name="任意多边形 33"/>
            <p:cNvSpPr/>
            <p:nvPr/>
          </p:nvSpPr>
          <p:spPr>
            <a:xfrm>
              <a:off x="5093612" y="1265405"/>
              <a:ext cx="638970" cy="479228"/>
            </a:xfrm>
            <a:custGeom>
              <a:avLst/>
              <a:gdLst>
                <a:gd name="connsiteX0" fmla="*/ 106497 w 638970"/>
                <a:gd name="connsiteY0" fmla="*/ 0 h 638970"/>
                <a:gd name="connsiteX1" fmla="*/ 532473 w 638970"/>
                <a:gd name="connsiteY1" fmla="*/ 0 h 638970"/>
                <a:gd name="connsiteX2" fmla="*/ 638970 w 638970"/>
                <a:gd name="connsiteY2" fmla="*/ 106497 h 638970"/>
                <a:gd name="connsiteX3" fmla="*/ 638970 w 638970"/>
                <a:gd name="connsiteY3" fmla="*/ 532473 h 638970"/>
                <a:gd name="connsiteX4" fmla="*/ 532473 w 638970"/>
                <a:gd name="connsiteY4" fmla="*/ 638970 h 638970"/>
                <a:gd name="connsiteX5" fmla="*/ 106497 w 638970"/>
                <a:gd name="connsiteY5" fmla="*/ 638970 h 638970"/>
                <a:gd name="connsiteX6" fmla="*/ 0 w 638970"/>
                <a:gd name="connsiteY6" fmla="*/ 532473 h 638970"/>
                <a:gd name="connsiteX7" fmla="*/ 0 w 638970"/>
                <a:gd name="connsiteY7" fmla="*/ 106497 h 638970"/>
                <a:gd name="connsiteX8" fmla="*/ 106497 w 638970"/>
                <a:gd name="connsiteY8" fmla="*/ 0 h 638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8970" h="638970">
                  <a:moveTo>
                    <a:pt x="106497" y="0"/>
                  </a:moveTo>
                  <a:lnTo>
                    <a:pt x="532473" y="0"/>
                  </a:lnTo>
                  <a:cubicBezTo>
                    <a:pt x="591290" y="0"/>
                    <a:pt x="638970" y="47680"/>
                    <a:pt x="638970" y="106497"/>
                  </a:cubicBezTo>
                  <a:lnTo>
                    <a:pt x="638970" y="532473"/>
                  </a:lnTo>
                  <a:cubicBezTo>
                    <a:pt x="638970" y="591290"/>
                    <a:pt x="591290" y="638970"/>
                    <a:pt x="532473" y="638970"/>
                  </a:cubicBezTo>
                  <a:lnTo>
                    <a:pt x="106497" y="638970"/>
                  </a:lnTo>
                  <a:cubicBezTo>
                    <a:pt x="47680" y="638970"/>
                    <a:pt x="0" y="591290"/>
                    <a:pt x="0" y="532473"/>
                  </a:cubicBezTo>
                  <a:lnTo>
                    <a:pt x="0" y="106497"/>
                  </a:lnTo>
                  <a:cubicBezTo>
                    <a:pt x="0" y="47680"/>
                    <a:pt x="47680" y="0"/>
                    <a:pt x="106497" y="0"/>
                  </a:cubicBezTo>
                  <a:close/>
                </a:path>
              </a:pathLst>
            </a:custGeom>
            <a:solidFill>
              <a:schemeClr val="bg1"/>
            </a:solidFill>
            <a:ln>
              <a:noFill/>
            </a:ln>
            <a:effectLst>
              <a:innerShdw blurRad="63500" dist="25400" dir="3780000">
                <a:prstClr val="black">
                  <a:alpha val="21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w="10541" cmpd="sng">
                    <a:noFill/>
                    <a:prstDash val="solid"/>
                  </a:ln>
                  <a:solidFill>
                    <a:srgbClr val="5B9BD5"/>
                  </a:solidFill>
                  <a:effectLst/>
                  <a:uLnTx/>
                  <a:uFillTx/>
                  <a:latin typeface="Calibri" panose="020F0502020204030204"/>
                  <a:ea typeface="等线" panose="02010600030101010101" pitchFamily="2" charset="-122"/>
                  <a:cs typeface="+mn-cs"/>
                </a:rPr>
                <a:t>02</a:t>
              </a:r>
              <a:endParaRPr kumimoji="0" lang="zh-CN" altLang="en-US" sz="3200" b="1" i="0" u="none" strike="noStrike" kern="1200" cap="none" spc="0" normalizeH="0" baseline="0" noProof="0" dirty="0">
                <a:ln w="10541" cmpd="sng">
                  <a:noFill/>
                  <a:prstDash val="solid"/>
                </a:ln>
                <a:solidFill>
                  <a:srgbClr val="5B9BD5"/>
                </a:solidFill>
                <a:effectLst/>
                <a:uLnTx/>
                <a:uFillTx/>
                <a:latin typeface="Calibri" panose="020F0502020204030204"/>
                <a:ea typeface="等线" panose="02010600030101010101" pitchFamily="2" charset="-122"/>
                <a:cs typeface="+mn-cs"/>
              </a:endParaRPr>
            </a:p>
          </p:txBody>
        </p:sp>
        <p:sp>
          <p:nvSpPr>
            <p:cNvPr id="54" name="任意多边形 53"/>
            <p:cNvSpPr/>
            <p:nvPr/>
          </p:nvSpPr>
          <p:spPr>
            <a:xfrm>
              <a:off x="3327400" y="1887017"/>
              <a:ext cx="1728788" cy="1296591"/>
            </a:xfrm>
            <a:custGeom>
              <a:avLst/>
              <a:gdLst>
                <a:gd name="connsiteX0" fmla="*/ 285705 w 1714196"/>
                <a:gd name="connsiteY0" fmla="*/ 0 h 2035606"/>
                <a:gd name="connsiteX1" fmla="*/ 1428491 w 1714196"/>
                <a:gd name="connsiteY1" fmla="*/ 0 h 2035606"/>
                <a:gd name="connsiteX2" fmla="*/ 1714196 w 1714196"/>
                <a:gd name="connsiteY2" fmla="*/ 285705 h 2035606"/>
                <a:gd name="connsiteX3" fmla="*/ 1714196 w 1714196"/>
                <a:gd name="connsiteY3" fmla="*/ 1749901 h 2035606"/>
                <a:gd name="connsiteX4" fmla="*/ 1428491 w 1714196"/>
                <a:gd name="connsiteY4" fmla="*/ 2035606 h 2035606"/>
                <a:gd name="connsiteX5" fmla="*/ 285705 w 1714196"/>
                <a:gd name="connsiteY5" fmla="*/ 2035606 h 2035606"/>
                <a:gd name="connsiteX6" fmla="*/ 0 w 1714196"/>
                <a:gd name="connsiteY6" fmla="*/ 1749901 h 2035606"/>
                <a:gd name="connsiteX7" fmla="*/ 0 w 1714196"/>
                <a:gd name="connsiteY7" fmla="*/ 285705 h 2035606"/>
                <a:gd name="connsiteX8" fmla="*/ 285705 w 1714196"/>
                <a:gd name="connsiteY8" fmla="*/ 0 h 2035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4196" h="2035606">
                  <a:moveTo>
                    <a:pt x="285705" y="0"/>
                  </a:moveTo>
                  <a:lnTo>
                    <a:pt x="1428491" y="0"/>
                  </a:lnTo>
                  <a:cubicBezTo>
                    <a:pt x="1586282" y="0"/>
                    <a:pt x="1714196" y="127914"/>
                    <a:pt x="1714196" y="285705"/>
                  </a:cubicBezTo>
                  <a:lnTo>
                    <a:pt x="1714196" y="1749901"/>
                  </a:lnTo>
                  <a:cubicBezTo>
                    <a:pt x="1714196" y="1907692"/>
                    <a:pt x="1586282" y="2035606"/>
                    <a:pt x="1428491" y="2035606"/>
                  </a:cubicBezTo>
                  <a:lnTo>
                    <a:pt x="285705" y="2035606"/>
                  </a:lnTo>
                  <a:cubicBezTo>
                    <a:pt x="127914" y="2035606"/>
                    <a:pt x="0" y="1907692"/>
                    <a:pt x="0" y="1749901"/>
                  </a:cubicBezTo>
                  <a:lnTo>
                    <a:pt x="0" y="285705"/>
                  </a:lnTo>
                  <a:cubicBezTo>
                    <a:pt x="0" y="127914"/>
                    <a:pt x="127914" y="0"/>
                    <a:pt x="285705"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white"/>
                  </a:solidFill>
                  <a:effectLst/>
                  <a:uLnTx/>
                  <a:uFillTx/>
                  <a:latin typeface="微软雅黑" panose="020B0503020204020204" pitchFamily="34" charset="-122"/>
                  <a:ea typeface="等线" panose="02010600030101010101" pitchFamily="2" charset="-122"/>
                  <a:cs typeface="+mn-cs"/>
                </a:rPr>
                <a:t>文本</a:t>
              </a:r>
            </a:p>
          </p:txBody>
        </p:sp>
      </p:grpSp>
      <p:grpSp>
        <p:nvGrpSpPr>
          <p:cNvPr id="4" name="组合 3"/>
          <p:cNvGrpSpPr/>
          <p:nvPr/>
        </p:nvGrpSpPr>
        <p:grpSpPr>
          <a:xfrm>
            <a:off x="3890963" y="3378870"/>
            <a:ext cx="1544637" cy="1090613"/>
            <a:chOff x="3890963" y="3378870"/>
            <a:chExt cx="1544637" cy="1090613"/>
          </a:xfrm>
        </p:grpSpPr>
        <p:sp>
          <p:nvSpPr>
            <p:cNvPr id="40" name="任意多边形 39"/>
            <p:cNvSpPr/>
            <p:nvPr/>
          </p:nvSpPr>
          <p:spPr>
            <a:xfrm rot="16200000" flipH="1" flipV="1">
              <a:off x="4679950" y="3713833"/>
              <a:ext cx="647700" cy="863600"/>
            </a:xfrm>
            <a:custGeom>
              <a:avLst/>
              <a:gdLst>
                <a:gd name="connsiteX0" fmla="*/ 0 w 806805"/>
                <a:gd name="connsiteY0" fmla="*/ 801149 h 1176129"/>
                <a:gd name="connsiteX1" fmla="*/ 0 w 806805"/>
                <a:gd name="connsiteY1" fmla="*/ 1079922 h 1176129"/>
                <a:gd name="connsiteX2" fmla="*/ 96207 w 806805"/>
                <a:gd name="connsiteY2" fmla="*/ 1176129 h 1176129"/>
                <a:gd name="connsiteX3" fmla="*/ 337810 w 806805"/>
                <a:gd name="connsiteY3" fmla="*/ 1176129 h 1176129"/>
                <a:gd name="connsiteX4" fmla="*/ 337810 w 806805"/>
                <a:gd name="connsiteY4" fmla="*/ 769628 h 1176129"/>
                <a:gd name="connsiteX5" fmla="*/ 343752 w 806805"/>
                <a:gd name="connsiteY5" fmla="*/ 740194 h 1176129"/>
                <a:gd name="connsiteX6" fmla="*/ 347329 w 806805"/>
                <a:gd name="connsiteY6" fmla="*/ 734888 h 1176129"/>
                <a:gd name="connsiteX7" fmla="*/ 360020 w 806805"/>
                <a:gd name="connsiteY7" fmla="*/ 743445 h 1176129"/>
                <a:gd name="connsiteX8" fmla="*/ 392290 w 806805"/>
                <a:gd name="connsiteY8" fmla="*/ 749960 h 1176129"/>
                <a:gd name="connsiteX9" fmla="*/ 723900 w 806805"/>
                <a:gd name="connsiteY9" fmla="*/ 749960 h 1176129"/>
                <a:gd name="connsiteX10" fmla="*/ 806805 w 806805"/>
                <a:gd name="connsiteY10" fmla="*/ 667055 h 1176129"/>
                <a:gd name="connsiteX11" fmla="*/ 806805 w 806805"/>
                <a:gd name="connsiteY11" fmla="*/ 82905 h 1176129"/>
                <a:gd name="connsiteX12" fmla="*/ 723900 w 806805"/>
                <a:gd name="connsiteY12" fmla="*/ 0 h 1176129"/>
                <a:gd name="connsiteX13" fmla="*/ 392290 w 806805"/>
                <a:gd name="connsiteY13" fmla="*/ 0 h 1176129"/>
                <a:gd name="connsiteX14" fmla="*/ 309385 w 806805"/>
                <a:gd name="connsiteY14" fmla="*/ 82905 h 1176129"/>
                <a:gd name="connsiteX15" fmla="*/ 309385 w 806805"/>
                <a:gd name="connsiteY15" fmla="*/ 667055 h 1176129"/>
                <a:gd name="connsiteX16" fmla="*/ 309386 w 806805"/>
                <a:gd name="connsiteY16" fmla="*/ 667058 h 1176129"/>
                <a:gd name="connsiteX17" fmla="*/ 309386 w 806805"/>
                <a:gd name="connsiteY17" fmla="*/ 716968 h 1176129"/>
                <a:gd name="connsiteX18" fmla="*/ 225204 w 806805"/>
                <a:gd name="connsiteY18" fmla="*/ 801149 h 1176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06805" h="1176129">
                  <a:moveTo>
                    <a:pt x="0" y="801149"/>
                  </a:moveTo>
                  <a:lnTo>
                    <a:pt x="0" y="1079922"/>
                  </a:lnTo>
                  <a:cubicBezTo>
                    <a:pt x="0" y="1133056"/>
                    <a:pt x="43073" y="1176129"/>
                    <a:pt x="96207" y="1176129"/>
                  </a:cubicBezTo>
                  <a:lnTo>
                    <a:pt x="337810" y="1176129"/>
                  </a:lnTo>
                  <a:lnTo>
                    <a:pt x="337810" y="769628"/>
                  </a:lnTo>
                  <a:cubicBezTo>
                    <a:pt x="337810" y="759187"/>
                    <a:pt x="339926" y="749240"/>
                    <a:pt x="343752" y="740194"/>
                  </a:cubicBezTo>
                  <a:lnTo>
                    <a:pt x="347329" y="734888"/>
                  </a:lnTo>
                  <a:lnTo>
                    <a:pt x="360020" y="743445"/>
                  </a:lnTo>
                  <a:cubicBezTo>
                    <a:pt x="369939" y="747640"/>
                    <a:pt x="380844" y="749960"/>
                    <a:pt x="392290" y="749960"/>
                  </a:cubicBezTo>
                  <a:lnTo>
                    <a:pt x="723900" y="749960"/>
                  </a:lnTo>
                  <a:cubicBezTo>
                    <a:pt x="769687" y="749960"/>
                    <a:pt x="806805" y="712842"/>
                    <a:pt x="806805" y="667055"/>
                  </a:cubicBezTo>
                  <a:lnTo>
                    <a:pt x="806805" y="82905"/>
                  </a:lnTo>
                  <a:cubicBezTo>
                    <a:pt x="806805" y="37118"/>
                    <a:pt x="769687" y="0"/>
                    <a:pt x="723900" y="0"/>
                  </a:cubicBezTo>
                  <a:lnTo>
                    <a:pt x="392290" y="0"/>
                  </a:lnTo>
                  <a:cubicBezTo>
                    <a:pt x="346503" y="0"/>
                    <a:pt x="309385" y="37118"/>
                    <a:pt x="309385" y="82905"/>
                  </a:cubicBezTo>
                  <a:lnTo>
                    <a:pt x="309385" y="667055"/>
                  </a:lnTo>
                  <a:lnTo>
                    <a:pt x="309386" y="667058"/>
                  </a:lnTo>
                  <a:lnTo>
                    <a:pt x="309386" y="716968"/>
                  </a:lnTo>
                  <a:cubicBezTo>
                    <a:pt x="309386" y="763460"/>
                    <a:pt x="271696" y="801149"/>
                    <a:pt x="225204" y="801149"/>
                  </a:cubicBez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TW" altLang="en-US" sz="1350" b="0" i="0" u="none" strike="noStrike" kern="1200" cap="none" spc="0" normalizeH="0" baseline="0" noProof="0">
                <a:ln>
                  <a:noFill/>
                </a:ln>
                <a:solidFill>
                  <a:prstClr val="white"/>
                </a:solidFill>
                <a:effectLst/>
                <a:uLnTx/>
                <a:uFillTx/>
                <a:latin typeface="Calibri" panose="020F0502020204030204"/>
                <a:ea typeface="PMingLiU" panose="02020500000000000000" pitchFamily="18" charset="-120"/>
                <a:cs typeface="+mn-cs"/>
              </a:endParaRPr>
            </a:p>
          </p:txBody>
        </p:sp>
        <p:sp>
          <p:nvSpPr>
            <p:cNvPr id="35" name="任意多边形 34"/>
            <p:cNvSpPr/>
            <p:nvPr/>
          </p:nvSpPr>
          <p:spPr>
            <a:xfrm>
              <a:off x="4988573" y="4130190"/>
              <a:ext cx="360000" cy="268955"/>
            </a:xfrm>
            <a:custGeom>
              <a:avLst/>
              <a:gdLst>
                <a:gd name="connsiteX0" fmla="*/ 59769 w 479228"/>
                <a:gd name="connsiteY0" fmla="*/ 0 h 358606"/>
                <a:gd name="connsiteX1" fmla="*/ 419459 w 479228"/>
                <a:gd name="connsiteY1" fmla="*/ 0 h 358606"/>
                <a:gd name="connsiteX2" fmla="*/ 479228 w 479228"/>
                <a:gd name="connsiteY2" fmla="*/ 59769 h 358606"/>
                <a:gd name="connsiteX3" fmla="*/ 479228 w 479228"/>
                <a:gd name="connsiteY3" fmla="*/ 298837 h 358606"/>
                <a:gd name="connsiteX4" fmla="*/ 419459 w 479228"/>
                <a:gd name="connsiteY4" fmla="*/ 358606 h 358606"/>
                <a:gd name="connsiteX5" fmla="*/ 59769 w 479228"/>
                <a:gd name="connsiteY5" fmla="*/ 358606 h 358606"/>
                <a:gd name="connsiteX6" fmla="*/ 0 w 479228"/>
                <a:gd name="connsiteY6" fmla="*/ 298837 h 358606"/>
                <a:gd name="connsiteX7" fmla="*/ 0 w 479228"/>
                <a:gd name="connsiteY7" fmla="*/ 59769 h 358606"/>
                <a:gd name="connsiteX8" fmla="*/ 59769 w 479228"/>
                <a:gd name="connsiteY8" fmla="*/ 0 h 358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9228" h="358606">
                  <a:moveTo>
                    <a:pt x="59769" y="0"/>
                  </a:moveTo>
                  <a:lnTo>
                    <a:pt x="419459" y="0"/>
                  </a:lnTo>
                  <a:cubicBezTo>
                    <a:pt x="452469" y="0"/>
                    <a:pt x="479228" y="26759"/>
                    <a:pt x="479228" y="59769"/>
                  </a:cubicBezTo>
                  <a:lnTo>
                    <a:pt x="479228" y="298837"/>
                  </a:lnTo>
                  <a:cubicBezTo>
                    <a:pt x="479228" y="331847"/>
                    <a:pt x="452469" y="358606"/>
                    <a:pt x="419459" y="358606"/>
                  </a:cubicBezTo>
                  <a:lnTo>
                    <a:pt x="59769" y="358606"/>
                  </a:lnTo>
                  <a:cubicBezTo>
                    <a:pt x="26759" y="358606"/>
                    <a:pt x="0" y="331847"/>
                    <a:pt x="0" y="298837"/>
                  </a:cubicBezTo>
                  <a:lnTo>
                    <a:pt x="0" y="59769"/>
                  </a:lnTo>
                  <a:cubicBezTo>
                    <a:pt x="0" y="26759"/>
                    <a:pt x="26759" y="0"/>
                    <a:pt x="59769" y="0"/>
                  </a:cubicBezTo>
                  <a:close/>
                </a:path>
              </a:pathLst>
            </a:custGeom>
            <a:solidFill>
              <a:schemeClr val="bg1"/>
            </a:solidFill>
            <a:ln>
              <a:noFill/>
            </a:ln>
            <a:effectLst>
              <a:innerShdw blurRad="63500" dist="25400" dir="3780000">
                <a:prstClr val="black">
                  <a:alpha val="21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dirty="0">
                  <a:ln w="10541" cmpd="sng">
                    <a:noFill/>
                    <a:prstDash val="solid"/>
                  </a:ln>
                  <a:solidFill>
                    <a:srgbClr val="5B9BD5">
                      <a:lumMod val="75000"/>
                    </a:srgbClr>
                  </a:solidFill>
                  <a:effectLst/>
                  <a:uLnTx/>
                  <a:uFillTx/>
                  <a:latin typeface="Calibri" panose="020F0502020204030204"/>
                  <a:ea typeface="等线" panose="02010600030101010101" pitchFamily="2" charset="-122"/>
                  <a:cs typeface="+mn-cs"/>
                </a:rPr>
                <a:t>03</a:t>
              </a:r>
              <a:endParaRPr kumimoji="0" lang="zh-CN" altLang="en-US" sz="2400" b="1" i="0" u="none" strike="noStrike" kern="1200" cap="none" spc="0" normalizeH="0" baseline="0" noProof="0" dirty="0">
                <a:ln w="10541" cmpd="sng">
                  <a:noFill/>
                  <a:prstDash val="solid"/>
                </a:ln>
                <a:solidFill>
                  <a:srgbClr val="5B9BD5">
                    <a:lumMod val="75000"/>
                  </a:srgbClr>
                </a:solidFill>
                <a:effectLst/>
                <a:uLnTx/>
                <a:uFillTx/>
                <a:latin typeface="Calibri" panose="020F0502020204030204"/>
                <a:ea typeface="等线" panose="02010600030101010101" pitchFamily="2" charset="-122"/>
                <a:cs typeface="+mn-cs"/>
              </a:endParaRPr>
            </a:p>
          </p:txBody>
        </p:sp>
        <p:sp>
          <p:nvSpPr>
            <p:cNvPr id="53" name="任意多边形 52"/>
            <p:cNvSpPr/>
            <p:nvPr/>
          </p:nvSpPr>
          <p:spPr>
            <a:xfrm>
              <a:off x="3890963" y="3378870"/>
              <a:ext cx="963612" cy="741759"/>
            </a:xfrm>
            <a:custGeom>
              <a:avLst/>
              <a:gdLst>
                <a:gd name="connsiteX0" fmla="*/ 160709 w 964237"/>
                <a:gd name="connsiteY0" fmla="*/ 0 h 1046227"/>
                <a:gd name="connsiteX1" fmla="*/ 803528 w 964237"/>
                <a:gd name="connsiteY1" fmla="*/ 0 h 1046227"/>
                <a:gd name="connsiteX2" fmla="*/ 964237 w 964237"/>
                <a:gd name="connsiteY2" fmla="*/ 160709 h 1046227"/>
                <a:gd name="connsiteX3" fmla="*/ 964237 w 964237"/>
                <a:gd name="connsiteY3" fmla="*/ 885518 h 1046227"/>
                <a:gd name="connsiteX4" fmla="*/ 803528 w 964237"/>
                <a:gd name="connsiteY4" fmla="*/ 1046227 h 1046227"/>
                <a:gd name="connsiteX5" fmla="*/ 160709 w 964237"/>
                <a:gd name="connsiteY5" fmla="*/ 1046227 h 1046227"/>
                <a:gd name="connsiteX6" fmla="*/ 0 w 964237"/>
                <a:gd name="connsiteY6" fmla="*/ 885518 h 1046227"/>
                <a:gd name="connsiteX7" fmla="*/ 0 w 964237"/>
                <a:gd name="connsiteY7" fmla="*/ 160709 h 1046227"/>
                <a:gd name="connsiteX8" fmla="*/ 160709 w 964237"/>
                <a:gd name="connsiteY8" fmla="*/ 0 h 1046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64237" h="1046227">
                  <a:moveTo>
                    <a:pt x="160709" y="0"/>
                  </a:moveTo>
                  <a:lnTo>
                    <a:pt x="803528" y="0"/>
                  </a:lnTo>
                  <a:cubicBezTo>
                    <a:pt x="892285" y="0"/>
                    <a:pt x="964237" y="71952"/>
                    <a:pt x="964237" y="160709"/>
                  </a:cubicBezTo>
                  <a:lnTo>
                    <a:pt x="964237" y="885518"/>
                  </a:lnTo>
                  <a:cubicBezTo>
                    <a:pt x="964237" y="974275"/>
                    <a:pt x="892285" y="1046227"/>
                    <a:pt x="803528" y="1046227"/>
                  </a:cubicBezTo>
                  <a:lnTo>
                    <a:pt x="160709" y="1046227"/>
                  </a:lnTo>
                  <a:cubicBezTo>
                    <a:pt x="71952" y="1046227"/>
                    <a:pt x="0" y="974275"/>
                    <a:pt x="0" y="885518"/>
                  </a:cubicBezTo>
                  <a:lnTo>
                    <a:pt x="0" y="160709"/>
                  </a:lnTo>
                  <a:cubicBezTo>
                    <a:pt x="0" y="71952"/>
                    <a:pt x="71952" y="0"/>
                    <a:pt x="160709" y="0"/>
                  </a:cubicBezTo>
                  <a:close/>
                </a:path>
              </a:pathLst>
            </a:cu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white"/>
                  </a:solidFill>
                  <a:effectLst/>
                  <a:uLnTx/>
                  <a:uFillTx/>
                  <a:latin typeface="微软雅黑" panose="020B0503020204020204" pitchFamily="34" charset="-122"/>
                  <a:ea typeface="等线" panose="02010600030101010101" pitchFamily="2" charset="-122"/>
                  <a:cs typeface="+mn-cs"/>
                </a:rPr>
                <a:t>文本</a:t>
              </a:r>
            </a:p>
          </p:txBody>
        </p:sp>
      </p:grpSp>
      <p:cxnSp>
        <p:nvCxnSpPr>
          <p:cNvPr id="17" name="直線單箭頭接點 32"/>
          <p:cNvCxnSpPr/>
          <p:nvPr/>
        </p:nvCxnSpPr>
        <p:spPr>
          <a:xfrm>
            <a:off x="5060950" y="2481139"/>
            <a:ext cx="1079500" cy="1190"/>
          </a:xfrm>
          <a:prstGeom prst="straightConnector1">
            <a:avLst/>
          </a:prstGeom>
          <a:ln w="19050">
            <a:solidFill>
              <a:schemeClr val="bg1">
                <a:lumMod val="85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18" name="圆角矩形 17"/>
          <p:cNvSpPr/>
          <p:nvPr/>
        </p:nvSpPr>
        <p:spPr>
          <a:xfrm>
            <a:off x="6130924" y="1560786"/>
            <a:ext cx="1969468" cy="1841897"/>
          </a:xfrm>
          <a:prstGeom prst="roundRect">
            <a:avLst/>
          </a:prstGeom>
          <a:solidFill>
            <a:schemeClr val="bg1"/>
          </a:solidFill>
          <a:ln w="12700">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ctr"/>
          <a:lstStyle/>
          <a:p>
            <a:pPr marL="0" marR="0" lvl="0" indent="0" algn="just" defTabSz="685800" rtl="0" eaLnBrk="1" fontAlgn="auto" latinLnBrk="0" hangingPunct="1">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white">
                    <a:lumMod val="50000"/>
                  </a:prstClr>
                </a:solidFill>
                <a:effectLst/>
                <a:uLnTx/>
                <a:uFillTx/>
                <a:latin typeface="幼圆" panose="02010509060101010101" charset="-122"/>
                <a:ea typeface="幼圆" panose="02010509060101010101" charset="-122"/>
                <a:cs typeface="+mn-cs"/>
              </a:rPr>
              <a:t>请在此处输入您的文字，或者复制您的文字粘贴到此处。请在此处输入您的文字，或者复制您的文字粘</a:t>
            </a:r>
          </a:p>
        </p:txBody>
      </p:sp>
      <p:sp>
        <p:nvSpPr>
          <p:cNvPr id="3091" name="标题 5"/>
          <p:cNvSpPr>
            <a:spLocks noGrp="1"/>
          </p:cNvSpPr>
          <p:nvPr>
            <p:ph type="title" idx="4294967295"/>
          </p:nvPr>
        </p:nvSpPr>
        <p:spPr>
          <a:xfrm>
            <a:off x="0" y="274638"/>
            <a:ext cx="7886700" cy="993775"/>
          </a:xfrm>
        </p:spPr>
        <p:txBody>
          <a:bodyPr/>
          <a:lstStyle/>
          <a:p>
            <a:r>
              <a:rPr lang="zh-CN" altLang="en-US" dirty="0"/>
              <a:t>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3091"/>
                                        </p:tgtEl>
                                        <p:attrNameLst>
                                          <p:attrName>style.visibility</p:attrName>
                                        </p:attrNameLst>
                                      </p:cBhvr>
                                      <p:to>
                                        <p:strVal val="visible"/>
                                      </p:to>
                                    </p:set>
                                    <p:anim calcmode="lin" valueType="num">
                                      <p:cBhvr>
                                        <p:cTn id="7" dur="500" fill="hold"/>
                                        <p:tgtEl>
                                          <p:spTgt spid="309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091"/>
                                        </p:tgtEl>
                                        <p:attrNameLst>
                                          <p:attrName>ppt_y</p:attrName>
                                        </p:attrNameLst>
                                      </p:cBhvr>
                                      <p:tavLst>
                                        <p:tav tm="0">
                                          <p:val>
                                            <p:strVal val="#ppt_y"/>
                                          </p:val>
                                        </p:tav>
                                        <p:tav tm="100000">
                                          <p:val>
                                            <p:strVal val="#ppt_y"/>
                                          </p:val>
                                        </p:tav>
                                      </p:tavLst>
                                    </p:anim>
                                    <p:anim calcmode="lin" valueType="num">
                                      <p:cBhvr>
                                        <p:cTn id="9" dur="500" fill="hold"/>
                                        <p:tgtEl>
                                          <p:spTgt spid="309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09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091"/>
                                        </p:tgtEl>
                                      </p:cBhvr>
                                    </p:animEffect>
                                  </p:childTnLst>
                                </p:cTn>
                              </p:par>
                            </p:childTnLst>
                          </p:cTn>
                        </p:par>
                        <p:par>
                          <p:cTn id="12" fill="hold">
                            <p:stCondLst>
                              <p:cond delay="0"/>
                            </p:stCondLst>
                            <p:childTnLst>
                              <p:par>
                                <p:cTn id="13" presetID="16" presetClass="entr" presetSubtype="21"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childTnLst>
                          </p:cTn>
                        </p:par>
                        <p:par>
                          <p:cTn id="16" fill="hold">
                            <p:stCondLst>
                              <p:cond delay="500"/>
                            </p:stCondLst>
                            <p:childTnLst>
                              <p:par>
                                <p:cTn id="17" presetID="16" presetClass="entr" presetSubtype="21" fill="hold"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barn(inVertical)">
                                      <p:cBhvr>
                                        <p:cTn id="19" dur="500"/>
                                        <p:tgtEl>
                                          <p:spTgt spid="3"/>
                                        </p:tgtEl>
                                      </p:cBhvr>
                                    </p:animEffect>
                                  </p:childTnLst>
                                </p:cTn>
                              </p:par>
                            </p:childTnLst>
                          </p:cTn>
                        </p:par>
                        <p:par>
                          <p:cTn id="20" fill="hold">
                            <p:stCondLst>
                              <p:cond delay="1000"/>
                            </p:stCondLst>
                            <p:childTnLst>
                              <p:par>
                                <p:cTn id="21" presetID="16" presetClass="entr" presetSubtype="21"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barn(inVertical)">
                                      <p:cBhvr>
                                        <p:cTn id="23" dur="500"/>
                                        <p:tgtEl>
                                          <p:spTgt spid="4"/>
                                        </p:tgtEl>
                                      </p:cBhvr>
                                    </p:animEffect>
                                  </p:childTnLst>
                                </p:cTn>
                              </p:par>
                            </p:childTnLst>
                          </p:cTn>
                        </p:par>
                        <p:par>
                          <p:cTn id="24" fill="hold">
                            <p:stCondLst>
                              <p:cond delay="1500"/>
                            </p:stCondLst>
                            <p:childTnLst>
                              <p:par>
                                <p:cTn id="25" presetID="22" presetClass="entr" presetSubtype="8" fill="hold"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left)">
                                      <p:cBhvr>
                                        <p:cTn id="27" dur="500"/>
                                        <p:tgtEl>
                                          <p:spTgt spid="17"/>
                                        </p:tgtEl>
                                      </p:cBhvr>
                                    </p:animEffect>
                                  </p:childTnLst>
                                </p:cTn>
                              </p:par>
                            </p:childTnLst>
                          </p:cTn>
                        </p:par>
                        <p:par>
                          <p:cTn id="28" fill="hold">
                            <p:stCondLst>
                              <p:cond delay="2000"/>
                            </p:stCondLst>
                            <p:childTnLst>
                              <p:par>
                                <p:cTn id="29" presetID="41" presetClass="entr" presetSubtype="0" fill="hold" grpId="0" nodeType="afterEffect">
                                  <p:stCondLst>
                                    <p:cond delay="0"/>
                                  </p:stCondLst>
                                  <p:iterate type="lt">
                                    <p:tmPct val="10000"/>
                                  </p:iterate>
                                  <p:childTnLst>
                                    <p:set>
                                      <p:cBhvr>
                                        <p:cTn id="30" dur="1" fill="hold">
                                          <p:stCondLst>
                                            <p:cond delay="0"/>
                                          </p:stCondLst>
                                        </p:cTn>
                                        <p:tgtEl>
                                          <p:spTgt spid="18"/>
                                        </p:tgtEl>
                                        <p:attrNameLst>
                                          <p:attrName>style.visibility</p:attrName>
                                        </p:attrNameLst>
                                      </p:cBhvr>
                                      <p:to>
                                        <p:strVal val="visible"/>
                                      </p:to>
                                    </p:set>
                                    <p:anim calcmode="lin" valueType="num">
                                      <p:cBhvr>
                                        <p:cTn id="31" dur="500" fill="hold"/>
                                        <p:tgtEl>
                                          <p:spTgt spid="18"/>
                                        </p:tgtEl>
                                        <p:attrNameLst>
                                          <p:attrName>ppt_x</p:attrName>
                                        </p:attrNameLst>
                                      </p:cBhvr>
                                      <p:tavLst>
                                        <p:tav tm="0">
                                          <p:val>
                                            <p:strVal val="#ppt_x"/>
                                          </p:val>
                                        </p:tav>
                                        <p:tav tm="50000">
                                          <p:val>
                                            <p:strVal val="#ppt_x+.1"/>
                                          </p:val>
                                        </p:tav>
                                        <p:tav tm="100000">
                                          <p:val>
                                            <p:strVal val="#ppt_x"/>
                                          </p:val>
                                        </p:tav>
                                      </p:tavLst>
                                    </p:anim>
                                    <p:anim calcmode="lin" valueType="num">
                                      <p:cBhvr>
                                        <p:cTn id="32" dur="500" fill="hold"/>
                                        <p:tgtEl>
                                          <p:spTgt spid="18"/>
                                        </p:tgtEl>
                                        <p:attrNameLst>
                                          <p:attrName>ppt_y</p:attrName>
                                        </p:attrNameLst>
                                      </p:cBhvr>
                                      <p:tavLst>
                                        <p:tav tm="0">
                                          <p:val>
                                            <p:strVal val="#ppt_y"/>
                                          </p:val>
                                        </p:tav>
                                        <p:tav tm="100000">
                                          <p:val>
                                            <p:strVal val="#ppt_y"/>
                                          </p:val>
                                        </p:tav>
                                      </p:tavLst>
                                    </p:anim>
                                    <p:anim calcmode="lin" valueType="num">
                                      <p:cBhvr>
                                        <p:cTn id="33" dur="500" fill="hold"/>
                                        <p:tgtEl>
                                          <p:spTgt spid="18"/>
                                        </p:tgtEl>
                                        <p:attrNameLst>
                                          <p:attrName>ppt_h</p:attrName>
                                        </p:attrNameLst>
                                      </p:cBhvr>
                                      <p:tavLst>
                                        <p:tav tm="0">
                                          <p:val>
                                            <p:strVal val="#ppt_h/10"/>
                                          </p:val>
                                        </p:tav>
                                        <p:tav tm="50000">
                                          <p:val>
                                            <p:strVal val="#ppt_h+.01"/>
                                          </p:val>
                                        </p:tav>
                                        <p:tav tm="100000">
                                          <p:val>
                                            <p:strVal val="#ppt_h"/>
                                          </p:val>
                                        </p:tav>
                                      </p:tavLst>
                                    </p:anim>
                                    <p:anim calcmode="lin" valueType="num">
                                      <p:cBhvr>
                                        <p:cTn id="34" dur="500" fill="hold"/>
                                        <p:tgtEl>
                                          <p:spTgt spid="18"/>
                                        </p:tgtEl>
                                        <p:attrNameLst>
                                          <p:attrName>ppt_w</p:attrName>
                                        </p:attrNameLst>
                                      </p:cBhvr>
                                      <p:tavLst>
                                        <p:tav tm="0">
                                          <p:val>
                                            <p:strVal val="#ppt_w/10"/>
                                          </p:val>
                                        </p:tav>
                                        <p:tav tm="50000">
                                          <p:val>
                                            <p:strVal val="#ppt_w+.01"/>
                                          </p:val>
                                        </p:tav>
                                        <p:tav tm="100000">
                                          <p:val>
                                            <p:strVal val="#ppt_w"/>
                                          </p:val>
                                        </p:tav>
                                      </p:tavLst>
                                    </p:anim>
                                    <p:animEffect transition="in" filter="fade">
                                      <p:cBhvr>
                                        <p:cTn id="35" dur="500" tmFilter="0,0; .5, 1; 1, 1"/>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309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6"/>
          <p:cNvSpPr/>
          <p:nvPr/>
        </p:nvSpPr>
        <p:spPr bwMode="auto">
          <a:xfrm>
            <a:off x="5936630" y="1627921"/>
            <a:ext cx="1864573" cy="1135171"/>
          </a:xfrm>
          <a:custGeom>
            <a:avLst/>
            <a:gdLst>
              <a:gd name="T0" fmla="*/ 675 w 675"/>
              <a:gd name="T1" fmla="*/ 90 h 411"/>
              <a:gd name="T2" fmla="*/ 505 w 675"/>
              <a:gd name="T3" fmla="*/ 45 h 411"/>
              <a:gd name="T4" fmla="*/ 338 w 675"/>
              <a:gd name="T5" fmla="*/ 0 h 411"/>
              <a:gd name="T6" fmla="*/ 170 w 675"/>
              <a:gd name="T7" fmla="*/ 45 h 411"/>
              <a:gd name="T8" fmla="*/ 0 w 675"/>
              <a:gd name="T9" fmla="*/ 90 h 411"/>
              <a:gd name="T10" fmla="*/ 0 w 675"/>
              <a:gd name="T11" fmla="*/ 90 h 411"/>
              <a:gd name="T12" fmla="*/ 0 w 675"/>
              <a:gd name="T13" fmla="*/ 411 h 411"/>
              <a:gd name="T14" fmla="*/ 675 w 675"/>
              <a:gd name="T15" fmla="*/ 411 h 411"/>
              <a:gd name="T16" fmla="*/ 675 w 675"/>
              <a:gd name="T17" fmla="*/ 90 h 411"/>
              <a:gd name="T18" fmla="*/ 675 w 675"/>
              <a:gd name="T19" fmla="*/ 90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5" h="411">
                <a:moveTo>
                  <a:pt x="675" y="90"/>
                </a:moveTo>
                <a:lnTo>
                  <a:pt x="505" y="45"/>
                </a:lnTo>
                <a:lnTo>
                  <a:pt x="338" y="0"/>
                </a:lnTo>
                <a:lnTo>
                  <a:pt x="170" y="45"/>
                </a:lnTo>
                <a:lnTo>
                  <a:pt x="0" y="90"/>
                </a:lnTo>
                <a:lnTo>
                  <a:pt x="0" y="90"/>
                </a:lnTo>
                <a:lnTo>
                  <a:pt x="0" y="411"/>
                </a:lnTo>
                <a:lnTo>
                  <a:pt x="675" y="411"/>
                </a:lnTo>
                <a:lnTo>
                  <a:pt x="675" y="90"/>
                </a:lnTo>
                <a:lnTo>
                  <a:pt x="675" y="90"/>
                </a:lnTo>
                <a:close/>
              </a:path>
            </a:pathLst>
          </a:custGeom>
          <a:solidFill>
            <a:srgbClr val="3C4856"/>
          </a:solidFill>
          <a:ln>
            <a:noFill/>
          </a:ln>
          <a:effectLst/>
        </p:spPr>
        <p:txBody>
          <a:bodyPr vert="horz" wrap="square" lIns="68580" tIns="567000" rIns="68580" bIns="34290" numCol="1" anchor="t" anchorCtr="0" compatLnSpc="1"/>
          <a:lstStyle/>
          <a:p>
            <a:pPr marL="0" marR="0" lvl="0" indent="0" algn="ctr" defTabSz="685800" rtl="0" eaLnBrk="1" fontAlgn="auto" latinLnBrk="0" hangingPunct="1">
              <a:lnSpc>
                <a:spcPts val="1125"/>
              </a:lnSpc>
              <a:spcBef>
                <a:spcPts val="0"/>
              </a:spcBef>
              <a:spcAft>
                <a:spcPts val="0"/>
              </a:spcAft>
              <a:buClrTx/>
              <a:buSzTx/>
              <a:buFontTx/>
              <a:buNone/>
              <a:defRPr/>
            </a:pPr>
            <a:r>
              <a:rPr kumimoji="0" lang="en-US" altLang="zh-CN" sz="4100" b="0" i="0" u="none" strike="noStrike" kern="0" cap="none" spc="0" normalizeH="0" baseline="0" noProof="0" dirty="0">
                <a:ln>
                  <a:noFill/>
                </a:ln>
                <a:solidFill>
                  <a:srgbClr val="FFFFFF"/>
                </a:solidFill>
                <a:effectLst/>
                <a:uLnTx/>
                <a:uFillTx/>
                <a:latin typeface="微软雅黑" panose="020B0503020204020204" pitchFamily="34" charset="-122"/>
                <a:ea typeface="等线" panose="02010600030101010101" pitchFamily="2" charset="-122"/>
                <a:cs typeface="UKIJ Qolyazma" pitchFamily="18" charset="0"/>
              </a:rPr>
              <a:t>72</a:t>
            </a:r>
            <a:r>
              <a:rPr kumimoji="0" lang="en-US" altLang="zh-CN" sz="1800" b="0" i="0" u="none" strike="noStrike" kern="0" cap="none" spc="0" normalizeH="0" baseline="0" noProof="0" dirty="0">
                <a:ln>
                  <a:noFill/>
                </a:ln>
                <a:solidFill>
                  <a:srgbClr val="FFFFFF"/>
                </a:solidFill>
                <a:effectLst/>
                <a:uLnTx/>
                <a:uFillTx/>
                <a:latin typeface="微软雅黑" panose="020B0503020204020204" pitchFamily="34" charset="-122"/>
                <a:ea typeface="等线" panose="02010600030101010101" pitchFamily="2" charset="-122"/>
                <a:cs typeface="UKIJ Qolyazma" pitchFamily="18" charset="0"/>
              </a:rPr>
              <a:t>%</a:t>
            </a:r>
          </a:p>
          <a:p>
            <a:pPr marL="0" marR="0" lvl="0" indent="0" algn="ctr" defTabSz="685800" rtl="0" eaLnBrk="1" fontAlgn="auto" latinLnBrk="0" hangingPunct="1">
              <a:lnSpc>
                <a:spcPts val="1125"/>
              </a:lnSpc>
              <a:spcBef>
                <a:spcPts val="0"/>
              </a:spcBef>
              <a:spcAft>
                <a:spcPts val="0"/>
              </a:spcAft>
              <a:buClrTx/>
              <a:buSzTx/>
              <a:buFontTx/>
              <a:buNone/>
              <a:defRPr/>
            </a:pPr>
            <a:r>
              <a:rPr kumimoji="0" lang="zh-CN" altLang="en-US" sz="900" b="0" i="0" u="none" strike="noStrike" kern="0" cap="none" spc="0" normalizeH="0" baseline="0" noProof="0" dirty="0">
                <a:ln>
                  <a:noFill/>
                </a:ln>
                <a:solidFill>
                  <a:srgbClr val="FFFFFF"/>
                </a:solidFill>
                <a:effectLst/>
                <a:uLnTx/>
                <a:uFillTx/>
                <a:latin typeface="微软雅黑" panose="020B0503020204020204" pitchFamily="34" charset="-122"/>
                <a:ea typeface="等线" panose="02010600030101010101" pitchFamily="2" charset="-122"/>
                <a:cs typeface="+mn-cs"/>
              </a:rPr>
              <a:t>您的内容打在这里，或者通过复制您的文本后，在此框中选择粘贴。</a:t>
            </a:r>
          </a:p>
        </p:txBody>
      </p:sp>
      <p:sp>
        <p:nvSpPr>
          <p:cNvPr id="3" name="Freeform 7"/>
          <p:cNvSpPr/>
          <p:nvPr/>
        </p:nvSpPr>
        <p:spPr bwMode="auto">
          <a:xfrm>
            <a:off x="5936630" y="2920524"/>
            <a:ext cx="1864573" cy="698779"/>
          </a:xfrm>
          <a:custGeom>
            <a:avLst/>
            <a:gdLst>
              <a:gd name="T0" fmla="*/ 0 w 675"/>
              <a:gd name="T1" fmla="*/ 0 h 253"/>
              <a:gd name="T2" fmla="*/ 0 w 675"/>
              <a:gd name="T3" fmla="*/ 163 h 253"/>
              <a:gd name="T4" fmla="*/ 0 w 675"/>
              <a:gd name="T5" fmla="*/ 163 h 253"/>
              <a:gd name="T6" fmla="*/ 170 w 675"/>
              <a:gd name="T7" fmla="*/ 208 h 253"/>
              <a:gd name="T8" fmla="*/ 338 w 675"/>
              <a:gd name="T9" fmla="*/ 253 h 253"/>
              <a:gd name="T10" fmla="*/ 505 w 675"/>
              <a:gd name="T11" fmla="*/ 208 h 253"/>
              <a:gd name="T12" fmla="*/ 675 w 675"/>
              <a:gd name="T13" fmla="*/ 163 h 253"/>
              <a:gd name="T14" fmla="*/ 675 w 675"/>
              <a:gd name="T15" fmla="*/ 163 h 253"/>
              <a:gd name="T16" fmla="*/ 675 w 675"/>
              <a:gd name="T17" fmla="*/ 0 h 253"/>
              <a:gd name="T18" fmla="*/ 0 w 675"/>
              <a:gd name="T19" fmla="*/ 0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5" h="253">
                <a:moveTo>
                  <a:pt x="0" y="0"/>
                </a:moveTo>
                <a:lnTo>
                  <a:pt x="0" y="163"/>
                </a:lnTo>
                <a:lnTo>
                  <a:pt x="0" y="163"/>
                </a:lnTo>
                <a:lnTo>
                  <a:pt x="170" y="208"/>
                </a:lnTo>
                <a:lnTo>
                  <a:pt x="338" y="253"/>
                </a:lnTo>
                <a:lnTo>
                  <a:pt x="505" y="208"/>
                </a:lnTo>
                <a:lnTo>
                  <a:pt x="675" y="163"/>
                </a:lnTo>
                <a:lnTo>
                  <a:pt x="675" y="163"/>
                </a:lnTo>
                <a:lnTo>
                  <a:pt x="675" y="0"/>
                </a:lnTo>
                <a:lnTo>
                  <a:pt x="0" y="0"/>
                </a:lnTo>
                <a:close/>
              </a:path>
            </a:pathLst>
          </a:custGeom>
          <a:solidFill>
            <a:schemeClr val="accent1">
              <a:lumMod val="60000"/>
              <a:lumOff val="40000"/>
            </a:schemeClr>
          </a:solidFill>
          <a:ln>
            <a:noFill/>
          </a:ln>
          <a:effectLst/>
        </p:spPr>
        <p:txBody>
          <a:bodyPr vert="horz" wrap="square" lIns="68580" tIns="459000" rIns="68580" bIns="34290" numCol="1" anchor="t" anchorCtr="0" compatLnSpc="1"/>
          <a:lstStyle/>
          <a:p>
            <a:pPr marL="0" marR="0" lvl="0" indent="0" algn="ctr" defTabSz="685800" rtl="0" eaLnBrk="1" fontAlgn="auto" latinLnBrk="0" hangingPunct="1">
              <a:lnSpc>
                <a:spcPts val="1125"/>
              </a:lnSpc>
              <a:spcBef>
                <a:spcPts val="0"/>
              </a:spcBef>
              <a:spcAft>
                <a:spcPts val="0"/>
              </a:spcAft>
              <a:buClrTx/>
              <a:buSzTx/>
              <a:buFontTx/>
              <a:buNone/>
              <a:defRPr/>
            </a:pPr>
            <a:r>
              <a:rPr kumimoji="0" lang="en-US" altLang="zh-CN" sz="4100" b="0" i="0" u="none" strike="noStrike" kern="0" cap="none" spc="0" normalizeH="0" baseline="0" noProof="0">
                <a:ln>
                  <a:noFill/>
                </a:ln>
                <a:solidFill>
                  <a:prstClr val="white"/>
                </a:solidFill>
                <a:effectLst/>
                <a:uLnTx/>
                <a:uFillTx/>
                <a:latin typeface="微软雅黑" panose="020B0503020204020204" pitchFamily="34" charset="-122"/>
                <a:ea typeface="等线" panose="02010600030101010101" pitchFamily="2" charset="-122"/>
                <a:cs typeface="UKIJ Qolyazma" pitchFamily="18" charset="0"/>
              </a:rPr>
              <a:t>28</a:t>
            </a:r>
            <a:r>
              <a:rPr kumimoji="0" lang="en-US" altLang="zh-CN" sz="1800" b="0" i="0" u="none" strike="noStrike" kern="0" cap="none" spc="0" normalizeH="0" baseline="0" noProof="0">
                <a:ln>
                  <a:noFill/>
                </a:ln>
                <a:solidFill>
                  <a:prstClr val="white"/>
                </a:solidFill>
                <a:effectLst/>
                <a:uLnTx/>
                <a:uFillTx/>
                <a:latin typeface="微软雅黑" panose="020B0503020204020204" pitchFamily="34" charset="-122"/>
                <a:ea typeface="等线" panose="02010600030101010101" pitchFamily="2" charset="-122"/>
                <a:cs typeface="UKIJ Qolyazma" pitchFamily="18" charset="0"/>
              </a:rPr>
              <a:t>%</a:t>
            </a:r>
          </a:p>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0" cap="none" spc="0" normalizeH="0" baseline="0" noProof="0">
              <a:ln>
                <a:noFill/>
              </a:ln>
              <a:solidFill>
                <a:srgbClr val="151515"/>
              </a:solidFill>
              <a:effectLst/>
              <a:uLnTx/>
              <a:uFillTx/>
              <a:latin typeface="微软雅黑" panose="020B0503020204020204" pitchFamily="34" charset="-122"/>
              <a:ea typeface="等线" panose="02010600030101010101" pitchFamily="2" charset="-122"/>
              <a:cs typeface="+mn-cs"/>
            </a:endParaRPr>
          </a:p>
        </p:txBody>
      </p:sp>
      <p:cxnSp>
        <p:nvCxnSpPr>
          <p:cNvPr id="4" name="直接连接符 3"/>
          <p:cNvCxnSpPr/>
          <p:nvPr/>
        </p:nvCxnSpPr>
        <p:spPr>
          <a:xfrm flipH="1">
            <a:off x="1264502" y="2753567"/>
            <a:ext cx="4672127" cy="0"/>
          </a:xfrm>
          <a:prstGeom prst="line">
            <a:avLst/>
          </a:prstGeom>
          <a:noFill/>
          <a:ln w="6350" cap="flat" cmpd="sng" algn="ctr">
            <a:solidFill>
              <a:srgbClr val="FFFFFF">
                <a:lumMod val="50000"/>
              </a:srgbClr>
            </a:solidFill>
            <a:prstDash val="solid"/>
            <a:miter lim="800000"/>
          </a:ln>
          <a:effectLst/>
        </p:spPr>
      </p:cxnSp>
      <p:cxnSp>
        <p:nvCxnSpPr>
          <p:cNvPr id="5" name="直接连接符 4"/>
          <p:cNvCxnSpPr>
            <a:stCxn id="3" idx="0"/>
          </p:cNvCxnSpPr>
          <p:nvPr/>
        </p:nvCxnSpPr>
        <p:spPr>
          <a:xfrm flipH="1">
            <a:off x="1264502" y="2920524"/>
            <a:ext cx="4672127" cy="0"/>
          </a:xfrm>
          <a:prstGeom prst="line">
            <a:avLst/>
          </a:prstGeom>
          <a:noFill/>
          <a:ln w="6350" cap="flat" cmpd="sng" algn="ctr">
            <a:solidFill>
              <a:srgbClr val="FFFFFF">
                <a:lumMod val="50000"/>
              </a:srgbClr>
            </a:solidFill>
            <a:prstDash val="solid"/>
            <a:miter lim="800000"/>
          </a:ln>
          <a:effectLst/>
        </p:spPr>
      </p:cxnSp>
      <p:sp>
        <p:nvSpPr>
          <p:cNvPr id="6" name="TextBox 13"/>
          <p:cNvSpPr txBox="1"/>
          <p:nvPr/>
        </p:nvSpPr>
        <p:spPr>
          <a:xfrm flipH="1">
            <a:off x="1264503" y="1595484"/>
            <a:ext cx="2090452" cy="330856"/>
          </a:xfrm>
          <a:prstGeom prst="rect">
            <a:avLst/>
          </a:prstGeom>
          <a:noFill/>
          <a:ln>
            <a:noFill/>
          </a:ln>
        </p:spPr>
        <p:txBody>
          <a:bodyPr wrap="square" lIns="68576" tIns="34288" rIns="68576" bIns="34288">
            <a:spAutoFit/>
          </a:bodyPr>
          <a:lstStyle>
            <a:defPPr>
              <a:defRPr lang="zh-CN"/>
            </a:defPPr>
            <a:lvl1pPr algn="ctr" eaLnBrk="0" hangingPunct="0">
              <a:defRPr sz="2200" b="1">
                <a:solidFill>
                  <a:srgbClr val="333333"/>
                </a:solidFill>
                <a:latin typeface="微软雅黑" panose="020B0503020204020204" pitchFamily="34" charset="-122"/>
                <a:ea typeface="微软雅黑" panose="020B0503020204020204" pitchFamily="34" charset="-122"/>
              </a:defRPr>
            </a:lvl1pPr>
            <a:lvl2pPr marL="742950" indent="-285750" eaLnBrk="0" hangingPunct="0">
              <a:defRPr>
                <a:latin typeface="Arial" panose="020B0604020202020204" pitchFamily="34" charset="0"/>
                <a:ea typeface="宋体" panose="02010600030101010101" pitchFamily="2" charset="-122"/>
              </a:defRPr>
            </a:lvl2pPr>
            <a:lvl3pPr marL="1143000" indent="-228600" eaLnBrk="0" hangingPunct="0">
              <a:defRPr>
                <a:latin typeface="Arial" panose="020B0604020202020204" pitchFamily="34" charset="0"/>
                <a:ea typeface="宋体" panose="02010600030101010101" pitchFamily="2" charset="-122"/>
              </a:defRPr>
            </a:lvl3pPr>
            <a:lvl4pPr marL="1600200" indent="-228600" eaLnBrk="0" hangingPunct="0">
              <a:defRPr>
                <a:latin typeface="Arial" panose="020B0604020202020204" pitchFamily="34" charset="0"/>
                <a:ea typeface="宋体" panose="02010600030101010101" pitchFamily="2" charset="-122"/>
              </a:defRPr>
            </a:lvl4pPr>
            <a:lvl5pPr marL="2057400" indent="-228600" eaLnBrk="0" hangingPunct="0">
              <a:defRPr>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latin typeface="Arial" panose="020B0604020202020204" pitchFamily="34" charset="0"/>
                <a:ea typeface="宋体" panose="02010600030101010101" pitchFamily="2" charset="-122"/>
              </a:defRPr>
            </a:lvl9pPr>
          </a:lstStyle>
          <a:p>
            <a:pPr marL="0" marR="0" lvl="0" indent="0" algn="l" defTabSz="685800" rtl="0" eaLnBrk="0" fontAlgn="auto" latinLnBrk="0" hangingPunct="0">
              <a:lnSpc>
                <a:spcPct val="100000"/>
              </a:lnSpc>
              <a:spcBef>
                <a:spcPts val="0"/>
              </a:spcBef>
              <a:spcAft>
                <a:spcPts val="0"/>
              </a:spcAft>
              <a:buClrTx/>
              <a:buSzTx/>
              <a:buFontTx/>
              <a:buNone/>
              <a:defRPr/>
            </a:pPr>
            <a:r>
              <a:rPr kumimoji="0" lang="zh-CN" altLang="en-US" sz="1700" b="1" i="0" u="none" strike="noStrike" kern="0" cap="none" spc="0" normalizeH="0" baseline="0" noProof="0" dirty="0">
                <a:ln>
                  <a:noFill/>
                </a:ln>
                <a:solidFill>
                  <a:srgbClr val="333333"/>
                </a:solidFill>
                <a:effectLst/>
                <a:uLnTx/>
                <a:uFillTx/>
                <a:latin typeface="微软雅黑" panose="020B0503020204020204" pitchFamily="34" charset="-122"/>
                <a:ea typeface="微软雅黑" panose="020B0503020204020204" pitchFamily="34" charset="-122"/>
                <a:cs typeface="+mn-cs"/>
              </a:rPr>
              <a:t>点击添加关键字</a:t>
            </a:r>
          </a:p>
        </p:txBody>
      </p:sp>
      <p:sp>
        <p:nvSpPr>
          <p:cNvPr id="7" name="TextBox 14"/>
          <p:cNvSpPr txBox="1"/>
          <p:nvPr/>
        </p:nvSpPr>
        <p:spPr>
          <a:xfrm>
            <a:off x="1264503" y="1903175"/>
            <a:ext cx="3938540" cy="729430"/>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30000"/>
              </a:lnSpc>
              <a:spcBef>
                <a:spcPts val="0"/>
              </a:spcBef>
              <a:spcAft>
                <a:spcPts val="0"/>
              </a:spcAft>
              <a:buClrTx/>
              <a:buSzTx/>
              <a:buFontTx/>
              <a:buNone/>
              <a:defRPr/>
            </a:pPr>
            <a:r>
              <a:rPr kumimoji="0" lang="zh-CN" altLang="en-US" sz="1100" b="0" i="0" u="none" strike="noStrike" kern="1200" cap="none" spc="0" normalizeH="0" baseline="0" noProof="0" dirty="0">
                <a:ln>
                  <a:noFill/>
                </a:ln>
                <a:solidFill>
                  <a:srgbClr val="151515">
                    <a:lumMod val="75000"/>
                    <a:lumOff val="25000"/>
                  </a:srgbClr>
                </a:solidFill>
                <a:effectLst/>
                <a:uLnTx/>
                <a:uFillTx/>
                <a:latin typeface="微软雅黑" panose="020B0503020204020204" pitchFamily="34" charset="-122"/>
                <a:ea typeface="等线" panose="02010600030101010101" pitchFamily="2" charset="-122"/>
                <a:cs typeface="+mn-cs"/>
              </a:rPr>
              <a:t>您的内容打在这里，或者通过复制您的文本后，在此框中选择粘贴，并选择只保留文字。您的内容打在这里，或者通过复制您的文本后您的内容打在这里。</a:t>
            </a:r>
          </a:p>
        </p:txBody>
      </p:sp>
      <p:sp>
        <p:nvSpPr>
          <p:cNvPr id="8" name="TextBox 15"/>
          <p:cNvSpPr txBox="1"/>
          <p:nvPr/>
        </p:nvSpPr>
        <p:spPr>
          <a:xfrm flipH="1">
            <a:off x="1264503" y="3080947"/>
            <a:ext cx="2090452" cy="330856"/>
          </a:xfrm>
          <a:prstGeom prst="rect">
            <a:avLst/>
          </a:prstGeom>
          <a:noFill/>
          <a:ln>
            <a:noFill/>
          </a:ln>
        </p:spPr>
        <p:txBody>
          <a:bodyPr wrap="square" lIns="68576" tIns="34288" rIns="68576" bIns="34288">
            <a:spAutoFit/>
          </a:bodyPr>
          <a:lstStyle>
            <a:defPPr>
              <a:defRPr lang="zh-CN"/>
            </a:defPPr>
            <a:lvl1pPr eaLnBrk="0" hangingPunct="0">
              <a:defRPr sz="2200" b="1">
                <a:solidFill>
                  <a:srgbClr val="333333"/>
                </a:solidFill>
                <a:latin typeface="微软雅黑" panose="020B0503020204020204" pitchFamily="34" charset="-122"/>
                <a:ea typeface="微软雅黑" panose="020B0503020204020204" pitchFamily="34" charset="-122"/>
              </a:defRPr>
            </a:lvl1pPr>
            <a:lvl2pPr marL="742950" indent="-285750" eaLnBrk="0" hangingPunct="0">
              <a:defRPr>
                <a:latin typeface="Arial" panose="020B0604020202020204" pitchFamily="34" charset="0"/>
                <a:ea typeface="宋体" panose="02010600030101010101" pitchFamily="2" charset="-122"/>
              </a:defRPr>
            </a:lvl2pPr>
            <a:lvl3pPr marL="1143000" indent="-228600" eaLnBrk="0" hangingPunct="0">
              <a:defRPr>
                <a:latin typeface="Arial" panose="020B0604020202020204" pitchFamily="34" charset="0"/>
                <a:ea typeface="宋体" panose="02010600030101010101" pitchFamily="2" charset="-122"/>
              </a:defRPr>
            </a:lvl3pPr>
            <a:lvl4pPr marL="1600200" indent="-228600" eaLnBrk="0" hangingPunct="0">
              <a:defRPr>
                <a:latin typeface="Arial" panose="020B0604020202020204" pitchFamily="34" charset="0"/>
                <a:ea typeface="宋体" panose="02010600030101010101" pitchFamily="2" charset="-122"/>
              </a:defRPr>
            </a:lvl4pPr>
            <a:lvl5pPr marL="2057400" indent="-228600" eaLnBrk="0" hangingPunct="0">
              <a:defRPr>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latin typeface="Arial" panose="020B0604020202020204" pitchFamily="34" charset="0"/>
                <a:ea typeface="宋体" panose="02010600030101010101" pitchFamily="2" charset="-122"/>
              </a:defRPr>
            </a:lvl9pPr>
          </a:lstStyle>
          <a:p>
            <a:pPr marL="0" marR="0" lvl="0" indent="0" algn="l" defTabSz="685800" rtl="0" eaLnBrk="0" fontAlgn="auto" latinLnBrk="0" hangingPunct="0">
              <a:lnSpc>
                <a:spcPct val="100000"/>
              </a:lnSpc>
              <a:spcBef>
                <a:spcPts val="0"/>
              </a:spcBef>
              <a:spcAft>
                <a:spcPts val="0"/>
              </a:spcAft>
              <a:buClrTx/>
              <a:buSzTx/>
              <a:buFontTx/>
              <a:buNone/>
              <a:defRPr/>
            </a:pPr>
            <a:r>
              <a:rPr kumimoji="0" lang="zh-CN" altLang="en-US" sz="1700" b="1" i="0" u="none" strike="noStrike" kern="0" cap="none" spc="0" normalizeH="0" baseline="0" noProof="0" dirty="0">
                <a:ln>
                  <a:noFill/>
                </a:ln>
                <a:solidFill>
                  <a:srgbClr val="333333"/>
                </a:solidFill>
                <a:effectLst/>
                <a:uLnTx/>
                <a:uFillTx/>
                <a:latin typeface="微软雅黑" panose="020B0503020204020204" pitchFamily="34" charset="-122"/>
                <a:ea typeface="微软雅黑" panose="020B0503020204020204" pitchFamily="34" charset="-122"/>
                <a:cs typeface="+mn-cs"/>
              </a:rPr>
              <a:t>点击添加关键字</a:t>
            </a:r>
          </a:p>
        </p:txBody>
      </p:sp>
      <p:sp>
        <p:nvSpPr>
          <p:cNvPr id="9" name="TextBox 16"/>
          <p:cNvSpPr txBox="1"/>
          <p:nvPr/>
        </p:nvSpPr>
        <p:spPr>
          <a:xfrm>
            <a:off x="1264503" y="3388638"/>
            <a:ext cx="3938540" cy="729430"/>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30000"/>
              </a:lnSpc>
              <a:spcBef>
                <a:spcPts val="0"/>
              </a:spcBef>
              <a:spcAft>
                <a:spcPts val="0"/>
              </a:spcAft>
              <a:buClrTx/>
              <a:buSzTx/>
              <a:buFontTx/>
              <a:buNone/>
              <a:defRPr/>
            </a:pPr>
            <a:r>
              <a:rPr kumimoji="0" lang="zh-CN" altLang="en-US" sz="1100" b="0" i="0" u="none" strike="noStrike" kern="1200" cap="none" spc="0" normalizeH="0" baseline="0" noProof="0" dirty="0">
                <a:ln>
                  <a:noFill/>
                </a:ln>
                <a:solidFill>
                  <a:srgbClr val="151515">
                    <a:lumMod val="75000"/>
                    <a:lumOff val="25000"/>
                  </a:srgbClr>
                </a:solidFill>
                <a:effectLst/>
                <a:uLnTx/>
                <a:uFillTx/>
                <a:latin typeface="微软雅黑" panose="020B0503020204020204" pitchFamily="34" charset="-122"/>
                <a:ea typeface="等线" panose="02010600030101010101" pitchFamily="2" charset="-122"/>
                <a:cs typeface="+mn-cs"/>
              </a:rPr>
              <a:t>您的内容打在这里，或者通过复制您的文本后，在此框中选择粘贴，并选择只保留文字。您的内容打在这里，或者通过复制您的</a:t>
            </a:r>
            <a:r>
              <a:rPr kumimoji="0" lang="zh-CN" altLang="en-US" sz="1100" b="0" i="0" u="none" strike="noStrike" kern="1200" cap="none" spc="0" normalizeH="0" baseline="0" noProof="0">
                <a:ln>
                  <a:noFill/>
                </a:ln>
                <a:solidFill>
                  <a:srgbClr val="151515">
                    <a:lumMod val="75000"/>
                    <a:lumOff val="25000"/>
                  </a:srgbClr>
                </a:solidFill>
                <a:effectLst/>
                <a:uLnTx/>
                <a:uFillTx/>
                <a:latin typeface="微软雅黑" panose="020B0503020204020204" pitchFamily="34" charset="-122"/>
                <a:ea typeface="等线" panose="02010600030101010101" pitchFamily="2" charset="-122"/>
                <a:cs typeface="+mn-cs"/>
              </a:rPr>
              <a:t>文本后您的内容打在这里。</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par>
                                <p:cTn id="9" presetID="12" presetClass="entr" presetSubtype="1"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p:tgtEl>
                                          <p:spTgt spid="3"/>
                                        </p:tgtEl>
                                        <p:attrNameLst>
                                          <p:attrName>ppt_y</p:attrName>
                                        </p:attrNameLst>
                                      </p:cBhvr>
                                      <p:tavLst>
                                        <p:tav tm="0">
                                          <p:val>
                                            <p:strVal val="#ppt_y-#ppt_h*1.125000"/>
                                          </p:val>
                                        </p:tav>
                                        <p:tav tm="100000">
                                          <p:val>
                                            <p:strVal val="#ppt_y"/>
                                          </p:val>
                                        </p:tav>
                                      </p:tavLst>
                                    </p:anim>
                                    <p:animEffect transition="in" filter="wipe(down)">
                                      <p:cBhvr>
                                        <p:cTn id="12" dur="500"/>
                                        <p:tgtEl>
                                          <p:spTgt spid="3"/>
                                        </p:tgtEl>
                                      </p:cBhvr>
                                    </p:animEffect>
                                  </p:childTnLst>
                                </p:cTn>
                              </p:par>
                              <p:par>
                                <p:cTn id="13" presetID="22" presetClass="entr" presetSubtype="2" fill="hold" nodeType="withEffect">
                                  <p:stCondLst>
                                    <p:cond delay="400"/>
                                  </p:stCondLst>
                                  <p:childTnLst>
                                    <p:set>
                                      <p:cBhvr>
                                        <p:cTn id="14" dur="1" fill="hold">
                                          <p:stCondLst>
                                            <p:cond delay="0"/>
                                          </p:stCondLst>
                                        </p:cTn>
                                        <p:tgtEl>
                                          <p:spTgt spid="4"/>
                                        </p:tgtEl>
                                        <p:attrNameLst>
                                          <p:attrName>style.visibility</p:attrName>
                                        </p:attrNameLst>
                                      </p:cBhvr>
                                      <p:to>
                                        <p:strVal val="visible"/>
                                      </p:to>
                                    </p:set>
                                    <p:animEffect transition="in" filter="wipe(right)">
                                      <p:cBhvr>
                                        <p:cTn id="15" dur="500"/>
                                        <p:tgtEl>
                                          <p:spTgt spid="4"/>
                                        </p:tgtEl>
                                      </p:cBhvr>
                                    </p:animEffect>
                                  </p:childTnLst>
                                </p:cTn>
                              </p:par>
                              <p:par>
                                <p:cTn id="16" presetID="22" presetClass="entr" presetSubtype="2" fill="hold" nodeType="withEffect">
                                  <p:stCondLst>
                                    <p:cond delay="400"/>
                                  </p:stCondLst>
                                  <p:childTnLst>
                                    <p:set>
                                      <p:cBhvr>
                                        <p:cTn id="17" dur="1" fill="hold">
                                          <p:stCondLst>
                                            <p:cond delay="0"/>
                                          </p:stCondLst>
                                        </p:cTn>
                                        <p:tgtEl>
                                          <p:spTgt spid="5"/>
                                        </p:tgtEl>
                                        <p:attrNameLst>
                                          <p:attrName>style.visibility</p:attrName>
                                        </p:attrNameLst>
                                      </p:cBhvr>
                                      <p:to>
                                        <p:strVal val="visible"/>
                                      </p:to>
                                    </p:set>
                                    <p:animEffect transition="in" filter="wipe(right)">
                                      <p:cBhvr>
                                        <p:cTn id="18" dur="500"/>
                                        <p:tgtEl>
                                          <p:spTgt spid="5"/>
                                        </p:tgtEl>
                                      </p:cBhvr>
                                    </p:animEffect>
                                  </p:childTnLst>
                                </p:cTn>
                              </p:par>
                              <p:par>
                                <p:cTn id="19" presetID="10" presetClass="entr" presetSubtype="0" fill="hold" grpId="0" nodeType="withEffect">
                                  <p:stCondLst>
                                    <p:cond delay="1000"/>
                                  </p:stCondLst>
                                  <p:iterate type="lt">
                                    <p:tmPct val="10000"/>
                                  </p:iterate>
                                  <p:childTnLst>
                                    <p:set>
                                      <p:cBhvr>
                                        <p:cTn id="20" dur="1" fill="hold">
                                          <p:stCondLst>
                                            <p:cond delay="0"/>
                                          </p:stCondLst>
                                        </p:cTn>
                                        <p:tgtEl>
                                          <p:spTgt spid="6"/>
                                        </p:tgtEl>
                                        <p:attrNameLst>
                                          <p:attrName>style.visibility</p:attrName>
                                        </p:attrNameLst>
                                      </p:cBhvr>
                                      <p:to>
                                        <p:strVal val="visible"/>
                                      </p:to>
                                    </p:set>
                                    <p:animEffect transition="in" filter="fade">
                                      <p:cBhvr>
                                        <p:cTn id="21" dur="100"/>
                                        <p:tgtEl>
                                          <p:spTgt spid="6"/>
                                        </p:tgtEl>
                                      </p:cBhvr>
                                    </p:animEffect>
                                  </p:childTnLst>
                                </p:cTn>
                              </p:par>
                              <p:par>
                                <p:cTn id="22" presetID="10" presetClass="entr" presetSubtype="0" fill="hold" grpId="0" nodeType="withEffect">
                                  <p:stCondLst>
                                    <p:cond delay="1000"/>
                                  </p:stCondLst>
                                  <p:iterate type="lt">
                                    <p:tmPct val="10000"/>
                                  </p:iterate>
                                  <p:childTnLst>
                                    <p:set>
                                      <p:cBhvr>
                                        <p:cTn id="23" dur="1" fill="hold">
                                          <p:stCondLst>
                                            <p:cond delay="0"/>
                                          </p:stCondLst>
                                        </p:cTn>
                                        <p:tgtEl>
                                          <p:spTgt spid="7"/>
                                        </p:tgtEl>
                                        <p:attrNameLst>
                                          <p:attrName>style.visibility</p:attrName>
                                        </p:attrNameLst>
                                      </p:cBhvr>
                                      <p:to>
                                        <p:strVal val="visible"/>
                                      </p:to>
                                    </p:set>
                                    <p:animEffect transition="in" filter="fade">
                                      <p:cBhvr>
                                        <p:cTn id="24" dur="100"/>
                                        <p:tgtEl>
                                          <p:spTgt spid="7"/>
                                        </p:tgtEl>
                                      </p:cBhvr>
                                    </p:animEffect>
                                  </p:childTnLst>
                                </p:cTn>
                              </p:par>
                              <p:par>
                                <p:cTn id="25" presetID="10" presetClass="entr" presetSubtype="0" fill="hold" grpId="0" nodeType="withEffect">
                                  <p:stCondLst>
                                    <p:cond delay="1000"/>
                                  </p:stCondLst>
                                  <p:iterate type="lt">
                                    <p:tmPct val="10000"/>
                                  </p:iterate>
                                  <p:childTnLst>
                                    <p:set>
                                      <p:cBhvr>
                                        <p:cTn id="26" dur="1" fill="hold">
                                          <p:stCondLst>
                                            <p:cond delay="0"/>
                                          </p:stCondLst>
                                        </p:cTn>
                                        <p:tgtEl>
                                          <p:spTgt spid="8"/>
                                        </p:tgtEl>
                                        <p:attrNameLst>
                                          <p:attrName>style.visibility</p:attrName>
                                        </p:attrNameLst>
                                      </p:cBhvr>
                                      <p:to>
                                        <p:strVal val="visible"/>
                                      </p:to>
                                    </p:set>
                                    <p:animEffect transition="in" filter="fade">
                                      <p:cBhvr>
                                        <p:cTn id="27" dur="100"/>
                                        <p:tgtEl>
                                          <p:spTgt spid="8"/>
                                        </p:tgtEl>
                                      </p:cBhvr>
                                    </p:animEffect>
                                  </p:childTnLst>
                                </p:cTn>
                              </p:par>
                              <p:par>
                                <p:cTn id="28" presetID="10" presetClass="entr" presetSubtype="0" fill="hold" grpId="0" nodeType="withEffect">
                                  <p:stCondLst>
                                    <p:cond delay="1000"/>
                                  </p:stCondLst>
                                  <p:iterate type="lt">
                                    <p:tmPct val="10000"/>
                                  </p:iterate>
                                  <p:childTnLst>
                                    <p:set>
                                      <p:cBhvr>
                                        <p:cTn id="29" dur="1" fill="hold">
                                          <p:stCondLst>
                                            <p:cond delay="0"/>
                                          </p:stCondLst>
                                        </p:cTn>
                                        <p:tgtEl>
                                          <p:spTgt spid="9"/>
                                        </p:tgtEl>
                                        <p:attrNameLst>
                                          <p:attrName>style.visibility</p:attrName>
                                        </p:attrNameLst>
                                      </p:cBhvr>
                                      <p:to>
                                        <p:strVal val="visible"/>
                                      </p:to>
                                    </p:set>
                                    <p:animEffect transition="in" filter="fade">
                                      <p:cBhvr>
                                        <p:cTn id="30" dur="1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6" grpId="0"/>
      <p:bldP spid="7" grpId="0"/>
      <p:bldP spid="8" grpId="0"/>
      <p:bldP spid="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0" y="1567543"/>
            <a:ext cx="9144000" cy="2249714"/>
          </a:xfrm>
          <a:prstGeom prst="rect">
            <a:avLst/>
          </a:prstGeom>
          <a:solidFill>
            <a:srgbClr val="3C48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33482">
            <a:off x="120401" y="976884"/>
            <a:ext cx="4064557" cy="3646592"/>
          </a:xfrm>
          <a:prstGeom prst="rect">
            <a:avLst/>
          </a:prstGeom>
        </p:spPr>
      </p:pic>
      <p:pic>
        <p:nvPicPr>
          <p:cNvPr id="5" name="图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22810" y="145685"/>
            <a:ext cx="2156090" cy="1285199"/>
          </a:xfrm>
          <a:prstGeom prst="rect">
            <a:avLst/>
          </a:prstGeom>
        </p:spPr>
      </p:pic>
      <p:sp>
        <p:nvSpPr>
          <p:cNvPr id="8" name="文本框 7"/>
          <p:cNvSpPr txBox="1"/>
          <p:nvPr/>
        </p:nvSpPr>
        <p:spPr>
          <a:xfrm>
            <a:off x="4214441" y="2466257"/>
            <a:ext cx="4825360" cy="646331"/>
          </a:xfrm>
          <a:prstGeom prst="rect">
            <a:avLst/>
          </a:prstGeom>
          <a:noFill/>
        </p:spPr>
        <p:txBody>
          <a:bodyPr wrap="none" rtlCol="0">
            <a:spAutoFit/>
          </a:bodyPr>
          <a:lstStyle/>
          <a:p>
            <a:r>
              <a:rPr lang="zh-CN" altLang="en-US" sz="3600" b="1" dirty="0">
                <a:solidFill>
                  <a:schemeClr val="bg1"/>
                </a:solidFill>
                <a:latin typeface="微软雅黑" panose="020B0503020204020204" pitchFamily="34" charset="-122"/>
                <a:ea typeface="微软雅黑" panose="020B0503020204020204" pitchFamily="34" charset="-122"/>
              </a:rPr>
              <a:t>感谢观看 </a:t>
            </a:r>
            <a:r>
              <a:rPr lang="en-US" altLang="zh-CN" sz="3600" b="1" dirty="0">
                <a:solidFill>
                  <a:schemeClr val="bg1"/>
                </a:solidFill>
                <a:latin typeface="微软雅黑" panose="020B0503020204020204" pitchFamily="34" charset="-122"/>
                <a:ea typeface="微软雅黑" panose="020B0503020204020204" pitchFamily="34" charset="-122"/>
              </a:rPr>
              <a:t>THANGKS! </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1000"/>
                                        <p:tgtEl>
                                          <p:spTgt spid="7"/>
                                        </p:tgtEl>
                                      </p:cBhvr>
                                    </p:animEffect>
                                  </p:childTnLst>
                                </p:cTn>
                              </p:par>
                            </p:childTnLst>
                          </p:cTn>
                        </p:par>
                        <p:par>
                          <p:cTn id="14" fill="hold">
                            <p:stCondLst>
                              <p:cond delay="2000"/>
                            </p:stCondLst>
                            <p:childTnLst>
                              <p:par>
                                <p:cTn id="15" presetID="10" presetClass="entr" presetSubtype="0" fill="hold" grpId="0" nodeType="afterEffect">
                                  <p:stCondLst>
                                    <p:cond delay="0"/>
                                  </p:stCondLst>
                                  <p:iterate type="lt">
                                    <p:tmPct val="12000"/>
                                  </p:iterate>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par>
                          <p:cTn id="18" fill="hold">
                            <p:stCondLst>
                              <p:cond delay="2279"/>
                            </p:stCondLst>
                            <p:childTnLst>
                              <p:par>
                                <p:cTn id="19" presetID="47" presetClass="entr" presetSubtype="0"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任意多边形 23"/>
          <p:cNvSpPr/>
          <p:nvPr/>
        </p:nvSpPr>
        <p:spPr>
          <a:xfrm flipH="1">
            <a:off x="0" y="521495"/>
            <a:ext cx="2324100" cy="515541"/>
          </a:xfrm>
          <a:custGeom>
            <a:avLst/>
            <a:gdLst>
              <a:gd name="connsiteX0" fmla="*/ 2323883 w 2323883"/>
              <a:gd name="connsiteY0" fmla="*/ 0 h 688369"/>
              <a:gd name="connsiteX1" fmla="*/ 2034284 w 2323883"/>
              <a:gd name="connsiteY1" fmla="*/ 0 h 688369"/>
              <a:gd name="connsiteX2" fmla="*/ 719189 w 2323883"/>
              <a:gd name="connsiteY2" fmla="*/ 0 h 688369"/>
              <a:gd name="connsiteX3" fmla="*/ 344184 w 2323883"/>
              <a:gd name="connsiteY3" fmla="*/ 0 h 688369"/>
              <a:gd name="connsiteX4" fmla="*/ 0 w 2323883"/>
              <a:gd name="connsiteY4" fmla="*/ 344185 h 688369"/>
              <a:gd name="connsiteX5" fmla="*/ 344184 w 2323883"/>
              <a:gd name="connsiteY5" fmla="*/ 688369 h 688369"/>
              <a:gd name="connsiteX6" fmla="*/ 719189 w 2323883"/>
              <a:gd name="connsiteY6" fmla="*/ 688369 h 688369"/>
              <a:gd name="connsiteX7" fmla="*/ 2034284 w 2323883"/>
              <a:gd name="connsiteY7" fmla="*/ 688369 h 688369"/>
              <a:gd name="connsiteX8" fmla="*/ 2323883 w 2323883"/>
              <a:gd name="connsiteY8" fmla="*/ 688369 h 688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3883" h="688369">
                <a:moveTo>
                  <a:pt x="2323883" y="0"/>
                </a:moveTo>
                <a:lnTo>
                  <a:pt x="2034284" y="0"/>
                </a:lnTo>
                <a:lnTo>
                  <a:pt x="719189" y="0"/>
                </a:lnTo>
                <a:lnTo>
                  <a:pt x="344184" y="0"/>
                </a:lnTo>
                <a:lnTo>
                  <a:pt x="0" y="344185"/>
                </a:lnTo>
                <a:lnTo>
                  <a:pt x="344184" y="688369"/>
                </a:lnTo>
                <a:lnTo>
                  <a:pt x="719189" y="688369"/>
                </a:lnTo>
                <a:lnTo>
                  <a:pt x="2034284" y="688369"/>
                </a:lnTo>
                <a:lnTo>
                  <a:pt x="2323883" y="688369"/>
                </a:lnTo>
                <a:close/>
              </a:path>
            </a:pathLst>
          </a:custGeom>
          <a:gradFill>
            <a:gsLst>
              <a:gs pos="0">
                <a:schemeClr val="accent1"/>
              </a:gs>
              <a:gs pos="51000">
                <a:schemeClr val="accent1">
                  <a:lumMod val="40000"/>
                  <a:lumOff val="60000"/>
                </a:schemeClr>
              </a:gs>
              <a:gs pos="49000">
                <a:schemeClr val="accent1">
                  <a:lumMod val="60000"/>
                  <a:lumOff val="40000"/>
                </a:schemeClr>
              </a:gs>
              <a:gs pos="100000">
                <a:schemeClr val="accent1"/>
              </a:gs>
            </a:gsLst>
            <a:lin ang="16200000" scaled="1"/>
          </a:gradFill>
          <a:ln w="12700" cap="flat" cmpd="sng" algn="ctr">
            <a:noFill/>
            <a:prstDash val="solid"/>
            <a:miter lim="800000"/>
          </a:ln>
          <a:effectLst>
            <a:outerShdw blurRad="50800" dist="38100" dir="2700000" algn="tl" rotWithShape="0">
              <a:prstClr val="black">
                <a:alpha val="20000"/>
              </a:prstClr>
            </a:outerShdw>
          </a:effectLst>
        </p:spPr>
        <p:txBody>
          <a:bodyPr lIns="0" rIns="216000" bIns="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32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t>过渡页</a:t>
            </a:r>
          </a:p>
        </p:txBody>
      </p:sp>
      <p:sp>
        <p:nvSpPr>
          <p:cNvPr id="2" name="椭圆 1"/>
          <p:cNvSpPr/>
          <p:nvPr/>
        </p:nvSpPr>
        <p:spPr>
          <a:xfrm>
            <a:off x="3514794" y="1148230"/>
            <a:ext cx="2292212" cy="2292212"/>
          </a:xfrm>
          <a:prstGeom prst="ellipse">
            <a:avLst/>
          </a:prstGeom>
          <a:solidFill>
            <a:schemeClr val="accent1">
              <a:alpha val="7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等线" panose="02010600030101010101" pitchFamily="2" charset="-122"/>
              <a:cs typeface="+mn-cs"/>
            </a:endParaRPr>
          </a:p>
        </p:txBody>
      </p:sp>
      <p:sp>
        <p:nvSpPr>
          <p:cNvPr id="17" name="椭圆 16"/>
          <p:cNvSpPr/>
          <p:nvPr/>
        </p:nvSpPr>
        <p:spPr>
          <a:xfrm>
            <a:off x="3331764" y="965200"/>
            <a:ext cx="2658272" cy="2658272"/>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等线" panose="02010600030101010101" pitchFamily="2" charset="-122"/>
              <a:cs typeface="+mn-cs"/>
            </a:endParaRPr>
          </a:p>
        </p:txBody>
      </p:sp>
      <p:sp>
        <p:nvSpPr>
          <p:cNvPr id="20" name="椭圆 19"/>
          <p:cNvSpPr/>
          <p:nvPr/>
        </p:nvSpPr>
        <p:spPr>
          <a:xfrm>
            <a:off x="3022600" y="656036"/>
            <a:ext cx="3276600" cy="327660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等线" panose="02010600030101010101" pitchFamily="2" charset="-122"/>
              <a:cs typeface="+mn-cs"/>
            </a:endParaRPr>
          </a:p>
        </p:txBody>
      </p:sp>
      <p:sp>
        <p:nvSpPr>
          <p:cNvPr id="3" name="文本框 2"/>
          <p:cNvSpPr txBox="1"/>
          <p:nvPr/>
        </p:nvSpPr>
        <p:spPr>
          <a:xfrm>
            <a:off x="4067610" y="1378287"/>
            <a:ext cx="1133644" cy="1015663"/>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60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01</a:t>
            </a:r>
            <a:endParaRPr kumimoji="0" lang="zh-CN" altLang="en-US" sz="60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21" name="文本框 20"/>
          <p:cNvSpPr txBox="1"/>
          <p:nvPr/>
        </p:nvSpPr>
        <p:spPr>
          <a:xfrm>
            <a:off x="3645236" y="2267634"/>
            <a:ext cx="2031325" cy="646331"/>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36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添加文字</a:t>
            </a:r>
          </a:p>
        </p:txBody>
      </p:sp>
      <p:sp>
        <p:nvSpPr>
          <p:cNvPr id="23" name="文本框 22"/>
          <p:cNvSpPr txBox="1"/>
          <p:nvPr/>
        </p:nvSpPr>
        <p:spPr>
          <a:xfrm>
            <a:off x="4169149" y="2913965"/>
            <a:ext cx="1107996" cy="369332"/>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添加文字</a:t>
            </a:r>
          </a:p>
        </p:txBody>
      </p:sp>
      <p:pic>
        <p:nvPicPr>
          <p:cNvPr id="11" name="图片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8781" y="2857162"/>
            <a:ext cx="2392304" cy="2146300"/>
          </a:xfrm>
          <a:prstGeom prst="rect">
            <a:avLst/>
          </a:prstGeom>
        </p:spPr>
      </p:pic>
      <p:pic>
        <p:nvPicPr>
          <p:cNvPr id="12" name="图片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99200" y="3140143"/>
            <a:ext cx="2651224" cy="1580338"/>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heel(1)">
                                      <p:cBhvr>
                                        <p:cTn id="11" dur="1000"/>
                                        <p:tgtEl>
                                          <p:spTgt spid="2"/>
                                        </p:tgtEl>
                                      </p:cBhvr>
                                    </p:animEffect>
                                  </p:childTnLst>
                                </p:cTn>
                              </p:par>
                              <p:par>
                                <p:cTn id="12" presetID="21" presetClass="entr" presetSubtype="1" fill="hold" grpId="0" nodeType="withEffect">
                                  <p:stCondLst>
                                    <p:cond delay="400"/>
                                  </p:stCondLst>
                                  <p:childTnLst>
                                    <p:set>
                                      <p:cBhvr>
                                        <p:cTn id="13" dur="1" fill="hold">
                                          <p:stCondLst>
                                            <p:cond delay="0"/>
                                          </p:stCondLst>
                                        </p:cTn>
                                        <p:tgtEl>
                                          <p:spTgt spid="17"/>
                                        </p:tgtEl>
                                        <p:attrNameLst>
                                          <p:attrName>style.visibility</p:attrName>
                                        </p:attrNameLst>
                                      </p:cBhvr>
                                      <p:to>
                                        <p:strVal val="visible"/>
                                      </p:to>
                                    </p:set>
                                    <p:animEffect transition="in" filter="wheel(1)">
                                      <p:cBhvr>
                                        <p:cTn id="14" dur="1000"/>
                                        <p:tgtEl>
                                          <p:spTgt spid="17"/>
                                        </p:tgtEl>
                                      </p:cBhvr>
                                    </p:animEffect>
                                  </p:childTnLst>
                                </p:cTn>
                              </p:par>
                              <p:par>
                                <p:cTn id="15" presetID="21" presetClass="entr" presetSubtype="1" fill="hold" grpId="0" nodeType="withEffect">
                                  <p:stCondLst>
                                    <p:cond delay="1000"/>
                                  </p:stCondLst>
                                  <p:childTnLst>
                                    <p:set>
                                      <p:cBhvr>
                                        <p:cTn id="16" dur="1" fill="hold">
                                          <p:stCondLst>
                                            <p:cond delay="0"/>
                                          </p:stCondLst>
                                        </p:cTn>
                                        <p:tgtEl>
                                          <p:spTgt spid="20"/>
                                        </p:tgtEl>
                                        <p:attrNameLst>
                                          <p:attrName>style.visibility</p:attrName>
                                        </p:attrNameLst>
                                      </p:cBhvr>
                                      <p:to>
                                        <p:strVal val="visible"/>
                                      </p:to>
                                    </p:set>
                                    <p:animEffect transition="in" filter="wheel(1)">
                                      <p:cBhvr>
                                        <p:cTn id="17" dur="1000"/>
                                        <p:tgtEl>
                                          <p:spTgt spid="20"/>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Effect transition="in" filter="fade">
                                      <p:cBhvr>
                                        <p:cTn id="23" dur="500"/>
                                        <p:tgtEl>
                                          <p:spTgt spid="3"/>
                                        </p:tgtEl>
                                      </p:cBhvr>
                                    </p:animEffect>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1000"/>
                                        <p:tgtEl>
                                          <p:spTgt spid="21"/>
                                        </p:tgtEl>
                                      </p:cBhvr>
                                    </p:animEffect>
                                    <p:anim calcmode="lin" valueType="num">
                                      <p:cBhvr>
                                        <p:cTn id="28" dur="1000" fill="hold"/>
                                        <p:tgtEl>
                                          <p:spTgt spid="21"/>
                                        </p:tgtEl>
                                        <p:attrNameLst>
                                          <p:attrName>ppt_x</p:attrName>
                                        </p:attrNameLst>
                                      </p:cBhvr>
                                      <p:tavLst>
                                        <p:tav tm="0">
                                          <p:val>
                                            <p:strVal val="#ppt_x"/>
                                          </p:val>
                                        </p:tav>
                                        <p:tav tm="100000">
                                          <p:val>
                                            <p:strVal val="#ppt_x"/>
                                          </p:val>
                                        </p:tav>
                                      </p:tavLst>
                                    </p:anim>
                                    <p:anim calcmode="lin" valueType="num">
                                      <p:cBhvr>
                                        <p:cTn id="29" dur="1000" fill="hold"/>
                                        <p:tgtEl>
                                          <p:spTgt spid="21"/>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16" presetClass="entr" presetSubtype="21" fill="hold" grpId="0" nodeType="after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barn(inVertical)">
                                      <p:cBhvr>
                                        <p:cTn id="33" dur="75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 grpId="0" animBg="1"/>
      <p:bldP spid="17" grpId="0" animBg="1"/>
      <p:bldP spid="20" grpId="0" animBg="1"/>
      <p:bldP spid="3" grpId="0"/>
      <p:bldP spid="21" grpId="0"/>
      <p:bldP spid="2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直接连接符 14"/>
          <p:cNvCxnSpPr/>
          <p:nvPr/>
        </p:nvCxnSpPr>
        <p:spPr>
          <a:xfrm flipH="1">
            <a:off x="1730375" y="2849663"/>
            <a:ext cx="647700" cy="810815"/>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6" name="KSO_GT3.1"/>
          <p:cNvSpPr txBox="1"/>
          <p:nvPr/>
        </p:nvSpPr>
        <p:spPr>
          <a:xfrm>
            <a:off x="2378076" y="3140175"/>
            <a:ext cx="5865813" cy="454819"/>
          </a:xfrm>
          <a:prstGeom prst="rect">
            <a:avLst/>
          </a:prstGeom>
          <a:noFill/>
        </p:spPr>
        <p:txBody>
          <a:bodyPr anchor="ctr"/>
          <a:lstStyle/>
          <a:p>
            <a:pPr marL="0" marR="0" lvl="0" indent="0" algn="just" defTabSz="914400" rtl="0" eaLnBrk="1" fontAlgn="auto" latinLnBrk="0" hangingPunct="1">
              <a:lnSpc>
                <a:spcPct val="130000"/>
              </a:lnSpc>
              <a:spcBef>
                <a:spcPts val="0"/>
              </a:spcBef>
              <a:spcAft>
                <a:spcPts val="0"/>
              </a:spcAft>
              <a:buClrTx/>
              <a:buSzTx/>
              <a:buFontTx/>
              <a:buNone/>
              <a:defRPr/>
            </a:pPr>
            <a:r>
              <a:rPr kumimoji="0" lang="zh-CN" altLang="en-US" sz="1300" b="0" i="0" u="none" strike="noStrike" kern="1200" cap="none" spc="0" normalizeH="0" baseline="0" noProof="0" dirty="0">
                <a:ln>
                  <a:noFill/>
                </a:ln>
                <a:solidFill>
                  <a:srgbClr val="FFFFFF">
                    <a:lumMod val="50000"/>
                  </a:srgbClr>
                </a:solidFill>
                <a:effectLst/>
                <a:uLnTx/>
                <a:uFillTx/>
                <a:latin typeface="微软雅黑" panose="020B0503020204020204" pitchFamily="34" charset="-122"/>
                <a:ea typeface="微软雅黑" panose="020B0503020204020204" pitchFamily="34" charset="-122"/>
                <a:cs typeface="+mn-cs"/>
              </a:rPr>
              <a:t>请在此处输入您的文字，或者复制您的文字粘贴到此处，并且在粘贴后选择“仅文字”。</a:t>
            </a:r>
          </a:p>
        </p:txBody>
      </p:sp>
      <p:sp>
        <p:nvSpPr>
          <p:cNvPr id="3076" name="KSO_GT3"/>
          <p:cNvSpPr txBox="1">
            <a:spLocks noChangeArrowheads="1"/>
          </p:cNvSpPr>
          <p:nvPr/>
        </p:nvSpPr>
        <p:spPr bwMode="auto">
          <a:xfrm>
            <a:off x="2378076" y="2908002"/>
            <a:ext cx="5865813" cy="253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1600" b="0" i="0" u="none" strike="noStrike" kern="1200" cap="none" spc="0" normalizeH="0" baseline="0" noProof="0" dirty="0">
                <a:ln>
                  <a:noFill/>
                </a:ln>
                <a:solidFill>
                  <a:srgbClr val="3C4856"/>
                </a:solidFill>
                <a:effectLst/>
                <a:uLnTx/>
                <a:uFillTx/>
                <a:latin typeface="微软雅黑" panose="020B0503020204020204" pitchFamily="34" charset="-122"/>
                <a:ea typeface="微软雅黑" panose="020B0503020204020204" pitchFamily="34" charset="-122"/>
                <a:cs typeface="+mn-cs"/>
              </a:rPr>
              <a:t>请在此处输入您的小标题</a:t>
            </a:r>
          </a:p>
        </p:txBody>
      </p:sp>
      <p:sp>
        <p:nvSpPr>
          <p:cNvPr id="3077" name="KSO_GN3"/>
          <p:cNvSpPr txBox="1">
            <a:spLocks noChangeArrowheads="1"/>
          </p:cNvSpPr>
          <p:nvPr/>
        </p:nvSpPr>
        <p:spPr bwMode="auto">
          <a:xfrm>
            <a:off x="971550" y="2849662"/>
            <a:ext cx="954088" cy="692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altLang="zh-CN" sz="4800" b="1" i="0" u="none" strike="noStrike" kern="1200" cap="none" spc="0" normalizeH="0" baseline="0" noProof="0" dirty="0">
                <a:ln>
                  <a:noFill/>
                </a:ln>
                <a:solidFill>
                  <a:srgbClr val="3C4856"/>
                </a:solidFill>
                <a:effectLst/>
                <a:uLnTx/>
                <a:uFillTx/>
                <a:latin typeface="Arial" panose="020B0604020202020204" pitchFamily="34" charset="0"/>
                <a:ea typeface="宋体" panose="02010600030101010101" pitchFamily="2" charset="-122"/>
                <a:cs typeface="Arial" panose="020B0604020202020204" pitchFamily="34" charset="0"/>
              </a:rPr>
              <a:t>03</a:t>
            </a:r>
            <a:endParaRPr kumimoji="0" lang="zh-CN" altLang="en-US" sz="4800" b="1" i="0" u="none" strike="noStrike" kern="1200" cap="none" spc="0" normalizeH="0" baseline="0" noProof="0" dirty="0">
              <a:ln>
                <a:noFill/>
              </a:ln>
              <a:solidFill>
                <a:srgbClr val="3C4856"/>
              </a:solidFill>
              <a:effectLst/>
              <a:uLnTx/>
              <a:uFillTx/>
              <a:latin typeface="Arial" panose="020B0604020202020204" pitchFamily="34" charset="0"/>
              <a:ea typeface="宋体" panose="02010600030101010101" pitchFamily="2" charset="-122"/>
              <a:cs typeface="Arial" panose="020B0604020202020204" pitchFamily="34" charset="0"/>
            </a:endParaRPr>
          </a:p>
        </p:txBody>
      </p:sp>
      <p:cxnSp>
        <p:nvCxnSpPr>
          <p:cNvPr id="10" name="直接连接符 9"/>
          <p:cNvCxnSpPr/>
          <p:nvPr/>
        </p:nvCxnSpPr>
        <p:spPr>
          <a:xfrm flipH="1">
            <a:off x="1730375" y="1991221"/>
            <a:ext cx="647700" cy="809625"/>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KSO_GT2.1"/>
          <p:cNvSpPr txBox="1"/>
          <p:nvPr/>
        </p:nvSpPr>
        <p:spPr>
          <a:xfrm>
            <a:off x="2378076" y="2280544"/>
            <a:ext cx="5865813" cy="456009"/>
          </a:xfrm>
          <a:prstGeom prst="rect">
            <a:avLst/>
          </a:prstGeom>
          <a:noFill/>
        </p:spPr>
        <p:txBody>
          <a:bodyPr anchor="ctr"/>
          <a:lstStyle/>
          <a:p>
            <a:pPr marL="0" marR="0" lvl="0" indent="0" algn="just" defTabSz="914400" rtl="0" eaLnBrk="1" fontAlgn="auto" latinLnBrk="0" hangingPunct="1">
              <a:lnSpc>
                <a:spcPct val="130000"/>
              </a:lnSpc>
              <a:spcBef>
                <a:spcPts val="0"/>
              </a:spcBef>
              <a:spcAft>
                <a:spcPts val="0"/>
              </a:spcAft>
              <a:buClrTx/>
              <a:buSzTx/>
              <a:buFontTx/>
              <a:buNone/>
              <a:defRPr/>
            </a:pPr>
            <a:r>
              <a:rPr kumimoji="0" lang="zh-CN" altLang="en-US" sz="1300" b="0" i="0" u="none" strike="noStrike" kern="1200" cap="none" spc="0" normalizeH="0" baseline="0" noProof="0" dirty="0">
                <a:ln>
                  <a:noFill/>
                </a:ln>
                <a:solidFill>
                  <a:srgbClr val="FFFFFF">
                    <a:lumMod val="50000"/>
                  </a:srgbClr>
                </a:solidFill>
                <a:effectLst/>
                <a:uLnTx/>
                <a:uFillTx/>
                <a:latin typeface="微软雅黑" panose="020B0503020204020204" pitchFamily="34" charset="-122"/>
                <a:ea typeface="微软雅黑" panose="020B0503020204020204" pitchFamily="34" charset="-122"/>
                <a:cs typeface="+mn-cs"/>
              </a:rPr>
              <a:t>请在此处输入您的文字，或者复制您的文字粘贴到此处，并且在粘贴后选择“仅文字”。</a:t>
            </a:r>
          </a:p>
        </p:txBody>
      </p:sp>
      <p:sp>
        <p:nvSpPr>
          <p:cNvPr id="3080" name="KSO_GT2"/>
          <p:cNvSpPr txBox="1">
            <a:spLocks noChangeArrowheads="1"/>
          </p:cNvSpPr>
          <p:nvPr/>
        </p:nvSpPr>
        <p:spPr bwMode="auto">
          <a:xfrm>
            <a:off x="2378076" y="2048371"/>
            <a:ext cx="5865813" cy="253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1600" b="0" i="0" u="none" strike="noStrike" kern="1200" cap="none" spc="0" normalizeH="0" baseline="0" noProof="0" dirty="0">
                <a:ln>
                  <a:noFill/>
                </a:ln>
                <a:solidFill>
                  <a:srgbClr val="3C4856"/>
                </a:solidFill>
                <a:effectLst/>
                <a:uLnTx/>
                <a:uFillTx/>
                <a:latin typeface="微软雅黑" panose="020B0503020204020204" pitchFamily="34" charset="-122"/>
                <a:ea typeface="微软雅黑" panose="020B0503020204020204" pitchFamily="34" charset="-122"/>
                <a:cs typeface="+mn-cs"/>
              </a:rPr>
              <a:t>请在此处输入您的小标题</a:t>
            </a:r>
          </a:p>
        </p:txBody>
      </p:sp>
      <p:sp>
        <p:nvSpPr>
          <p:cNvPr id="3081" name="KSO_GN2"/>
          <p:cNvSpPr txBox="1">
            <a:spLocks noChangeArrowheads="1"/>
          </p:cNvSpPr>
          <p:nvPr/>
        </p:nvSpPr>
        <p:spPr bwMode="auto">
          <a:xfrm>
            <a:off x="971550" y="1991221"/>
            <a:ext cx="954088" cy="691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altLang="zh-CN" sz="4800" b="1" i="0" u="none" strike="noStrike" kern="1200" cap="none" spc="0" normalizeH="0" baseline="0" noProof="0" dirty="0">
                <a:ln>
                  <a:noFill/>
                </a:ln>
                <a:solidFill>
                  <a:srgbClr val="3C4856"/>
                </a:solidFill>
                <a:effectLst/>
                <a:uLnTx/>
                <a:uFillTx/>
                <a:latin typeface="Arial" panose="020B0604020202020204" pitchFamily="34" charset="0"/>
                <a:ea typeface="宋体" panose="02010600030101010101" pitchFamily="2" charset="-122"/>
                <a:cs typeface="Arial" panose="020B0604020202020204" pitchFamily="34" charset="0"/>
              </a:rPr>
              <a:t>02</a:t>
            </a:r>
            <a:endParaRPr kumimoji="0" lang="zh-CN" altLang="en-US" sz="4800" b="1" i="0" u="none" strike="noStrike" kern="1200" cap="none" spc="0" normalizeH="0" baseline="0" noProof="0" dirty="0">
              <a:ln>
                <a:noFill/>
              </a:ln>
              <a:solidFill>
                <a:srgbClr val="3C4856"/>
              </a:solidFill>
              <a:effectLst/>
              <a:uLnTx/>
              <a:uFillTx/>
              <a:latin typeface="Arial" panose="020B0604020202020204" pitchFamily="34" charset="0"/>
              <a:ea typeface="宋体" panose="02010600030101010101" pitchFamily="2" charset="-122"/>
              <a:cs typeface="Arial" panose="020B0604020202020204" pitchFamily="34" charset="0"/>
            </a:endParaRPr>
          </a:p>
        </p:txBody>
      </p:sp>
      <p:cxnSp>
        <p:nvCxnSpPr>
          <p:cNvPr id="5" name="直接连接符 4"/>
          <p:cNvCxnSpPr/>
          <p:nvPr/>
        </p:nvCxnSpPr>
        <p:spPr>
          <a:xfrm flipH="1">
            <a:off x="1730375" y="1131590"/>
            <a:ext cx="647700" cy="810816"/>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6" name="KSO_GT1.1"/>
          <p:cNvSpPr txBox="1"/>
          <p:nvPr/>
        </p:nvSpPr>
        <p:spPr>
          <a:xfrm>
            <a:off x="2378076" y="1422103"/>
            <a:ext cx="5865813" cy="441722"/>
          </a:xfrm>
          <a:prstGeom prst="rect">
            <a:avLst/>
          </a:prstGeom>
          <a:noFill/>
        </p:spPr>
        <p:txBody>
          <a:bodyPr anchor="ctr"/>
          <a:lstStyle/>
          <a:p>
            <a:pPr marL="0" marR="0" lvl="0" indent="0" algn="just" defTabSz="914400" rtl="0" eaLnBrk="1" fontAlgn="auto" latinLnBrk="0" hangingPunct="1">
              <a:lnSpc>
                <a:spcPct val="130000"/>
              </a:lnSpc>
              <a:spcBef>
                <a:spcPts val="0"/>
              </a:spcBef>
              <a:spcAft>
                <a:spcPts val="0"/>
              </a:spcAft>
              <a:buClrTx/>
              <a:buSzTx/>
              <a:buFontTx/>
              <a:buNone/>
              <a:defRPr/>
            </a:pPr>
            <a:r>
              <a:rPr kumimoji="0" lang="zh-CN" altLang="en-US" sz="1300" b="0" i="0" u="none" strike="noStrike" kern="1200" cap="none" spc="0" normalizeH="0" baseline="0" noProof="0" dirty="0">
                <a:ln>
                  <a:noFill/>
                </a:ln>
                <a:solidFill>
                  <a:srgbClr val="FFFFFF">
                    <a:lumMod val="50000"/>
                  </a:srgbClr>
                </a:solidFill>
                <a:effectLst/>
                <a:uLnTx/>
                <a:uFillTx/>
                <a:latin typeface="微软雅黑" panose="020B0503020204020204" pitchFamily="34" charset="-122"/>
                <a:ea typeface="微软雅黑" panose="020B0503020204020204" pitchFamily="34" charset="-122"/>
                <a:cs typeface="+mn-cs"/>
              </a:rPr>
              <a:t>请在此处输入您的文字，或者复制您的文字粘贴到此处，并且在粘贴后选择“仅文字”。</a:t>
            </a:r>
          </a:p>
        </p:txBody>
      </p:sp>
      <p:sp>
        <p:nvSpPr>
          <p:cNvPr id="3084" name="KSO_GT1"/>
          <p:cNvSpPr txBox="1">
            <a:spLocks noChangeArrowheads="1"/>
          </p:cNvSpPr>
          <p:nvPr/>
        </p:nvSpPr>
        <p:spPr bwMode="auto">
          <a:xfrm>
            <a:off x="2378076" y="1189931"/>
            <a:ext cx="5865813" cy="253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1600" b="0" i="0" u="none" strike="noStrike" kern="1200" cap="none" spc="0" normalizeH="0" baseline="0" noProof="0" dirty="0">
                <a:ln>
                  <a:noFill/>
                </a:ln>
                <a:solidFill>
                  <a:srgbClr val="3C4856"/>
                </a:solidFill>
                <a:effectLst/>
                <a:uLnTx/>
                <a:uFillTx/>
                <a:latin typeface="微软雅黑" panose="020B0503020204020204" pitchFamily="34" charset="-122"/>
                <a:ea typeface="微软雅黑" panose="020B0503020204020204" pitchFamily="34" charset="-122"/>
                <a:cs typeface="+mn-cs"/>
              </a:rPr>
              <a:t>请在此处输入您的小标题</a:t>
            </a:r>
          </a:p>
        </p:txBody>
      </p:sp>
      <p:sp>
        <p:nvSpPr>
          <p:cNvPr id="3085" name="KSO_GN1"/>
          <p:cNvSpPr txBox="1">
            <a:spLocks noChangeArrowheads="1"/>
          </p:cNvSpPr>
          <p:nvPr/>
        </p:nvSpPr>
        <p:spPr bwMode="auto">
          <a:xfrm>
            <a:off x="971550" y="1131590"/>
            <a:ext cx="954088" cy="692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altLang="zh-CN" sz="4800" b="1" i="0" u="none" strike="noStrike" kern="1200" cap="none" spc="0" normalizeH="0" baseline="0" noProof="0" dirty="0">
                <a:ln>
                  <a:noFill/>
                </a:ln>
                <a:solidFill>
                  <a:srgbClr val="3C4856"/>
                </a:solidFill>
                <a:effectLst/>
                <a:uLnTx/>
                <a:uFillTx/>
                <a:latin typeface="Arial" panose="020B0604020202020204" pitchFamily="34" charset="0"/>
                <a:ea typeface="微软雅黑" panose="020B0503020204020204" pitchFamily="34" charset="-122"/>
                <a:cs typeface="Arial" panose="020B0604020202020204" pitchFamily="34" charset="0"/>
              </a:rPr>
              <a:t>01</a:t>
            </a:r>
            <a:endParaRPr kumimoji="0" lang="zh-CN" altLang="en-US" sz="4800" b="1" i="0" u="none" strike="noStrike" kern="1200" cap="none" spc="0" normalizeH="0" baseline="0" noProof="0" dirty="0">
              <a:ln>
                <a:noFill/>
              </a:ln>
              <a:solidFill>
                <a:srgbClr val="3C4856"/>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cxnSp>
        <p:nvCxnSpPr>
          <p:cNvPr id="20" name="直接连接符 19"/>
          <p:cNvCxnSpPr/>
          <p:nvPr/>
        </p:nvCxnSpPr>
        <p:spPr>
          <a:xfrm flipH="1">
            <a:off x="1730375" y="3709294"/>
            <a:ext cx="647700" cy="809625"/>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1" name="KSO_GT3.1"/>
          <p:cNvSpPr txBox="1"/>
          <p:nvPr/>
        </p:nvSpPr>
        <p:spPr>
          <a:xfrm>
            <a:off x="2378076" y="3998615"/>
            <a:ext cx="5865813" cy="456010"/>
          </a:xfrm>
          <a:prstGeom prst="rect">
            <a:avLst/>
          </a:prstGeom>
          <a:noFill/>
        </p:spPr>
        <p:txBody>
          <a:bodyPr anchor="ctr"/>
          <a:lstStyle/>
          <a:p>
            <a:pPr marL="0" marR="0" lvl="0" indent="0" algn="just" defTabSz="914400" rtl="0" eaLnBrk="1" fontAlgn="auto" latinLnBrk="0" hangingPunct="1">
              <a:lnSpc>
                <a:spcPct val="130000"/>
              </a:lnSpc>
              <a:spcBef>
                <a:spcPts val="0"/>
              </a:spcBef>
              <a:spcAft>
                <a:spcPts val="0"/>
              </a:spcAft>
              <a:buClrTx/>
              <a:buSzTx/>
              <a:buFontTx/>
              <a:buNone/>
              <a:defRPr/>
            </a:pPr>
            <a:r>
              <a:rPr kumimoji="0" lang="zh-CN" altLang="en-US" sz="1300" b="0" i="0" u="none" strike="noStrike" kern="1200" cap="none" spc="0" normalizeH="0" baseline="0" noProof="0" dirty="0">
                <a:ln>
                  <a:noFill/>
                </a:ln>
                <a:solidFill>
                  <a:srgbClr val="FFFFFF">
                    <a:lumMod val="50000"/>
                  </a:srgbClr>
                </a:solidFill>
                <a:effectLst/>
                <a:uLnTx/>
                <a:uFillTx/>
                <a:latin typeface="微软雅黑" panose="020B0503020204020204" pitchFamily="34" charset="-122"/>
                <a:ea typeface="微软雅黑" panose="020B0503020204020204" pitchFamily="34" charset="-122"/>
                <a:cs typeface="+mn-cs"/>
              </a:rPr>
              <a:t>请在此处输入您的文字，或者复制您的文字粘贴到此处，并且在粘贴后选择“仅文字”。</a:t>
            </a:r>
          </a:p>
        </p:txBody>
      </p:sp>
      <p:sp>
        <p:nvSpPr>
          <p:cNvPr id="3088" name="KSO_GT3"/>
          <p:cNvSpPr txBox="1">
            <a:spLocks noChangeArrowheads="1"/>
          </p:cNvSpPr>
          <p:nvPr/>
        </p:nvSpPr>
        <p:spPr bwMode="auto">
          <a:xfrm>
            <a:off x="2378076" y="3766444"/>
            <a:ext cx="5865813" cy="253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1600" b="0" i="0" u="none" strike="noStrike" kern="1200" cap="none" spc="0" normalizeH="0" baseline="0" noProof="0">
                <a:ln>
                  <a:noFill/>
                </a:ln>
                <a:solidFill>
                  <a:srgbClr val="3C4856"/>
                </a:solidFill>
                <a:effectLst/>
                <a:uLnTx/>
                <a:uFillTx/>
                <a:latin typeface="微软雅黑" panose="020B0503020204020204" pitchFamily="34" charset="-122"/>
                <a:ea typeface="微软雅黑" panose="020B0503020204020204" pitchFamily="34" charset="-122"/>
                <a:cs typeface="+mn-cs"/>
              </a:rPr>
              <a:t>请在此处输入您的小标题</a:t>
            </a:r>
          </a:p>
        </p:txBody>
      </p:sp>
      <p:sp>
        <p:nvSpPr>
          <p:cNvPr id="3089" name="KSO_GN3"/>
          <p:cNvSpPr txBox="1">
            <a:spLocks noChangeArrowheads="1"/>
          </p:cNvSpPr>
          <p:nvPr/>
        </p:nvSpPr>
        <p:spPr bwMode="auto">
          <a:xfrm>
            <a:off x="971550" y="3709294"/>
            <a:ext cx="954088" cy="691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altLang="zh-CN" sz="4800" b="1" i="0" u="none" strike="noStrike" kern="1200" cap="none" spc="0" normalizeH="0" baseline="0" noProof="0">
                <a:ln>
                  <a:noFill/>
                </a:ln>
                <a:solidFill>
                  <a:srgbClr val="3C4856"/>
                </a:solidFill>
                <a:effectLst/>
                <a:uLnTx/>
                <a:uFillTx/>
                <a:latin typeface="Arial" panose="020B0604020202020204" pitchFamily="34" charset="0"/>
                <a:ea typeface="宋体" panose="02010600030101010101" pitchFamily="2" charset="-122"/>
                <a:cs typeface="Arial" panose="020B0604020202020204" pitchFamily="34" charset="0"/>
              </a:rPr>
              <a:t>04</a:t>
            </a:r>
            <a:endParaRPr kumimoji="0" lang="zh-CN" altLang="en-US" sz="4800" b="1" i="0" u="none" strike="noStrike" kern="1200" cap="none" spc="0" normalizeH="0" baseline="0" noProof="0">
              <a:ln>
                <a:noFill/>
              </a:ln>
              <a:solidFill>
                <a:srgbClr val="3C4856"/>
              </a:solidFill>
              <a:effectLst/>
              <a:uLnTx/>
              <a:uFillTx/>
              <a:latin typeface="Arial" panose="020B0604020202020204" pitchFamily="34" charset="0"/>
              <a:ea typeface="宋体" panose="02010600030101010101" pitchFamily="2" charset="-122"/>
              <a:cs typeface="Arial" panose="020B0604020202020204" pitchFamily="34" charset="0"/>
            </a:endParaRPr>
          </a:p>
        </p:txBody>
      </p:sp>
      <p:sp>
        <p:nvSpPr>
          <p:cNvPr id="3090" name="标题 12"/>
          <p:cNvSpPr>
            <a:spLocks noGrp="1"/>
          </p:cNvSpPr>
          <p:nvPr>
            <p:ph type="title" idx="4294967295"/>
          </p:nvPr>
        </p:nvSpPr>
        <p:spPr>
          <a:xfrm>
            <a:off x="0" y="274638"/>
            <a:ext cx="7886700" cy="993775"/>
          </a:xfrm>
        </p:spPr>
        <p:txBody>
          <a:bodyPr/>
          <a:lstStyle/>
          <a:p>
            <a:pPr eaLnBrk="1" hangingPunct="1"/>
            <a:r>
              <a:rPr lang="zh-CN" altLang="en-US" dirty="0"/>
              <a:t>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3090"/>
                                        </p:tgtEl>
                                        <p:attrNameLst>
                                          <p:attrName>style.visibility</p:attrName>
                                        </p:attrNameLst>
                                      </p:cBhvr>
                                      <p:to>
                                        <p:strVal val="visible"/>
                                      </p:to>
                                    </p:set>
                                    <p:anim calcmode="lin" valueType="num">
                                      <p:cBhvr>
                                        <p:cTn id="7" dur="500" fill="hold"/>
                                        <p:tgtEl>
                                          <p:spTgt spid="309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090"/>
                                        </p:tgtEl>
                                        <p:attrNameLst>
                                          <p:attrName>ppt_y</p:attrName>
                                        </p:attrNameLst>
                                      </p:cBhvr>
                                      <p:tavLst>
                                        <p:tav tm="0">
                                          <p:val>
                                            <p:strVal val="#ppt_y"/>
                                          </p:val>
                                        </p:tav>
                                        <p:tav tm="100000">
                                          <p:val>
                                            <p:strVal val="#ppt_y"/>
                                          </p:val>
                                        </p:tav>
                                      </p:tavLst>
                                    </p:anim>
                                    <p:anim calcmode="lin" valueType="num">
                                      <p:cBhvr>
                                        <p:cTn id="9" dur="500" fill="hold"/>
                                        <p:tgtEl>
                                          <p:spTgt spid="309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09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090"/>
                                        </p:tgtEl>
                                      </p:cBhvr>
                                    </p:animEffect>
                                  </p:childTnLst>
                                </p:cTn>
                              </p:par>
                            </p:childTnLst>
                          </p:cTn>
                        </p:par>
                        <p:par>
                          <p:cTn id="12" fill="hold">
                            <p:stCondLst>
                              <p:cond delay="0"/>
                            </p:stCondLst>
                            <p:childTnLst>
                              <p:par>
                                <p:cTn id="13" presetID="56" presetClass="entr" presetSubtype="0" fill="hold" grpId="0" nodeType="afterEffect">
                                  <p:stCondLst>
                                    <p:cond delay="0"/>
                                  </p:stCondLst>
                                  <p:iterate type="lt">
                                    <p:tmPct val="10000"/>
                                  </p:iterate>
                                  <p:childTnLst>
                                    <p:set>
                                      <p:cBhvr>
                                        <p:cTn id="14" dur="1" fill="hold">
                                          <p:stCondLst>
                                            <p:cond delay="0"/>
                                          </p:stCondLst>
                                        </p:cTn>
                                        <p:tgtEl>
                                          <p:spTgt spid="3085"/>
                                        </p:tgtEl>
                                        <p:attrNameLst>
                                          <p:attrName>style.visibility</p:attrName>
                                        </p:attrNameLst>
                                      </p:cBhvr>
                                      <p:to>
                                        <p:strVal val="visible"/>
                                      </p:to>
                                    </p:set>
                                    <p:anim by="(-#ppt_w*2)" calcmode="lin" valueType="num">
                                      <p:cBhvr rctx="PPT">
                                        <p:cTn id="15" dur="500" autoRev="1" fill="hold">
                                          <p:stCondLst>
                                            <p:cond delay="0"/>
                                          </p:stCondLst>
                                        </p:cTn>
                                        <p:tgtEl>
                                          <p:spTgt spid="3085"/>
                                        </p:tgtEl>
                                        <p:attrNameLst>
                                          <p:attrName>ppt_w</p:attrName>
                                        </p:attrNameLst>
                                      </p:cBhvr>
                                    </p:anim>
                                    <p:anim by="(#ppt_w*0.50)" calcmode="lin" valueType="num">
                                      <p:cBhvr>
                                        <p:cTn id="16" dur="500" decel="50000" autoRev="1" fill="hold">
                                          <p:stCondLst>
                                            <p:cond delay="0"/>
                                          </p:stCondLst>
                                        </p:cTn>
                                        <p:tgtEl>
                                          <p:spTgt spid="3085"/>
                                        </p:tgtEl>
                                        <p:attrNameLst>
                                          <p:attrName>ppt_x</p:attrName>
                                        </p:attrNameLst>
                                      </p:cBhvr>
                                    </p:anim>
                                    <p:anim from="(-#ppt_h/2)" to="(#ppt_y)" calcmode="lin" valueType="num">
                                      <p:cBhvr>
                                        <p:cTn id="17" dur="1000" fill="hold">
                                          <p:stCondLst>
                                            <p:cond delay="0"/>
                                          </p:stCondLst>
                                        </p:cTn>
                                        <p:tgtEl>
                                          <p:spTgt spid="3085"/>
                                        </p:tgtEl>
                                        <p:attrNameLst>
                                          <p:attrName>ppt_y</p:attrName>
                                        </p:attrNameLst>
                                      </p:cBhvr>
                                    </p:anim>
                                    <p:animRot by="21600000">
                                      <p:cBhvr>
                                        <p:cTn id="18" dur="1000" fill="hold">
                                          <p:stCondLst>
                                            <p:cond delay="0"/>
                                          </p:stCondLst>
                                        </p:cTn>
                                        <p:tgtEl>
                                          <p:spTgt spid="3085"/>
                                        </p:tgtEl>
                                        <p:attrNameLst>
                                          <p:attrName>r</p:attrName>
                                        </p:attrNameLst>
                                      </p:cBhvr>
                                    </p:animRot>
                                  </p:childTnLst>
                                </p:cTn>
                              </p:par>
                            </p:childTnLst>
                          </p:cTn>
                        </p:par>
                        <p:par>
                          <p:cTn id="19" fill="hold">
                            <p:stCondLst>
                              <p:cond delay="1100"/>
                            </p:stCondLst>
                            <p:childTnLst>
                              <p:par>
                                <p:cTn id="20" presetID="22" presetClass="entr" presetSubtype="4"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par>
                          <p:cTn id="23" fill="hold">
                            <p:stCondLst>
                              <p:cond delay="1600"/>
                            </p:stCondLst>
                            <p:childTnLst>
                              <p:par>
                                <p:cTn id="24" presetID="41" presetClass="entr" presetSubtype="0" fill="hold" grpId="0" nodeType="afterEffect">
                                  <p:stCondLst>
                                    <p:cond delay="0"/>
                                  </p:stCondLst>
                                  <p:iterate type="lt">
                                    <p:tmPct val="10000"/>
                                  </p:iterate>
                                  <p:childTnLst>
                                    <p:set>
                                      <p:cBhvr>
                                        <p:cTn id="25" dur="1" fill="hold">
                                          <p:stCondLst>
                                            <p:cond delay="0"/>
                                          </p:stCondLst>
                                        </p:cTn>
                                        <p:tgtEl>
                                          <p:spTgt spid="3084"/>
                                        </p:tgtEl>
                                        <p:attrNameLst>
                                          <p:attrName>style.visibility</p:attrName>
                                        </p:attrNameLst>
                                      </p:cBhvr>
                                      <p:to>
                                        <p:strVal val="visible"/>
                                      </p:to>
                                    </p:set>
                                    <p:anim calcmode="lin" valueType="num">
                                      <p:cBhvr>
                                        <p:cTn id="26" dur="500" fill="hold"/>
                                        <p:tgtEl>
                                          <p:spTgt spid="3084"/>
                                        </p:tgtEl>
                                        <p:attrNameLst>
                                          <p:attrName>ppt_x</p:attrName>
                                        </p:attrNameLst>
                                      </p:cBhvr>
                                      <p:tavLst>
                                        <p:tav tm="0">
                                          <p:val>
                                            <p:strVal val="#ppt_x"/>
                                          </p:val>
                                        </p:tav>
                                        <p:tav tm="50000">
                                          <p:val>
                                            <p:strVal val="#ppt_x+.1"/>
                                          </p:val>
                                        </p:tav>
                                        <p:tav tm="100000">
                                          <p:val>
                                            <p:strVal val="#ppt_x"/>
                                          </p:val>
                                        </p:tav>
                                      </p:tavLst>
                                    </p:anim>
                                    <p:anim calcmode="lin" valueType="num">
                                      <p:cBhvr>
                                        <p:cTn id="27" dur="500" fill="hold"/>
                                        <p:tgtEl>
                                          <p:spTgt spid="3084"/>
                                        </p:tgtEl>
                                        <p:attrNameLst>
                                          <p:attrName>ppt_y</p:attrName>
                                        </p:attrNameLst>
                                      </p:cBhvr>
                                      <p:tavLst>
                                        <p:tav tm="0">
                                          <p:val>
                                            <p:strVal val="#ppt_y"/>
                                          </p:val>
                                        </p:tav>
                                        <p:tav tm="100000">
                                          <p:val>
                                            <p:strVal val="#ppt_y"/>
                                          </p:val>
                                        </p:tav>
                                      </p:tavLst>
                                    </p:anim>
                                    <p:anim calcmode="lin" valueType="num">
                                      <p:cBhvr>
                                        <p:cTn id="28" dur="500" fill="hold"/>
                                        <p:tgtEl>
                                          <p:spTgt spid="3084"/>
                                        </p:tgtEl>
                                        <p:attrNameLst>
                                          <p:attrName>ppt_h</p:attrName>
                                        </p:attrNameLst>
                                      </p:cBhvr>
                                      <p:tavLst>
                                        <p:tav tm="0">
                                          <p:val>
                                            <p:strVal val="#ppt_h/10"/>
                                          </p:val>
                                        </p:tav>
                                        <p:tav tm="50000">
                                          <p:val>
                                            <p:strVal val="#ppt_h+.01"/>
                                          </p:val>
                                        </p:tav>
                                        <p:tav tm="100000">
                                          <p:val>
                                            <p:strVal val="#ppt_h"/>
                                          </p:val>
                                        </p:tav>
                                      </p:tavLst>
                                    </p:anim>
                                    <p:anim calcmode="lin" valueType="num">
                                      <p:cBhvr>
                                        <p:cTn id="29" dur="500" fill="hold"/>
                                        <p:tgtEl>
                                          <p:spTgt spid="3084"/>
                                        </p:tgtEl>
                                        <p:attrNameLst>
                                          <p:attrName>ppt_w</p:attrName>
                                        </p:attrNameLst>
                                      </p:cBhvr>
                                      <p:tavLst>
                                        <p:tav tm="0">
                                          <p:val>
                                            <p:strVal val="#ppt_w/10"/>
                                          </p:val>
                                        </p:tav>
                                        <p:tav tm="50000">
                                          <p:val>
                                            <p:strVal val="#ppt_w+.01"/>
                                          </p:val>
                                        </p:tav>
                                        <p:tav tm="100000">
                                          <p:val>
                                            <p:strVal val="#ppt_w"/>
                                          </p:val>
                                        </p:tav>
                                      </p:tavLst>
                                    </p:anim>
                                    <p:animEffect transition="in" filter="fade">
                                      <p:cBhvr>
                                        <p:cTn id="30" dur="500" tmFilter="0,0; .5, 1; 1, 1"/>
                                        <p:tgtEl>
                                          <p:spTgt spid="3084"/>
                                        </p:tgtEl>
                                      </p:cBhvr>
                                    </p:animEffect>
                                  </p:childTnLst>
                                </p:cTn>
                              </p:par>
                            </p:childTnLst>
                          </p:cTn>
                        </p:par>
                        <p:par>
                          <p:cTn id="31" fill="hold">
                            <p:stCondLst>
                              <p:cond delay="2599"/>
                            </p:stCondLst>
                            <p:childTnLst>
                              <p:par>
                                <p:cTn id="32" presetID="42" presetClass="entr" presetSubtype="0" fill="hold" grpId="0" nodeType="after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1000"/>
                                        <p:tgtEl>
                                          <p:spTgt spid="6"/>
                                        </p:tgtEl>
                                      </p:cBhvr>
                                    </p:animEffect>
                                    <p:anim calcmode="lin" valueType="num">
                                      <p:cBhvr>
                                        <p:cTn id="35" dur="1000" fill="hold"/>
                                        <p:tgtEl>
                                          <p:spTgt spid="6"/>
                                        </p:tgtEl>
                                        <p:attrNameLst>
                                          <p:attrName>ppt_x</p:attrName>
                                        </p:attrNameLst>
                                      </p:cBhvr>
                                      <p:tavLst>
                                        <p:tav tm="0">
                                          <p:val>
                                            <p:strVal val="#ppt_x"/>
                                          </p:val>
                                        </p:tav>
                                        <p:tav tm="100000">
                                          <p:val>
                                            <p:strVal val="#ppt_x"/>
                                          </p:val>
                                        </p:tav>
                                      </p:tavLst>
                                    </p:anim>
                                    <p:anim calcmode="lin" valueType="num">
                                      <p:cBhvr>
                                        <p:cTn id="36" dur="1000" fill="hold"/>
                                        <p:tgtEl>
                                          <p:spTgt spid="6"/>
                                        </p:tgtEl>
                                        <p:attrNameLst>
                                          <p:attrName>ppt_y</p:attrName>
                                        </p:attrNameLst>
                                      </p:cBhvr>
                                      <p:tavLst>
                                        <p:tav tm="0">
                                          <p:val>
                                            <p:strVal val="#ppt_y+.1"/>
                                          </p:val>
                                        </p:tav>
                                        <p:tav tm="100000">
                                          <p:val>
                                            <p:strVal val="#ppt_y"/>
                                          </p:val>
                                        </p:tav>
                                      </p:tavLst>
                                    </p:anim>
                                  </p:childTnLst>
                                </p:cTn>
                              </p:par>
                            </p:childTnLst>
                          </p:cTn>
                        </p:par>
                        <p:par>
                          <p:cTn id="37" fill="hold">
                            <p:stCondLst>
                              <p:cond delay="3599"/>
                            </p:stCondLst>
                            <p:childTnLst>
                              <p:par>
                                <p:cTn id="38" presetID="56" presetClass="entr" presetSubtype="0" fill="hold" grpId="0" nodeType="afterEffect">
                                  <p:stCondLst>
                                    <p:cond delay="0"/>
                                  </p:stCondLst>
                                  <p:iterate type="lt">
                                    <p:tmPct val="10000"/>
                                  </p:iterate>
                                  <p:childTnLst>
                                    <p:set>
                                      <p:cBhvr>
                                        <p:cTn id="39" dur="1" fill="hold">
                                          <p:stCondLst>
                                            <p:cond delay="0"/>
                                          </p:stCondLst>
                                        </p:cTn>
                                        <p:tgtEl>
                                          <p:spTgt spid="3081"/>
                                        </p:tgtEl>
                                        <p:attrNameLst>
                                          <p:attrName>style.visibility</p:attrName>
                                        </p:attrNameLst>
                                      </p:cBhvr>
                                      <p:to>
                                        <p:strVal val="visible"/>
                                      </p:to>
                                    </p:set>
                                    <p:anim by="(-#ppt_w*2)" calcmode="lin" valueType="num">
                                      <p:cBhvr rctx="PPT">
                                        <p:cTn id="40" dur="500" autoRev="1" fill="hold">
                                          <p:stCondLst>
                                            <p:cond delay="0"/>
                                          </p:stCondLst>
                                        </p:cTn>
                                        <p:tgtEl>
                                          <p:spTgt spid="3081"/>
                                        </p:tgtEl>
                                        <p:attrNameLst>
                                          <p:attrName>ppt_w</p:attrName>
                                        </p:attrNameLst>
                                      </p:cBhvr>
                                    </p:anim>
                                    <p:anim by="(#ppt_w*0.50)" calcmode="lin" valueType="num">
                                      <p:cBhvr>
                                        <p:cTn id="41" dur="500" decel="50000" autoRev="1" fill="hold">
                                          <p:stCondLst>
                                            <p:cond delay="0"/>
                                          </p:stCondLst>
                                        </p:cTn>
                                        <p:tgtEl>
                                          <p:spTgt spid="3081"/>
                                        </p:tgtEl>
                                        <p:attrNameLst>
                                          <p:attrName>ppt_x</p:attrName>
                                        </p:attrNameLst>
                                      </p:cBhvr>
                                    </p:anim>
                                    <p:anim from="(-#ppt_h/2)" to="(#ppt_y)" calcmode="lin" valueType="num">
                                      <p:cBhvr>
                                        <p:cTn id="42" dur="1000" fill="hold">
                                          <p:stCondLst>
                                            <p:cond delay="0"/>
                                          </p:stCondLst>
                                        </p:cTn>
                                        <p:tgtEl>
                                          <p:spTgt spid="3081"/>
                                        </p:tgtEl>
                                        <p:attrNameLst>
                                          <p:attrName>ppt_y</p:attrName>
                                        </p:attrNameLst>
                                      </p:cBhvr>
                                    </p:anim>
                                    <p:animRot by="21600000">
                                      <p:cBhvr>
                                        <p:cTn id="43" dur="1000" fill="hold">
                                          <p:stCondLst>
                                            <p:cond delay="0"/>
                                          </p:stCondLst>
                                        </p:cTn>
                                        <p:tgtEl>
                                          <p:spTgt spid="3081"/>
                                        </p:tgtEl>
                                        <p:attrNameLst>
                                          <p:attrName>r</p:attrName>
                                        </p:attrNameLst>
                                      </p:cBhvr>
                                    </p:animRot>
                                  </p:childTnLst>
                                </p:cTn>
                              </p:par>
                            </p:childTnLst>
                          </p:cTn>
                        </p:par>
                        <p:par>
                          <p:cTn id="44" fill="hold">
                            <p:stCondLst>
                              <p:cond delay="4699"/>
                            </p:stCondLst>
                            <p:childTnLst>
                              <p:par>
                                <p:cTn id="45" presetID="22" presetClass="entr" presetSubtype="4" fill="hold" nodeType="after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wipe(down)">
                                      <p:cBhvr>
                                        <p:cTn id="47" dur="500"/>
                                        <p:tgtEl>
                                          <p:spTgt spid="10"/>
                                        </p:tgtEl>
                                      </p:cBhvr>
                                    </p:animEffect>
                                  </p:childTnLst>
                                </p:cTn>
                              </p:par>
                            </p:childTnLst>
                          </p:cTn>
                        </p:par>
                        <p:par>
                          <p:cTn id="48" fill="hold">
                            <p:stCondLst>
                              <p:cond delay="5199"/>
                            </p:stCondLst>
                            <p:childTnLst>
                              <p:par>
                                <p:cTn id="49" presetID="41" presetClass="entr" presetSubtype="0" fill="hold" grpId="0" nodeType="afterEffect">
                                  <p:stCondLst>
                                    <p:cond delay="0"/>
                                  </p:stCondLst>
                                  <p:iterate type="lt">
                                    <p:tmPct val="10000"/>
                                  </p:iterate>
                                  <p:childTnLst>
                                    <p:set>
                                      <p:cBhvr>
                                        <p:cTn id="50" dur="1" fill="hold">
                                          <p:stCondLst>
                                            <p:cond delay="0"/>
                                          </p:stCondLst>
                                        </p:cTn>
                                        <p:tgtEl>
                                          <p:spTgt spid="3080"/>
                                        </p:tgtEl>
                                        <p:attrNameLst>
                                          <p:attrName>style.visibility</p:attrName>
                                        </p:attrNameLst>
                                      </p:cBhvr>
                                      <p:to>
                                        <p:strVal val="visible"/>
                                      </p:to>
                                    </p:set>
                                    <p:anim calcmode="lin" valueType="num">
                                      <p:cBhvr>
                                        <p:cTn id="51" dur="500" fill="hold"/>
                                        <p:tgtEl>
                                          <p:spTgt spid="3080"/>
                                        </p:tgtEl>
                                        <p:attrNameLst>
                                          <p:attrName>ppt_x</p:attrName>
                                        </p:attrNameLst>
                                      </p:cBhvr>
                                      <p:tavLst>
                                        <p:tav tm="0">
                                          <p:val>
                                            <p:strVal val="#ppt_x"/>
                                          </p:val>
                                        </p:tav>
                                        <p:tav tm="50000">
                                          <p:val>
                                            <p:strVal val="#ppt_x+.1"/>
                                          </p:val>
                                        </p:tav>
                                        <p:tav tm="100000">
                                          <p:val>
                                            <p:strVal val="#ppt_x"/>
                                          </p:val>
                                        </p:tav>
                                      </p:tavLst>
                                    </p:anim>
                                    <p:anim calcmode="lin" valueType="num">
                                      <p:cBhvr>
                                        <p:cTn id="52" dur="500" fill="hold"/>
                                        <p:tgtEl>
                                          <p:spTgt spid="3080"/>
                                        </p:tgtEl>
                                        <p:attrNameLst>
                                          <p:attrName>ppt_y</p:attrName>
                                        </p:attrNameLst>
                                      </p:cBhvr>
                                      <p:tavLst>
                                        <p:tav tm="0">
                                          <p:val>
                                            <p:strVal val="#ppt_y"/>
                                          </p:val>
                                        </p:tav>
                                        <p:tav tm="100000">
                                          <p:val>
                                            <p:strVal val="#ppt_y"/>
                                          </p:val>
                                        </p:tav>
                                      </p:tavLst>
                                    </p:anim>
                                    <p:anim calcmode="lin" valueType="num">
                                      <p:cBhvr>
                                        <p:cTn id="53" dur="500" fill="hold"/>
                                        <p:tgtEl>
                                          <p:spTgt spid="3080"/>
                                        </p:tgtEl>
                                        <p:attrNameLst>
                                          <p:attrName>ppt_h</p:attrName>
                                        </p:attrNameLst>
                                      </p:cBhvr>
                                      <p:tavLst>
                                        <p:tav tm="0">
                                          <p:val>
                                            <p:strVal val="#ppt_h/10"/>
                                          </p:val>
                                        </p:tav>
                                        <p:tav tm="50000">
                                          <p:val>
                                            <p:strVal val="#ppt_h+.01"/>
                                          </p:val>
                                        </p:tav>
                                        <p:tav tm="100000">
                                          <p:val>
                                            <p:strVal val="#ppt_h"/>
                                          </p:val>
                                        </p:tav>
                                      </p:tavLst>
                                    </p:anim>
                                    <p:anim calcmode="lin" valueType="num">
                                      <p:cBhvr>
                                        <p:cTn id="54" dur="500" fill="hold"/>
                                        <p:tgtEl>
                                          <p:spTgt spid="3080"/>
                                        </p:tgtEl>
                                        <p:attrNameLst>
                                          <p:attrName>ppt_w</p:attrName>
                                        </p:attrNameLst>
                                      </p:cBhvr>
                                      <p:tavLst>
                                        <p:tav tm="0">
                                          <p:val>
                                            <p:strVal val="#ppt_w/10"/>
                                          </p:val>
                                        </p:tav>
                                        <p:tav tm="50000">
                                          <p:val>
                                            <p:strVal val="#ppt_w+.01"/>
                                          </p:val>
                                        </p:tav>
                                        <p:tav tm="100000">
                                          <p:val>
                                            <p:strVal val="#ppt_w"/>
                                          </p:val>
                                        </p:tav>
                                      </p:tavLst>
                                    </p:anim>
                                    <p:animEffect transition="in" filter="fade">
                                      <p:cBhvr>
                                        <p:cTn id="55" dur="500" tmFilter="0,0; .5, 1; 1, 1"/>
                                        <p:tgtEl>
                                          <p:spTgt spid="3080"/>
                                        </p:tgtEl>
                                      </p:cBhvr>
                                    </p:animEffect>
                                  </p:childTnLst>
                                </p:cTn>
                              </p:par>
                            </p:childTnLst>
                          </p:cTn>
                        </p:par>
                        <p:par>
                          <p:cTn id="56" fill="hold">
                            <p:stCondLst>
                              <p:cond delay="6199"/>
                            </p:stCondLst>
                            <p:childTnLst>
                              <p:par>
                                <p:cTn id="57" presetID="42" presetClass="entr" presetSubtype="0" fill="hold" grpId="0" nodeType="after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fade">
                                      <p:cBhvr>
                                        <p:cTn id="59" dur="1000"/>
                                        <p:tgtEl>
                                          <p:spTgt spid="11"/>
                                        </p:tgtEl>
                                      </p:cBhvr>
                                    </p:animEffect>
                                    <p:anim calcmode="lin" valueType="num">
                                      <p:cBhvr>
                                        <p:cTn id="60" dur="1000" fill="hold"/>
                                        <p:tgtEl>
                                          <p:spTgt spid="11"/>
                                        </p:tgtEl>
                                        <p:attrNameLst>
                                          <p:attrName>ppt_x</p:attrName>
                                        </p:attrNameLst>
                                      </p:cBhvr>
                                      <p:tavLst>
                                        <p:tav tm="0">
                                          <p:val>
                                            <p:strVal val="#ppt_x"/>
                                          </p:val>
                                        </p:tav>
                                        <p:tav tm="100000">
                                          <p:val>
                                            <p:strVal val="#ppt_x"/>
                                          </p:val>
                                        </p:tav>
                                      </p:tavLst>
                                    </p:anim>
                                    <p:anim calcmode="lin" valueType="num">
                                      <p:cBhvr>
                                        <p:cTn id="61" dur="1000" fill="hold"/>
                                        <p:tgtEl>
                                          <p:spTgt spid="11"/>
                                        </p:tgtEl>
                                        <p:attrNameLst>
                                          <p:attrName>ppt_y</p:attrName>
                                        </p:attrNameLst>
                                      </p:cBhvr>
                                      <p:tavLst>
                                        <p:tav tm="0">
                                          <p:val>
                                            <p:strVal val="#ppt_y+.1"/>
                                          </p:val>
                                        </p:tav>
                                        <p:tav tm="100000">
                                          <p:val>
                                            <p:strVal val="#ppt_y"/>
                                          </p:val>
                                        </p:tav>
                                      </p:tavLst>
                                    </p:anim>
                                  </p:childTnLst>
                                </p:cTn>
                              </p:par>
                            </p:childTnLst>
                          </p:cTn>
                        </p:par>
                        <p:par>
                          <p:cTn id="62" fill="hold">
                            <p:stCondLst>
                              <p:cond delay="7199"/>
                            </p:stCondLst>
                            <p:childTnLst>
                              <p:par>
                                <p:cTn id="63" presetID="56" presetClass="entr" presetSubtype="0" fill="hold" grpId="0" nodeType="afterEffect">
                                  <p:stCondLst>
                                    <p:cond delay="0"/>
                                  </p:stCondLst>
                                  <p:iterate type="lt">
                                    <p:tmPct val="10000"/>
                                  </p:iterate>
                                  <p:childTnLst>
                                    <p:set>
                                      <p:cBhvr>
                                        <p:cTn id="64" dur="1" fill="hold">
                                          <p:stCondLst>
                                            <p:cond delay="0"/>
                                          </p:stCondLst>
                                        </p:cTn>
                                        <p:tgtEl>
                                          <p:spTgt spid="3077"/>
                                        </p:tgtEl>
                                        <p:attrNameLst>
                                          <p:attrName>style.visibility</p:attrName>
                                        </p:attrNameLst>
                                      </p:cBhvr>
                                      <p:to>
                                        <p:strVal val="visible"/>
                                      </p:to>
                                    </p:set>
                                    <p:anim by="(-#ppt_w*2)" calcmode="lin" valueType="num">
                                      <p:cBhvr rctx="PPT">
                                        <p:cTn id="65" dur="500" autoRev="1" fill="hold">
                                          <p:stCondLst>
                                            <p:cond delay="0"/>
                                          </p:stCondLst>
                                        </p:cTn>
                                        <p:tgtEl>
                                          <p:spTgt spid="3077"/>
                                        </p:tgtEl>
                                        <p:attrNameLst>
                                          <p:attrName>ppt_w</p:attrName>
                                        </p:attrNameLst>
                                      </p:cBhvr>
                                    </p:anim>
                                    <p:anim by="(#ppt_w*0.50)" calcmode="lin" valueType="num">
                                      <p:cBhvr>
                                        <p:cTn id="66" dur="500" decel="50000" autoRev="1" fill="hold">
                                          <p:stCondLst>
                                            <p:cond delay="0"/>
                                          </p:stCondLst>
                                        </p:cTn>
                                        <p:tgtEl>
                                          <p:spTgt spid="3077"/>
                                        </p:tgtEl>
                                        <p:attrNameLst>
                                          <p:attrName>ppt_x</p:attrName>
                                        </p:attrNameLst>
                                      </p:cBhvr>
                                    </p:anim>
                                    <p:anim from="(-#ppt_h/2)" to="(#ppt_y)" calcmode="lin" valueType="num">
                                      <p:cBhvr>
                                        <p:cTn id="67" dur="1000" fill="hold">
                                          <p:stCondLst>
                                            <p:cond delay="0"/>
                                          </p:stCondLst>
                                        </p:cTn>
                                        <p:tgtEl>
                                          <p:spTgt spid="3077"/>
                                        </p:tgtEl>
                                        <p:attrNameLst>
                                          <p:attrName>ppt_y</p:attrName>
                                        </p:attrNameLst>
                                      </p:cBhvr>
                                    </p:anim>
                                    <p:animRot by="21600000">
                                      <p:cBhvr>
                                        <p:cTn id="68" dur="1000" fill="hold">
                                          <p:stCondLst>
                                            <p:cond delay="0"/>
                                          </p:stCondLst>
                                        </p:cTn>
                                        <p:tgtEl>
                                          <p:spTgt spid="3077"/>
                                        </p:tgtEl>
                                        <p:attrNameLst>
                                          <p:attrName>r</p:attrName>
                                        </p:attrNameLst>
                                      </p:cBhvr>
                                    </p:animRot>
                                  </p:childTnLst>
                                </p:cTn>
                              </p:par>
                            </p:childTnLst>
                          </p:cTn>
                        </p:par>
                        <p:par>
                          <p:cTn id="69" fill="hold">
                            <p:stCondLst>
                              <p:cond delay="8300"/>
                            </p:stCondLst>
                            <p:childTnLst>
                              <p:par>
                                <p:cTn id="70" presetID="22" presetClass="entr" presetSubtype="4" fill="hold" nodeType="after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wipe(down)">
                                      <p:cBhvr>
                                        <p:cTn id="72" dur="500"/>
                                        <p:tgtEl>
                                          <p:spTgt spid="15"/>
                                        </p:tgtEl>
                                      </p:cBhvr>
                                    </p:animEffect>
                                  </p:childTnLst>
                                </p:cTn>
                              </p:par>
                            </p:childTnLst>
                          </p:cTn>
                        </p:par>
                        <p:par>
                          <p:cTn id="73" fill="hold">
                            <p:stCondLst>
                              <p:cond delay="8800"/>
                            </p:stCondLst>
                            <p:childTnLst>
                              <p:par>
                                <p:cTn id="74" presetID="41" presetClass="entr" presetSubtype="0" fill="hold" grpId="0" nodeType="afterEffect">
                                  <p:stCondLst>
                                    <p:cond delay="0"/>
                                  </p:stCondLst>
                                  <p:iterate type="lt">
                                    <p:tmPct val="10000"/>
                                  </p:iterate>
                                  <p:childTnLst>
                                    <p:set>
                                      <p:cBhvr>
                                        <p:cTn id="75" dur="1" fill="hold">
                                          <p:stCondLst>
                                            <p:cond delay="0"/>
                                          </p:stCondLst>
                                        </p:cTn>
                                        <p:tgtEl>
                                          <p:spTgt spid="3076"/>
                                        </p:tgtEl>
                                        <p:attrNameLst>
                                          <p:attrName>style.visibility</p:attrName>
                                        </p:attrNameLst>
                                      </p:cBhvr>
                                      <p:to>
                                        <p:strVal val="visible"/>
                                      </p:to>
                                    </p:set>
                                    <p:anim calcmode="lin" valueType="num">
                                      <p:cBhvr>
                                        <p:cTn id="76" dur="500" fill="hold"/>
                                        <p:tgtEl>
                                          <p:spTgt spid="3076"/>
                                        </p:tgtEl>
                                        <p:attrNameLst>
                                          <p:attrName>ppt_x</p:attrName>
                                        </p:attrNameLst>
                                      </p:cBhvr>
                                      <p:tavLst>
                                        <p:tav tm="0">
                                          <p:val>
                                            <p:strVal val="#ppt_x"/>
                                          </p:val>
                                        </p:tav>
                                        <p:tav tm="50000">
                                          <p:val>
                                            <p:strVal val="#ppt_x+.1"/>
                                          </p:val>
                                        </p:tav>
                                        <p:tav tm="100000">
                                          <p:val>
                                            <p:strVal val="#ppt_x"/>
                                          </p:val>
                                        </p:tav>
                                      </p:tavLst>
                                    </p:anim>
                                    <p:anim calcmode="lin" valueType="num">
                                      <p:cBhvr>
                                        <p:cTn id="77" dur="500" fill="hold"/>
                                        <p:tgtEl>
                                          <p:spTgt spid="3076"/>
                                        </p:tgtEl>
                                        <p:attrNameLst>
                                          <p:attrName>ppt_y</p:attrName>
                                        </p:attrNameLst>
                                      </p:cBhvr>
                                      <p:tavLst>
                                        <p:tav tm="0">
                                          <p:val>
                                            <p:strVal val="#ppt_y"/>
                                          </p:val>
                                        </p:tav>
                                        <p:tav tm="100000">
                                          <p:val>
                                            <p:strVal val="#ppt_y"/>
                                          </p:val>
                                        </p:tav>
                                      </p:tavLst>
                                    </p:anim>
                                    <p:anim calcmode="lin" valueType="num">
                                      <p:cBhvr>
                                        <p:cTn id="78" dur="500" fill="hold"/>
                                        <p:tgtEl>
                                          <p:spTgt spid="3076"/>
                                        </p:tgtEl>
                                        <p:attrNameLst>
                                          <p:attrName>ppt_h</p:attrName>
                                        </p:attrNameLst>
                                      </p:cBhvr>
                                      <p:tavLst>
                                        <p:tav tm="0">
                                          <p:val>
                                            <p:strVal val="#ppt_h/10"/>
                                          </p:val>
                                        </p:tav>
                                        <p:tav tm="50000">
                                          <p:val>
                                            <p:strVal val="#ppt_h+.01"/>
                                          </p:val>
                                        </p:tav>
                                        <p:tav tm="100000">
                                          <p:val>
                                            <p:strVal val="#ppt_h"/>
                                          </p:val>
                                        </p:tav>
                                      </p:tavLst>
                                    </p:anim>
                                    <p:anim calcmode="lin" valueType="num">
                                      <p:cBhvr>
                                        <p:cTn id="79" dur="500" fill="hold"/>
                                        <p:tgtEl>
                                          <p:spTgt spid="3076"/>
                                        </p:tgtEl>
                                        <p:attrNameLst>
                                          <p:attrName>ppt_w</p:attrName>
                                        </p:attrNameLst>
                                      </p:cBhvr>
                                      <p:tavLst>
                                        <p:tav tm="0">
                                          <p:val>
                                            <p:strVal val="#ppt_w/10"/>
                                          </p:val>
                                        </p:tav>
                                        <p:tav tm="50000">
                                          <p:val>
                                            <p:strVal val="#ppt_w+.01"/>
                                          </p:val>
                                        </p:tav>
                                        <p:tav tm="100000">
                                          <p:val>
                                            <p:strVal val="#ppt_w"/>
                                          </p:val>
                                        </p:tav>
                                      </p:tavLst>
                                    </p:anim>
                                    <p:animEffect transition="in" filter="fade">
                                      <p:cBhvr>
                                        <p:cTn id="80" dur="500" tmFilter="0,0; .5, 1; 1, 1"/>
                                        <p:tgtEl>
                                          <p:spTgt spid="3076"/>
                                        </p:tgtEl>
                                      </p:cBhvr>
                                    </p:animEffect>
                                  </p:childTnLst>
                                </p:cTn>
                              </p:par>
                            </p:childTnLst>
                          </p:cTn>
                        </p:par>
                        <p:par>
                          <p:cTn id="81" fill="hold">
                            <p:stCondLst>
                              <p:cond delay="9800"/>
                            </p:stCondLst>
                            <p:childTnLst>
                              <p:par>
                                <p:cTn id="82" presetID="42" presetClass="entr" presetSubtype="0" fill="hold" grpId="0" nodeType="afterEffect">
                                  <p:stCondLst>
                                    <p:cond delay="0"/>
                                  </p:stCondLst>
                                  <p:childTnLst>
                                    <p:set>
                                      <p:cBhvr>
                                        <p:cTn id="83" dur="1" fill="hold">
                                          <p:stCondLst>
                                            <p:cond delay="0"/>
                                          </p:stCondLst>
                                        </p:cTn>
                                        <p:tgtEl>
                                          <p:spTgt spid="16"/>
                                        </p:tgtEl>
                                        <p:attrNameLst>
                                          <p:attrName>style.visibility</p:attrName>
                                        </p:attrNameLst>
                                      </p:cBhvr>
                                      <p:to>
                                        <p:strVal val="visible"/>
                                      </p:to>
                                    </p:set>
                                    <p:animEffect transition="in" filter="fade">
                                      <p:cBhvr>
                                        <p:cTn id="84" dur="1000"/>
                                        <p:tgtEl>
                                          <p:spTgt spid="16"/>
                                        </p:tgtEl>
                                      </p:cBhvr>
                                    </p:animEffect>
                                    <p:anim calcmode="lin" valueType="num">
                                      <p:cBhvr>
                                        <p:cTn id="85" dur="1000" fill="hold"/>
                                        <p:tgtEl>
                                          <p:spTgt spid="16"/>
                                        </p:tgtEl>
                                        <p:attrNameLst>
                                          <p:attrName>ppt_x</p:attrName>
                                        </p:attrNameLst>
                                      </p:cBhvr>
                                      <p:tavLst>
                                        <p:tav tm="0">
                                          <p:val>
                                            <p:strVal val="#ppt_x"/>
                                          </p:val>
                                        </p:tav>
                                        <p:tav tm="100000">
                                          <p:val>
                                            <p:strVal val="#ppt_x"/>
                                          </p:val>
                                        </p:tav>
                                      </p:tavLst>
                                    </p:anim>
                                    <p:anim calcmode="lin" valueType="num">
                                      <p:cBhvr>
                                        <p:cTn id="86" dur="1000" fill="hold"/>
                                        <p:tgtEl>
                                          <p:spTgt spid="16"/>
                                        </p:tgtEl>
                                        <p:attrNameLst>
                                          <p:attrName>ppt_y</p:attrName>
                                        </p:attrNameLst>
                                      </p:cBhvr>
                                      <p:tavLst>
                                        <p:tav tm="0">
                                          <p:val>
                                            <p:strVal val="#ppt_y+.1"/>
                                          </p:val>
                                        </p:tav>
                                        <p:tav tm="100000">
                                          <p:val>
                                            <p:strVal val="#ppt_y"/>
                                          </p:val>
                                        </p:tav>
                                      </p:tavLst>
                                    </p:anim>
                                  </p:childTnLst>
                                </p:cTn>
                              </p:par>
                            </p:childTnLst>
                          </p:cTn>
                        </p:par>
                        <p:par>
                          <p:cTn id="87" fill="hold">
                            <p:stCondLst>
                              <p:cond delay="10800"/>
                            </p:stCondLst>
                            <p:childTnLst>
                              <p:par>
                                <p:cTn id="88" presetID="56" presetClass="entr" presetSubtype="0" fill="hold" grpId="0" nodeType="afterEffect">
                                  <p:stCondLst>
                                    <p:cond delay="0"/>
                                  </p:stCondLst>
                                  <p:iterate type="lt">
                                    <p:tmPct val="10000"/>
                                  </p:iterate>
                                  <p:childTnLst>
                                    <p:set>
                                      <p:cBhvr>
                                        <p:cTn id="89" dur="1" fill="hold">
                                          <p:stCondLst>
                                            <p:cond delay="0"/>
                                          </p:stCondLst>
                                        </p:cTn>
                                        <p:tgtEl>
                                          <p:spTgt spid="3089"/>
                                        </p:tgtEl>
                                        <p:attrNameLst>
                                          <p:attrName>style.visibility</p:attrName>
                                        </p:attrNameLst>
                                      </p:cBhvr>
                                      <p:to>
                                        <p:strVal val="visible"/>
                                      </p:to>
                                    </p:set>
                                    <p:anim by="(-#ppt_w*2)" calcmode="lin" valueType="num">
                                      <p:cBhvr rctx="PPT">
                                        <p:cTn id="90" dur="500" autoRev="1" fill="hold">
                                          <p:stCondLst>
                                            <p:cond delay="0"/>
                                          </p:stCondLst>
                                        </p:cTn>
                                        <p:tgtEl>
                                          <p:spTgt spid="3089"/>
                                        </p:tgtEl>
                                        <p:attrNameLst>
                                          <p:attrName>ppt_w</p:attrName>
                                        </p:attrNameLst>
                                      </p:cBhvr>
                                    </p:anim>
                                    <p:anim by="(#ppt_w*0.50)" calcmode="lin" valueType="num">
                                      <p:cBhvr>
                                        <p:cTn id="91" dur="500" decel="50000" autoRev="1" fill="hold">
                                          <p:stCondLst>
                                            <p:cond delay="0"/>
                                          </p:stCondLst>
                                        </p:cTn>
                                        <p:tgtEl>
                                          <p:spTgt spid="3089"/>
                                        </p:tgtEl>
                                        <p:attrNameLst>
                                          <p:attrName>ppt_x</p:attrName>
                                        </p:attrNameLst>
                                      </p:cBhvr>
                                    </p:anim>
                                    <p:anim from="(-#ppt_h/2)" to="(#ppt_y)" calcmode="lin" valueType="num">
                                      <p:cBhvr>
                                        <p:cTn id="92" dur="1000" fill="hold">
                                          <p:stCondLst>
                                            <p:cond delay="0"/>
                                          </p:stCondLst>
                                        </p:cTn>
                                        <p:tgtEl>
                                          <p:spTgt spid="3089"/>
                                        </p:tgtEl>
                                        <p:attrNameLst>
                                          <p:attrName>ppt_y</p:attrName>
                                        </p:attrNameLst>
                                      </p:cBhvr>
                                    </p:anim>
                                    <p:animRot by="21600000">
                                      <p:cBhvr>
                                        <p:cTn id="93" dur="1000" fill="hold">
                                          <p:stCondLst>
                                            <p:cond delay="0"/>
                                          </p:stCondLst>
                                        </p:cTn>
                                        <p:tgtEl>
                                          <p:spTgt spid="3089"/>
                                        </p:tgtEl>
                                        <p:attrNameLst>
                                          <p:attrName>r</p:attrName>
                                        </p:attrNameLst>
                                      </p:cBhvr>
                                    </p:animRot>
                                  </p:childTnLst>
                                </p:cTn>
                              </p:par>
                            </p:childTnLst>
                          </p:cTn>
                        </p:par>
                        <p:par>
                          <p:cTn id="94" fill="hold">
                            <p:stCondLst>
                              <p:cond delay="11900"/>
                            </p:stCondLst>
                            <p:childTnLst>
                              <p:par>
                                <p:cTn id="95" presetID="22" presetClass="entr" presetSubtype="4" fill="hold" nodeType="afterEffect">
                                  <p:stCondLst>
                                    <p:cond delay="0"/>
                                  </p:stCondLst>
                                  <p:childTnLst>
                                    <p:set>
                                      <p:cBhvr>
                                        <p:cTn id="96" dur="1" fill="hold">
                                          <p:stCondLst>
                                            <p:cond delay="0"/>
                                          </p:stCondLst>
                                        </p:cTn>
                                        <p:tgtEl>
                                          <p:spTgt spid="20"/>
                                        </p:tgtEl>
                                        <p:attrNameLst>
                                          <p:attrName>style.visibility</p:attrName>
                                        </p:attrNameLst>
                                      </p:cBhvr>
                                      <p:to>
                                        <p:strVal val="visible"/>
                                      </p:to>
                                    </p:set>
                                    <p:animEffect transition="in" filter="wipe(down)">
                                      <p:cBhvr>
                                        <p:cTn id="97" dur="500"/>
                                        <p:tgtEl>
                                          <p:spTgt spid="20"/>
                                        </p:tgtEl>
                                      </p:cBhvr>
                                    </p:animEffect>
                                  </p:childTnLst>
                                </p:cTn>
                              </p:par>
                            </p:childTnLst>
                          </p:cTn>
                        </p:par>
                        <p:par>
                          <p:cTn id="98" fill="hold">
                            <p:stCondLst>
                              <p:cond delay="12400"/>
                            </p:stCondLst>
                            <p:childTnLst>
                              <p:par>
                                <p:cTn id="99" presetID="41" presetClass="entr" presetSubtype="0" fill="hold" grpId="0" nodeType="afterEffect">
                                  <p:stCondLst>
                                    <p:cond delay="0"/>
                                  </p:stCondLst>
                                  <p:iterate type="lt">
                                    <p:tmPct val="10000"/>
                                  </p:iterate>
                                  <p:childTnLst>
                                    <p:set>
                                      <p:cBhvr>
                                        <p:cTn id="100" dur="1" fill="hold">
                                          <p:stCondLst>
                                            <p:cond delay="0"/>
                                          </p:stCondLst>
                                        </p:cTn>
                                        <p:tgtEl>
                                          <p:spTgt spid="3088"/>
                                        </p:tgtEl>
                                        <p:attrNameLst>
                                          <p:attrName>style.visibility</p:attrName>
                                        </p:attrNameLst>
                                      </p:cBhvr>
                                      <p:to>
                                        <p:strVal val="visible"/>
                                      </p:to>
                                    </p:set>
                                    <p:anim calcmode="lin" valueType="num">
                                      <p:cBhvr>
                                        <p:cTn id="101" dur="500" fill="hold"/>
                                        <p:tgtEl>
                                          <p:spTgt spid="3088"/>
                                        </p:tgtEl>
                                        <p:attrNameLst>
                                          <p:attrName>ppt_x</p:attrName>
                                        </p:attrNameLst>
                                      </p:cBhvr>
                                      <p:tavLst>
                                        <p:tav tm="0">
                                          <p:val>
                                            <p:strVal val="#ppt_x"/>
                                          </p:val>
                                        </p:tav>
                                        <p:tav tm="50000">
                                          <p:val>
                                            <p:strVal val="#ppt_x+.1"/>
                                          </p:val>
                                        </p:tav>
                                        <p:tav tm="100000">
                                          <p:val>
                                            <p:strVal val="#ppt_x"/>
                                          </p:val>
                                        </p:tav>
                                      </p:tavLst>
                                    </p:anim>
                                    <p:anim calcmode="lin" valueType="num">
                                      <p:cBhvr>
                                        <p:cTn id="102" dur="500" fill="hold"/>
                                        <p:tgtEl>
                                          <p:spTgt spid="3088"/>
                                        </p:tgtEl>
                                        <p:attrNameLst>
                                          <p:attrName>ppt_y</p:attrName>
                                        </p:attrNameLst>
                                      </p:cBhvr>
                                      <p:tavLst>
                                        <p:tav tm="0">
                                          <p:val>
                                            <p:strVal val="#ppt_y"/>
                                          </p:val>
                                        </p:tav>
                                        <p:tav tm="100000">
                                          <p:val>
                                            <p:strVal val="#ppt_y"/>
                                          </p:val>
                                        </p:tav>
                                      </p:tavLst>
                                    </p:anim>
                                    <p:anim calcmode="lin" valueType="num">
                                      <p:cBhvr>
                                        <p:cTn id="103" dur="500" fill="hold"/>
                                        <p:tgtEl>
                                          <p:spTgt spid="3088"/>
                                        </p:tgtEl>
                                        <p:attrNameLst>
                                          <p:attrName>ppt_h</p:attrName>
                                        </p:attrNameLst>
                                      </p:cBhvr>
                                      <p:tavLst>
                                        <p:tav tm="0">
                                          <p:val>
                                            <p:strVal val="#ppt_h/10"/>
                                          </p:val>
                                        </p:tav>
                                        <p:tav tm="50000">
                                          <p:val>
                                            <p:strVal val="#ppt_h+.01"/>
                                          </p:val>
                                        </p:tav>
                                        <p:tav tm="100000">
                                          <p:val>
                                            <p:strVal val="#ppt_h"/>
                                          </p:val>
                                        </p:tav>
                                      </p:tavLst>
                                    </p:anim>
                                    <p:anim calcmode="lin" valueType="num">
                                      <p:cBhvr>
                                        <p:cTn id="104" dur="500" fill="hold"/>
                                        <p:tgtEl>
                                          <p:spTgt spid="3088"/>
                                        </p:tgtEl>
                                        <p:attrNameLst>
                                          <p:attrName>ppt_w</p:attrName>
                                        </p:attrNameLst>
                                      </p:cBhvr>
                                      <p:tavLst>
                                        <p:tav tm="0">
                                          <p:val>
                                            <p:strVal val="#ppt_w/10"/>
                                          </p:val>
                                        </p:tav>
                                        <p:tav tm="50000">
                                          <p:val>
                                            <p:strVal val="#ppt_w+.01"/>
                                          </p:val>
                                        </p:tav>
                                        <p:tav tm="100000">
                                          <p:val>
                                            <p:strVal val="#ppt_w"/>
                                          </p:val>
                                        </p:tav>
                                      </p:tavLst>
                                    </p:anim>
                                    <p:animEffect transition="in" filter="fade">
                                      <p:cBhvr>
                                        <p:cTn id="105" dur="500" tmFilter="0,0; .5, 1; 1, 1"/>
                                        <p:tgtEl>
                                          <p:spTgt spid="3088"/>
                                        </p:tgtEl>
                                      </p:cBhvr>
                                    </p:animEffect>
                                  </p:childTnLst>
                                </p:cTn>
                              </p:par>
                            </p:childTnLst>
                          </p:cTn>
                        </p:par>
                        <p:par>
                          <p:cTn id="106" fill="hold">
                            <p:stCondLst>
                              <p:cond delay="13400"/>
                            </p:stCondLst>
                            <p:childTnLst>
                              <p:par>
                                <p:cTn id="107" presetID="42" presetClass="entr" presetSubtype="0" fill="hold" grpId="0" nodeType="afterEffect">
                                  <p:stCondLst>
                                    <p:cond delay="0"/>
                                  </p:stCondLst>
                                  <p:childTnLst>
                                    <p:set>
                                      <p:cBhvr>
                                        <p:cTn id="108" dur="1" fill="hold">
                                          <p:stCondLst>
                                            <p:cond delay="0"/>
                                          </p:stCondLst>
                                        </p:cTn>
                                        <p:tgtEl>
                                          <p:spTgt spid="21"/>
                                        </p:tgtEl>
                                        <p:attrNameLst>
                                          <p:attrName>style.visibility</p:attrName>
                                        </p:attrNameLst>
                                      </p:cBhvr>
                                      <p:to>
                                        <p:strVal val="visible"/>
                                      </p:to>
                                    </p:set>
                                    <p:animEffect transition="in" filter="fade">
                                      <p:cBhvr>
                                        <p:cTn id="109" dur="1000"/>
                                        <p:tgtEl>
                                          <p:spTgt spid="21"/>
                                        </p:tgtEl>
                                      </p:cBhvr>
                                    </p:animEffect>
                                    <p:anim calcmode="lin" valueType="num">
                                      <p:cBhvr>
                                        <p:cTn id="110" dur="1000" fill="hold"/>
                                        <p:tgtEl>
                                          <p:spTgt spid="21"/>
                                        </p:tgtEl>
                                        <p:attrNameLst>
                                          <p:attrName>ppt_x</p:attrName>
                                        </p:attrNameLst>
                                      </p:cBhvr>
                                      <p:tavLst>
                                        <p:tav tm="0">
                                          <p:val>
                                            <p:strVal val="#ppt_x"/>
                                          </p:val>
                                        </p:tav>
                                        <p:tav tm="100000">
                                          <p:val>
                                            <p:strVal val="#ppt_x"/>
                                          </p:val>
                                        </p:tav>
                                      </p:tavLst>
                                    </p:anim>
                                    <p:anim calcmode="lin" valueType="num">
                                      <p:cBhvr>
                                        <p:cTn id="11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3076" grpId="0"/>
      <p:bldP spid="3077" grpId="0"/>
      <p:bldP spid="11" grpId="0"/>
      <p:bldP spid="3080" grpId="0"/>
      <p:bldP spid="3081" grpId="0"/>
      <p:bldP spid="6" grpId="0"/>
      <p:bldP spid="3084" grpId="0"/>
      <p:bldP spid="3085" grpId="0"/>
      <p:bldP spid="21" grpId="0"/>
      <p:bldP spid="3088" grpId="0"/>
      <p:bldP spid="3089" grpId="0"/>
      <p:bldP spid="309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7938" y="659607"/>
            <a:ext cx="5326063" cy="432197"/>
          </a:xfrm>
          <a:prstGeom prst="rect">
            <a:avLst/>
          </a:prstGeom>
          <a:solidFill>
            <a:schemeClr val="accent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25" tIns="45712" rIns="91425" bIns="45712"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white"/>
                </a:solidFill>
                <a:effectLst/>
                <a:uLnTx/>
                <a:uFillTx/>
                <a:latin typeface="微软雅黑" panose="020B0503020204020204" pitchFamily="34" charset="-122"/>
                <a:ea typeface="幼圆" panose="02010509060101010101" charset="-122"/>
                <a:cs typeface="+mn-cs"/>
              </a:rPr>
              <a:t> </a:t>
            </a:r>
          </a:p>
        </p:txBody>
      </p:sp>
      <p:grpSp>
        <p:nvGrpSpPr>
          <p:cNvPr id="2" name="组合 1"/>
          <p:cNvGrpSpPr/>
          <p:nvPr/>
        </p:nvGrpSpPr>
        <p:grpSpPr>
          <a:xfrm>
            <a:off x="661989" y="1851671"/>
            <a:ext cx="1692275" cy="2235745"/>
            <a:chOff x="661989" y="1851671"/>
            <a:chExt cx="1692275" cy="2235745"/>
          </a:xfrm>
        </p:grpSpPr>
        <p:sp>
          <p:nvSpPr>
            <p:cNvPr id="21" name="任意多边形 20"/>
            <p:cNvSpPr/>
            <p:nvPr/>
          </p:nvSpPr>
          <p:spPr>
            <a:xfrm>
              <a:off x="661989" y="2196704"/>
              <a:ext cx="1692275" cy="1426369"/>
            </a:xfrm>
            <a:custGeom>
              <a:avLst/>
              <a:gdLst>
                <a:gd name="connsiteX0" fmla="*/ 115088 w 1927180"/>
                <a:gd name="connsiteY0" fmla="*/ 0 h 1438599"/>
                <a:gd name="connsiteX1" fmla="*/ 1812092 w 1927180"/>
                <a:gd name="connsiteY1" fmla="*/ 0 h 1438599"/>
                <a:gd name="connsiteX2" fmla="*/ 1927180 w 1927180"/>
                <a:gd name="connsiteY2" fmla="*/ 115088 h 1438599"/>
                <a:gd name="connsiteX3" fmla="*/ 1927180 w 1927180"/>
                <a:gd name="connsiteY3" fmla="*/ 1438599 h 1438599"/>
                <a:gd name="connsiteX4" fmla="*/ 1927180 w 1927180"/>
                <a:gd name="connsiteY4" fmla="*/ 1438599 h 1438599"/>
                <a:gd name="connsiteX5" fmla="*/ 0 w 1927180"/>
                <a:gd name="connsiteY5" fmla="*/ 1438599 h 1438599"/>
                <a:gd name="connsiteX6" fmla="*/ 0 w 1927180"/>
                <a:gd name="connsiteY6" fmla="*/ 1438599 h 1438599"/>
                <a:gd name="connsiteX7" fmla="*/ 0 w 1927180"/>
                <a:gd name="connsiteY7" fmla="*/ 115088 h 1438599"/>
                <a:gd name="connsiteX8" fmla="*/ 115088 w 1927180"/>
                <a:gd name="connsiteY8" fmla="*/ 0 h 1438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27180" h="1438599">
                  <a:moveTo>
                    <a:pt x="115088" y="0"/>
                  </a:moveTo>
                  <a:lnTo>
                    <a:pt x="1812092" y="0"/>
                  </a:lnTo>
                  <a:cubicBezTo>
                    <a:pt x="1875653" y="0"/>
                    <a:pt x="1927180" y="51527"/>
                    <a:pt x="1927180" y="115088"/>
                  </a:cubicBezTo>
                  <a:lnTo>
                    <a:pt x="1927180" y="1438599"/>
                  </a:lnTo>
                  <a:lnTo>
                    <a:pt x="1927180" y="1438599"/>
                  </a:lnTo>
                  <a:lnTo>
                    <a:pt x="0" y="1438599"/>
                  </a:lnTo>
                  <a:lnTo>
                    <a:pt x="0" y="1438599"/>
                  </a:lnTo>
                  <a:lnTo>
                    <a:pt x="0" y="115088"/>
                  </a:lnTo>
                  <a:cubicBezTo>
                    <a:pt x="0" y="51527"/>
                    <a:pt x="51527" y="0"/>
                    <a:pt x="115088" y="0"/>
                  </a:cubicBezTo>
                  <a:close/>
                </a:path>
              </a:pathLst>
            </a:custGeom>
            <a:ln w="19050">
              <a:solidFill>
                <a:schemeClr val="accent1"/>
              </a:solidFill>
            </a:ln>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72000" tIns="0" rIns="72000" bIns="0" spcCol="1270" anchor="ctr"/>
            <a:lstStyle/>
            <a:p>
              <a:pPr marL="0" marR="0" lvl="1" indent="0" algn="ctr" defTabSz="488950" rtl="0" eaLnBrk="1" fontAlgn="auto" latinLnBrk="0" hangingPunct="1">
                <a:lnSpc>
                  <a:spcPct val="130000"/>
                </a:lnSpc>
                <a:spcBef>
                  <a:spcPts val="0"/>
                </a:spcBef>
                <a:spcAft>
                  <a:spcPct val="15000"/>
                </a:spcAft>
                <a:buClrTx/>
                <a:buSzTx/>
                <a:buFontTx/>
                <a:buNone/>
                <a:defRPr/>
              </a:pPr>
              <a:r>
                <a:rPr kumimoji="0" lang="zh-CN" altLang="en-US" sz="1400" b="0" i="0" u="none" strike="noStrike" kern="1200" cap="none" spc="0" normalizeH="0" baseline="0" noProof="0" dirty="0">
                  <a:solidFill>
                    <a:srgbClr val="47494B">
                      <a:lumMod val="50000"/>
                      <a:lumOff val="50000"/>
                    </a:srgbClr>
                  </a:solidFill>
                  <a:effectLst/>
                  <a:uLnTx/>
                  <a:uFillTx/>
                  <a:latin typeface="幼圆" panose="02010509060101010101" charset="-122"/>
                  <a:ea typeface="幼圆" panose="02010509060101010101" charset="-122"/>
                  <a:cs typeface="Times New Roman" panose="02020603050405020304" pitchFamily="18" charset="0"/>
                </a:rPr>
                <a:t>请在此处输入您的文本，或者将您的文本粘贴到此处。请在此处输入您的</a:t>
              </a:r>
            </a:p>
          </p:txBody>
        </p:sp>
        <p:sp>
          <p:nvSpPr>
            <p:cNvPr id="31" name="任意多边形 30"/>
            <p:cNvSpPr/>
            <p:nvPr/>
          </p:nvSpPr>
          <p:spPr>
            <a:xfrm>
              <a:off x="661989" y="3623072"/>
              <a:ext cx="1692275" cy="464344"/>
            </a:xfrm>
            <a:custGeom>
              <a:avLst/>
              <a:gdLst>
                <a:gd name="connsiteX0" fmla="*/ 0 w 1710000"/>
                <a:gd name="connsiteY0" fmla="*/ 0 h 618597"/>
                <a:gd name="connsiteX1" fmla="*/ 1710000 w 1710000"/>
                <a:gd name="connsiteY1" fmla="*/ 0 h 618597"/>
                <a:gd name="connsiteX2" fmla="*/ 1710000 w 1710000"/>
                <a:gd name="connsiteY2" fmla="*/ 515495 h 618597"/>
                <a:gd name="connsiteX3" fmla="*/ 1606898 w 1710000"/>
                <a:gd name="connsiteY3" fmla="*/ 618597 h 618597"/>
                <a:gd name="connsiteX4" fmla="*/ 103102 w 1710000"/>
                <a:gd name="connsiteY4" fmla="*/ 618597 h 618597"/>
                <a:gd name="connsiteX5" fmla="*/ 0 w 1710000"/>
                <a:gd name="connsiteY5" fmla="*/ 515495 h 618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10000" h="618597">
                  <a:moveTo>
                    <a:pt x="0" y="0"/>
                  </a:moveTo>
                  <a:lnTo>
                    <a:pt x="1710000" y="0"/>
                  </a:lnTo>
                  <a:lnTo>
                    <a:pt x="1710000" y="515495"/>
                  </a:lnTo>
                  <a:cubicBezTo>
                    <a:pt x="1710000" y="572437"/>
                    <a:pt x="1663840" y="618597"/>
                    <a:pt x="1606898" y="618597"/>
                  </a:cubicBezTo>
                  <a:lnTo>
                    <a:pt x="103102" y="618597"/>
                  </a:lnTo>
                  <a:cubicBezTo>
                    <a:pt x="46160" y="618597"/>
                    <a:pt x="0" y="572437"/>
                    <a:pt x="0" y="515495"/>
                  </a:cubicBezTo>
                  <a:close/>
                </a:path>
              </a:pathLst>
            </a:custGeom>
            <a:solidFill>
              <a:schemeClr val="accent1"/>
            </a:solidFill>
            <a:ln w="19050">
              <a:solidFill>
                <a:schemeClr val="accent1"/>
              </a:solidFill>
            </a:ln>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lIns="0" tIns="0" rIns="0" bIns="0" spcCol="1270" anchor="ctr"/>
            <a:lstStyle/>
            <a:p>
              <a:pPr marL="0" marR="0" lvl="0" indent="0" algn="ctr" defTabSz="1066800" rtl="0" eaLnBrk="1" fontAlgn="auto" latinLnBrk="0" hangingPunct="1">
                <a:lnSpc>
                  <a:spcPct val="90000"/>
                </a:lnSpc>
                <a:spcBef>
                  <a:spcPts val="0"/>
                </a:spcBef>
                <a:spcAft>
                  <a:spcPct val="35000"/>
                </a:spcAft>
                <a:buClrTx/>
                <a:buSzTx/>
                <a:buFontTx/>
                <a:buNone/>
                <a:defRPr/>
              </a:pPr>
              <a:r>
                <a:rPr kumimoji="0" lang="zh-CN" altLang="en-US" sz="2000" b="0" i="0" u="none" strike="noStrike" kern="1200" cap="none" spc="0" normalizeH="0" baseline="0" noProof="0" dirty="0">
                  <a:solidFill>
                    <a:srgbClr val="FFFFFF"/>
                  </a:solidFill>
                  <a:effectLst/>
                  <a:uLnTx/>
                  <a:uFillTx/>
                  <a:latin typeface="微软雅黑" panose="020B0503020204020204" pitchFamily="34" charset="-122"/>
                  <a:ea typeface="幼圆" panose="02010509060101010101" charset="-122"/>
                  <a:cs typeface="Times New Roman" panose="02020603050405020304" pitchFamily="18" charset="0"/>
                </a:rPr>
                <a:t>文本内容</a:t>
              </a:r>
            </a:p>
          </p:txBody>
        </p:sp>
        <p:sp>
          <p:nvSpPr>
            <p:cNvPr id="15" name="椭圆 14"/>
            <p:cNvSpPr/>
            <p:nvPr/>
          </p:nvSpPr>
          <p:spPr>
            <a:xfrm>
              <a:off x="1238251" y="1851671"/>
              <a:ext cx="612775" cy="59744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200" cap="none" spc="0" normalizeH="0" baseline="0" noProof="0" dirty="0">
                  <a:ln>
                    <a:noFill/>
                  </a:ln>
                  <a:solidFill>
                    <a:srgbClr val="FFFFFF"/>
                  </a:solidFill>
                  <a:effectLst/>
                  <a:uLnTx/>
                  <a:uFillTx/>
                  <a:latin typeface="Arial" panose="020B0604020202020204"/>
                  <a:ea typeface="幼圆" panose="02010509060101010101" charset="-122"/>
                  <a:cs typeface="+mn-cs"/>
                </a:rPr>
                <a:t>1</a:t>
              </a:r>
              <a:endParaRPr kumimoji="0" lang="zh-CN" altLang="en-US" sz="2800" b="1" i="0" u="none" strike="noStrike" kern="1200" cap="none" spc="0" normalizeH="0" baseline="0" noProof="0" dirty="0">
                <a:ln>
                  <a:noFill/>
                </a:ln>
                <a:solidFill>
                  <a:srgbClr val="FFFFFF"/>
                </a:solidFill>
                <a:effectLst/>
                <a:uLnTx/>
                <a:uFillTx/>
                <a:latin typeface="Arial" panose="020B0604020202020204"/>
                <a:ea typeface="幼圆" panose="02010509060101010101" charset="-122"/>
                <a:cs typeface="+mn-cs"/>
              </a:endParaRPr>
            </a:p>
          </p:txBody>
        </p:sp>
      </p:grpSp>
      <p:grpSp>
        <p:nvGrpSpPr>
          <p:cNvPr id="3" name="组合 2"/>
          <p:cNvGrpSpPr/>
          <p:nvPr/>
        </p:nvGrpSpPr>
        <p:grpSpPr>
          <a:xfrm>
            <a:off x="2695576" y="1851671"/>
            <a:ext cx="1692275" cy="2235745"/>
            <a:chOff x="2695576" y="1851671"/>
            <a:chExt cx="1692275" cy="2235745"/>
          </a:xfrm>
        </p:grpSpPr>
        <p:sp>
          <p:nvSpPr>
            <p:cNvPr id="23" name="任意多边形 22"/>
            <p:cNvSpPr/>
            <p:nvPr/>
          </p:nvSpPr>
          <p:spPr>
            <a:xfrm>
              <a:off x="2695576" y="2196704"/>
              <a:ext cx="1692275" cy="1426369"/>
            </a:xfrm>
            <a:custGeom>
              <a:avLst/>
              <a:gdLst>
                <a:gd name="connsiteX0" fmla="*/ 115088 w 1927180"/>
                <a:gd name="connsiteY0" fmla="*/ 0 h 1438599"/>
                <a:gd name="connsiteX1" fmla="*/ 1812092 w 1927180"/>
                <a:gd name="connsiteY1" fmla="*/ 0 h 1438599"/>
                <a:gd name="connsiteX2" fmla="*/ 1927180 w 1927180"/>
                <a:gd name="connsiteY2" fmla="*/ 115088 h 1438599"/>
                <a:gd name="connsiteX3" fmla="*/ 1927180 w 1927180"/>
                <a:gd name="connsiteY3" fmla="*/ 1438599 h 1438599"/>
                <a:gd name="connsiteX4" fmla="*/ 1927180 w 1927180"/>
                <a:gd name="connsiteY4" fmla="*/ 1438599 h 1438599"/>
                <a:gd name="connsiteX5" fmla="*/ 0 w 1927180"/>
                <a:gd name="connsiteY5" fmla="*/ 1438599 h 1438599"/>
                <a:gd name="connsiteX6" fmla="*/ 0 w 1927180"/>
                <a:gd name="connsiteY6" fmla="*/ 1438599 h 1438599"/>
                <a:gd name="connsiteX7" fmla="*/ 0 w 1927180"/>
                <a:gd name="connsiteY7" fmla="*/ 115088 h 1438599"/>
                <a:gd name="connsiteX8" fmla="*/ 115088 w 1927180"/>
                <a:gd name="connsiteY8" fmla="*/ 0 h 1438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27180" h="1438599">
                  <a:moveTo>
                    <a:pt x="115088" y="0"/>
                  </a:moveTo>
                  <a:lnTo>
                    <a:pt x="1812092" y="0"/>
                  </a:lnTo>
                  <a:cubicBezTo>
                    <a:pt x="1875653" y="0"/>
                    <a:pt x="1927180" y="51527"/>
                    <a:pt x="1927180" y="115088"/>
                  </a:cubicBezTo>
                  <a:lnTo>
                    <a:pt x="1927180" y="1438599"/>
                  </a:lnTo>
                  <a:lnTo>
                    <a:pt x="1927180" y="1438599"/>
                  </a:lnTo>
                  <a:lnTo>
                    <a:pt x="0" y="1438599"/>
                  </a:lnTo>
                  <a:lnTo>
                    <a:pt x="0" y="1438599"/>
                  </a:lnTo>
                  <a:lnTo>
                    <a:pt x="0" y="115088"/>
                  </a:lnTo>
                  <a:cubicBezTo>
                    <a:pt x="0" y="51527"/>
                    <a:pt x="51527" y="0"/>
                    <a:pt x="115088" y="0"/>
                  </a:cubicBezTo>
                  <a:close/>
                </a:path>
              </a:pathLst>
            </a:custGeom>
            <a:ln w="19050">
              <a:solidFill>
                <a:schemeClr val="accent1"/>
              </a:solidFill>
            </a:ln>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72000" tIns="0" rIns="72000" bIns="0" spcCol="1270" anchor="ctr"/>
            <a:lstStyle/>
            <a:p>
              <a:pPr marL="0" marR="0" lvl="1" indent="0" algn="ctr" defTabSz="488950" rtl="0" eaLnBrk="1" fontAlgn="auto" latinLnBrk="0" hangingPunct="1">
                <a:lnSpc>
                  <a:spcPct val="130000"/>
                </a:lnSpc>
                <a:spcBef>
                  <a:spcPts val="0"/>
                </a:spcBef>
                <a:spcAft>
                  <a:spcPct val="15000"/>
                </a:spcAft>
                <a:buClrTx/>
                <a:buSzTx/>
                <a:buFontTx/>
                <a:buNone/>
                <a:defRPr/>
              </a:pPr>
              <a:r>
                <a:rPr kumimoji="0" lang="zh-CN" altLang="en-US" sz="1400" b="0" i="0" u="none" strike="noStrike" kern="1200" cap="none" spc="0" normalizeH="0" baseline="0" noProof="0" dirty="0">
                  <a:solidFill>
                    <a:srgbClr val="47494B">
                      <a:lumMod val="50000"/>
                      <a:lumOff val="50000"/>
                    </a:srgbClr>
                  </a:solidFill>
                  <a:effectLst/>
                  <a:uLnTx/>
                  <a:uFillTx/>
                  <a:latin typeface="幼圆" panose="02010509060101010101" charset="-122"/>
                  <a:ea typeface="幼圆" panose="02010509060101010101" charset="-122"/>
                  <a:cs typeface="Times New Roman" panose="02020603050405020304" pitchFamily="18" charset="0"/>
                </a:rPr>
                <a:t>请在此处输入您的文本，或者将您的文本粘贴到此处。请在此处输入您的</a:t>
              </a:r>
            </a:p>
          </p:txBody>
        </p:sp>
        <p:sp>
          <p:nvSpPr>
            <p:cNvPr id="32" name="任意多边形 31"/>
            <p:cNvSpPr/>
            <p:nvPr/>
          </p:nvSpPr>
          <p:spPr>
            <a:xfrm>
              <a:off x="2695576" y="3623072"/>
              <a:ext cx="1692275" cy="464344"/>
            </a:xfrm>
            <a:custGeom>
              <a:avLst/>
              <a:gdLst>
                <a:gd name="connsiteX0" fmla="*/ 0 w 1710000"/>
                <a:gd name="connsiteY0" fmla="*/ 0 h 618597"/>
                <a:gd name="connsiteX1" fmla="*/ 1710000 w 1710000"/>
                <a:gd name="connsiteY1" fmla="*/ 0 h 618597"/>
                <a:gd name="connsiteX2" fmla="*/ 1710000 w 1710000"/>
                <a:gd name="connsiteY2" fmla="*/ 515495 h 618597"/>
                <a:gd name="connsiteX3" fmla="*/ 1606898 w 1710000"/>
                <a:gd name="connsiteY3" fmla="*/ 618597 h 618597"/>
                <a:gd name="connsiteX4" fmla="*/ 103102 w 1710000"/>
                <a:gd name="connsiteY4" fmla="*/ 618597 h 618597"/>
                <a:gd name="connsiteX5" fmla="*/ 0 w 1710000"/>
                <a:gd name="connsiteY5" fmla="*/ 515495 h 618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10000" h="618597">
                  <a:moveTo>
                    <a:pt x="0" y="0"/>
                  </a:moveTo>
                  <a:lnTo>
                    <a:pt x="1710000" y="0"/>
                  </a:lnTo>
                  <a:lnTo>
                    <a:pt x="1710000" y="515495"/>
                  </a:lnTo>
                  <a:cubicBezTo>
                    <a:pt x="1710000" y="572437"/>
                    <a:pt x="1663840" y="618597"/>
                    <a:pt x="1606898" y="618597"/>
                  </a:cubicBezTo>
                  <a:lnTo>
                    <a:pt x="103102" y="618597"/>
                  </a:lnTo>
                  <a:cubicBezTo>
                    <a:pt x="46160" y="618597"/>
                    <a:pt x="0" y="572437"/>
                    <a:pt x="0" y="515495"/>
                  </a:cubicBezTo>
                  <a:close/>
                </a:path>
              </a:pathLst>
            </a:custGeom>
            <a:solidFill>
              <a:schemeClr val="accent1"/>
            </a:solidFill>
            <a:ln w="19050">
              <a:solidFill>
                <a:schemeClr val="accent1"/>
              </a:solidFill>
            </a:ln>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lIns="0" tIns="0" rIns="0" bIns="0" spcCol="1270" anchor="ctr"/>
            <a:lstStyle/>
            <a:p>
              <a:pPr marL="0" marR="0" lvl="0" indent="0" algn="ctr" defTabSz="1066800" rtl="0" eaLnBrk="1" fontAlgn="auto" latinLnBrk="0" hangingPunct="1">
                <a:lnSpc>
                  <a:spcPct val="90000"/>
                </a:lnSpc>
                <a:spcBef>
                  <a:spcPts val="0"/>
                </a:spcBef>
                <a:spcAft>
                  <a:spcPct val="35000"/>
                </a:spcAft>
                <a:buClrTx/>
                <a:buSzTx/>
                <a:buFontTx/>
                <a:buNone/>
                <a:defRPr/>
              </a:pPr>
              <a:r>
                <a:rPr kumimoji="0" lang="zh-CN" altLang="en-US" sz="2000" b="0" i="0" u="none" strike="noStrike" kern="1200" cap="none" spc="0" normalizeH="0" baseline="0" noProof="0" dirty="0">
                  <a:solidFill>
                    <a:srgbClr val="FFFFFF"/>
                  </a:solidFill>
                  <a:effectLst/>
                  <a:uLnTx/>
                  <a:uFillTx/>
                  <a:latin typeface="微软雅黑" panose="020B0503020204020204" pitchFamily="34" charset="-122"/>
                  <a:ea typeface="幼圆" panose="02010509060101010101" charset="-122"/>
                  <a:cs typeface="Times New Roman" panose="02020603050405020304" pitchFamily="18" charset="0"/>
                </a:rPr>
                <a:t>文本内容</a:t>
              </a:r>
            </a:p>
          </p:txBody>
        </p:sp>
        <p:sp>
          <p:nvSpPr>
            <p:cNvPr id="16" name="椭圆 15"/>
            <p:cNvSpPr/>
            <p:nvPr/>
          </p:nvSpPr>
          <p:spPr>
            <a:xfrm>
              <a:off x="3271839" y="1851671"/>
              <a:ext cx="612775" cy="59744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200" cap="none" spc="0" normalizeH="0" baseline="0" noProof="0" dirty="0">
                  <a:ln>
                    <a:noFill/>
                  </a:ln>
                  <a:solidFill>
                    <a:srgbClr val="FFFFFF"/>
                  </a:solidFill>
                  <a:effectLst/>
                  <a:uLnTx/>
                  <a:uFillTx/>
                  <a:latin typeface="Arial" panose="020B0604020202020204"/>
                  <a:ea typeface="幼圆" panose="02010509060101010101" charset="-122"/>
                  <a:cs typeface="+mn-cs"/>
                </a:rPr>
                <a:t>2</a:t>
              </a:r>
              <a:endParaRPr kumimoji="0" lang="zh-CN" altLang="en-US" sz="2800" b="1" i="0" u="none" strike="noStrike" kern="1200" cap="none" spc="0" normalizeH="0" baseline="0" noProof="0" dirty="0">
                <a:ln>
                  <a:noFill/>
                </a:ln>
                <a:solidFill>
                  <a:srgbClr val="FFFFFF"/>
                </a:solidFill>
                <a:effectLst/>
                <a:uLnTx/>
                <a:uFillTx/>
                <a:latin typeface="Arial" panose="020B0604020202020204"/>
                <a:ea typeface="幼圆" panose="02010509060101010101" charset="-122"/>
                <a:cs typeface="+mn-cs"/>
              </a:endParaRPr>
            </a:p>
          </p:txBody>
        </p:sp>
      </p:grpSp>
      <p:grpSp>
        <p:nvGrpSpPr>
          <p:cNvPr id="4" name="组合 3"/>
          <p:cNvGrpSpPr/>
          <p:nvPr/>
        </p:nvGrpSpPr>
        <p:grpSpPr>
          <a:xfrm>
            <a:off x="4722814" y="1851671"/>
            <a:ext cx="1692275" cy="2235745"/>
            <a:chOff x="4722814" y="1851671"/>
            <a:chExt cx="1692275" cy="2235745"/>
          </a:xfrm>
        </p:grpSpPr>
        <p:sp>
          <p:nvSpPr>
            <p:cNvPr id="25" name="任意多边形 24"/>
            <p:cNvSpPr/>
            <p:nvPr/>
          </p:nvSpPr>
          <p:spPr>
            <a:xfrm>
              <a:off x="4722814" y="2196704"/>
              <a:ext cx="1692275" cy="1426369"/>
            </a:xfrm>
            <a:custGeom>
              <a:avLst/>
              <a:gdLst>
                <a:gd name="connsiteX0" fmla="*/ 115088 w 1927180"/>
                <a:gd name="connsiteY0" fmla="*/ 0 h 1438599"/>
                <a:gd name="connsiteX1" fmla="*/ 1812092 w 1927180"/>
                <a:gd name="connsiteY1" fmla="*/ 0 h 1438599"/>
                <a:gd name="connsiteX2" fmla="*/ 1927180 w 1927180"/>
                <a:gd name="connsiteY2" fmla="*/ 115088 h 1438599"/>
                <a:gd name="connsiteX3" fmla="*/ 1927180 w 1927180"/>
                <a:gd name="connsiteY3" fmla="*/ 1438599 h 1438599"/>
                <a:gd name="connsiteX4" fmla="*/ 1927180 w 1927180"/>
                <a:gd name="connsiteY4" fmla="*/ 1438599 h 1438599"/>
                <a:gd name="connsiteX5" fmla="*/ 0 w 1927180"/>
                <a:gd name="connsiteY5" fmla="*/ 1438599 h 1438599"/>
                <a:gd name="connsiteX6" fmla="*/ 0 w 1927180"/>
                <a:gd name="connsiteY6" fmla="*/ 1438599 h 1438599"/>
                <a:gd name="connsiteX7" fmla="*/ 0 w 1927180"/>
                <a:gd name="connsiteY7" fmla="*/ 115088 h 1438599"/>
                <a:gd name="connsiteX8" fmla="*/ 115088 w 1927180"/>
                <a:gd name="connsiteY8" fmla="*/ 0 h 1438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27180" h="1438599">
                  <a:moveTo>
                    <a:pt x="115088" y="0"/>
                  </a:moveTo>
                  <a:lnTo>
                    <a:pt x="1812092" y="0"/>
                  </a:lnTo>
                  <a:cubicBezTo>
                    <a:pt x="1875653" y="0"/>
                    <a:pt x="1927180" y="51527"/>
                    <a:pt x="1927180" y="115088"/>
                  </a:cubicBezTo>
                  <a:lnTo>
                    <a:pt x="1927180" y="1438599"/>
                  </a:lnTo>
                  <a:lnTo>
                    <a:pt x="1927180" y="1438599"/>
                  </a:lnTo>
                  <a:lnTo>
                    <a:pt x="0" y="1438599"/>
                  </a:lnTo>
                  <a:lnTo>
                    <a:pt x="0" y="1438599"/>
                  </a:lnTo>
                  <a:lnTo>
                    <a:pt x="0" y="115088"/>
                  </a:lnTo>
                  <a:cubicBezTo>
                    <a:pt x="0" y="51527"/>
                    <a:pt x="51527" y="0"/>
                    <a:pt x="115088" y="0"/>
                  </a:cubicBezTo>
                  <a:close/>
                </a:path>
              </a:pathLst>
            </a:custGeom>
            <a:ln w="19050">
              <a:solidFill>
                <a:schemeClr val="accent1"/>
              </a:solidFill>
            </a:ln>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72000" tIns="0" rIns="72000" bIns="0" spcCol="1270" anchor="ctr"/>
            <a:lstStyle/>
            <a:p>
              <a:pPr marL="0" marR="0" lvl="1" indent="0" algn="ctr" defTabSz="488950" rtl="0" eaLnBrk="1" fontAlgn="auto" latinLnBrk="0" hangingPunct="1">
                <a:lnSpc>
                  <a:spcPct val="130000"/>
                </a:lnSpc>
                <a:spcBef>
                  <a:spcPts val="0"/>
                </a:spcBef>
                <a:spcAft>
                  <a:spcPct val="15000"/>
                </a:spcAft>
                <a:buClrTx/>
                <a:buSzTx/>
                <a:buFontTx/>
                <a:buNone/>
                <a:defRPr/>
              </a:pPr>
              <a:r>
                <a:rPr kumimoji="0" lang="zh-CN" altLang="en-US" sz="1400" b="0" i="0" u="none" strike="noStrike" kern="1200" cap="none" spc="0" normalizeH="0" baseline="0" noProof="0" dirty="0">
                  <a:solidFill>
                    <a:srgbClr val="47494B">
                      <a:lumMod val="50000"/>
                      <a:lumOff val="50000"/>
                    </a:srgbClr>
                  </a:solidFill>
                  <a:effectLst/>
                  <a:uLnTx/>
                  <a:uFillTx/>
                  <a:latin typeface="幼圆" panose="02010509060101010101" charset="-122"/>
                  <a:ea typeface="幼圆" panose="02010509060101010101" charset="-122"/>
                  <a:cs typeface="Times New Roman" panose="02020603050405020304" pitchFamily="18" charset="0"/>
                </a:rPr>
                <a:t>请在此处输入您的文本，或者将您的文本粘贴到此处。请在此处输入您的</a:t>
              </a:r>
            </a:p>
          </p:txBody>
        </p:sp>
        <p:sp>
          <p:nvSpPr>
            <p:cNvPr id="37" name="任意多边形 36"/>
            <p:cNvSpPr/>
            <p:nvPr/>
          </p:nvSpPr>
          <p:spPr>
            <a:xfrm>
              <a:off x="4722814" y="3623072"/>
              <a:ext cx="1692275" cy="464344"/>
            </a:xfrm>
            <a:custGeom>
              <a:avLst/>
              <a:gdLst>
                <a:gd name="connsiteX0" fmla="*/ 0 w 1710000"/>
                <a:gd name="connsiteY0" fmla="*/ 0 h 618597"/>
                <a:gd name="connsiteX1" fmla="*/ 1710000 w 1710000"/>
                <a:gd name="connsiteY1" fmla="*/ 0 h 618597"/>
                <a:gd name="connsiteX2" fmla="*/ 1710000 w 1710000"/>
                <a:gd name="connsiteY2" fmla="*/ 515495 h 618597"/>
                <a:gd name="connsiteX3" fmla="*/ 1606898 w 1710000"/>
                <a:gd name="connsiteY3" fmla="*/ 618597 h 618597"/>
                <a:gd name="connsiteX4" fmla="*/ 103102 w 1710000"/>
                <a:gd name="connsiteY4" fmla="*/ 618597 h 618597"/>
                <a:gd name="connsiteX5" fmla="*/ 0 w 1710000"/>
                <a:gd name="connsiteY5" fmla="*/ 515495 h 618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10000" h="618597">
                  <a:moveTo>
                    <a:pt x="0" y="0"/>
                  </a:moveTo>
                  <a:lnTo>
                    <a:pt x="1710000" y="0"/>
                  </a:lnTo>
                  <a:lnTo>
                    <a:pt x="1710000" y="515495"/>
                  </a:lnTo>
                  <a:cubicBezTo>
                    <a:pt x="1710000" y="572437"/>
                    <a:pt x="1663840" y="618597"/>
                    <a:pt x="1606898" y="618597"/>
                  </a:cubicBezTo>
                  <a:lnTo>
                    <a:pt x="103102" y="618597"/>
                  </a:lnTo>
                  <a:cubicBezTo>
                    <a:pt x="46160" y="618597"/>
                    <a:pt x="0" y="572437"/>
                    <a:pt x="0" y="515495"/>
                  </a:cubicBezTo>
                  <a:close/>
                </a:path>
              </a:pathLst>
            </a:custGeom>
            <a:solidFill>
              <a:schemeClr val="accent1"/>
            </a:solidFill>
            <a:ln w="19050">
              <a:solidFill>
                <a:schemeClr val="accent1"/>
              </a:solidFill>
            </a:ln>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lIns="0" tIns="0" rIns="0" bIns="0" spcCol="1270" anchor="ctr"/>
            <a:lstStyle/>
            <a:p>
              <a:pPr marL="0" marR="0" lvl="0" indent="0" algn="ctr" defTabSz="1066800" rtl="0" eaLnBrk="1" fontAlgn="auto" latinLnBrk="0" hangingPunct="1">
                <a:lnSpc>
                  <a:spcPct val="90000"/>
                </a:lnSpc>
                <a:spcBef>
                  <a:spcPts val="0"/>
                </a:spcBef>
                <a:spcAft>
                  <a:spcPct val="35000"/>
                </a:spcAft>
                <a:buClrTx/>
                <a:buSzTx/>
                <a:buFontTx/>
                <a:buNone/>
                <a:defRPr/>
              </a:pPr>
              <a:r>
                <a:rPr kumimoji="0" lang="zh-CN" altLang="en-US" sz="2000" b="0" i="0" u="none" strike="noStrike" kern="1200" cap="none" spc="0" normalizeH="0" baseline="0" noProof="0" dirty="0">
                  <a:solidFill>
                    <a:srgbClr val="FFFFFF"/>
                  </a:solidFill>
                  <a:effectLst/>
                  <a:uLnTx/>
                  <a:uFillTx/>
                  <a:latin typeface="微软雅黑" panose="020B0503020204020204" pitchFamily="34" charset="-122"/>
                  <a:ea typeface="幼圆" panose="02010509060101010101" charset="-122"/>
                  <a:cs typeface="Times New Roman" panose="02020603050405020304" pitchFamily="18" charset="0"/>
                </a:rPr>
                <a:t>文本内容</a:t>
              </a:r>
            </a:p>
          </p:txBody>
        </p:sp>
        <p:sp>
          <p:nvSpPr>
            <p:cNvPr id="17" name="椭圆 16"/>
            <p:cNvSpPr/>
            <p:nvPr/>
          </p:nvSpPr>
          <p:spPr>
            <a:xfrm>
              <a:off x="5299076" y="1851671"/>
              <a:ext cx="612775" cy="59744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200" cap="none" spc="0" normalizeH="0" baseline="0" noProof="0" dirty="0">
                  <a:ln>
                    <a:noFill/>
                  </a:ln>
                  <a:solidFill>
                    <a:srgbClr val="FFFFFF"/>
                  </a:solidFill>
                  <a:effectLst/>
                  <a:uLnTx/>
                  <a:uFillTx/>
                  <a:latin typeface="Arial" panose="020B0604020202020204"/>
                  <a:ea typeface="幼圆" panose="02010509060101010101" charset="-122"/>
                  <a:cs typeface="+mn-cs"/>
                </a:rPr>
                <a:t>3</a:t>
              </a:r>
              <a:endParaRPr kumimoji="0" lang="zh-CN" altLang="en-US" sz="2800" b="1" i="0" u="none" strike="noStrike" kern="1200" cap="none" spc="0" normalizeH="0" baseline="0" noProof="0" dirty="0">
                <a:ln>
                  <a:noFill/>
                </a:ln>
                <a:solidFill>
                  <a:srgbClr val="FFFFFF"/>
                </a:solidFill>
                <a:effectLst/>
                <a:uLnTx/>
                <a:uFillTx/>
                <a:latin typeface="Arial" panose="020B0604020202020204"/>
                <a:ea typeface="幼圆" panose="02010509060101010101" charset="-122"/>
                <a:cs typeface="+mn-cs"/>
              </a:endParaRPr>
            </a:p>
          </p:txBody>
        </p:sp>
      </p:grpSp>
      <p:grpSp>
        <p:nvGrpSpPr>
          <p:cNvPr id="5" name="组合 4"/>
          <p:cNvGrpSpPr/>
          <p:nvPr/>
        </p:nvGrpSpPr>
        <p:grpSpPr>
          <a:xfrm>
            <a:off x="6753226" y="1851671"/>
            <a:ext cx="1692275" cy="2235745"/>
            <a:chOff x="6753226" y="1851671"/>
            <a:chExt cx="1692275" cy="2235745"/>
          </a:xfrm>
        </p:grpSpPr>
        <p:sp>
          <p:nvSpPr>
            <p:cNvPr id="30" name="任意多边形 29"/>
            <p:cNvSpPr/>
            <p:nvPr/>
          </p:nvSpPr>
          <p:spPr>
            <a:xfrm>
              <a:off x="6753226" y="2196704"/>
              <a:ext cx="1692275" cy="1426369"/>
            </a:xfrm>
            <a:custGeom>
              <a:avLst/>
              <a:gdLst>
                <a:gd name="connsiteX0" fmla="*/ 115088 w 1927180"/>
                <a:gd name="connsiteY0" fmla="*/ 0 h 1438599"/>
                <a:gd name="connsiteX1" fmla="*/ 1812092 w 1927180"/>
                <a:gd name="connsiteY1" fmla="*/ 0 h 1438599"/>
                <a:gd name="connsiteX2" fmla="*/ 1927180 w 1927180"/>
                <a:gd name="connsiteY2" fmla="*/ 115088 h 1438599"/>
                <a:gd name="connsiteX3" fmla="*/ 1927180 w 1927180"/>
                <a:gd name="connsiteY3" fmla="*/ 1438599 h 1438599"/>
                <a:gd name="connsiteX4" fmla="*/ 1927180 w 1927180"/>
                <a:gd name="connsiteY4" fmla="*/ 1438599 h 1438599"/>
                <a:gd name="connsiteX5" fmla="*/ 0 w 1927180"/>
                <a:gd name="connsiteY5" fmla="*/ 1438599 h 1438599"/>
                <a:gd name="connsiteX6" fmla="*/ 0 w 1927180"/>
                <a:gd name="connsiteY6" fmla="*/ 1438599 h 1438599"/>
                <a:gd name="connsiteX7" fmla="*/ 0 w 1927180"/>
                <a:gd name="connsiteY7" fmla="*/ 115088 h 1438599"/>
                <a:gd name="connsiteX8" fmla="*/ 115088 w 1927180"/>
                <a:gd name="connsiteY8" fmla="*/ 0 h 1438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27180" h="1438599">
                  <a:moveTo>
                    <a:pt x="115088" y="0"/>
                  </a:moveTo>
                  <a:lnTo>
                    <a:pt x="1812092" y="0"/>
                  </a:lnTo>
                  <a:cubicBezTo>
                    <a:pt x="1875653" y="0"/>
                    <a:pt x="1927180" y="51527"/>
                    <a:pt x="1927180" y="115088"/>
                  </a:cubicBezTo>
                  <a:lnTo>
                    <a:pt x="1927180" y="1438599"/>
                  </a:lnTo>
                  <a:lnTo>
                    <a:pt x="1927180" y="1438599"/>
                  </a:lnTo>
                  <a:lnTo>
                    <a:pt x="0" y="1438599"/>
                  </a:lnTo>
                  <a:lnTo>
                    <a:pt x="0" y="1438599"/>
                  </a:lnTo>
                  <a:lnTo>
                    <a:pt x="0" y="115088"/>
                  </a:lnTo>
                  <a:cubicBezTo>
                    <a:pt x="0" y="51527"/>
                    <a:pt x="51527" y="0"/>
                    <a:pt x="115088" y="0"/>
                  </a:cubicBezTo>
                  <a:close/>
                </a:path>
              </a:pathLst>
            </a:custGeom>
            <a:ln w="19050">
              <a:solidFill>
                <a:schemeClr val="accent1"/>
              </a:solidFill>
            </a:ln>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72000" tIns="0" rIns="72000" bIns="0" spcCol="1270" anchor="ctr"/>
            <a:lstStyle/>
            <a:p>
              <a:pPr marL="0" marR="0" lvl="1" indent="0" algn="ctr" defTabSz="488950" rtl="0" eaLnBrk="1" fontAlgn="auto" latinLnBrk="0" hangingPunct="1">
                <a:lnSpc>
                  <a:spcPct val="130000"/>
                </a:lnSpc>
                <a:spcBef>
                  <a:spcPts val="0"/>
                </a:spcBef>
                <a:spcAft>
                  <a:spcPct val="15000"/>
                </a:spcAft>
                <a:buClrTx/>
                <a:buSzTx/>
                <a:buFontTx/>
                <a:buNone/>
                <a:defRPr/>
              </a:pPr>
              <a:r>
                <a:rPr kumimoji="0" lang="zh-CN" altLang="en-US" sz="1400" b="0" i="0" u="none" strike="noStrike" kern="1200" cap="none" spc="0" normalizeH="0" baseline="0" noProof="0" dirty="0">
                  <a:solidFill>
                    <a:srgbClr val="47494B">
                      <a:lumMod val="50000"/>
                      <a:lumOff val="50000"/>
                    </a:srgbClr>
                  </a:solidFill>
                  <a:effectLst/>
                  <a:uLnTx/>
                  <a:uFillTx/>
                  <a:latin typeface="幼圆" panose="02010509060101010101" charset="-122"/>
                  <a:ea typeface="幼圆" panose="02010509060101010101" charset="-122"/>
                  <a:cs typeface="Times New Roman" panose="02020603050405020304" pitchFamily="18" charset="0"/>
                </a:rPr>
                <a:t>请在此处输入您的文本，或者将您的文本粘贴到此处。请在此处输入您的</a:t>
              </a:r>
            </a:p>
          </p:txBody>
        </p:sp>
        <p:sp>
          <p:nvSpPr>
            <p:cNvPr id="38" name="任意多边形 37"/>
            <p:cNvSpPr/>
            <p:nvPr/>
          </p:nvSpPr>
          <p:spPr>
            <a:xfrm>
              <a:off x="6753226" y="3623072"/>
              <a:ext cx="1692275" cy="464344"/>
            </a:xfrm>
            <a:custGeom>
              <a:avLst/>
              <a:gdLst>
                <a:gd name="connsiteX0" fmla="*/ 0 w 1710000"/>
                <a:gd name="connsiteY0" fmla="*/ 0 h 618597"/>
                <a:gd name="connsiteX1" fmla="*/ 1710000 w 1710000"/>
                <a:gd name="connsiteY1" fmla="*/ 0 h 618597"/>
                <a:gd name="connsiteX2" fmla="*/ 1710000 w 1710000"/>
                <a:gd name="connsiteY2" fmla="*/ 515495 h 618597"/>
                <a:gd name="connsiteX3" fmla="*/ 1606898 w 1710000"/>
                <a:gd name="connsiteY3" fmla="*/ 618597 h 618597"/>
                <a:gd name="connsiteX4" fmla="*/ 103102 w 1710000"/>
                <a:gd name="connsiteY4" fmla="*/ 618597 h 618597"/>
                <a:gd name="connsiteX5" fmla="*/ 0 w 1710000"/>
                <a:gd name="connsiteY5" fmla="*/ 515495 h 618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10000" h="618597">
                  <a:moveTo>
                    <a:pt x="0" y="0"/>
                  </a:moveTo>
                  <a:lnTo>
                    <a:pt x="1710000" y="0"/>
                  </a:lnTo>
                  <a:lnTo>
                    <a:pt x="1710000" y="515495"/>
                  </a:lnTo>
                  <a:cubicBezTo>
                    <a:pt x="1710000" y="572437"/>
                    <a:pt x="1663840" y="618597"/>
                    <a:pt x="1606898" y="618597"/>
                  </a:cubicBezTo>
                  <a:lnTo>
                    <a:pt x="103102" y="618597"/>
                  </a:lnTo>
                  <a:cubicBezTo>
                    <a:pt x="46160" y="618597"/>
                    <a:pt x="0" y="572437"/>
                    <a:pt x="0" y="515495"/>
                  </a:cubicBezTo>
                  <a:close/>
                </a:path>
              </a:pathLst>
            </a:custGeom>
            <a:solidFill>
              <a:schemeClr val="accent1"/>
            </a:solidFill>
            <a:ln w="19050">
              <a:solidFill>
                <a:schemeClr val="accent1"/>
              </a:solidFill>
            </a:ln>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lIns="0" tIns="0" rIns="0" bIns="0" spcCol="1270" anchor="ctr"/>
            <a:lstStyle/>
            <a:p>
              <a:pPr marL="0" marR="0" lvl="0" indent="0" algn="ctr" defTabSz="1066800" rtl="0" eaLnBrk="1" fontAlgn="auto" latinLnBrk="0" hangingPunct="1">
                <a:lnSpc>
                  <a:spcPct val="90000"/>
                </a:lnSpc>
                <a:spcBef>
                  <a:spcPts val="0"/>
                </a:spcBef>
                <a:spcAft>
                  <a:spcPct val="35000"/>
                </a:spcAft>
                <a:buClrTx/>
                <a:buSzTx/>
                <a:buFontTx/>
                <a:buNone/>
                <a:defRPr/>
              </a:pPr>
              <a:r>
                <a:rPr kumimoji="0" lang="zh-CN" altLang="en-US" sz="2000" b="0" i="0" u="none" strike="noStrike" kern="1200" cap="none" spc="0" normalizeH="0" baseline="0" noProof="0" dirty="0">
                  <a:solidFill>
                    <a:srgbClr val="FFFFFF"/>
                  </a:solidFill>
                  <a:effectLst/>
                  <a:uLnTx/>
                  <a:uFillTx/>
                  <a:latin typeface="微软雅黑" panose="020B0503020204020204" pitchFamily="34" charset="-122"/>
                  <a:ea typeface="幼圆" panose="02010509060101010101" charset="-122"/>
                  <a:cs typeface="Times New Roman" panose="02020603050405020304" pitchFamily="18" charset="0"/>
                </a:rPr>
                <a:t>文本内容</a:t>
              </a:r>
            </a:p>
          </p:txBody>
        </p:sp>
        <p:sp>
          <p:nvSpPr>
            <p:cNvPr id="18" name="椭圆 17"/>
            <p:cNvSpPr/>
            <p:nvPr/>
          </p:nvSpPr>
          <p:spPr>
            <a:xfrm>
              <a:off x="7329489" y="1851671"/>
              <a:ext cx="612775" cy="59744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200" cap="none" spc="0" normalizeH="0" baseline="0" noProof="0" dirty="0">
                  <a:ln>
                    <a:noFill/>
                  </a:ln>
                  <a:solidFill>
                    <a:srgbClr val="FFFFFF"/>
                  </a:solidFill>
                  <a:effectLst/>
                  <a:uLnTx/>
                  <a:uFillTx/>
                  <a:latin typeface="Arial" panose="020B0604020202020204"/>
                  <a:ea typeface="幼圆" panose="02010509060101010101" charset="-122"/>
                  <a:cs typeface="+mn-cs"/>
                </a:rPr>
                <a:t>4</a:t>
              </a:r>
              <a:endParaRPr kumimoji="0" lang="zh-CN" altLang="en-US" sz="2800" b="1" i="0" u="none" strike="noStrike" kern="1200" cap="none" spc="0" normalizeH="0" baseline="0" noProof="0" dirty="0">
                <a:ln>
                  <a:noFill/>
                </a:ln>
                <a:solidFill>
                  <a:srgbClr val="FFFFFF"/>
                </a:solidFill>
                <a:effectLst/>
                <a:uLnTx/>
                <a:uFillTx/>
                <a:latin typeface="Arial" panose="020B0604020202020204"/>
                <a:ea typeface="幼圆" panose="02010509060101010101" charset="-122"/>
                <a:cs typeface="+mn-cs"/>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9"/>
                                        </p:tgtEl>
                                        <p:attrNameLst>
                                          <p:attrName>ppt_y</p:attrName>
                                        </p:attrNameLst>
                                      </p:cBhvr>
                                      <p:tavLst>
                                        <p:tav tm="0">
                                          <p:val>
                                            <p:strVal val="#ppt_y"/>
                                          </p:val>
                                        </p:tav>
                                        <p:tav tm="100000">
                                          <p:val>
                                            <p:strVal val="#ppt_y"/>
                                          </p:val>
                                        </p:tav>
                                      </p:tavLst>
                                    </p:anim>
                                    <p:anim calcmode="lin" valueType="num">
                                      <p:cBhvr>
                                        <p:cTn id="9"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9"/>
                                        </p:tgtEl>
                                      </p:cBhvr>
                                    </p:animEffect>
                                  </p:childTnLst>
                                </p:cTn>
                              </p:par>
                            </p:childTnLst>
                          </p:cTn>
                        </p:par>
                        <p:par>
                          <p:cTn id="12" fill="hold">
                            <p:stCondLst>
                              <p:cond delay="0"/>
                            </p:stCondLst>
                            <p:childTnLst>
                              <p:par>
                                <p:cTn id="13" presetID="22" presetClass="entr" presetSubtype="1"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500"/>
                                        <p:tgtEl>
                                          <p:spTgt spid="2"/>
                                        </p:tgtEl>
                                      </p:cBhvr>
                                    </p:animEffect>
                                  </p:childTnLst>
                                </p:cTn>
                              </p:par>
                            </p:childTnLst>
                          </p:cTn>
                        </p:par>
                        <p:par>
                          <p:cTn id="16" fill="hold">
                            <p:stCondLst>
                              <p:cond delay="500"/>
                            </p:stCondLst>
                            <p:childTnLst>
                              <p:par>
                                <p:cTn id="17" presetID="22" presetClass="entr" presetSubtype="1" fill="hold"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up)">
                                      <p:cBhvr>
                                        <p:cTn id="19" dur="500"/>
                                        <p:tgtEl>
                                          <p:spTgt spid="3"/>
                                        </p:tgtEl>
                                      </p:cBhvr>
                                    </p:animEffect>
                                  </p:childTnLst>
                                </p:cTn>
                              </p:par>
                            </p:childTnLst>
                          </p:cTn>
                        </p:par>
                        <p:par>
                          <p:cTn id="20" fill="hold">
                            <p:stCondLst>
                              <p:cond delay="1000"/>
                            </p:stCondLst>
                            <p:childTnLst>
                              <p:par>
                                <p:cTn id="21" presetID="22" presetClass="entr" presetSubtype="1"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up)">
                                      <p:cBhvr>
                                        <p:cTn id="23" dur="500"/>
                                        <p:tgtEl>
                                          <p:spTgt spid="4"/>
                                        </p:tgtEl>
                                      </p:cBhvr>
                                    </p:animEffect>
                                  </p:childTnLst>
                                </p:cTn>
                              </p:par>
                            </p:childTnLst>
                          </p:cTn>
                        </p:par>
                        <p:par>
                          <p:cTn id="24" fill="hold">
                            <p:stCondLst>
                              <p:cond delay="1500"/>
                            </p:stCondLst>
                            <p:childTnLst>
                              <p:par>
                                <p:cTn id="25" presetID="22" presetClass="entr" presetSubtype="1"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up)">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12"/>
          <p:cNvSpPr/>
          <p:nvPr/>
        </p:nvSpPr>
        <p:spPr bwMode="auto">
          <a:xfrm>
            <a:off x="1115616" y="1649817"/>
            <a:ext cx="1111250" cy="858441"/>
          </a:xfrm>
          <a:custGeom>
            <a:avLst/>
            <a:gdLst>
              <a:gd name="T0" fmla="*/ 2147483646 w 1999"/>
              <a:gd name="T1" fmla="*/ 2147483646 h 2057"/>
              <a:gd name="T2" fmla="*/ 2147483646 w 1999"/>
              <a:gd name="T3" fmla="*/ 2147483646 h 2057"/>
              <a:gd name="T4" fmla="*/ 2147483646 w 1999"/>
              <a:gd name="T5" fmla="*/ 2147483646 h 2057"/>
              <a:gd name="T6" fmla="*/ 2147483646 w 1999"/>
              <a:gd name="T7" fmla="*/ 2147483646 h 2057"/>
              <a:gd name="T8" fmla="*/ 2147483646 w 1999"/>
              <a:gd name="T9" fmla="*/ 2147483646 h 2057"/>
              <a:gd name="T10" fmla="*/ 2147483646 w 1999"/>
              <a:gd name="T11" fmla="*/ 2147483646 h 2057"/>
              <a:gd name="T12" fmla="*/ 2147483646 w 1999"/>
              <a:gd name="T13" fmla="*/ 2147483646 h 2057"/>
              <a:gd name="T14" fmla="*/ 2147483646 w 1999"/>
              <a:gd name="T15" fmla="*/ 2147483646 h 2057"/>
              <a:gd name="T16" fmla="*/ 2147483646 w 1999"/>
              <a:gd name="T17" fmla="*/ 2147483646 h 2057"/>
              <a:gd name="T18" fmla="*/ 2147483646 w 1999"/>
              <a:gd name="T19" fmla="*/ 2147483646 h 2057"/>
              <a:gd name="T20" fmla="*/ 2147483646 w 1999"/>
              <a:gd name="T21" fmla="*/ 2147483646 h 2057"/>
              <a:gd name="T22" fmla="*/ 2147483646 w 1999"/>
              <a:gd name="T23" fmla="*/ 2147483646 h 2057"/>
              <a:gd name="T24" fmla="*/ 2147483646 w 1999"/>
              <a:gd name="T25" fmla="*/ 2147483646 h 2057"/>
              <a:gd name="T26" fmla="*/ 2147483646 w 1999"/>
              <a:gd name="T27" fmla="*/ 2147483646 h 2057"/>
              <a:gd name="T28" fmla="*/ 2147483646 w 1999"/>
              <a:gd name="T29" fmla="*/ 2147483646 h 2057"/>
              <a:gd name="T30" fmla="*/ 2147483646 w 1999"/>
              <a:gd name="T31" fmla="*/ 2147483646 h 2057"/>
              <a:gd name="T32" fmla="*/ 2147483646 w 1999"/>
              <a:gd name="T33" fmla="*/ 2147483646 h 2057"/>
              <a:gd name="T34" fmla="*/ 2147483646 w 1999"/>
              <a:gd name="T35" fmla="*/ 2147483646 h 2057"/>
              <a:gd name="T36" fmla="*/ 2147483646 w 1999"/>
              <a:gd name="T37" fmla="*/ 2147483646 h 2057"/>
              <a:gd name="T38" fmla="*/ 2147483646 w 1999"/>
              <a:gd name="T39" fmla="*/ 2147483646 h 2057"/>
              <a:gd name="T40" fmla="*/ 2147483646 w 1999"/>
              <a:gd name="T41" fmla="*/ 2147483646 h 2057"/>
              <a:gd name="T42" fmla="*/ 2147483646 w 1999"/>
              <a:gd name="T43" fmla="*/ 2147483646 h 2057"/>
              <a:gd name="T44" fmla="*/ 2147483646 w 1999"/>
              <a:gd name="T45" fmla="*/ 2147483646 h 2057"/>
              <a:gd name="T46" fmla="*/ 2147483646 w 1999"/>
              <a:gd name="T47" fmla="*/ 2147483646 h 2057"/>
              <a:gd name="T48" fmla="*/ 2147483646 w 1999"/>
              <a:gd name="T49" fmla="*/ 2147483646 h 2057"/>
              <a:gd name="T50" fmla="*/ 2147483646 w 1999"/>
              <a:gd name="T51" fmla="*/ 2147483646 h 2057"/>
              <a:gd name="T52" fmla="*/ 2147483646 w 1999"/>
              <a:gd name="T53" fmla="*/ 2147483646 h 2057"/>
              <a:gd name="T54" fmla="*/ 2147483646 w 1999"/>
              <a:gd name="T55" fmla="*/ 2147483646 h 2057"/>
              <a:gd name="T56" fmla="*/ 2147483646 w 1999"/>
              <a:gd name="T57" fmla="*/ 2147483646 h 2057"/>
              <a:gd name="T58" fmla="*/ 2147483646 w 1999"/>
              <a:gd name="T59" fmla="*/ 2147483646 h 2057"/>
              <a:gd name="T60" fmla="*/ 2147483646 w 1999"/>
              <a:gd name="T61" fmla="*/ 2147483646 h 2057"/>
              <a:gd name="T62" fmla="*/ 2147483646 w 1999"/>
              <a:gd name="T63" fmla="*/ 2147483646 h 2057"/>
              <a:gd name="T64" fmla="*/ 2147483646 w 1999"/>
              <a:gd name="T65" fmla="*/ 2147483646 h 2057"/>
              <a:gd name="T66" fmla="*/ 2147483646 w 1999"/>
              <a:gd name="T67" fmla="*/ 2147483646 h 2057"/>
              <a:gd name="T68" fmla="*/ 2147483646 w 1999"/>
              <a:gd name="T69" fmla="*/ 2147483646 h 2057"/>
              <a:gd name="T70" fmla="*/ 2147483646 w 1999"/>
              <a:gd name="T71" fmla="*/ 2147483646 h 2057"/>
              <a:gd name="T72" fmla="*/ 2147483646 w 1999"/>
              <a:gd name="T73" fmla="*/ 2147483646 h 2057"/>
              <a:gd name="T74" fmla="*/ 2147483646 w 1999"/>
              <a:gd name="T75" fmla="*/ 2147483646 h 2057"/>
              <a:gd name="T76" fmla="*/ 2147483646 w 1999"/>
              <a:gd name="T77" fmla="*/ 2147483646 h 2057"/>
              <a:gd name="T78" fmla="*/ 2147483646 w 1999"/>
              <a:gd name="T79" fmla="*/ 2147483646 h 2057"/>
              <a:gd name="T80" fmla="*/ 2147483646 w 1999"/>
              <a:gd name="T81" fmla="*/ 2147483646 h 2057"/>
              <a:gd name="T82" fmla="*/ 2147483646 w 1999"/>
              <a:gd name="T83" fmla="*/ 2147483646 h 2057"/>
              <a:gd name="T84" fmla="*/ 2147483646 w 1999"/>
              <a:gd name="T85" fmla="*/ 2147483646 h 2057"/>
              <a:gd name="T86" fmla="*/ 2147483646 w 1999"/>
              <a:gd name="T87" fmla="*/ 2147483646 h 2057"/>
              <a:gd name="T88" fmla="*/ 2147483646 w 1999"/>
              <a:gd name="T89" fmla="*/ 2147483646 h 2057"/>
              <a:gd name="T90" fmla="*/ 2147483646 w 1999"/>
              <a:gd name="T91" fmla="*/ 2147483646 h 2057"/>
              <a:gd name="T92" fmla="*/ 2147483646 w 1999"/>
              <a:gd name="T93" fmla="*/ 2147483646 h 2057"/>
              <a:gd name="T94" fmla="*/ 2147483646 w 1999"/>
              <a:gd name="T95" fmla="*/ 2147483646 h 2057"/>
              <a:gd name="T96" fmla="*/ 2147483646 w 1999"/>
              <a:gd name="T97" fmla="*/ 2147483646 h 2057"/>
              <a:gd name="T98" fmla="*/ 2147483646 w 1999"/>
              <a:gd name="T99" fmla="*/ 2147483646 h 2057"/>
              <a:gd name="T100" fmla="*/ 2147483646 w 1999"/>
              <a:gd name="T101" fmla="*/ 2147483646 h 2057"/>
              <a:gd name="T102" fmla="*/ 2147483646 w 1999"/>
              <a:gd name="T103" fmla="*/ 2147483646 h 2057"/>
              <a:gd name="T104" fmla="*/ 2147483646 w 1999"/>
              <a:gd name="T105" fmla="*/ 2147483646 h 2057"/>
              <a:gd name="T106" fmla="*/ 2147483646 w 1999"/>
              <a:gd name="T107" fmla="*/ 2147483646 h 2057"/>
              <a:gd name="T108" fmla="*/ 0 w 1999"/>
              <a:gd name="T109" fmla="*/ 2147483646 h 2057"/>
              <a:gd name="T110" fmla="*/ 2147483646 w 1999"/>
              <a:gd name="T111" fmla="*/ 2147483646 h 2057"/>
              <a:gd name="T112" fmla="*/ 2147483646 w 1999"/>
              <a:gd name="T113" fmla="*/ 2147483646 h 2057"/>
              <a:gd name="T114" fmla="*/ 2147483646 w 1999"/>
              <a:gd name="T115" fmla="*/ 2147483646 h 2057"/>
              <a:gd name="T116" fmla="*/ 2147483646 w 1999"/>
              <a:gd name="T117" fmla="*/ 2147483646 h 2057"/>
              <a:gd name="T118" fmla="*/ 2147483646 w 1999"/>
              <a:gd name="T119" fmla="*/ 2147483646 h 205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999"/>
              <a:gd name="T181" fmla="*/ 0 h 2057"/>
              <a:gd name="T182" fmla="*/ 1999 w 1999"/>
              <a:gd name="T183" fmla="*/ 2057 h 2057"/>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999" h="2057">
                <a:moveTo>
                  <a:pt x="230" y="1472"/>
                </a:moveTo>
                <a:lnTo>
                  <a:pt x="230" y="1472"/>
                </a:lnTo>
                <a:lnTo>
                  <a:pt x="230" y="1452"/>
                </a:lnTo>
                <a:lnTo>
                  <a:pt x="232" y="1401"/>
                </a:lnTo>
                <a:lnTo>
                  <a:pt x="238" y="1322"/>
                </a:lnTo>
                <a:lnTo>
                  <a:pt x="244" y="1273"/>
                </a:lnTo>
                <a:lnTo>
                  <a:pt x="251" y="1219"/>
                </a:lnTo>
                <a:lnTo>
                  <a:pt x="263" y="1160"/>
                </a:lnTo>
                <a:lnTo>
                  <a:pt x="277" y="1098"/>
                </a:lnTo>
                <a:lnTo>
                  <a:pt x="292" y="1034"/>
                </a:lnTo>
                <a:lnTo>
                  <a:pt x="312" y="966"/>
                </a:lnTo>
                <a:lnTo>
                  <a:pt x="337" y="895"/>
                </a:lnTo>
                <a:lnTo>
                  <a:pt x="364" y="823"/>
                </a:lnTo>
                <a:lnTo>
                  <a:pt x="397" y="751"/>
                </a:lnTo>
                <a:lnTo>
                  <a:pt x="417" y="714"/>
                </a:lnTo>
                <a:lnTo>
                  <a:pt x="436" y="677"/>
                </a:lnTo>
                <a:lnTo>
                  <a:pt x="456" y="642"/>
                </a:lnTo>
                <a:lnTo>
                  <a:pt x="479" y="605"/>
                </a:lnTo>
                <a:lnTo>
                  <a:pt x="502" y="570"/>
                </a:lnTo>
                <a:lnTo>
                  <a:pt x="528" y="535"/>
                </a:lnTo>
                <a:lnTo>
                  <a:pt x="555" y="500"/>
                </a:lnTo>
                <a:lnTo>
                  <a:pt x="582" y="467"/>
                </a:lnTo>
                <a:lnTo>
                  <a:pt x="611" y="432"/>
                </a:lnTo>
                <a:lnTo>
                  <a:pt x="643" y="399"/>
                </a:lnTo>
                <a:lnTo>
                  <a:pt x="676" y="368"/>
                </a:lnTo>
                <a:lnTo>
                  <a:pt x="711" y="337"/>
                </a:lnTo>
                <a:lnTo>
                  <a:pt x="748" y="306"/>
                </a:lnTo>
                <a:lnTo>
                  <a:pt x="787" y="276"/>
                </a:lnTo>
                <a:lnTo>
                  <a:pt x="825" y="247"/>
                </a:lnTo>
                <a:lnTo>
                  <a:pt x="868" y="220"/>
                </a:lnTo>
                <a:lnTo>
                  <a:pt x="911" y="195"/>
                </a:lnTo>
                <a:lnTo>
                  <a:pt x="958" y="169"/>
                </a:lnTo>
                <a:lnTo>
                  <a:pt x="1005" y="146"/>
                </a:lnTo>
                <a:lnTo>
                  <a:pt x="1055" y="125"/>
                </a:lnTo>
                <a:lnTo>
                  <a:pt x="1108" y="103"/>
                </a:lnTo>
                <a:lnTo>
                  <a:pt x="1162" y="84"/>
                </a:lnTo>
                <a:lnTo>
                  <a:pt x="1219" y="68"/>
                </a:lnTo>
                <a:lnTo>
                  <a:pt x="1277" y="53"/>
                </a:lnTo>
                <a:lnTo>
                  <a:pt x="1337" y="39"/>
                </a:lnTo>
                <a:lnTo>
                  <a:pt x="1400" y="27"/>
                </a:lnTo>
                <a:lnTo>
                  <a:pt x="1466" y="18"/>
                </a:lnTo>
                <a:lnTo>
                  <a:pt x="1534" y="10"/>
                </a:lnTo>
                <a:lnTo>
                  <a:pt x="1604" y="4"/>
                </a:lnTo>
                <a:lnTo>
                  <a:pt x="1676" y="2"/>
                </a:lnTo>
                <a:lnTo>
                  <a:pt x="1752" y="0"/>
                </a:lnTo>
                <a:lnTo>
                  <a:pt x="1830" y="2"/>
                </a:lnTo>
                <a:lnTo>
                  <a:pt x="1911" y="6"/>
                </a:lnTo>
                <a:lnTo>
                  <a:pt x="1993" y="12"/>
                </a:lnTo>
                <a:lnTo>
                  <a:pt x="1995" y="29"/>
                </a:lnTo>
                <a:lnTo>
                  <a:pt x="1999" y="76"/>
                </a:lnTo>
                <a:lnTo>
                  <a:pt x="1999" y="109"/>
                </a:lnTo>
                <a:lnTo>
                  <a:pt x="1999" y="148"/>
                </a:lnTo>
                <a:lnTo>
                  <a:pt x="1997" y="193"/>
                </a:lnTo>
                <a:lnTo>
                  <a:pt x="1993" y="243"/>
                </a:lnTo>
                <a:lnTo>
                  <a:pt x="1987" y="298"/>
                </a:lnTo>
                <a:lnTo>
                  <a:pt x="1980" y="356"/>
                </a:lnTo>
                <a:lnTo>
                  <a:pt x="1968" y="417"/>
                </a:lnTo>
                <a:lnTo>
                  <a:pt x="1952" y="481"/>
                </a:lnTo>
                <a:lnTo>
                  <a:pt x="1933" y="547"/>
                </a:lnTo>
                <a:lnTo>
                  <a:pt x="1909" y="615"/>
                </a:lnTo>
                <a:lnTo>
                  <a:pt x="1882" y="685"/>
                </a:lnTo>
                <a:lnTo>
                  <a:pt x="1865" y="720"/>
                </a:lnTo>
                <a:lnTo>
                  <a:pt x="1849" y="755"/>
                </a:lnTo>
                <a:lnTo>
                  <a:pt x="1830" y="790"/>
                </a:lnTo>
                <a:lnTo>
                  <a:pt x="1808" y="825"/>
                </a:lnTo>
                <a:lnTo>
                  <a:pt x="1787" y="860"/>
                </a:lnTo>
                <a:lnTo>
                  <a:pt x="1764" y="895"/>
                </a:lnTo>
                <a:lnTo>
                  <a:pt x="1738" y="929"/>
                </a:lnTo>
                <a:lnTo>
                  <a:pt x="1713" y="964"/>
                </a:lnTo>
                <a:lnTo>
                  <a:pt x="1684" y="999"/>
                </a:lnTo>
                <a:lnTo>
                  <a:pt x="1653" y="1032"/>
                </a:lnTo>
                <a:lnTo>
                  <a:pt x="1621" y="1065"/>
                </a:lnTo>
                <a:lnTo>
                  <a:pt x="1588" y="1096"/>
                </a:lnTo>
                <a:lnTo>
                  <a:pt x="1551" y="1129"/>
                </a:lnTo>
                <a:lnTo>
                  <a:pt x="1514" y="1160"/>
                </a:lnTo>
                <a:lnTo>
                  <a:pt x="1474" y="1189"/>
                </a:lnTo>
                <a:lnTo>
                  <a:pt x="1433" y="1220"/>
                </a:lnTo>
                <a:lnTo>
                  <a:pt x="1388" y="1248"/>
                </a:lnTo>
                <a:lnTo>
                  <a:pt x="1341" y="1277"/>
                </a:lnTo>
                <a:lnTo>
                  <a:pt x="1293" y="1302"/>
                </a:lnTo>
                <a:lnTo>
                  <a:pt x="1242" y="1328"/>
                </a:lnTo>
                <a:lnTo>
                  <a:pt x="1187" y="1353"/>
                </a:lnTo>
                <a:lnTo>
                  <a:pt x="1133" y="1376"/>
                </a:lnTo>
                <a:lnTo>
                  <a:pt x="1075" y="1398"/>
                </a:lnTo>
                <a:lnTo>
                  <a:pt x="1014" y="1419"/>
                </a:lnTo>
                <a:lnTo>
                  <a:pt x="950" y="1438"/>
                </a:lnTo>
                <a:lnTo>
                  <a:pt x="884" y="1456"/>
                </a:lnTo>
                <a:lnTo>
                  <a:pt x="816" y="1472"/>
                </a:lnTo>
                <a:lnTo>
                  <a:pt x="744" y="1487"/>
                </a:lnTo>
                <a:lnTo>
                  <a:pt x="670" y="1499"/>
                </a:lnTo>
                <a:lnTo>
                  <a:pt x="592" y="1510"/>
                </a:lnTo>
                <a:lnTo>
                  <a:pt x="512" y="1520"/>
                </a:lnTo>
                <a:lnTo>
                  <a:pt x="430" y="1528"/>
                </a:lnTo>
                <a:lnTo>
                  <a:pt x="345" y="1532"/>
                </a:lnTo>
                <a:lnTo>
                  <a:pt x="255" y="1536"/>
                </a:lnTo>
                <a:lnTo>
                  <a:pt x="230" y="1586"/>
                </a:lnTo>
                <a:lnTo>
                  <a:pt x="203" y="1641"/>
                </a:lnTo>
                <a:lnTo>
                  <a:pt x="172" y="1711"/>
                </a:lnTo>
                <a:lnTo>
                  <a:pt x="156" y="1750"/>
                </a:lnTo>
                <a:lnTo>
                  <a:pt x="142" y="1791"/>
                </a:lnTo>
                <a:lnTo>
                  <a:pt x="127" y="1834"/>
                </a:lnTo>
                <a:lnTo>
                  <a:pt x="115" y="1876"/>
                </a:lnTo>
                <a:lnTo>
                  <a:pt x="103" y="1919"/>
                </a:lnTo>
                <a:lnTo>
                  <a:pt x="96" y="1962"/>
                </a:lnTo>
                <a:lnTo>
                  <a:pt x="92" y="2003"/>
                </a:lnTo>
                <a:lnTo>
                  <a:pt x="90" y="2044"/>
                </a:lnTo>
                <a:lnTo>
                  <a:pt x="0" y="2057"/>
                </a:lnTo>
                <a:lnTo>
                  <a:pt x="18" y="1991"/>
                </a:lnTo>
                <a:lnTo>
                  <a:pt x="39" y="1919"/>
                </a:lnTo>
                <a:lnTo>
                  <a:pt x="66" y="1832"/>
                </a:lnTo>
                <a:lnTo>
                  <a:pt x="101" y="1736"/>
                </a:lnTo>
                <a:lnTo>
                  <a:pt x="119" y="1688"/>
                </a:lnTo>
                <a:lnTo>
                  <a:pt x="140" y="1639"/>
                </a:lnTo>
                <a:lnTo>
                  <a:pt x="162" y="1592"/>
                </a:lnTo>
                <a:lnTo>
                  <a:pt x="183" y="1547"/>
                </a:lnTo>
                <a:lnTo>
                  <a:pt x="207" y="1507"/>
                </a:lnTo>
                <a:lnTo>
                  <a:pt x="230" y="1472"/>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47494B"/>
              </a:solidFill>
              <a:effectLst/>
              <a:uLnTx/>
              <a:uFillTx/>
              <a:latin typeface="Arial" panose="020B0604020202020204"/>
              <a:ea typeface="幼圆" panose="02010509060101010101" charset="-122"/>
              <a:cs typeface="+mn-cs"/>
            </a:endParaRPr>
          </a:p>
        </p:txBody>
      </p:sp>
      <p:grpSp>
        <p:nvGrpSpPr>
          <p:cNvPr id="13" name="组合 12"/>
          <p:cNvGrpSpPr/>
          <p:nvPr/>
        </p:nvGrpSpPr>
        <p:grpSpPr>
          <a:xfrm>
            <a:off x="1283891" y="1695061"/>
            <a:ext cx="857250" cy="571500"/>
            <a:chOff x="1283891" y="1695061"/>
            <a:chExt cx="857250" cy="571500"/>
          </a:xfrm>
        </p:grpSpPr>
        <p:sp>
          <p:nvSpPr>
            <p:cNvPr id="5" name="Freeform 13"/>
            <p:cNvSpPr/>
            <p:nvPr/>
          </p:nvSpPr>
          <p:spPr bwMode="auto">
            <a:xfrm>
              <a:off x="1283891" y="1720064"/>
              <a:ext cx="844550" cy="546497"/>
            </a:xfrm>
            <a:custGeom>
              <a:avLst/>
              <a:gdLst>
                <a:gd name="T0" fmla="*/ 11 w 1518"/>
                <a:gd name="T1" fmla="*/ 1308 h 1310"/>
                <a:gd name="T2" fmla="*/ 97 w 1518"/>
                <a:gd name="T3" fmla="*/ 1168 h 1310"/>
                <a:gd name="T4" fmla="*/ 128 w 1518"/>
                <a:gd name="T5" fmla="*/ 1124 h 1310"/>
                <a:gd name="T6" fmla="*/ 206 w 1518"/>
                <a:gd name="T7" fmla="*/ 1022 h 1310"/>
                <a:gd name="T8" fmla="*/ 290 w 1518"/>
                <a:gd name="T9" fmla="*/ 925 h 1310"/>
                <a:gd name="T10" fmla="*/ 335 w 1518"/>
                <a:gd name="T11" fmla="*/ 876 h 1310"/>
                <a:gd name="T12" fmla="*/ 428 w 1518"/>
                <a:gd name="T13" fmla="*/ 783 h 1310"/>
                <a:gd name="T14" fmla="*/ 525 w 1518"/>
                <a:gd name="T15" fmla="*/ 695 h 1310"/>
                <a:gd name="T16" fmla="*/ 677 w 1518"/>
                <a:gd name="T17" fmla="*/ 567 h 1310"/>
                <a:gd name="T18" fmla="*/ 782 w 1518"/>
                <a:gd name="T19" fmla="*/ 485 h 1310"/>
                <a:gd name="T20" fmla="*/ 998 w 1518"/>
                <a:gd name="T21" fmla="*/ 331 h 1310"/>
                <a:gd name="T22" fmla="*/ 1111 w 1518"/>
                <a:gd name="T23" fmla="*/ 257 h 1310"/>
                <a:gd name="T24" fmla="*/ 1308 w 1518"/>
                <a:gd name="T25" fmla="*/ 141 h 1310"/>
                <a:gd name="T26" fmla="*/ 1510 w 1518"/>
                <a:gd name="T27" fmla="*/ 30 h 1310"/>
                <a:gd name="T28" fmla="*/ 1518 w 1518"/>
                <a:gd name="T29" fmla="*/ 20 h 1310"/>
                <a:gd name="T30" fmla="*/ 1516 w 1518"/>
                <a:gd name="T31" fmla="*/ 8 h 1310"/>
                <a:gd name="T32" fmla="*/ 1508 w 1518"/>
                <a:gd name="T33" fmla="*/ 0 h 1310"/>
                <a:gd name="T34" fmla="*/ 1496 w 1518"/>
                <a:gd name="T35" fmla="*/ 0 h 1310"/>
                <a:gd name="T36" fmla="*/ 1444 w 1518"/>
                <a:gd name="T37" fmla="*/ 26 h 1310"/>
                <a:gd name="T38" fmla="*/ 1343 w 1518"/>
                <a:gd name="T39" fmla="*/ 78 h 1310"/>
                <a:gd name="T40" fmla="*/ 1195 w 1518"/>
                <a:gd name="T41" fmla="*/ 168 h 1310"/>
                <a:gd name="T42" fmla="*/ 1097 w 1518"/>
                <a:gd name="T43" fmla="*/ 228 h 1310"/>
                <a:gd name="T44" fmla="*/ 872 w 1518"/>
                <a:gd name="T45" fmla="*/ 380 h 1310"/>
                <a:gd name="T46" fmla="*/ 658 w 1518"/>
                <a:gd name="T47" fmla="*/ 544 h 1310"/>
                <a:gd name="T48" fmla="*/ 554 w 1518"/>
                <a:gd name="T49" fmla="*/ 629 h 1310"/>
                <a:gd name="T50" fmla="*/ 455 w 1518"/>
                <a:gd name="T51" fmla="*/ 717 h 1310"/>
                <a:gd name="T52" fmla="*/ 360 w 1518"/>
                <a:gd name="T53" fmla="*/ 810 h 1310"/>
                <a:gd name="T54" fmla="*/ 268 w 1518"/>
                <a:gd name="T55" fmla="*/ 906 h 1310"/>
                <a:gd name="T56" fmla="*/ 228 w 1518"/>
                <a:gd name="T57" fmla="*/ 952 h 1310"/>
                <a:gd name="T58" fmla="*/ 150 w 1518"/>
                <a:gd name="T59" fmla="*/ 1050 h 1310"/>
                <a:gd name="T60" fmla="*/ 113 w 1518"/>
                <a:gd name="T61" fmla="*/ 1100 h 1310"/>
                <a:gd name="T62" fmla="*/ 48 w 1518"/>
                <a:gd name="T63" fmla="*/ 1198 h 1310"/>
                <a:gd name="T64" fmla="*/ 21 w 1518"/>
                <a:gd name="T65" fmla="*/ 1248 h 1310"/>
                <a:gd name="T66" fmla="*/ 0 w 1518"/>
                <a:gd name="T67" fmla="*/ 1303 h 1310"/>
                <a:gd name="T68" fmla="*/ 0 w 1518"/>
                <a:gd name="T69" fmla="*/ 1307 h 1310"/>
                <a:gd name="T70" fmla="*/ 8 w 1518"/>
                <a:gd name="T71" fmla="*/ 1310 h 1310"/>
                <a:gd name="T72" fmla="*/ 11 w 1518"/>
                <a:gd name="T73" fmla="*/ 1308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18" h="1310">
                  <a:moveTo>
                    <a:pt x="11" y="1308"/>
                  </a:moveTo>
                  <a:lnTo>
                    <a:pt x="11" y="1308"/>
                  </a:lnTo>
                  <a:lnTo>
                    <a:pt x="68" y="1215"/>
                  </a:lnTo>
                  <a:lnTo>
                    <a:pt x="97" y="1168"/>
                  </a:lnTo>
                  <a:lnTo>
                    <a:pt x="128" y="1124"/>
                  </a:lnTo>
                  <a:lnTo>
                    <a:pt x="128" y="1124"/>
                  </a:lnTo>
                  <a:lnTo>
                    <a:pt x="165" y="1071"/>
                  </a:lnTo>
                  <a:lnTo>
                    <a:pt x="206" y="1022"/>
                  </a:lnTo>
                  <a:lnTo>
                    <a:pt x="247" y="972"/>
                  </a:lnTo>
                  <a:lnTo>
                    <a:pt x="290" y="925"/>
                  </a:lnTo>
                  <a:lnTo>
                    <a:pt x="290" y="925"/>
                  </a:lnTo>
                  <a:lnTo>
                    <a:pt x="335" y="876"/>
                  </a:lnTo>
                  <a:lnTo>
                    <a:pt x="381" y="830"/>
                  </a:lnTo>
                  <a:lnTo>
                    <a:pt x="428" y="783"/>
                  </a:lnTo>
                  <a:lnTo>
                    <a:pt x="477" y="738"/>
                  </a:lnTo>
                  <a:lnTo>
                    <a:pt x="525" y="695"/>
                  </a:lnTo>
                  <a:lnTo>
                    <a:pt x="576" y="651"/>
                  </a:lnTo>
                  <a:lnTo>
                    <a:pt x="677" y="567"/>
                  </a:lnTo>
                  <a:lnTo>
                    <a:pt x="677" y="567"/>
                  </a:lnTo>
                  <a:lnTo>
                    <a:pt x="782" y="485"/>
                  </a:lnTo>
                  <a:lnTo>
                    <a:pt x="889" y="407"/>
                  </a:lnTo>
                  <a:lnTo>
                    <a:pt x="998" y="331"/>
                  </a:lnTo>
                  <a:lnTo>
                    <a:pt x="1111" y="257"/>
                  </a:lnTo>
                  <a:lnTo>
                    <a:pt x="1111" y="257"/>
                  </a:lnTo>
                  <a:lnTo>
                    <a:pt x="1208" y="197"/>
                  </a:lnTo>
                  <a:lnTo>
                    <a:pt x="1308" y="141"/>
                  </a:lnTo>
                  <a:lnTo>
                    <a:pt x="1510" y="30"/>
                  </a:lnTo>
                  <a:lnTo>
                    <a:pt x="1510" y="30"/>
                  </a:lnTo>
                  <a:lnTo>
                    <a:pt x="1514" y="24"/>
                  </a:lnTo>
                  <a:lnTo>
                    <a:pt x="1518" y="20"/>
                  </a:lnTo>
                  <a:lnTo>
                    <a:pt x="1518" y="14"/>
                  </a:lnTo>
                  <a:lnTo>
                    <a:pt x="1516" y="8"/>
                  </a:lnTo>
                  <a:lnTo>
                    <a:pt x="1514" y="4"/>
                  </a:lnTo>
                  <a:lnTo>
                    <a:pt x="1508" y="0"/>
                  </a:lnTo>
                  <a:lnTo>
                    <a:pt x="1502" y="0"/>
                  </a:lnTo>
                  <a:lnTo>
                    <a:pt x="1496" y="0"/>
                  </a:lnTo>
                  <a:lnTo>
                    <a:pt x="1496" y="0"/>
                  </a:lnTo>
                  <a:lnTo>
                    <a:pt x="1444" y="26"/>
                  </a:lnTo>
                  <a:lnTo>
                    <a:pt x="1393" y="51"/>
                  </a:lnTo>
                  <a:lnTo>
                    <a:pt x="1343" y="78"/>
                  </a:lnTo>
                  <a:lnTo>
                    <a:pt x="1292" y="108"/>
                  </a:lnTo>
                  <a:lnTo>
                    <a:pt x="1195" y="168"/>
                  </a:lnTo>
                  <a:lnTo>
                    <a:pt x="1097" y="228"/>
                  </a:lnTo>
                  <a:lnTo>
                    <a:pt x="1097" y="228"/>
                  </a:lnTo>
                  <a:lnTo>
                    <a:pt x="985" y="304"/>
                  </a:lnTo>
                  <a:lnTo>
                    <a:pt x="872" y="380"/>
                  </a:lnTo>
                  <a:lnTo>
                    <a:pt x="763" y="462"/>
                  </a:lnTo>
                  <a:lnTo>
                    <a:pt x="658" y="544"/>
                  </a:lnTo>
                  <a:lnTo>
                    <a:pt x="658" y="544"/>
                  </a:lnTo>
                  <a:lnTo>
                    <a:pt x="554" y="629"/>
                  </a:lnTo>
                  <a:lnTo>
                    <a:pt x="504" y="672"/>
                  </a:lnTo>
                  <a:lnTo>
                    <a:pt x="455" y="717"/>
                  </a:lnTo>
                  <a:lnTo>
                    <a:pt x="407" y="763"/>
                  </a:lnTo>
                  <a:lnTo>
                    <a:pt x="360" y="810"/>
                  </a:lnTo>
                  <a:lnTo>
                    <a:pt x="313" y="857"/>
                  </a:lnTo>
                  <a:lnTo>
                    <a:pt x="268" y="906"/>
                  </a:lnTo>
                  <a:lnTo>
                    <a:pt x="268" y="906"/>
                  </a:lnTo>
                  <a:lnTo>
                    <a:pt x="228" y="952"/>
                  </a:lnTo>
                  <a:lnTo>
                    <a:pt x="187" y="1001"/>
                  </a:lnTo>
                  <a:lnTo>
                    <a:pt x="150" y="1050"/>
                  </a:lnTo>
                  <a:lnTo>
                    <a:pt x="113" y="1100"/>
                  </a:lnTo>
                  <a:lnTo>
                    <a:pt x="113" y="1100"/>
                  </a:lnTo>
                  <a:lnTo>
                    <a:pt x="80" y="1147"/>
                  </a:lnTo>
                  <a:lnTo>
                    <a:pt x="48" y="1198"/>
                  </a:lnTo>
                  <a:lnTo>
                    <a:pt x="35" y="1223"/>
                  </a:lnTo>
                  <a:lnTo>
                    <a:pt x="21" y="1248"/>
                  </a:lnTo>
                  <a:lnTo>
                    <a:pt x="10" y="1275"/>
                  </a:lnTo>
                  <a:lnTo>
                    <a:pt x="0" y="1303"/>
                  </a:lnTo>
                  <a:lnTo>
                    <a:pt x="0" y="1303"/>
                  </a:lnTo>
                  <a:lnTo>
                    <a:pt x="0" y="1307"/>
                  </a:lnTo>
                  <a:lnTo>
                    <a:pt x="4" y="1310"/>
                  </a:lnTo>
                  <a:lnTo>
                    <a:pt x="8" y="1310"/>
                  </a:lnTo>
                  <a:lnTo>
                    <a:pt x="11" y="1308"/>
                  </a:lnTo>
                  <a:lnTo>
                    <a:pt x="11" y="1308"/>
                  </a:lnTo>
                  <a:close/>
                </a:path>
              </a:pathLst>
            </a:custGeom>
            <a:solidFill>
              <a:schemeClr val="accent1">
                <a:lumMod val="75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47494B"/>
                </a:solidFill>
                <a:effectLst/>
                <a:uLnTx/>
                <a:uFillTx/>
                <a:latin typeface="Arial" panose="020B0604020202020204"/>
                <a:ea typeface="幼圆" panose="02010509060101010101" charset="-122"/>
                <a:cs typeface="+mn-cs"/>
              </a:endParaRPr>
            </a:p>
          </p:txBody>
        </p:sp>
        <p:grpSp>
          <p:nvGrpSpPr>
            <p:cNvPr id="2" name="组合 1"/>
            <p:cNvGrpSpPr/>
            <p:nvPr/>
          </p:nvGrpSpPr>
          <p:grpSpPr>
            <a:xfrm>
              <a:off x="1320404" y="1695061"/>
              <a:ext cx="820737" cy="522685"/>
              <a:chOff x="1320404" y="1695061"/>
              <a:chExt cx="820737" cy="522685"/>
            </a:xfrm>
          </p:grpSpPr>
          <p:sp>
            <p:nvSpPr>
              <p:cNvPr id="6" name="Freeform 14"/>
              <p:cNvSpPr/>
              <p:nvPr/>
            </p:nvSpPr>
            <p:spPr bwMode="auto">
              <a:xfrm>
                <a:off x="1910954" y="1695061"/>
                <a:ext cx="117475" cy="122635"/>
              </a:xfrm>
              <a:custGeom>
                <a:avLst/>
                <a:gdLst>
                  <a:gd name="T0" fmla="*/ 196 w 212"/>
                  <a:gd name="T1" fmla="*/ 0 h 294"/>
                  <a:gd name="T2" fmla="*/ 196 w 212"/>
                  <a:gd name="T3" fmla="*/ 0 h 294"/>
                  <a:gd name="T4" fmla="*/ 181 w 212"/>
                  <a:gd name="T5" fmla="*/ 14 h 294"/>
                  <a:gd name="T6" fmla="*/ 163 w 212"/>
                  <a:gd name="T7" fmla="*/ 25 h 294"/>
                  <a:gd name="T8" fmla="*/ 150 w 212"/>
                  <a:gd name="T9" fmla="*/ 41 h 294"/>
                  <a:gd name="T10" fmla="*/ 134 w 212"/>
                  <a:gd name="T11" fmla="*/ 57 h 294"/>
                  <a:gd name="T12" fmla="*/ 109 w 212"/>
                  <a:gd name="T13" fmla="*/ 90 h 294"/>
                  <a:gd name="T14" fmla="*/ 85 w 212"/>
                  <a:gd name="T15" fmla="*/ 125 h 294"/>
                  <a:gd name="T16" fmla="*/ 64 w 212"/>
                  <a:gd name="T17" fmla="*/ 162 h 294"/>
                  <a:gd name="T18" fmla="*/ 44 w 212"/>
                  <a:gd name="T19" fmla="*/ 199 h 294"/>
                  <a:gd name="T20" fmla="*/ 23 w 212"/>
                  <a:gd name="T21" fmla="*/ 236 h 294"/>
                  <a:gd name="T22" fmla="*/ 2 w 212"/>
                  <a:gd name="T23" fmla="*/ 271 h 294"/>
                  <a:gd name="T24" fmla="*/ 2 w 212"/>
                  <a:gd name="T25" fmla="*/ 271 h 294"/>
                  <a:gd name="T26" fmla="*/ 0 w 212"/>
                  <a:gd name="T27" fmla="*/ 277 h 294"/>
                  <a:gd name="T28" fmla="*/ 0 w 212"/>
                  <a:gd name="T29" fmla="*/ 282 h 294"/>
                  <a:gd name="T30" fmla="*/ 4 w 212"/>
                  <a:gd name="T31" fmla="*/ 288 h 294"/>
                  <a:gd name="T32" fmla="*/ 7 w 212"/>
                  <a:gd name="T33" fmla="*/ 292 h 294"/>
                  <a:gd name="T34" fmla="*/ 11 w 212"/>
                  <a:gd name="T35" fmla="*/ 294 h 294"/>
                  <a:gd name="T36" fmla="*/ 17 w 212"/>
                  <a:gd name="T37" fmla="*/ 294 h 294"/>
                  <a:gd name="T38" fmla="*/ 23 w 212"/>
                  <a:gd name="T39" fmla="*/ 292 h 294"/>
                  <a:gd name="T40" fmla="*/ 27 w 212"/>
                  <a:gd name="T41" fmla="*/ 288 h 294"/>
                  <a:gd name="T42" fmla="*/ 27 w 212"/>
                  <a:gd name="T43" fmla="*/ 288 h 294"/>
                  <a:gd name="T44" fmla="*/ 48 w 212"/>
                  <a:gd name="T45" fmla="*/ 253 h 294"/>
                  <a:gd name="T46" fmla="*/ 68 w 212"/>
                  <a:gd name="T47" fmla="*/ 216 h 294"/>
                  <a:gd name="T48" fmla="*/ 107 w 212"/>
                  <a:gd name="T49" fmla="*/ 146 h 294"/>
                  <a:gd name="T50" fmla="*/ 130 w 212"/>
                  <a:gd name="T51" fmla="*/ 111 h 294"/>
                  <a:gd name="T52" fmla="*/ 153 w 212"/>
                  <a:gd name="T53" fmla="*/ 78 h 294"/>
                  <a:gd name="T54" fmla="*/ 179 w 212"/>
                  <a:gd name="T55" fmla="*/ 47 h 294"/>
                  <a:gd name="T56" fmla="*/ 208 w 212"/>
                  <a:gd name="T57" fmla="*/ 18 h 294"/>
                  <a:gd name="T58" fmla="*/ 208 w 212"/>
                  <a:gd name="T59" fmla="*/ 18 h 294"/>
                  <a:gd name="T60" fmla="*/ 210 w 212"/>
                  <a:gd name="T61" fmla="*/ 16 h 294"/>
                  <a:gd name="T62" fmla="*/ 212 w 212"/>
                  <a:gd name="T63" fmla="*/ 12 h 294"/>
                  <a:gd name="T64" fmla="*/ 212 w 212"/>
                  <a:gd name="T65" fmla="*/ 8 h 294"/>
                  <a:gd name="T66" fmla="*/ 210 w 212"/>
                  <a:gd name="T67" fmla="*/ 4 h 294"/>
                  <a:gd name="T68" fmla="*/ 208 w 212"/>
                  <a:gd name="T69" fmla="*/ 2 h 294"/>
                  <a:gd name="T70" fmla="*/ 204 w 212"/>
                  <a:gd name="T71" fmla="*/ 0 h 294"/>
                  <a:gd name="T72" fmla="*/ 200 w 212"/>
                  <a:gd name="T73" fmla="*/ 0 h 294"/>
                  <a:gd name="T74" fmla="*/ 196 w 212"/>
                  <a:gd name="T75" fmla="*/ 0 h 294"/>
                  <a:gd name="T76" fmla="*/ 196 w 212"/>
                  <a:gd name="T77" fmla="*/ 0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12" h="294">
                    <a:moveTo>
                      <a:pt x="196" y="0"/>
                    </a:moveTo>
                    <a:lnTo>
                      <a:pt x="196" y="0"/>
                    </a:lnTo>
                    <a:lnTo>
                      <a:pt x="181" y="14"/>
                    </a:lnTo>
                    <a:lnTo>
                      <a:pt x="163" y="25"/>
                    </a:lnTo>
                    <a:lnTo>
                      <a:pt x="150" y="41"/>
                    </a:lnTo>
                    <a:lnTo>
                      <a:pt x="134" y="57"/>
                    </a:lnTo>
                    <a:lnTo>
                      <a:pt x="109" y="90"/>
                    </a:lnTo>
                    <a:lnTo>
                      <a:pt x="85" y="125"/>
                    </a:lnTo>
                    <a:lnTo>
                      <a:pt x="64" y="162"/>
                    </a:lnTo>
                    <a:lnTo>
                      <a:pt x="44" y="199"/>
                    </a:lnTo>
                    <a:lnTo>
                      <a:pt x="23" y="236"/>
                    </a:lnTo>
                    <a:lnTo>
                      <a:pt x="2" y="271"/>
                    </a:lnTo>
                    <a:lnTo>
                      <a:pt x="2" y="271"/>
                    </a:lnTo>
                    <a:lnTo>
                      <a:pt x="0" y="277"/>
                    </a:lnTo>
                    <a:lnTo>
                      <a:pt x="0" y="282"/>
                    </a:lnTo>
                    <a:lnTo>
                      <a:pt x="4" y="288"/>
                    </a:lnTo>
                    <a:lnTo>
                      <a:pt x="7" y="292"/>
                    </a:lnTo>
                    <a:lnTo>
                      <a:pt x="11" y="294"/>
                    </a:lnTo>
                    <a:lnTo>
                      <a:pt x="17" y="294"/>
                    </a:lnTo>
                    <a:lnTo>
                      <a:pt x="23" y="292"/>
                    </a:lnTo>
                    <a:lnTo>
                      <a:pt x="27" y="288"/>
                    </a:lnTo>
                    <a:lnTo>
                      <a:pt x="27" y="288"/>
                    </a:lnTo>
                    <a:lnTo>
                      <a:pt x="48" y="253"/>
                    </a:lnTo>
                    <a:lnTo>
                      <a:pt x="68" y="216"/>
                    </a:lnTo>
                    <a:lnTo>
                      <a:pt x="107" y="146"/>
                    </a:lnTo>
                    <a:lnTo>
                      <a:pt x="130" y="111"/>
                    </a:lnTo>
                    <a:lnTo>
                      <a:pt x="153" y="78"/>
                    </a:lnTo>
                    <a:lnTo>
                      <a:pt x="179" y="47"/>
                    </a:lnTo>
                    <a:lnTo>
                      <a:pt x="208" y="18"/>
                    </a:lnTo>
                    <a:lnTo>
                      <a:pt x="208" y="18"/>
                    </a:lnTo>
                    <a:lnTo>
                      <a:pt x="210" y="16"/>
                    </a:lnTo>
                    <a:lnTo>
                      <a:pt x="212" y="12"/>
                    </a:lnTo>
                    <a:lnTo>
                      <a:pt x="212" y="8"/>
                    </a:lnTo>
                    <a:lnTo>
                      <a:pt x="210" y="4"/>
                    </a:lnTo>
                    <a:lnTo>
                      <a:pt x="208" y="2"/>
                    </a:lnTo>
                    <a:lnTo>
                      <a:pt x="204" y="0"/>
                    </a:lnTo>
                    <a:lnTo>
                      <a:pt x="200" y="0"/>
                    </a:lnTo>
                    <a:lnTo>
                      <a:pt x="196" y="0"/>
                    </a:lnTo>
                    <a:lnTo>
                      <a:pt x="196" y="0"/>
                    </a:lnTo>
                    <a:close/>
                  </a:path>
                </a:pathLst>
              </a:custGeom>
              <a:solidFill>
                <a:schemeClr val="accent1">
                  <a:lumMod val="75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47494B"/>
                  </a:solidFill>
                  <a:effectLst/>
                  <a:uLnTx/>
                  <a:uFillTx/>
                  <a:latin typeface="Arial" panose="020B0604020202020204"/>
                  <a:ea typeface="幼圆" panose="02010509060101010101" charset="-122"/>
                  <a:cs typeface="+mn-cs"/>
                </a:endParaRPr>
              </a:p>
            </p:txBody>
          </p:sp>
          <p:sp>
            <p:nvSpPr>
              <p:cNvPr id="7" name="Freeform 15"/>
              <p:cNvSpPr/>
              <p:nvPr/>
            </p:nvSpPr>
            <p:spPr bwMode="auto">
              <a:xfrm>
                <a:off x="1637904" y="1715302"/>
                <a:ext cx="142875" cy="244078"/>
              </a:xfrm>
              <a:custGeom>
                <a:avLst/>
                <a:gdLst>
                  <a:gd name="T0" fmla="*/ 242 w 257"/>
                  <a:gd name="T1" fmla="*/ 4 h 584"/>
                  <a:gd name="T2" fmla="*/ 242 w 257"/>
                  <a:gd name="T3" fmla="*/ 4 h 584"/>
                  <a:gd name="T4" fmla="*/ 209 w 257"/>
                  <a:gd name="T5" fmla="*/ 70 h 584"/>
                  <a:gd name="T6" fmla="*/ 175 w 257"/>
                  <a:gd name="T7" fmla="*/ 138 h 584"/>
                  <a:gd name="T8" fmla="*/ 113 w 257"/>
                  <a:gd name="T9" fmla="*/ 272 h 584"/>
                  <a:gd name="T10" fmla="*/ 113 w 257"/>
                  <a:gd name="T11" fmla="*/ 272 h 584"/>
                  <a:gd name="T12" fmla="*/ 80 w 257"/>
                  <a:gd name="T13" fmla="*/ 344 h 584"/>
                  <a:gd name="T14" fmla="*/ 51 w 257"/>
                  <a:gd name="T15" fmla="*/ 416 h 584"/>
                  <a:gd name="T16" fmla="*/ 24 w 257"/>
                  <a:gd name="T17" fmla="*/ 488 h 584"/>
                  <a:gd name="T18" fmla="*/ 12 w 257"/>
                  <a:gd name="T19" fmla="*/ 525 h 584"/>
                  <a:gd name="T20" fmla="*/ 2 w 257"/>
                  <a:gd name="T21" fmla="*/ 564 h 584"/>
                  <a:gd name="T22" fmla="*/ 2 w 257"/>
                  <a:gd name="T23" fmla="*/ 564 h 584"/>
                  <a:gd name="T24" fmla="*/ 0 w 257"/>
                  <a:gd name="T25" fmla="*/ 570 h 584"/>
                  <a:gd name="T26" fmla="*/ 2 w 257"/>
                  <a:gd name="T27" fmla="*/ 576 h 584"/>
                  <a:gd name="T28" fmla="*/ 6 w 257"/>
                  <a:gd name="T29" fmla="*/ 580 h 584"/>
                  <a:gd name="T30" fmla="*/ 12 w 257"/>
                  <a:gd name="T31" fmla="*/ 582 h 584"/>
                  <a:gd name="T32" fmla="*/ 18 w 257"/>
                  <a:gd name="T33" fmla="*/ 584 h 584"/>
                  <a:gd name="T34" fmla="*/ 22 w 257"/>
                  <a:gd name="T35" fmla="*/ 582 h 584"/>
                  <a:gd name="T36" fmla="*/ 26 w 257"/>
                  <a:gd name="T37" fmla="*/ 580 h 584"/>
                  <a:gd name="T38" fmla="*/ 29 w 257"/>
                  <a:gd name="T39" fmla="*/ 574 h 584"/>
                  <a:gd name="T40" fmla="*/ 29 w 257"/>
                  <a:gd name="T41" fmla="*/ 574 h 584"/>
                  <a:gd name="T42" fmla="*/ 39 w 257"/>
                  <a:gd name="T43" fmla="*/ 537 h 584"/>
                  <a:gd name="T44" fmla="*/ 51 w 257"/>
                  <a:gd name="T45" fmla="*/ 502 h 584"/>
                  <a:gd name="T46" fmla="*/ 76 w 257"/>
                  <a:gd name="T47" fmla="*/ 432 h 584"/>
                  <a:gd name="T48" fmla="*/ 103 w 257"/>
                  <a:gd name="T49" fmla="*/ 364 h 584"/>
                  <a:gd name="T50" fmla="*/ 135 w 257"/>
                  <a:gd name="T51" fmla="*/ 296 h 584"/>
                  <a:gd name="T52" fmla="*/ 135 w 257"/>
                  <a:gd name="T53" fmla="*/ 296 h 584"/>
                  <a:gd name="T54" fmla="*/ 168 w 257"/>
                  <a:gd name="T55" fmla="*/ 226 h 584"/>
                  <a:gd name="T56" fmla="*/ 201 w 257"/>
                  <a:gd name="T57" fmla="*/ 156 h 584"/>
                  <a:gd name="T58" fmla="*/ 216 w 257"/>
                  <a:gd name="T59" fmla="*/ 120 h 584"/>
                  <a:gd name="T60" fmla="*/ 232 w 257"/>
                  <a:gd name="T61" fmla="*/ 84 h 584"/>
                  <a:gd name="T62" fmla="*/ 245 w 257"/>
                  <a:gd name="T63" fmla="*/ 48 h 584"/>
                  <a:gd name="T64" fmla="*/ 257 w 257"/>
                  <a:gd name="T65" fmla="*/ 11 h 584"/>
                  <a:gd name="T66" fmla="*/ 257 w 257"/>
                  <a:gd name="T67" fmla="*/ 11 h 584"/>
                  <a:gd name="T68" fmla="*/ 255 w 257"/>
                  <a:gd name="T69" fmla="*/ 6 h 584"/>
                  <a:gd name="T70" fmla="*/ 251 w 257"/>
                  <a:gd name="T71" fmla="*/ 2 h 584"/>
                  <a:gd name="T72" fmla="*/ 247 w 257"/>
                  <a:gd name="T73" fmla="*/ 0 h 584"/>
                  <a:gd name="T74" fmla="*/ 244 w 257"/>
                  <a:gd name="T75" fmla="*/ 2 h 584"/>
                  <a:gd name="T76" fmla="*/ 242 w 257"/>
                  <a:gd name="T77" fmla="*/ 4 h 584"/>
                  <a:gd name="T78" fmla="*/ 242 w 257"/>
                  <a:gd name="T79" fmla="*/ 4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57" h="584">
                    <a:moveTo>
                      <a:pt x="242" y="4"/>
                    </a:moveTo>
                    <a:lnTo>
                      <a:pt x="242" y="4"/>
                    </a:lnTo>
                    <a:lnTo>
                      <a:pt x="209" y="70"/>
                    </a:lnTo>
                    <a:lnTo>
                      <a:pt x="175" y="138"/>
                    </a:lnTo>
                    <a:lnTo>
                      <a:pt x="113" y="272"/>
                    </a:lnTo>
                    <a:lnTo>
                      <a:pt x="113" y="272"/>
                    </a:lnTo>
                    <a:lnTo>
                      <a:pt x="80" y="344"/>
                    </a:lnTo>
                    <a:lnTo>
                      <a:pt x="51" y="416"/>
                    </a:lnTo>
                    <a:lnTo>
                      <a:pt x="24" y="488"/>
                    </a:lnTo>
                    <a:lnTo>
                      <a:pt x="12" y="525"/>
                    </a:lnTo>
                    <a:lnTo>
                      <a:pt x="2" y="564"/>
                    </a:lnTo>
                    <a:lnTo>
                      <a:pt x="2" y="564"/>
                    </a:lnTo>
                    <a:lnTo>
                      <a:pt x="0" y="570"/>
                    </a:lnTo>
                    <a:lnTo>
                      <a:pt x="2" y="576"/>
                    </a:lnTo>
                    <a:lnTo>
                      <a:pt x="6" y="580"/>
                    </a:lnTo>
                    <a:lnTo>
                      <a:pt x="12" y="582"/>
                    </a:lnTo>
                    <a:lnTo>
                      <a:pt x="18" y="584"/>
                    </a:lnTo>
                    <a:lnTo>
                      <a:pt x="22" y="582"/>
                    </a:lnTo>
                    <a:lnTo>
                      <a:pt x="26" y="580"/>
                    </a:lnTo>
                    <a:lnTo>
                      <a:pt x="29" y="574"/>
                    </a:lnTo>
                    <a:lnTo>
                      <a:pt x="29" y="574"/>
                    </a:lnTo>
                    <a:lnTo>
                      <a:pt x="39" y="537"/>
                    </a:lnTo>
                    <a:lnTo>
                      <a:pt x="51" y="502"/>
                    </a:lnTo>
                    <a:lnTo>
                      <a:pt x="76" y="432"/>
                    </a:lnTo>
                    <a:lnTo>
                      <a:pt x="103" y="364"/>
                    </a:lnTo>
                    <a:lnTo>
                      <a:pt x="135" y="296"/>
                    </a:lnTo>
                    <a:lnTo>
                      <a:pt x="135" y="296"/>
                    </a:lnTo>
                    <a:lnTo>
                      <a:pt x="168" y="226"/>
                    </a:lnTo>
                    <a:lnTo>
                      <a:pt x="201" y="156"/>
                    </a:lnTo>
                    <a:lnTo>
                      <a:pt x="216" y="120"/>
                    </a:lnTo>
                    <a:lnTo>
                      <a:pt x="232" y="84"/>
                    </a:lnTo>
                    <a:lnTo>
                      <a:pt x="245" y="48"/>
                    </a:lnTo>
                    <a:lnTo>
                      <a:pt x="257" y="11"/>
                    </a:lnTo>
                    <a:lnTo>
                      <a:pt x="257" y="11"/>
                    </a:lnTo>
                    <a:lnTo>
                      <a:pt x="255" y="6"/>
                    </a:lnTo>
                    <a:lnTo>
                      <a:pt x="251" y="2"/>
                    </a:lnTo>
                    <a:lnTo>
                      <a:pt x="247" y="0"/>
                    </a:lnTo>
                    <a:lnTo>
                      <a:pt x="244" y="2"/>
                    </a:lnTo>
                    <a:lnTo>
                      <a:pt x="242" y="4"/>
                    </a:lnTo>
                    <a:lnTo>
                      <a:pt x="242" y="4"/>
                    </a:lnTo>
                    <a:close/>
                  </a:path>
                </a:pathLst>
              </a:custGeom>
              <a:solidFill>
                <a:schemeClr val="accent1">
                  <a:lumMod val="75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47494B"/>
                  </a:solidFill>
                  <a:effectLst/>
                  <a:uLnTx/>
                  <a:uFillTx/>
                  <a:latin typeface="Arial" panose="020B0604020202020204"/>
                  <a:ea typeface="幼圆" panose="02010509060101010101" charset="-122"/>
                  <a:cs typeface="+mn-cs"/>
                </a:endParaRPr>
              </a:p>
            </p:txBody>
          </p:sp>
          <p:sp>
            <p:nvSpPr>
              <p:cNvPr id="8" name="Freeform 16"/>
              <p:cNvSpPr/>
              <p:nvPr/>
            </p:nvSpPr>
            <p:spPr bwMode="auto">
              <a:xfrm>
                <a:off x="1391842" y="1798645"/>
                <a:ext cx="187325" cy="340519"/>
              </a:xfrm>
              <a:custGeom>
                <a:avLst/>
                <a:gdLst>
                  <a:gd name="T0" fmla="*/ 325 w 338"/>
                  <a:gd name="T1" fmla="*/ 0 h 816"/>
                  <a:gd name="T2" fmla="*/ 325 w 338"/>
                  <a:gd name="T3" fmla="*/ 0 h 816"/>
                  <a:gd name="T4" fmla="*/ 305 w 338"/>
                  <a:gd name="T5" fmla="*/ 18 h 816"/>
                  <a:gd name="T6" fmla="*/ 286 w 338"/>
                  <a:gd name="T7" fmla="*/ 35 h 816"/>
                  <a:gd name="T8" fmla="*/ 268 w 338"/>
                  <a:gd name="T9" fmla="*/ 55 h 816"/>
                  <a:gd name="T10" fmla="*/ 251 w 338"/>
                  <a:gd name="T11" fmla="*/ 76 h 816"/>
                  <a:gd name="T12" fmla="*/ 235 w 338"/>
                  <a:gd name="T13" fmla="*/ 98 h 816"/>
                  <a:gd name="T14" fmla="*/ 219 w 338"/>
                  <a:gd name="T15" fmla="*/ 121 h 816"/>
                  <a:gd name="T16" fmla="*/ 192 w 338"/>
                  <a:gd name="T17" fmla="*/ 170 h 816"/>
                  <a:gd name="T18" fmla="*/ 169 w 338"/>
                  <a:gd name="T19" fmla="*/ 218 h 816"/>
                  <a:gd name="T20" fmla="*/ 146 w 338"/>
                  <a:gd name="T21" fmla="*/ 269 h 816"/>
                  <a:gd name="T22" fmla="*/ 126 w 338"/>
                  <a:gd name="T23" fmla="*/ 319 h 816"/>
                  <a:gd name="T24" fmla="*/ 109 w 338"/>
                  <a:gd name="T25" fmla="*/ 366 h 816"/>
                  <a:gd name="T26" fmla="*/ 109 w 338"/>
                  <a:gd name="T27" fmla="*/ 366 h 816"/>
                  <a:gd name="T28" fmla="*/ 89 w 338"/>
                  <a:gd name="T29" fmla="*/ 419 h 816"/>
                  <a:gd name="T30" fmla="*/ 72 w 338"/>
                  <a:gd name="T31" fmla="*/ 471 h 816"/>
                  <a:gd name="T32" fmla="*/ 54 w 338"/>
                  <a:gd name="T33" fmla="*/ 526 h 816"/>
                  <a:gd name="T34" fmla="*/ 40 w 338"/>
                  <a:gd name="T35" fmla="*/ 580 h 816"/>
                  <a:gd name="T36" fmla="*/ 27 w 338"/>
                  <a:gd name="T37" fmla="*/ 635 h 816"/>
                  <a:gd name="T38" fmla="*/ 15 w 338"/>
                  <a:gd name="T39" fmla="*/ 689 h 816"/>
                  <a:gd name="T40" fmla="*/ 7 w 338"/>
                  <a:gd name="T41" fmla="*/ 744 h 816"/>
                  <a:gd name="T42" fmla="*/ 0 w 338"/>
                  <a:gd name="T43" fmla="*/ 800 h 816"/>
                  <a:gd name="T44" fmla="*/ 0 w 338"/>
                  <a:gd name="T45" fmla="*/ 800 h 816"/>
                  <a:gd name="T46" fmla="*/ 0 w 338"/>
                  <a:gd name="T47" fmla="*/ 806 h 816"/>
                  <a:gd name="T48" fmla="*/ 3 w 338"/>
                  <a:gd name="T49" fmla="*/ 812 h 816"/>
                  <a:gd name="T50" fmla="*/ 7 w 338"/>
                  <a:gd name="T51" fmla="*/ 814 h 816"/>
                  <a:gd name="T52" fmla="*/ 13 w 338"/>
                  <a:gd name="T53" fmla="*/ 816 h 816"/>
                  <a:gd name="T54" fmla="*/ 19 w 338"/>
                  <a:gd name="T55" fmla="*/ 816 h 816"/>
                  <a:gd name="T56" fmla="*/ 25 w 338"/>
                  <a:gd name="T57" fmla="*/ 814 h 816"/>
                  <a:gd name="T58" fmla="*/ 29 w 338"/>
                  <a:gd name="T59" fmla="*/ 808 h 816"/>
                  <a:gd name="T60" fmla="*/ 31 w 338"/>
                  <a:gd name="T61" fmla="*/ 802 h 816"/>
                  <a:gd name="T62" fmla="*/ 31 w 338"/>
                  <a:gd name="T63" fmla="*/ 802 h 816"/>
                  <a:gd name="T64" fmla="*/ 37 w 338"/>
                  <a:gd name="T65" fmla="*/ 750 h 816"/>
                  <a:gd name="T66" fmla="*/ 46 w 338"/>
                  <a:gd name="T67" fmla="*/ 697 h 816"/>
                  <a:gd name="T68" fmla="*/ 56 w 338"/>
                  <a:gd name="T69" fmla="*/ 645 h 816"/>
                  <a:gd name="T70" fmla="*/ 70 w 338"/>
                  <a:gd name="T71" fmla="*/ 592 h 816"/>
                  <a:gd name="T72" fmla="*/ 83 w 338"/>
                  <a:gd name="T73" fmla="*/ 541 h 816"/>
                  <a:gd name="T74" fmla="*/ 99 w 338"/>
                  <a:gd name="T75" fmla="*/ 489 h 816"/>
                  <a:gd name="T76" fmla="*/ 114 w 338"/>
                  <a:gd name="T77" fmla="*/ 438 h 816"/>
                  <a:gd name="T78" fmla="*/ 132 w 338"/>
                  <a:gd name="T79" fmla="*/ 388 h 816"/>
                  <a:gd name="T80" fmla="*/ 132 w 338"/>
                  <a:gd name="T81" fmla="*/ 388 h 816"/>
                  <a:gd name="T82" fmla="*/ 151 w 338"/>
                  <a:gd name="T83" fmla="*/ 337 h 816"/>
                  <a:gd name="T84" fmla="*/ 171 w 338"/>
                  <a:gd name="T85" fmla="*/ 286 h 816"/>
                  <a:gd name="T86" fmla="*/ 192 w 338"/>
                  <a:gd name="T87" fmla="*/ 238 h 816"/>
                  <a:gd name="T88" fmla="*/ 218 w 338"/>
                  <a:gd name="T89" fmla="*/ 189 h 816"/>
                  <a:gd name="T90" fmla="*/ 243 w 338"/>
                  <a:gd name="T91" fmla="*/ 142 h 816"/>
                  <a:gd name="T92" fmla="*/ 272 w 338"/>
                  <a:gd name="T93" fmla="*/ 98 h 816"/>
                  <a:gd name="T94" fmla="*/ 301 w 338"/>
                  <a:gd name="T95" fmla="*/ 53 h 816"/>
                  <a:gd name="T96" fmla="*/ 336 w 338"/>
                  <a:gd name="T97" fmla="*/ 10 h 816"/>
                  <a:gd name="T98" fmla="*/ 336 w 338"/>
                  <a:gd name="T99" fmla="*/ 10 h 816"/>
                  <a:gd name="T100" fmla="*/ 338 w 338"/>
                  <a:gd name="T101" fmla="*/ 8 h 816"/>
                  <a:gd name="T102" fmla="*/ 338 w 338"/>
                  <a:gd name="T103" fmla="*/ 6 h 816"/>
                  <a:gd name="T104" fmla="*/ 334 w 338"/>
                  <a:gd name="T105" fmla="*/ 2 h 816"/>
                  <a:gd name="T106" fmla="*/ 330 w 338"/>
                  <a:gd name="T107" fmla="*/ 0 h 816"/>
                  <a:gd name="T108" fmla="*/ 325 w 338"/>
                  <a:gd name="T109" fmla="*/ 0 h 816"/>
                  <a:gd name="T110" fmla="*/ 325 w 338"/>
                  <a:gd name="T111" fmla="*/ 0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38" h="816">
                    <a:moveTo>
                      <a:pt x="325" y="0"/>
                    </a:moveTo>
                    <a:lnTo>
                      <a:pt x="325" y="0"/>
                    </a:lnTo>
                    <a:lnTo>
                      <a:pt x="305" y="18"/>
                    </a:lnTo>
                    <a:lnTo>
                      <a:pt x="286" y="35"/>
                    </a:lnTo>
                    <a:lnTo>
                      <a:pt x="268" y="55"/>
                    </a:lnTo>
                    <a:lnTo>
                      <a:pt x="251" y="76"/>
                    </a:lnTo>
                    <a:lnTo>
                      <a:pt x="235" y="98"/>
                    </a:lnTo>
                    <a:lnTo>
                      <a:pt x="219" y="121"/>
                    </a:lnTo>
                    <a:lnTo>
                      <a:pt x="192" y="170"/>
                    </a:lnTo>
                    <a:lnTo>
                      <a:pt x="169" y="218"/>
                    </a:lnTo>
                    <a:lnTo>
                      <a:pt x="146" y="269"/>
                    </a:lnTo>
                    <a:lnTo>
                      <a:pt x="126" y="319"/>
                    </a:lnTo>
                    <a:lnTo>
                      <a:pt x="109" y="366"/>
                    </a:lnTo>
                    <a:lnTo>
                      <a:pt x="109" y="366"/>
                    </a:lnTo>
                    <a:lnTo>
                      <a:pt x="89" y="419"/>
                    </a:lnTo>
                    <a:lnTo>
                      <a:pt x="72" y="471"/>
                    </a:lnTo>
                    <a:lnTo>
                      <a:pt x="54" y="526"/>
                    </a:lnTo>
                    <a:lnTo>
                      <a:pt x="40" y="580"/>
                    </a:lnTo>
                    <a:lnTo>
                      <a:pt x="27" y="635"/>
                    </a:lnTo>
                    <a:lnTo>
                      <a:pt x="15" y="689"/>
                    </a:lnTo>
                    <a:lnTo>
                      <a:pt x="7" y="744"/>
                    </a:lnTo>
                    <a:lnTo>
                      <a:pt x="0" y="800"/>
                    </a:lnTo>
                    <a:lnTo>
                      <a:pt x="0" y="800"/>
                    </a:lnTo>
                    <a:lnTo>
                      <a:pt x="0" y="806"/>
                    </a:lnTo>
                    <a:lnTo>
                      <a:pt x="3" y="812"/>
                    </a:lnTo>
                    <a:lnTo>
                      <a:pt x="7" y="814"/>
                    </a:lnTo>
                    <a:lnTo>
                      <a:pt x="13" y="816"/>
                    </a:lnTo>
                    <a:lnTo>
                      <a:pt x="19" y="816"/>
                    </a:lnTo>
                    <a:lnTo>
                      <a:pt x="25" y="814"/>
                    </a:lnTo>
                    <a:lnTo>
                      <a:pt x="29" y="808"/>
                    </a:lnTo>
                    <a:lnTo>
                      <a:pt x="31" y="802"/>
                    </a:lnTo>
                    <a:lnTo>
                      <a:pt x="31" y="802"/>
                    </a:lnTo>
                    <a:lnTo>
                      <a:pt x="37" y="750"/>
                    </a:lnTo>
                    <a:lnTo>
                      <a:pt x="46" y="697"/>
                    </a:lnTo>
                    <a:lnTo>
                      <a:pt x="56" y="645"/>
                    </a:lnTo>
                    <a:lnTo>
                      <a:pt x="70" y="592"/>
                    </a:lnTo>
                    <a:lnTo>
                      <a:pt x="83" y="541"/>
                    </a:lnTo>
                    <a:lnTo>
                      <a:pt x="99" y="489"/>
                    </a:lnTo>
                    <a:lnTo>
                      <a:pt x="114" y="438"/>
                    </a:lnTo>
                    <a:lnTo>
                      <a:pt x="132" y="388"/>
                    </a:lnTo>
                    <a:lnTo>
                      <a:pt x="132" y="388"/>
                    </a:lnTo>
                    <a:lnTo>
                      <a:pt x="151" y="337"/>
                    </a:lnTo>
                    <a:lnTo>
                      <a:pt x="171" y="286"/>
                    </a:lnTo>
                    <a:lnTo>
                      <a:pt x="192" y="238"/>
                    </a:lnTo>
                    <a:lnTo>
                      <a:pt x="218" y="189"/>
                    </a:lnTo>
                    <a:lnTo>
                      <a:pt x="243" y="142"/>
                    </a:lnTo>
                    <a:lnTo>
                      <a:pt x="272" y="98"/>
                    </a:lnTo>
                    <a:lnTo>
                      <a:pt x="301" y="53"/>
                    </a:lnTo>
                    <a:lnTo>
                      <a:pt x="336" y="10"/>
                    </a:lnTo>
                    <a:lnTo>
                      <a:pt x="336" y="10"/>
                    </a:lnTo>
                    <a:lnTo>
                      <a:pt x="338" y="8"/>
                    </a:lnTo>
                    <a:lnTo>
                      <a:pt x="338" y="6"/>
                    </a:lnTo>
                    <a:lnTo>
                      <a:pt x="334" y="2"/>
                    </a:lnTo>
                    <a:lnTo>
                      <a:pt x="330" y="0"/>
                    </a:lnTo>
                    <a:lnTo>
                      <a:pt x="325" y="0"/>
                    </a:lnTo>
                    <a:lnTo>
                      <a:pt x="325" y="0"/>
                    </a:lnTo>
                    <a:close/>
                  </a:path>
                </a:pathLst>
              </a:custGeom>
              <a:solidFill>
                <a:schemeClr val="accent1">
                  <a:lumMod val="75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47494B"/>
                  </a:solidFill>
                  <a:effectLst/>
                  <a:uLnTx/>
                  <a:uFillTx/>
                  <a:latin typeface="Arial" panose="020B0604020202020204"/>
                  <a:ea typeface="幼圆" panose="02010509060101010101" charset="-122"/>
                  <a:cs typeface="+mn-cs"/>
                </a:endParaRPr>
              </a:p>
            </p:txBody>
          </p:sp>
          <p:sp>
            <p:nvSpPr>
              <p:cNvPr id="9" name="Freeform 17"/>
              <p:cNvSpPr/>
              <p:nvPr/>
            </p:nvSpPr>
            <p:spPr bwMode="auto">
              <a:xfrm>
                <a:off x="1320404" y="2114161"/>
                <a:ext cx="474663" cy="103585"/>
              </a:xfrm>
              <a:custGeom>
                <a:avLst/>
                <a:gdLst>
                  <a:gd name="T0" fmla="*/ 4 w 854"/>
                  <a:gd name="T1" fmla="*/ 250 h 250"/>
                  <a:gd name="T2" fmla="*/ 4 w 854"/>
                  <a:gd name="T3" fmla="*/ 250 h 250"/>
                  <a:gd name="T4" fmla="*/ 14 w 854"/>
                  <a:gd name="T5" fmla="*/ 250 h 250"/>
                  <a:gd name="T6" fmla="*/ 25 w 854"/>
                  <a:gd name="T7" fmla="*/ 250 h 250"/>
                  <a:gd name="T8" fmla="*/ 49 w 854"/>
                  <a:gd name="T9" fmla="*/ 248 h 250"/>
                  <a:gd name="T10" fmla="*/ 95 w 854"/>
                  <a:gd name="T11" fmla="*/ 238 h 250"/>
                  <a:gd name="T12" fmla="*/ 95 w 854"/>
                  <a:gd name="T13" fmla="*/ 238 h 250"/>
                  <a:gd name="T14" fmla="*/ 212 w 854"/>
                  <a:gd name="T15" fmla="*/ 215 h 250"/>
                  <a:gd name="T16" fmla="*/ 212 w 854"/>
                  <a:gd name="T17" fmla="*/ 215 h 250"/>
                  <a:gd name="T18" fmla="*/ 331 w 854"/>
                  <a:gd name="T19" fmla="*/ 189 h 250"/>
                  <a:gd name="T20" fmla="*/ 448 w 854"/>
                  <a:gd name="T21" fmla="*/ 162 h 250"/>
                  <a:gd name="T22" fmla="*/ 448 w 854"/>
                  <a:gd name="T23" fmla="*/ 162 h 250"/>
                  <a:gd name="T24" fmla="*/ 559 w 854"/>
                  <a:gd name="T25" fmla="*/ 133 h 250"/>
                  <a:gd name="T26" fmla="*/ 613 w 854"/>
                  <a:gd name="T27" fmla="*/ 115 h 250"/>
                  <a:gd name="T28" fmla="*/ 670 w 854"/>
                  <a:gd name="T29" fmla="*/ 98 h 250"/>
                  <a:gd name="T30" fmla="*/ 670 w 854"/>
                  <a:gd name="T31" fmla="*/ 98 h 250"/>
                  <a:gd name="T32" fmla="*/ 718 w 854"/>
                  <a:gd name="T33" fmla="*/ 80 h 250"/>
                  <a:gd name="T34" fmla="*/ 769 w 854"/>
                  <a:gd name="T35" fmla="*/ 63 h 250"/>
                  <a:gd name="T36" fmla="*/ 769 w 854"/>
                  <a:gd name="T37" fmla="*/ 63 h 250"/>
                  <a:gd name="T38" fmla="*/ 790 w 854"/>
                  <a:gd name="T39" fmla="*/ 53 h 250"/>
                  <a:gd name="T40" fmla="*/ 816 w 854"/>
                  <a:gd name="T41" fmla="*/ 45 h 250"/>
                  <a:gd name="T42" fmla="*/ 825 w 854"/>
                  <a:gd name="T43" fmla="*/ 39 h 250"/>
                  <a:gd name="T44" fmla="*/ 837 w 854"/>
                  <a:gd name="T45" fmla="*/ 34 h 250"/>
                  <a:gd name="T46" fmla="*/ 845 w 854"/>
                  <a:gd name="T47" fmla="*/ 26 h 250"/>
                  <a:gd name="T48" fmla="*/ 853 w 854"/>
                  <a:gd name="T49" fmla="*/ 16 h 250"/>
                  <a:gd name="T50" fmla="*/ 853 w 854"/>
                  <a:gd name="T51" fmla="*/ 16 h 250"/>
                  <a:gd name="T52" fmla="*/ 854 w 854"/>
                  <a:gd name="T53" fmla="*/ 12 h 250"/>
                  <a:gd name="T54" fmla="*/ 853 w 854"/>
                  <a:gd name="T55" fmla="*/ 6 h 250"/>
                  <a:gd name="T56" fmla="*/ 851 w 854"/>
                  <a:gd name="T57" fmla="*/ 2 h 250"/>
                  <a:gd name="T58" fmla="*/ 845 w 854"/>
                  <a:gd name="T59" fmla="*/ 0 h 250"/>
                  <a:gd name="T60" fmla="*/ 845 w 854"/>
                  <a:gd name="T61" fmla="*/ 0 h 250"/>
                  <a:gd name="T62" fmla="*/ 835 w 854"/>
                  <a:gd name="T63" fmla="*/ 0 h 250"/>
                  <a:gd name="T64" fmla="*/ 825 w 854"/>
                  <a:gd name="T65" fmla="*/ 2 h 250"/>
                  <a:gd name="T66" fmla="*/ 804 w 854"/>
                  <a:gd name="T67" fmla="*/ 10 h 250"/>
                  <a:gd name="T68" fmla="*/ 767 w 854"/>
                  <a:gd name="T69" fmla="*/ 30 h 250"/>
                  <a:gd name="T70" fmla="*/ 767 w 854"/>
                  <a:gd name="T71" fmla="*/ 30 h 250"/>
                  <a:gd name="T72" fmla="*/ 716 w 854"/>
                  <a:gd name="T73" fmla="*/ 49 h 250"/>
                  <a:gd name="T74" fmla="*/ 668 w 854"/>
                  <a:gd name="T75" fmla="*/ 67 h 250"/>
                  <a:gd name="T76" fmla="*/ 668 w 854"/>
                  <a:gd name="T77" fmla="*/ 67 h 250"/>
                  <a:gd name="T78" fmla="*/ 609 w 854"/>
                  <a:gd name="T79" fmla="*/ 86 h 250"/>
                  <a:gd name="T80" fmla="*/ 549 w 854"/>
                  <a:gd name="T81" fmla="*/ 104 h 250"/>
                  <a:gd name="T82" fmla="*/ 430 w 854"/>
                  <a:gd name="T83" fmla="*/ 135 h 250"/>
                  <a:gd name="T84" fmla="*/ 430 w 854"/>
                  <a:gd name="T85" fmla="*/ 135 h 250"/>
                  <a:gd name="T86" fmla="*/ 313 w 854"/>
                  <a:gd name="T87" fmla="*/ 162 h 250"/>
                  <a:gd name="T88" fmla="*/ 197 w 854"/>
                  <a:gd name="T89" fmla="*/ 187 h 250"/>
                  <a:gd name="T90" fmla="*/ 197 w 854"/>
                  <a:gd name="T91" fmla="*/ 187 h 250"/>
                  <a:gd name="T92" fmla="*/ 90 w 854"/>
                  <a:gd name="T93" fmla="*/ 213 h 250"/>
                  <a:gd name="T94" fmla="*/ 90 w 854"/>
                  <a:gd name="T95" fmla="*/ 213 h 250"/>
                  <a:gd name="T96" fmla="*/ 45 w 854"/>
                  <a:gd name="T97" fmla="*/ 222 h 250"/>
                  <a:gd name="T98" fmla="*/ 22 w 854"/>
                  <a:gd name="T99" fmla="*/ 230 h 250"/>
                  <a:gd name="T100" fmla="*/ 10 w 854"/>
                  <a:gd name="T101" fmla="*/ 236 h 250"/>
                  <a:gd name="T102" fmla="*/ 0 w 854"/>
                  <a:gd name="T103" fmla="*/ 242 h 250"/>
                  <a:gd name="T104" fmla="*/ 0 w 854"/>
                  <a:gd name="T105" fmla="*/ 242 h 250"/>
                  <a:gd name="T106" fmla="*/ 0 w 854"/>
                  <a:gd name="T107" fmla="*/ 244 h 250"/>
                  <a:gd name="T108" fmla="*/ 0 w 854"/>
                  <a:gd name="T109" fmla="*/ 246 h 250"/>
                  <a:gd name="T110" fmla="*/ 0 w 854"/>
                  <a:gd name="T111" fmla="*/ 248 h 250"/>
                  <a:gd name="T112" fmla="*/ 4 w 854"/>
                  <a:gd name="T113" fmla="*/ 250 h 250"/>
                  <a:gd name="T114" fmla="*/ 4 w 854"/>
                  <a:gd name="T115" fmla="*/ 250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54" h="250">
                    <a:moveTo>
                      <a:pt x="4" y="250"/>
                    </a:moveTo>
                    <a:lnTo>
                      <a:pt x="4" y="250"/>
                    </a:lnTo>
                    <a:lnTo>
                      <a:pt x="14" y="250"/>
                    </a:lnTo>
                    <a:lnTo>
                      <a:pt x="25" y="250"/>
                    </a:lnTo>
                    <a:lnTo>
                      <a:pt x="49" y="248"/>
                    </a:lnTo>
                    <a:lnTo>
                      <a:pt x="95" y="238"/>
                    </a:lnTo>
                    <a:lnTo>
                      <a:pt x="95" y="238"/>
                    </a:lnTo>
                    <a:lnTo>
                      <a:pt x="212" y="215"/>
                    </a:lnTo>
                    <a:lnTo>
                      <a:pt x="212" y="215"/>
                    </a:lnTo>
                    <a:lnTo>
                      <a:pt x="331" y="189"/>
                    </a:lnTo>
                    <a:lnTo>
                      <a:pt x="448" y="162"/>
                    </a:lnTo>
                    <a:lnTo>
                      <a:pt x="448" y="162"/>
                    </a:lnTo>
                    <a:lnTo>
                      <a:pt x="559" y="133"/>
                    </a:lnTo>
                    <a:lnTo>
                      <a:pt x="613" y="115"/>
                    </a:lnTo>
                    <a:lnTo>
                      <a:pt x="670" y="98"/>
                    </a:lnTo>
                    <a:lnTo>
                      <a:pt x="670" y="98"/>
                    </a:lnTo>
                    <a:lnTo>
                      <a:pt x="718" y="80"/>
                    </a:lnTo>
                    <a:lnTo>
                      <a:pt x="769" y="63"/>
                    </a:lnTo>
                    <a:lnTo>
                      <a:pt x="769" y="63"/>
                    </a:lnTo>
                    <a:lnTo>
                      <a:pt x="790" y="53"/>
                    </a:lnTo>
                    <a:lnTo>
                      <a:pt x="816" y="45"/>
                    </a:lnTo>
                    <a:lnTo>
                      <a:pt x="825" y="39"/>
                    </a:lnTo>
                    <a:lnTo>
                      <a:pt x="837" y="34"/>
                    </a:lnTo>
                    <a:lnTo>
                      <a:pt x="845" y="26"/>
                    </a:lnTo>
                    <a:lnTo>
                      <a:pt x="853" y="16"/>
                    </a:lnTo>
                    <a:lnTo>
                      <a:pt x="853" y="16"/>
                    </a:lnTo>
                    <a:lnTo>
                      <a:pt x="854" y="12"/>
                    </a:lnTo>
                    <a:lnTo>
                      <a:pt x="853" y="6"/>
                    </a:lnTo>
                    <a:lnTo>
                      <a:pt x="851" y="2"/>
                    </a:lnTo>
                    <a:lnTo>
                      <a:pt x="845" y="0"/>
                    </a:lnTo>
                    <a:lnTo>
                      <a:pt x="845" y="0"/>
                    </a:lnTo>
                    <a:lnTo>
                      <a:pt x="835" y="0"/>
                    </a:lnTo>
                    <a:lnTo>
                      <a:pt x="825" y="2"/>
                    </a:lnTo>
                    <a:lnTo>
                      <a:pt x="804" y="10"/>
                    </a:lnTo>
                    <a:lnTo>
                      <a:pt x="767" y="30"/>
                    </a:lnTo>
                    <a:lnTo>
                      <a:pt x="767" y="30"/>
                    </a:lnTo>
                    <a:lnTo>
                      <a:pt x="716" y="49"/>
                    </a:lnTo>
                    <a:lnTo>
                      <a:pt x="668" y="67"/>
                    </a:lnTo>
                    <a:lnTo>
                      <a:pt x="668" y="67"/>
                    </a:lnTo>
                    <a:lnTo>
                      <a:pt x="609" y="86"/>
                    </a:lnTo>
                    <a:lnTo>
                      <a:pt x="549" y="104"/>
                    </a:lnTo>
                    <a:lnTo>
                      <a:pt x="430" y="135"/>
                    </a:lnTo>
                    <a:lnTo>
                      <a:pt x="430" y="135"/>
                    </a:lnTo>
                    <a:lnTo>
                      <a:pt x="313" y="162"/>
                    </a:lnTo>
                    <a:lnTo>
                      <a:pt x="197" y="187"/>
                    </a:lnTo>
                    <a:lnTo>
                      <a:pt x="197" y="187"/>
                    </a:lnTo>
                    <a:lnTo>
                      <a:pt x="90" y="213"/>
                    </a:lnTo>
                    <a:lnTo>
                      <a:pt x="90" y="213"/>
                    </a:lnTo>
                    <a:lnTo>
                      <a:pt x="45" y="222"/>
                    </a:lnTo>
                    <a:lnTo>
                      <a:pt x="22" y="230"/>
                    </a:lnTo>
                    <a:lnTo>
                      <a:pt x="10" y="236"/>
                    </a:lnTo>
                    <a:lnTo>
                      <a:pt x="0" y="242"/>
                    </a:lnTo>
                    <a:lnTo>
                      <a:pt x="0" y="242"/>
                    </a:lnTo>
                    <a:lnTo>
                      <a:pt x="0" y="244"/>
                    </a:lnTo>
                    <a:lnTo>
                      <a:pt x="0" y="246"/>
                    </a:lnTo>
                    <a:lnTo>
                      <a:pt x="0" y="248"/>
                    </a:lnTo>
                    <a:lnTo>
                      <a:pt x="4" y="250"/>
                    </a:lnTo>
                    <a:lnTo>
                      <a:pt x="4" y="250"/>
                    </a:lnTo>
                    <a:close/>
                  </a:path>
                </a:pathLst>
              </a:custGeom>
              <a:solidFill>
                <a:schemeClr val="accent1">
                  <a:lumMod val="75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47494B"/>
                  </a:solidFill>
                  <a:effectLst/>
                  <a:uLnTx/>
                  <a:uFillTx/>
                  <a:latin typeface="Arial" panose="020B0604020202020204"/>
                  <a:ea typeface="幼圆" panose="02010509060101010101" charset="-122"/>
                  <a:cs typeface="+mn-cs"/>
                </a:endParaRPr>
              </a:p>
            </p:txBody>
          </p:sp>
          <p:sp>
            <p:nvSpPr>
              <p:cNvPr id="10" name="Freeform 18"/>
              <p:cNvSpPr/>
              <p:nvPr/>
            </p:nvSpPr>
            <p:spPr bwMode="auto">
              <a:xfrm>
                <a:off x="1512491" y="1948664"/>
                <a:ext cx="438150" cy="100013"/>
              </a:xfrm>
              <a:custGeom>
                <a:avLst/>
                <a:gdLst>
                  <a:gd name="T0" fmla="*/ 9 w 788"/>
                  <a:gd name="T1" fmla="*/ 240 h 240"/>
                  <a:gd name="T2" fmla="*/ 9 w 788"/>
                  <a:gd name="T3" fmla="*/ 240 h 240"/>
                  <a:gd name="T4" fmla="*/ 107 w 788"/>
                  <a:gd name="T5" fmla="*/ 203 h 240"/>
                  <a:gd name="T6" fmla="*/ 157 w 788"/>
                  <a:gd name="T7" fmla="*/ 187 h 240"/>
                  <a:gd name="T8" fmla="*/ 206 w 788"/>
                  <a:gd name="T9" fmla="*/ 172 h 240"/>
                  <a:gd name="T10" fmla="*/ 206 w 788"/>
                  <a:gd name="T11" fmla="*/ 172 h 240"/>
                  <a:gd name="T12" fmla="*/ 258 w 788"/>
                  <a:gd name="T13" fmla="*/ 160 h 240"/>
                  <a:gd name="T14" fmla="*/ 309 w 788"/>
                  <a:gd name="T15" fmla="*/ 148 h 240"/>
                  <a:gd name="T16" fmla="*/ 412 w 788"/>
                  <a:gd name="T17" fmla="*/ 127 h 240"/>
                  <a:gd name="T18" fmla="*/ 412 w 788"/>
                  <a:gd name="T19" fmla="*/ 127 h 240"/>
                  <a:gd name="T20" fmla="*/ 515 w 788"/>
                  <a:gd name="T21" fmla="*/ 106 h 240"/>
                  <a:gd name="T22" fmla="*/ 566 w 788"/>
                  <a:gd name="T23" fmla="*/ 96 h 240"/>
                  <a:gd name="T24" fmla="*/ 618 w 788"/>
                  <a:gd name="T25" fmla="*/ 82 h 240"/>
                  <a:gd name="T26" fmla="*/ 618 w 788"/>
                  <a:gd name="T27" fmla="*/ 82 h 240"/>
                  <a:gd name="T28" fmla="*/ 659 w 788"/>
                  <a:gd name="T29" fmla="*/ 70 h 240"/>
                  <a:gd name="T30" fmla="*/ 700 w 788"/>
                  <a:gd name="T31" fmla="*/ 57 h 240"/>
                  <a:gd name="T32" fmla="*/ 700 w 788"/>
                  <a:gd name="T33" fmla="*/ 57 h 240"/>
                  <a:gd name="T34" fmla="*/ 722 w 788"/>
                  <a:gd name="T35" fmla="*/ 51 h 240"/>
                  <a:gd name="T36" fmla="*/ 745 w 788"/>
                  <a:gd name="T37" fmla="*/ 43 h 240"/>
                  <a:gd name="T38" fmla="*/ 766 w 788"/>
                  <a:gd name="T39" fmla="*/ 34 h 240"/>
                  <a:gd name="T40" fmla="*/ 776 w 788"/>
                  <a:gd name="T41" fmla="*/ 26 h 240"/>
                  <a:gd name="T42" fmla="*/ 784 w 788"/>
                  <a:gd name="T43" fmla="*/ 20 h 240"/>
                  <a:gd name="T44" fmla="*/ 784 w 788"/>
                  <a:gd name="T45" fmla="*/ 20 h 240"/>
                  <a:gd name="T46" fmla="*/ 788 w 788"/>
                  <a:gd name="T47" fmla="*/ 12 h 240"/>
                  <a:gd name="T48" fmla="*/ 788 w 788"/>
                  <a:gd name="T49" fmla="*/ 6 h 240"/>
                  <a:gd name="T50" fmla="*/ 782 w 788"/>
                  <a:gd name="T51" fmla="*/ 2 h 240"/>
                  <a:gd name="T52" fmla="*/ 776 w 788"/>
                  <a:gd name="T53" fmla="*/ 0 h 240"/>
                  <a:gd name="T54" fmla="*/ 776 w 788"/>
                  <a:gd name="T55" fmla="*/ 0 h 240"/>
                  <a:gd name="T56" fmla="*/ 766 w 788"/>
                  <a:gd name="T57" fmla="*/ 0 h 240"/>
                  <a:gd name="T58" fmla="*/ 757 w 788"/>
                  <a:gd name="T59" fmla="*/ 4 h 240"/>
                  <a:gd name="T60" fmla="*/ 737 w 788"/>
                  <a:gd name="T61" fmla="*/ 10 h 240"/>
                  <a:gd name="T62" fmla="*/ 698 w 788"/>
                  <a:gd name="T63" fmla="*/ 28 h 240"/>
                  <a:gd name="T64" fmla="*/ 698 w 788"/>
                  <a:gd name="T65" fmla="*/ 28 h 240"/>
                  <a:gd name="T66" fmla="*/ 644 w 788"/>
                  <a:gd name="T67" fmla="*/ 45 h 240"/>
                  <a:gd name="T68" fmla="*/ 589 w 788"/>
                  <a:gd name="T69" fmla="*/ 59 h 240"/>
                  <a:gd name="T70" fmla="*/ 589 w 788"/>
                  <a:gd name="T71" fmla="*/ 59 h 240"/>
                  <a:gd name="T72" fmla="*/ 539 w 788"/>
                  <a:gd name="T73" fmla="*/ 72 h 240"/>
                  <a:gd name="T74" fmla="*/ 486 w 788"/>
                  <a:gd name="T75" fmla="*/ 84 h 240"/>
                  <a:gd name="T76" fmla="*/ 383 w 788"/>
                  <a:gd name="T77" fmla="*/ 106 h 240"/>
                  <a:gd name="T78" fmla="*/ 383 w 788"/>
                  <a:gd name="T79" fmla="*/ 106 h 240"/>
                  <a:gd name="T80" fmla="*/ 286 w 788"/>
                  <a:gd name="T81" fmla="*/ 125 h 240"/>
                  <a:gd name="T82" fmla="*/ 237 w 788"/>
                  <a:gd name="T83" fmla="*/ 135 h 240"/>
                  <a:gd name="T84" fmla="*/ 186 w 788"/>
                  <a:gd name="T85" fmla="*/ 148 h 240"/>
                  <a:gd name="T86" fmla="*/ 138 w 788"/>
                  <a:gd name="T87" fmla="*/ 162 h 240"/>
                  <a:gd name="T88" fmla="*/ 89 w 788"/>
                  <a:gd name="T89" fmla="*/ 179 h 240"/>
                  <a:gd name="T90" fmla="*/ 44 w 788"/>
                  <a:gd name="T91" fmla="*/ 201 h 240"/>
                  <a:gd name="T92" fmla="*/ 23 w 788"/>
                  <a:gd name="T93" fmla="*/ 215 h 240"/>
                  <a:gd name="T94" fmla="*/ 1 w 788"/>
                  <a:gd name="T95" fmla="*/ 226 h 240"/>
                  <a:gd name="T96" fmla="*/ 1 w 788"/>
                  <a:gd name="T97" fmla="*/ 226 h 240"/>
                  <a:gd name="T98" fmla="*/ 0 w 788"/>
                  <a:gd name="T99" fmla="*/ 228 h 240"/>
                  <a:gd name="T100" fmla="*/ 0 w 788"/>
                  <a:gd name="T101" fmla="*/ 232 h 240"/>
                  <a:gd name="T102" fmla="*/ 0 w 788"/>
                  <a:gd name="T103" fmla="*/ 236 h 240"/>
                  <a:gd name="T104" fmla="*/ 5 w 788"/>
                  <a:gd name="T105" fmla="*/ 240 h 240"/>
                  <a:gd name="T106" fmla="*/ 9 w 788"/>
                  <a:gd name="T107" fmla="*/ 240 h 240"/>
                  <a:gd name="T108" fmla="*/ 9 w 788"/>
                  <a:gd name="T109" fmla="*/ 24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88" h="240">
                    <a:moveTo>
                      <a:pt x="9" y="240"/>
                    </a:moveTo>
                    <a:lnTo>
                      <a:pt x="9" y="240"/>
                    </a:lnTo>
                    <a:lnTo>
                      <a:pt x="107" y="203"/>
                    </a:lnTo>
                    <a:lnTo>
                      <a:pt x="157" y="187"/>
                    </a:lnTo>
                    <a:lnTo>
                      <a:pt x="206" y="172"/>
                    </a:lnTo>
                    <a:lnTo>
                      <a:pt x="206" y="172"/>
                    </a:lnTo>
                    <a:lnTo>
                      <a:pt x="258" y="160"/>
                    </a:lnTo>
                    <a:lnTo>
                      <a:pt x="309" y="148"/>
                    </a:lnTo>
                    <a:lnTo>
                      <a:pt x="412" y="127"/>
                    </a:lnTo>
                    <a:lnTo>
                      <a:pt x="412" y="127"/>
                    </a:lnTo>
                    <a:lnTo>
                      <a:pt x="515" y="106"/>
                    </a:lnTo>
                    <a:lnTo>
                      <a:pt x="566" y="96"/>
                    </a:lnTo>
                    <a:lnTo>
                      <a:pt x="618" y="82"/>
                    </a:lnTo>
                    <a:lnTo>
                      <a:pt x="618" y="82"/>
                    </a:lnTo>
                    <a:lnTo>
                      <a:pt x="659" y="70"/>
                    </a:lnTo>
                    <a:lnTo>
                      <a:pt x="700" y="57"/>
                    </a:lnTo>
                    <a:lnTo>
                      <a:pt x="700" y="57"/>
                    </a:lnTo>
                    <a:lnTo>
                      <a:pt x="722" y="51"/>
                    </a:lnTo>
                    <a:lnTo>
                      <a:pt x="745" y="43"/>
                    </a:lnTo>
                    <a:lnTo>
                      <a:pt x="766" y="34"/>
                    </a:lnTo>
                    <a:lnTo>
                      <a:pt x="776" y="26"/>
                    </a:lnTo>
                    <a:lnTo>
                      <a:pt x="784" y="20"/>
                    </a:lnTo>
                    <a:lnTo>
                      <a:pt x="784" y="20"/>
                    </a:lnTo>
                    <a:lnTo>
                      <a:pt x="788" y="12"/>
                    </a:lnTo>
                    <a:lnTo>
                      <a:pt x="788" y="6"/>
                    </a:lnTo>
                    <a:lnTo>
                      <a:pt x="782" y="2"/>
                    </a:lnTo>
                    <a:lnTo>
                      <a:pt x="776" y="0"/>
                    </a:lnTo>
                    <a:lnTo>
                      <a:pt x="776" y="0"/>
                    </a:lnTo>
                    <a:lnTo>
                      <a:pt x="766" y="0"/>
                    </a:lnTo>
                    <a:lnTo>
                      <a:pt x="757" y="4"/>
                    </a:lnTo>
                    <a:lnTo>
                      <a:pt x="737" y="10"/>
                    </a:lnTo>
                    <a:lnTo>
                      <a:pt x="698" y="28"/>
                    </a:lnTo>
                    <a:lnTo>
                      <a:pt x="698" y="28"/>
                    </a:lnTo>
                    <a:lnTo>
                      <a:pt x="644" y="45"/>
                    </a:lnTo>
                    <a:lnTo>
                      <a:pt x="589" y="59"/>
                    </a:lnTo>
                    <a:lnTo>
                      <a:pt x="589" y="59"/>
                    </a:lnTo>
                    <a:lnTo>
                      <a:pt x="539" y="72"/>
                    </a:lnTo>
                    <a:lnTo>
                      <a:pt x="486" y="84"/>
                    </a:lnTo>
                    <a:lnTo>
                      <a:pt x="383" y="106"/>
                    </a:lnTo>
                    <a:lnTo>
                      <a:pt x="383" y="106"/>
                    </a:lnTo>
                    <a:lnTo>
                      <a:pt x="286" y="125"/>
                    </a:lnTo>
                    <a:lnTo>
                      <a:pt x="237" y="135"/>
                    </a:lnTo>
                    <a:lnTo>
                      <a:pt x="186" y="148"/>
                    </a:lnTo>
                    <a:lnTo>
                      <a:pt x="138" y="162"/>
                    </a:lnTo>
                    <a:lnTo>
                      <a:pt x="89" y="179"/>
                    </a:lnTo>
                    <a:lnTo>
                      <a:pt x="44" y="201"/>
                    </a:lnTo>
                    <a:lnTo>
                      <a:pt x="23" y="215"/>
                    </a:lnTo>
                    <a:lnTo>
                      <a:pt x="1" y="226"/>
                    </a:lnTo>
                    <a:lnTo>
                      <a:pt x="1" y="226"/>
                    </a:lnTo>
                    <a:lnTo>
                      <a:pt x="0" y="228"/>
                    </a:lnTo>
                    <a:lnTo>
                      <a:pt x="0" y="232"/>
                    </a:lnTo>
                    <a:lnTo>
                      <a:pt x="0" y="236"/>
                    </a:lnTo>
                    <a:lnTo>
                      <a:pt x="5" y="240"/>
                    </a:lnTo>
                    <a:lnTo>
                      <a:pt x="9" y="240"/>
                    </a:lnTo>
                    <a:lnTo>
                      <a:pt x="9" y="240"/>
                    </a:lnTo>
                    <a:close/>
                  </a:path>
                </a:pathLst>
              </a:custGeom>
              <a:solidFill>
                <a:schemeClr val="accent1">
                  <a:lumMod val="75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47494B"/>
                  </a:solidFill>
                  <a:effectLst/>
                  <a:uLnTx/>
                  <a:uFillTx/>
                  <a:latin typeface="Arial" panose="020B0604020202020204"/>
                  <a:ea typeface="幼圆" panose="02010509060101010101" charset="-122"/>
                  <a:cs typeface="+mn-cs"/>
                </a:endParaRPr>
              </a:p>
            </p:txBody>
          </p:sp>
          <p:sp>
            <p:nvSpPr>
              <p:cNvPr id="11" name="Freeform 19"/>
              <p:cNvSpPr/>
              <p:nvPr/>
            </p:nvSpPr>
            <p:spPr bwMode="auto">
              <a:xfrm>
                <a:off x="1823641" y="1815314"/>
                <a:ext cx="317500" cy="52388"/>
              </a:xfrm>
              <a:custGeom>
                <a:avLst/>
                <a:gdLst>
                  <a:gd name="T0" fmla="*/ 6 w 570"/>
                  <a:gd name="T1" fmla="*/ 127 h 127"/>
                  <a:gd name="T2" fmla="*/ 6 w 570"/>
                  <a:gd name="T3" fmla="*/ 127 h 127"/>
                  <a:gd name="T4" fmla="*/ 41 w 570"/>
                  <a:gd name="T5" fmla="*/ 127 h 127"/>
                  <a:gd name="T6" fmla="*/ 74 w 570"/>
                  <a:gd name="T7" fmla="*/ 125 h 127"/>
                  <a:gd name="T8" fmla="*/ 107 w 570"/>
                  <a:gd name="T9" fmla="*/ 121 h 127"/>
                  <a:gd name="T10" fmla="*/ 142 w 570"/>
                  <a:gd name="T11" fmla="*/ 115 h 127"/>
                  <a:gd name="T12" fmla="*/ 208 w 570"/>
                  <a:gd name="T13" fmla="*/ 103 h 127"/>
                  <a:gd name="T14" fmla="*/ 274 w 570"/>
                  <a:gd name="T15" fmla="*/ 92 h 127"/>
                  <a:gd name="T16" fmla="*/ 274 w 570"/>
                  <a:gd name="T17" fmla="*/ 92 h 127"/>
                  <a:gd name="T18" fmla="*/ 346 w 570"/>
                  <a:gd name="T19" fmla="*/ 78 h 127"/>
                  <a:gd name="T20" fmla="*/ 418 w 570"/>
                  <a:gd name="T21" fmla="*/ 64 h 127"/>
                  <a:gd name="T22" fmla="*/ 489 w 570"/>
                  <a:gd name="T23" fmla="*/ 47 h 127"/>
                  <a:gd name="T24" fmla="*/ 559 w 570"/>
                  <a:gd name="T25" fmla="*/ 29 h 127"/>
                  <a:gd name="T26" fmla="*/ 559 w 570"/>
                  <a:gd name="T27" fmla="*/ 29 h 127"/>
                  <a:gd name="T28" fmla="*/ 564 w 570"/>
                  <a:gd name="T29" fmla="*/ 26 h 127"/>
                  <a:gd name="T30" fmla="*/ 568 w 570"/>
                  <a:gd name="T31" fmla="*/ 22 h 127"/>
                  <a:gd name="T32" fmla="*/ 570 w 570"/>
                  <a:gd name="T33" fmla="*/ 16 h 127"/>
                  <a:gd name="T34" fmla="*/ 570 w 570"/>
                  <a:gd name="T35" fmla="*/ 10 h 127"/>
                  <a:gd name="T36" fmla="*/ 568 w 570"/>
                  <a:gd name="T37" fmla="*/ 6 h 127"/>
                  <a:gd name="T38" fmla="*/ 564 w 570"/>
                  <a:gd name="T39" fmla="*/ 2 h 127"/>
                  <a:gd name="T40" fmla="*/ 561 w 570"/>
                  <a:gd name="T41" fmla="*/ 0 h 127"/>
                  <a:gd name="T42" fmla="*/ 553 w 570"/>
                  <a:gd name="T43" fmla="*/ 0 h 127"/>
                  <a:gd name="T44" fmla="*/ 553 w 570"/>
                  <a:gd name="T45" fmla="*/ 0 h 127"/>
                  <a:gd name="T46" fmla="*/ 487 w 570"/>
                  <a:gd name="T47" fmla="*/ 18 h 127"/>
                  <a:gd name="T48" fmla="*/ 418 w 570"/>
                  <a:gd name="T49" fmla="*/ 35 h 127"/>
                  <a:gd name="T50" fmla="*/ 352 w 570"/>
                  <a:gd name="T51" fmla="*/ 49 h 127"/>
                  <a:gd name="T52" fmla="*/ 284 w 570"/>
                  <a:gd name="T53" fmla="*/ 62 h 127"/>
                  <a:gd name="T54" fmla="*/ 284 w 570"/>
                  <a:gd name="T55" fmla="*/ 62 h 127"/>
                  <a:gd name="T56" fmla="*/ 214 w 570"/>
                  <a:gd name="T57" fmla="*/ 74 h 127"/>
                  <a:gd name="T58" fmla="*/ 144 w 570"/>
                  <a:gd name="T59" fmla="*/ 84 h 127"/>
                  <a:gd name="T60" fmla="*/ 74 w 570"/>
                  <a:gd name="T61" fmla="*/ 96 h 127"/>
                  <a:gd name="T62" fmla="*/ 39 w 570"/>
                  <a:gd name="T63" fmla="*/ 103 h 127"/>
                  <a:gd name="T64" fmla="*/ 6 w 570"/>
                  <a:gd name="T65" fmla="*/ 113 h 127"/>
                  <a:gd name="T66" fmla="*/ 6 w 570"/>
                  <a:gd name="T67" fmla="*/ 113 h 127"/>
                  <a:gd name="T68" fmla="*/ 2 w 570"/>
                  <a:gd name="T69" fmla="*/ 115 h 127"/>
                  <a:gd name="T70" fmla="*/ 0 w 570"/>
                  <a:gd name="T71" fmla="*/ 121 h 127"/>
                  <a:gd name="T72" fmla="*/ 2 w 570"/>
                  <a:gd name="T73" fmla="*/ 125 h 127"/>
                  <a:gd name="T74" fmla="*/ 6 w 570"/>
                  <a:gd name="T75" fmla="*/ 127 h 127"/>
                  <a:gd name="T76" fmla="*/ 6 w 570"/>
                  <a:gd name="T77" fmla="*/ 12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70" h="127">
                    <a:moveTo>
                      <a:pt x="6" y="127"/>
                    </a:moveTo>
                    <a:lnTo>
                      <a:pt x="6" y="127"/>
                    </a:lnTo>
                    <a:lnTo>
                      <a:pt x="41" y="127"/>
                    </a:lnTo>
                    <a:lnTo>
                      <a:pt x="74" y="125"/>
                    </a:lnTo>
                    <a:lnTo>
                      <a:pt x="107" y="121"/>
                    </a:lnTo>
                    <a:lnTo>
                      <a:pt x="142" y="115"/>
                    </a:lnTo>
                    <a:lnTo>
                      <a:pt x="208" y="103"/>
                    </a:lnTo>
                    <a:lnTo>
                      <a:pt x="274" y="92"/>
                    </a:lnTo>
                    <a:lnTo>
                      <a:pt x="274" y="92"/>
                    </a:lnTo>
                    <a:lnTo>
                      <a:pt x="346" y="78"/>
                    </a:lnTo>
                    <a:lnTo>
                      <a:pt x="418" y="64"/>
                    </a:lnTo>
                    <a:lnTo>
                      <a:pt x="489" y="47"/>
                    </a:lnTo>
                    <a:lnTo>
                      <a:pt x="559" y="29"/>
                    </a:lnTo>
                    <a:lnTo>
                      <a:pt x="559" y="29"/>
                    </a:lnTo>
                    <a:lnTo>
                      <a:pt x="564" y="26"/>
                    </a:lnTo>
                    <a:lnTo>
                      <a:pt x="568" y="22"/>
                    </a:lnTo>
                    <a:lnTo>
                      <a:pt x="570" y="16"/>
                    </a:lnTo>
                    <a:lnTo>
                      <a:pt x="570" y="10"/>
                    </a:lnTo>
                    <a:lnTo>
                      <a:pt x="568" y="6"/>
                    </a:lnTo>
                    <a:lnTo>
                      <a:pt x="564" y="2"/>
                    </a:lnTo>
                    <a:lnTo>
                      <a:pt x="561" y="0"/>
                    </a:lnTo>
                    <a:lnTo>
                      <a:pt x="553" y="0"/>
                    </a:lnTo>
                    <a:lnTo>
                      <a:pt x="553" y="0"/>
                    </a:lnTo>
                    <a:lnTo>
                      <a:pt x="487" y="18"/>
                    </a:lnTo>
                    <a:lnTo>
                      <a:pt x="418" y="35"/>
                    </a:lnTo>
                    <a:lnTo>
                      <a:pt x="352" y="49"/>
                    </a:lnTo>
                    <a:lnTo>
                      <a:pt x="284" y="62"/>
                    </a:lnTo>
                    <a:lnTo>
                      <a:pt x="284" y="62"/>
                    </a:lnTo>
                    <a:lnTo>
                      <a:pt x="214" y="74"/>
                    </a:lnTo>
                    <a:lnTo>
                      <a:pt x="144" y="84"/>
                    </a:lnTo>
                    <a:lnTo>
                      <a:pt x="74" y="96"/>
                    </a:lnTo>
                    <a:lnTo>
                      <a:pt x="39" y="103"/>
                    </a:lnTo>
                    <a:lnTo>
                      <a:pt x="6" y="113"/>
                    </a:lnTo>
                    <a:lnTo>
                      <a:pt x="6" y="113"/>
                    </a:lnTo>
                    <a:lnTo>
                      <a:pt x="2" y="115"/>
                    </a:lnTo>
                    <a:lnTo>
                      <a:pt x="0" y="121"/>
                    </a:lnTo>
                    <a:lnTo>
                      <a:pt x="2" y="125"/>
                    </a:lnTo>
                    <a:lnTo>
                      <a:pt x="6" y="127"/>
                    </a:lnTo>
                    <a:lnTo>
                      <a:pt x="6" y="127"/>
                    </a:lnTo>
                    <a:close/>
                  </a:path>
                </a:pathLst>
              </a:custGeom>
              <a:solidFill>
                <a:schemeClr val="accent1">
                  <a:lumMod val="75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47494B"/>
                  </a:solidFill>
                  <a:effectLst/>
                  <a:uLnTx/>
                  <a:uFillTx/>
                  <a:latin typeface="Arial" panose="020B0604020202020204"/>
                  <a:ea typeface="幼圆" panose="02010509060101010101" charset="-122"/>
                  <a:cs typeface="+mn-cs"/>
                </a:endParaRPr>
              </a:p>
            </p:txBody>
          </p:sp>
        </p:grpSp>
      </p:grpSp>
      <p:cxnSp>
        <p:nvCxnSpPr>
          <p:cNvPr id="41" name="直接连接符 40"/>
          <p:cNvCxnSpPr/>
          <p:nvPr/>
        </p:nvCxnSpPr>
        <p:spPr>
          <a:xfrm>
            <a:off x="1115617" y="2508257"/>
            <a:ext cx="1514475" cy="0"/>
          </a:xfrm>
          <a:prstGeom prst="line">
            <a:avLst/>
          </a:prstGeom>
          <a:ln w="254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88" name="矩形 87"/>
          <p:cNvSpPr/>
          <p:nvPr/>
        </p:nvSpPr>
        <p:spPr>
          <a:xfrm>
            <a:off x="1617306" y="2139213"/>
            <a:ext cx="1107996" cy="369332"/>
          </a:xfrm>
          <a:prstGeom prst="rect">
            <a:avLst/>
          </a:prstGeom>
        </p:spPr>
        <p:txBody>
          <a:bodyPr wrap="none">
            <a:spAutoFit/>
          </a:bodyP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rgbClr val="47494B">
                    <a:lumMod val="50000"/>
                    <a:lumOff val="50000"/>
                  </a:srgbClr>
                </a:solidFill>
                <a:effectLst/>
                <a:uLnTx/>
                <a:uFillTx/>
                <a:latin typeface="微软雅黑" panose="020B0503020204020204" pitchFamily="34" charset="-122"/>
                <a:ea typeface="微软雅黑" panose="020B0503020204020204" pitchFamily="34" charset="-122"/>
                <a:cs typeface="+mn-cs"/>
              </a:rPr>
              <a:t>标题内容</a:t>
            </a:r>
          </a:p>
        </p:txBody>
      </p:sp>
      <p:sp>
        <p:nvSpPr>
          <p:cNvPr id="3084" name="Freeform 12"/>
          <p:cNvSpPr/>
          <p:nvPr/>
        </p:nvSpPr>
        <p:spPr bwMode="auto">
          <a:xfrm>
            <a:off x="2899966" y="1649817"/>
            <a:ext cx="1111250" cy="858441"/>
          </a:xfrm>
          <a:custGeom>
            <a:avLst/>
            <a:gdLst>
              <a:gd name="T0" fmla="*/ 2147483646 w 1999"/>
              <a:gd name="T1" fmla="*/ 2147483646 h 2057"/>
              <a:gd name="T2" fmla="*/ 2147483646 w 1999"/>
              <a:gd name="T3" fmla="*/ 2147483646 h 2057"/>
              <a:gd name="T4" fmla="*/ 2147483646 w 1999"/>
              <a:gd name="T5" fmla="*/ 2147483646 h 2057"/>
              <a:gd name="T6" fmla="*/ 2147483646 w 1999"/>
              <a:gd name="T7" fmla="*/ 2147483646 h 2057"/>
              <a:gd name="T8" fmla="*/ 2147483646 w 1999"/>
              <a:gd name="T9" fmla="*/ 2147483646 h 2057"/>
              <a:gd name="T10" fmla="*/ 2147483646 w 1999"/>
              <a:gd name="T11" fmla="*/ 2147483646 h 2057"/>
              <a:gd name="T12" fmla="*/ 2147483646 w 1999"/>
              <a:gd name="T13" fmla="*/ 2147483646 h 2057"/>
              <a:gd name="T14" fmla="*/ 2147483646 w 1999"/>
              <a:gd name="T15" fmla="*/ 2147483646 h 2057"/>
              <a:gd name="T16" fmla="*/ 2147483646 w 1999"/>
              <a:gd name="T17" fmla="*/ 2147483646 h 2057"/>
              <a:gd name="T18" fmla="*/ 2147483646 w 1999"/>
              <a:gd name="T19" fmla="*/ 2147483646 h 2057"/>
              <a:gd name="T20" fmla="*/ 2147483646 w 1999"/>
              <a:gd name="T21" fmla="*/ 2147483646 h 2057"/>
              <a:gd name="T22" fmla="*/ 2147483646 w 1999"/>
              <a:gd name="T23" fmla="*/ 2147483646 h 2057"/>
              <a:gd name="T24" fmla="*/ 2147483646 w 1999"/>
              <a:gd name="T25" fmla="*/ 2147483646 h 2057"/>
              <a:gd name="T26" fmla="*/ 2147483646 w 1999"/>
              <a:gd name="T27" fmla="*/ 2147483646 h 2057"/>
              <a:gd name="T28" fmla="*/ 2147483646 w 1999"/>
              <a:gd name="T29" fmla="*/ 2147483646 h 2057"/>
              <a:gd name="T30" fmla="*/ 2147483646 w 1999"/>
              <a:gd name="T31" fmla="*/ 2147483646 h 2057"/>
              <a:gd name="T32" fmla="*/ 2147483646 w 1999"/>
              <a:gd name="T33" fmla="*/ 2147483646 h 2057"/>
              <a:gd name="T34" fmla="*/ 2147483646 w 1999"/>
              <a:gd name="T35" fmla="*/ 2147483646 h 2057"/>
              <a:gd name="T36" fmla="*/ 2147483646 w 1999"/>
              <a:gd name="T37" fmla="*/ 2147483646 h 2057"/>
              <a:gd name="T38" fmla="*/ 2147483646 w 1999"/>
              <a:gd name="T39" fmla="*/ 2147483646 h 2057"/>
              <a:gd name="T40" fmla="*/ 2147483646 w 1999"/>
              <a:gd name="T41" fmla="*/ 2147483646 h 2057"/>
              <a:gd name="T42" fmla="*/ 2147483646 w 1999"/>
              <a:gd name="T43" fmla="*/ 2147483646 h 2057"/>
              <a:gd name="T44" fmla="*/ 2147483646 w 1999"/>
              <a:gd name="T45" fmla="*/ 2147483646 h 2057"/>
              <a:gd name="T46" fmla="*/ 2147483646 w 1999"/>
              <a:gd name="T47" fmla="*/ 2147483646 h 2057"/>
              <a:gd name="T48" fmla="*/ 2147483646 w 1999"/>
              <a:gd name="T49" fmla="*/ 2147483646 h 2057"/>
              <a:gd name="T50" fmla="*/ 2147483646 w 1999"/>
              <a:gd name="T51" fmla="*/ 2147483646 h 2057"/>
              <a:gd name="T52" fmla="*/ 2147483646 w 1999"/>
              <a:gd name="T53" fmla="*/ 2147483646 h 2057"/>
              <a:gd name="T54" fmla="*/ 2147483646 w 1999"/>
              <a:gd name="T55" fmla="*/ 2147483646 h 2057"/>
              <a:gd name="T56" fmla="*/ 2147483646 w 1999"/>
              <a:gd name="T57" fmla="*/ 2147483646 h 2057"/>
              <a:gd name="T58" fmla="*/ 2147483646 w 1999"/>
              <a:gd name="T59" fmla="*/ 2147483646 h 2057"/>
              <a:gd name="T60" fmla="*/ 2147483646 w 1999"/>
              <a:gd name="T61" fmla="*/ 2147483646 h 2057"/>
              <a:gd name="T62" fmla="*/ 2147483646 w 1999"/>
              <a:gd name="T63" fmla="*/ 2147483646 h 2057"/>
              <a:gd name="T64" fmla="*/ 2147483646 w 1999"/>
              <a:gd name="T65" fmla="*/ 2147483646 h 2057"/>
              <a:gd name="T66" fmla="*/ 2147483646 w 1999"/>
              <a:gd name="T67" fmla="*/ 2147483646 h 2057"/>
              <a:gd name="T68" fmla="*/ 2147483646 w 1999"/>
              <a:gd name="T69" fmla="*/ 2147483646 h 2057"/>
              <a:gd name="T70" fmla="*/ 2147483646 w 1999"/>
              <a:gd name="T71" fmla="*/ 2147483646 h 2057"/>
              <a:gd name="T72" fmla="*/ 2147483646 w 1999"/>
              <a:gd name="T73" fmla="*/ 2147483646 h 2057"/>
              <a:gd name="T74" fmla="*/ 2147483646 w 1999"/>
              <a:gd name="T75" fmla="*/ 2147483646 h 2057"/>
              <a:gd name="T76" fmla="*/ 2147483646 w 1999"/>
              <a:gd name="T77" fmla="*/ 2147483646 h 2057"/>
              <a:gd name="T78" fmla="*/ 2147483646 w 1999"/>
              <a:gd name="T79" fmla="*/ 2147483646 h 2057"/>
              <a:gd name="T80" fmla="*/ 2147483646 w 1999"/>
              <a:gd name="T81" fmla="*/ 2147483646 h 2057"/>
              <a:gd name="T82" fmla="*/ 2147483646 w 1999"/>
              <a:gd name="T83" fmla="*/ 2147483646 h 2057"/>
              <a:gd name="T84" fmla="*/ 2147483646 w 1999"/>
              <a:gd name="T85" fmla="*/ 2147483646 h 2057"/>
              <a:gd name="T86" fmla="*/ 2147483646 w 1999"/>
              <a:gd name="T87" fmla="*/ 2147483646 h 2057"/>
              <a:gd name="T88" fmla="*/ 2147483646 w 1999"/>
              <a:gd name="T89" fmla="*/ 2147483646 h 2057"/>
              <a:gd name="T90" fmla="*/ 2147483646 w 1999"/>
              <a:gd name="T91" fmla="*/ 2147483646 h 2057"/>
              <a:gd name="T92" fmla="*/ 2147483646 w 1999"/>
              <a:gd name="T93" fmla="*/ 2147483646 h 2057"/>
              <a:gd name="T94" fmla="*/ 2147483646 w 1999"/>
              <a:gd name="T95" fmla="*/ 2147483646 h 2057"/>
              <a:gd name="T96" fmla="*/ 2147483646 w 1999"/>
              <a:gd name="T97" fmla="*/ 2147483646 h 2057"/>
              <a:gd name="T98" fmla="*/ 2147483646 w 1999"/>
              <a:gd name="T99" fmla="*/ 2147483646 h 2057"/>
              <a:gd name="T100" fmla="*/ 2147483646 w 1999"/>
              <a:gd name="T101" fmla="*/ 2147483646 h 2057"/>
              <a:gd name="T102" fmla="*/ 2147483646 w 1999"/>
              <a:gd name="T103" fmla="*/ 2147483646 h 2057"/>
              <a:gd name="T104" fmla="*/ 2147483646 w 1999"/>
              <a:gd name="T105" fmla="*/ 2147483646 h 2057"/>
              <a:gd name="T106" fmla="*/ 2147483646 w 1999"/>
              <a:gd name="T107" fmla="*/ 2147483646 h 2057"/>
              <a:gd name="T108" fmla="*/ 0 w 1999"/>
              <a:gd name="T109" fmla="*/ 2147483646 h 2057"/>
              <a:gd name="T110" fmla="*/ 2147483646 w 1999"/>
              <a:gd name="T111" fmla="*/ 2147483646 h 2057"/>
              <a:gd name="T112" fmla="*/ 2147483646 w 1999"/>
              <a:gd name="T113" fmla="*/ 2147483646 h 2057"/>
              <a:gd name="T114" fmla="*/ 2147483646 w 1999"/>
              <a:gd name="T115" fmla="*/ 2147483646 h 2057"/>
              <a:gd name="T116" fmla="*/ 2147483646 w 1999"/>
              <a:gd name="T117" fmla="*/ 2147483646 h 2057"/>
              <a:gd name="T118" fmla="*/ 2147483646 w 1999"/>
              <a:gd name="T119" fmla="*/ 2147483646 h 205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999"/>
              <a:gd name="T181" fmla="*/ 0 h 2057"/>
              <a:gd name="T182" fmla="*/ 1999 w 1999"/>
              <a:gd name="T183" fmla="*/ 2057 h 2057"/>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999" h="2057">
                <a:moveTo>
                  <a:pt x="230" y="1472"/>
                </a:moveTo>
                <a:lnTo>
                  <a:pt x="230" y="1472"/>
                </a:lnTo>
                <a:lnTo>
                  <a:pt x="230" y="1452"/>
                </a:lnTo>
                <a:lnTo>
                  <a:pt x="232" y="1401"/>
                </a:lnTo>
                <a:lnTo>
                  <a:pt x="238" y="1322"/>
                </a:lnTo>
                <a:lnTo>
                  <a:pt x="244" y="1273"/>
                </a:lnTo>
                <a:lnTo>
                  <a:pt x="251" y="1219"/>
                </a:lnTo>
                <a:lnTo>
                  <a:pt x="263" y="1160"/>
                </a:lnTo>
                <a:lnTo>
                  <a:pt x="277" y="1098"/>
                </a:lnTo>
                <a:lnTo>
                  <a:pt x="292" y="1034"/>
                </a:lnTo>
                <a:lnTo>
                  <a:pt x="312" y="966"/>
                </a:lnTo>
                <a:lnTo>
                  <a:pt x="337" y="895"/>
                </a:lnTo>
                <a:lnTo>
                  <a:pt x="364" y="823"/>
                </a:lnTo>
                <a:lnTo>
                  <a:pt x="397" y="751"/>
                </a:lnTo>
                <a:lnTo>
                  <a:pt x="417" y="714"/>
                </a:lnTo>
                <a:lnTo>
                  <a:pt x="436" y="677"/>
                </a:lnTo>
                <a:lnTo>
                  <a:pt x="456" y="642"/>
                </a:lnTo>
                <a:lnTo>
                  <a:pt x="479" y="605"/>
                </a:lnTo>
                <a:lnTo>
                  <a:pt x="502" y="570"/>
                </a:lnTo>
                <a:lnTo>
                  <a:pt x="528" y="535"/>
                </a:lnTo>
                <a:lnTo>
                  <a:pt x="555" y="500"/>
                </a:lnTo>
                <a:lnTo>
                  <a:pt x="582" y="467"/>
                </a:lnTo>
                <a:lnTo>
                  <a:pt x="611" y="432"/>
                </a:lnTo>
                <a:lnTo>
                  <a:pt x="643" y="399"/>
                </a:lnTo>
                <a:lnTo>
                  <a:pt x="676" y="368"/>
                </a:lnTo>
                <a:lnTo>
                  <a:pt x="711" y="337"/>
                </a:lnTo>
                <a:lnTo>
                  <a:pt x="748" y="306"/>
                </a:lnTo>
                <a:lnTo>
                  <a:pt x="787" y="276"/>
                </a:lnTo>
                <a:lnTo>
                  <a:pt x="825" y="247"/>
                </a:lnTo>
                <a:lnTo>
                  <a:pt x="868" y="220"/>
                </a:lnTo>
                <a:lnTo>
                  <a:pt x="911" y="195"/>
                </a:lnTo>
                <a:lnTo>
                  <a:pt x="958" y="169"/>
                </a:lnTo>
                <a:lnTo>
                  <a:pt x="1005" y="146"/>
                </a:lnTo>
                <a:lnTo>
                  <a:pt x="1055" y="125"/>
                </a:lnTo>
                <a:lnTo>
                  <a:pt x="1108" y="103"/>
                </a:lnTo>
                <a:lnTo>
                  <a:pt x="1162" y="84"/>
                </a:lnTo>
                <a:lnTo>
                  <a:pt x="1219" y="68"/>
                </a:lnTo>
                <a:lnTo>
                  <a:pt x="1277" y="53"/>
                </a:lnTo>
                <a:lnTo>
                  <a:pt x="1337" y="39"/>
                </a:lnTo>
                <a:lnTo>
                  <a:pt x="1400" y="27"/>
                </a:lnTo>
                <a:lnTo>
                  <a:pt x="1466" y="18"/>
                </a:lnTo>
                <a:lnTo>
                  <a:pt x="1534" y="10"/>
                </a:lnTo>
                <a:lnTo>
                  <a:pt x="1604" y="4"/>
                </a:lnTo>
                <a:lnTo>
                  <a:pt x="1676" y="2"/>
                </a:lnTo>
                <a:lnTo>
                  <a:pt x="1752" y="0"/>
                </a:lnTo>
                <a:lnTo>
                  <a:pt x="1830" y="2"/>
                </a:lnTo>
                <a:lnTo>
                  <a:pt x="1911" y="6"/>
                </a:lnTo>
                <a:lnTo>
                  <a:pt x="1993" y="12"/>
                </a:lnTo>
                <a:lnTo>
                  <a:pt x="1995" y="29"/>
                </a:lnTo>
                <a:lnTo>
                  <a:pt x="1999" y="76"/>
                </a:lnTo>
                <a:lnTo>
                  <a:pt x="1999" y="109"/>
                </a:lnTo>
                <a:lnTo>
                  <a:pt x="1999" y="148"/>
                </a:lnTo>
                <a:lnTo>
                  <a:pt x="1997" y="193"/>
                </a:lnTo>
                <a:lnTo>
                  <a:pt x="1993" y="243"/>
                </a:lnTo>
                <a:lnTo>
                  <a:pt x="1987" y="298"/>
                </a:lnTo>
                <a:lnTo>
                  <a:pt x="1980" y="356"/>
                </a:lnTo>
                <a:lnTo>
                  <a:pt x="1968" y="417"/>
                </a:lnTo>
                <a:lnTo>
                  <a:pt x="1952" y="481"/>
                </a:lnTo>
                <a:lnTo>
                  <a:pt x="1933" y="547"/>
                </a:lnTo>
                <a:lnTo>
                  <a:pt x="1909" y="615"/>
                </a:lnTo>
                <a:lnTo>
                  <a:pt x="1882" y="685"/>
                </a:lnTo>
                <a:lnTo>
                  <a:pt x="1865" y="720"/>
                </a:lnTo>
                <a:lnTo>
                  <a:pt x="1849" y="755"/>
                </a:lnTo>
                <a:lnTo>
                  <a:pt x="1830" y="790"/>
                </a:lnTo>
                <a:lnTo>
                  <a:pt x="1808" y="825"/>
                </a:lnTo>
                <a:lnTo>
                  <a:pt x="1787" y="860"/>
                </a:lnTo>
                <a:lnTo>
                  <a:pt x="1764" y="895"/>
                </a:lnTo>
                <a:lnTo>
                  <a:pt x="1738" y="929"/>
                </a:lnTo>
                <a:lnTo>
                  <a:pt x="1713" y="964"/>
                </a:lnTo>
                <a:lnTo>
                  <a:pt x="1684" y="999"/>
                </a:lnTo>
                <a:lnTo>
                  <a:pt x="1653" y="1032"/>
                </a:lnTo>
                <a:lnTo>
                  <a:pt x="1621" y="1065"/>
                </a:lnTo>
                <a:lnTo>
                  <a:pt x="1588" y="1096"/>
                </a:lnTo>
                <a:lnTo>
                  <a:pt x="1551" y="1129"/>
                </a:lnTo>
                <a:lnTo>
                  <a:pt x="1514" y="1160"/>
                </a:lnTo>
                <a:lnTo>
                  <a:pt x="1474" y="1189"/>
                </a:lnTo>
                <a:lnTo>
                  <a:pt x="1433" y="1220"/>
                </a:lnTo>
                <a:lnTo>
                  <a:pt x="1388" y="1248"/>
                </a:lnTo>
                <a:lnTo>
                  <a:pt x="1341" y="1277"/>
                </a:lnTo>
                <a:lnTo>
                  <a:pt x="1293" y="1302"/>
                </a:lnTo>
                <a:lnTo>
                  <a:pt x="1242" y="1328"/>
                </a:lnTo>
                <a:lnTo>
                  <a:pt x="1187" y="1353"/>
                </a:lnTo>
                <a:lnTo>
                  <a:pt x="1133" y="1376"/>
                </a:lnTo>
                <a:lnTo>
                  <a:pt x="1075" y="1398"/>
                </a:lnTo>
                <a:lnTo>
                  <a:pt x="1014" y="1419"/>
                </a:lnTo>
                <a:lnTo>
                  <a:pt x="950" y="1438"/>
                </a:lnTo>
                <a:lnTo>
                  <a:pt x="884" y="1456"/>
                </a:lnTo>
                <a:lnTo>
                  <a:pt x="816" y="1472"/>
                </a:lnTo>
                <a:lnTo>
                  <a:pt x="744" y="1487"/>
                </a:lnTo>
                <a:lnTo>
                  <a:pt x="670" y="1499"/>
                </a:lnTo>
                <a:lnTo>
                  <a:pt x="592" y="1510"/>
                </a:lnTo>
                <a:lnTo>
                  <a:pt x="512" y="1520"/>
                </a:lnTo>
                <a:lnTo>
                  <a:pt x="430" y="1528"/>
                </a:lnTo>
                <a:lnTo>
                  <a:pt x="345" y="1532"/>
                </a:lnTo>
                <a:lnTo>
                  <a:pt x="255" y="1536"/>
                </a:lnTo>
                <a:lnTo>
                  <a:pt x="230" y="1586"/>
                </a:lnTo>
                <a:lnTo>
                  <a:pt x="203" y="1641"/>
                </a:lnTo>
                <a:lnTo>
                  <a:pt x="172" y="1711"/>
                </a:lnTo>
                <a:lnTo>
                  <a:pt x="156" y="1750"/>
                </a:lnTo>
                <a:lnTo>
                  <a:pt x="142" y="1791"/>
                </a:lnTo>
                <a:lnTo>
                  <a:pt x="127" y="1834"/>
                </a:lnTo>
                <a:lnTo>
                  <a:pt x="115" y="1876"/>
                </a:lnTo>
                <a:lnTo>
                  <a:pt x="103" y="1919"/>
                </a:lnTo>
                <a:lnTo>
                  <a:pt x="96" y="1962"/>
                </a:lnTo>
                <a:lnTo>
                  <a:pt x="92" y="2003"/>
                </a:lnTo>
                <a:lnTo>
                  <a:pt x="90" y="2044"/>
                </a:lnTo>
                <a:lnTo>
                  <a:pt x="0" y="2057"/>
                </a:lnTo>
                <a:lnTo>
                  <a:pt x="18" y="1991"/>
                </a:lnTo>
                <a:lnTo>
                  <a:pt x="39" y="1919"/>
                </a:lnTo>
                <a:lnTo>
                  <a:pt x="66" y="1832"/>
                </a:lnTo>
                <a:lnTo>
                  <a:pt x="101" y="1736"/>
                </a:lnTo>
                <a:lnTo>
                  <a:pt x="119" y="1688"/>
                </a:lnTo>
                <a:lnTo>
                  <a:pt x="140" y="1639"/>
                </a:lnTo>
                <a:lnTo>
                  <a:pt x="162" y="1592"/>
                </a:lnTo>
                <a:lnTo>
                  <a:pt x="183" y="1547"/>
                </a:lnTo>
                <a:lnTo>
                  <a:pt x="207" y="1507"/>
                </a:lnTo>
                <a:lnTo>
                  <a:pt x="230" y="1472"/>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47494B"/>
              </a:solidFill>
              <a:effectLst/>
              <a:uLnTx/>
              <a:uFillTx/>
              <a:latin typeface="Arial" panose="020B0604020202020204"/>
              <a:ea typeface="幼圆" panose="02010509060101010101" charset="-122"/>
              <a:cs typeface="+mn-cs"/>
            </a:endParaRPr>
          </a:p>
        </p:txBody>
      </p:sp>
      <p:grpSp>
        <p:nvGrpSpPr>
          <p:cNvPr id="3" name="组合 2"/>
          <p:cNvGrpSpPr/>
          <p:nvPr/>
        </p:nvGrpSpPr>
        <p:grpSpPr>
          <a:xfrm>
            <a:off x="3069828" y="1695061"/>
            <a:ext cx="855664" cy="571500"/>
            <a:chOff x="3069828" y="1695061"/>
            <a:chExt cx="855664" cy="571500"/>
          </a:xfrm>
        </p:grpSpPr>
        <p:sp>
          <p:nvSpPr>
            <p:cNvPr id="133" name="Freeform 13"/>
            <p:cNvSpPr/>
            <p:nvPr/>
          </p:nvSpPr>
          <p:spPr bwMode="auto">
            <a:xfrm>
              <a:off x="3069828" y="1720064"/>
              <a:ext cx="844550" cy="546497"/>
            </a:xfrm>
            <a:custGeom>
              <a:avLst/>
              <a:gdLst>
                <a:gd name="T0" fmla="*/ 11 w 1518"/>
                <a:gd name="T1" fmla="*/ 1308 h 1310"/>
                <a:gd name="T2" fmla="*/ 97 w 1518"/>
                <a:gd name="T3" fmla="*/ 1168 h 1310"/>
                <a:gd name="T4" fmla="*/ 128 w 1518"/>
                <a:gd name="T5" fmla="*/ 1124 h 1310"/>
                <a:gd name="T6" fmla="*/ 206 w 1518"/>
                <a:gd name="T7" fmla="*/ 1022 h 1310"/>
                <a:gd name="T8" fmla="*/ 290 w 1518"/>
                <a:gd name="T9" fmla="*/ 925 h 1310"/>
                <a:gd name="T10" fmla="*/ 335 w 1518"/>
                <a:gd name="T11" fmla="*/ 876 h 1310"/>
                <a:gd name="T12" fmla="*/ 428 w 1518"/>
                <a:gd name="T13" fmla="*/ 783 h 1310"/>
                <a:gd name="T14" fmla="*/ 525 w 1518"/>
                <a:gd name="T15" fmla="*/ 695 h 1310"/>
                <a:gd name="T16" fmla="*/ 677 w 1518"/>
                <a:gd name="T17" fmla="*/ 567 h 1310"/>
                <a:gd name="T18" fmla="*/ 782 w 1518"/>
                <a:gd name="T19" fmla="*/ 485 h 1310"/>
                <a:gd name="T20" fmla="*/ 998 w 1518"/>
                <a:gd name="T21" fmla="*/ 331 h 1310"/>
                <a:gd name="T22" fmla="*/ 1111 w 1518"/>
                <a:gd name="T23" fmla="*/ 257 h 1310"/>
                <a:gd name="T24" fmla="*/ 1308 w 1518"/>
                <a:gd name="T25" fmla="*/ 141 h 1310"/>
                <a:gd name="T26" fmla="*/ 1510 w 1518"/>
                <a:gd name="T27" fmla="*/ 30 h 1310"/>
                <a:gd name="T28" fmla="*/ 1518 w 1518"/>
                <a:gd name="T29" fmla="*/ 20 h 1310"/>
                <a:gd name="T30" fmla="*/ 1516 w 1518"/>
                <a:gd name="T31" fmla="*/ 8 h 1310"/>
                <a:gd name="T32" fmla="*/ 1508 w 1518"/>
                <a:gd name="T33" fmla="*/ 0 h 1310"/>
                <a:gd name="T34" fmla="*/ 1496 w 1518"/>
                <a:gd name="T35" fmla="*/ 0 h 1310"/>
                <a:gd name="T36" fmla="*/ 1444 w 1518"/>
                <a:gd name="T37" fmla="*/ 26 h 1310"/>
                <a:gd name="T38" fmla="*/ 1343 w 1518"/>
                <a:gd name="T39" fmla="*/ 78 h 1310"/>
                <a:gd name="T40" fmla="*/ 1195 w 1518"/>
                <a:gd name="T41" fmla="*/ 168 h 1310"/>
                <a:gd name="T42" fmla="*/ 1097 w 1518"/>
                <a:gd name="T43" fmla="*/ 228 h 1310"/>
                <a:gd name="T44" fmla="*/ 872 w 1518"/>
                <a:gd name="T45" fmla="*/ 380 h 1310"/>
                <a:gd name="T46" fmla="*/ 658 w 1518"/>
                <a:gd name="T47" fmla="*/ 544 h 1310"/>
                <a:gd name="T48" fmla="*/ 554 w 1518"/>
                <a:gd name="T49" fmla="*/ 629 h 1310"/>
                <a:gd name="T50" fmla="*/ 455 w 1518"/>
                <a:gd name="T51" fmla="*/ 717 h 1310"/>
                <a:gd name="T52" fmla="*/ 360 w 1518"/>
                <a:gd name="T53" fmla="*/ 810 h 1310"/>
                <a:gd name="T54" fmla="*/ 268 w 1518"/>
                <a:gd name="T55" fmla="*/ 906 h 1310"/>
                <a:gd name="T56" fmla="*/ 228 w 1518"/>
                <a:gd name="T57" fmla="*/ 952 h 1310"/>
                <a:gd name="T58" fmla="*/ 150 w 1518"/>
                <a:gd name="T59" fmla="*/ 1050 h 1310"/>
                <a:gd name="T60" fmla="*/ 113 w 1518"/>
                <a:gd name="T61" fmla="*/ 1100 h 1310"/>
                <a:gd name="T62" fmla="*/ 48 w 1518"/>
                <a:gd name="T63" fmla="*/ 1198 h 1310"/>
                <a:gd name="T64" fmla="*/ 21 w 1518"/>
                <a:gd name="T65" fmla="*/ 1248 h 1310"/>
                <a:gd name="T66" fmla="*/ 0 w 1518"/>
                <a:gd name="T67" fmla="*/ 1303 h 1310"/>
                <a:gd name="T68" fmla="*/ 0 w 1518"/>
                <a:gd name="T69" fmla="*/ 1307 h 1310"/>
                <a:gd name="T70" fmla="*/ 8 w 1518"/>
                <a:gd name="T71" fmla="*/ 1310 h 1310"/>
                <a:gd name="T72" fmla="*/ 11 w 1518"/>
                <a:gd name="T73" fmla="*/ 1308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18" h="1310">
                  <a:moveTo>
                    <a:pt x="11" y="1308"/>
                  </a:moveTo>
                  <a:lnTo>
                    <a:pt x="11" y="1308"/>
                  </a:lnTo>
                  <a:lnTo>
                    <a:pt x="68" y="1215"/>
                  </a:lnTo>
                  <a:lnTo>
                    <a:pt x="97" y="1168"/>
                  </a:lnTo>
                  <a:lnTo>
                    <a:pt x="128" y="1124"/>
                  </a:lnTo>
                  <a:lnTo>
                    <a:pt x="128" y="1124"/>
                  </a:lnTo>
                  <a:lnTo>
                    <a:pt x="165" y="1071"/>
                  </a:lnTo>
                  <a:lnTo>
                    <a:pt x="206" y="1022"/>
                  </a:lnTo>
                  <a:lnTo>
                    <a:pt x="247" y="972"/>
                  </a:lnTo>
                  <a:lnTo>
                    <a:pt x="290" y="925"/>
                  </a:lnTo>
                  <a:lnTo>
                    <a:pt x="290" y="925"/>
                  </a:lnTo>
                  <a:lnTo>
                    <a:pt x="335" y="876"/>
                  </a:lnTo>
                  <a:lnTo>
                    <a:pt x="381" y="830"/>
                  </a:lnTo>
                  <a:lnTo>
                    <a:pt x="428" y="783"/>
                  </a:lnTo>
                  <a:lnTo>
                    <a:pt x="477" y="738"/>
                  </a:lnTo>
                  <a:lnTo>
                    <a:pt x="525" y="695"/>
                  </a:lnTo>
                  <a:lnTo>
                    <a:pt x="576" y="651"/>
                  </a:lnTo>
                  <a:lnTo>
                    <a:pt x="677" y="567"/>
                  </a:lnTo>
                  <a:lnTo>
                    <a:pt x="677" y="567"/>
                  </a:lnTo>
                  <a:lnTo>
                    <a:pt x="782" y="485"/>
                  </a:lnTo>
                  <a:lnTo>
                    <a:pt x="889" y="407"/>
                  </a:lnTo>
                  <a:lnTo>
                    <a:pt x="998" y="331"/>
                  </a:lnTo>
                  <a:lnTo>
                    <a:pt x="1111" y="257"/>
                  </a:lnTo>
                  <a:lnTo>
                    <a:pt x="1111" y="257"/>
                  </a:lnTo>
                  <a:lnTo>
                    <a:pt x="1208" y="197"/>
                  </a:lnTo>
                  <a:lnTo>
                    <a:pt x="1308" y="141"/>
                  </a:lnTo>
                  <a:lnTo>
                    <a:pt x="1510" y="30"/>
                  </a:lnTo>
                  <a:lnTo>
                    <a:pt x="1510" y="30"/>
                  </a:lnTo>
                  <a:lnTo>
                    <a:pt x="1514" y="24"/>
                  </a:lnTo>
                  <a:lnTo>
                    <a:pt x="1518" y="20"/>
                  </a:lnTo>
                  <a:lnTo>
                    <a:pt x="1518" y="14"/>
                  </a:lnTo>
                  <a:lnTo>
                    <a:pt x="1516" y="8"/>
                  </a:lnTo>
                  <a:lnTo>
                    <a:pt x="1514" y="4"/>
                  </a:lnTo>
                  <a:lnTo>
                    <a:pt x="1508" y="0"/>
                  </a:lnTo>
                  <a:lnTo>
                    <a:pt x="1502" y="0"/>
                  </a:lnTo>
                  <a:lnTo>
                    <a:pt x="1496" y="0"/>
                  </a:lnTo>
                  <a:lnTo>
                    <a:pt x="1496" y="0"/>
                  </a:lnTo>
                  <a:lnTo>
                    <a:pt x="1444" y="26"/>
                  </a:lnTo>
                  <a:lnTo>
                    <a:pt x="1393" y="51"/>
                  </a:lnTo>
                  <a:lnTo>
                    <a:pt x="1343" y="78"/>
                  </a:lnTo>
                  <a:lnTo>
                    <a:pt x="1292" y="108"/>
                  </a:lnTo>
                  <a:lnTo>
                    <a:pt x="1195" y="168"/>
                  </a:lnTo>
                  <a:lnTo>
                    <a:pt x="1097" y="228"/>
                  </a:lnTo>
                  <a:lnTo>
                    <a:pt x="1097" y="228"/>
                  </a:lnTo>
                  <a:lnTo>
                    <a:pt x="985" y="304"/>
                  </a:lnTo>
                  <a:lnTo>
                    <a:pt x="872" y="380"/>
                  </a:lnTo>
                  <a:lnTo>
                    <a:pt x="763" y="462"/>
                  </a:lnTo>
                  <a:lnTo>
                    <a:pt x="658" y="544"/>
                  </a:lnTo>
                  <a:lnTo>
                    <a:pt x="658" y="544"/>
                  </a:lnTo>
                  <a:lnTo>
                    <a:pt x="554" y="629"/>
                  </a:lnTo>
                  <a:lnTo>
                    <a:pt x="504" y="672"/>
                  </a:lnTo>
                  <a:lnTo>
                    <a:pt x="455" y="717"/>
                  </a:lnTo>
                  <a:lnTo>
                    <a:pt x="407" y="763"/>
                  </a:lnTo>
                  <a:lnTo>
                    <a:pt x="360" y="810"/>
                  </a:lnTo>
                  <a:lnTo>
                    <a:pt x="313" y="857"/>
                  </a:lnTo>
                  <a:lnTo>
                    <a:pt x="268" y="906"/>
                  </a:lnTo>
                  <a:lnTo>
                    <a:pt x="268" y="906"/>
                  </a:lnTo>
                  <a:lnTo>
                    <a:pt x="228" y="952"/>
                  </a:lnTo>
                  <a:lnTo>
                    <a:pt x="187" y="1001"/>
                  </a:lnTo>
                  <a:lnTo>
                    <a:pt x="150" y="1050"/>
                  </a:lnTo>
                  <a:lnTo>
                    <a:pt x="113" y="1100"/>
                  </a:lnTo>
                  <a:lnTo>
                    <a:pt x="113" y="1100"/>
                  </a:lnTo>
                  <a:lnTo>
                    <a:pt x="80" y="1147"/>
                  </a:lnTo>
                  <a:lnTo>
                    <a:pt x="48" y="1198"/>
                  </a:lnTo>
                  <a:lnTo>
                    <a:pt x="35" y="1223"/>
                  </a:lnTo>
                  <a:lnTo>
                    <a:pt x="21" y="1248"/>
                  </a:lnTo>
                  <a:lnTo>
                    <a:pt x="10" y="1275"/>
                  </a:lnTo>
                  <a:lnTo>
                    <a:pt x="0" y="1303"/>
                  </a:lnTo>
                  <a:lnTo>
                    <a:pt x="0" y="1303"/>
                  </a:lnTo>
                  <a:lnTo>
                    <a:pt x="0" y="1307"/>
                  </a:lnTo>
                  <a:lnTo>
                    <a:pt x="4" y="1310"/>
                  </a:lnTo>
                  <a:lnTo>
                    <a:pt x="8" y="1310"/>
                  </a:lnTo>
                  <a:lnTo>
                    <a:pt x="11" y="1308"/>
                  </a:lnTo>
                  <a:lnTo>
                    <a:pt x="11" y="1308"/>
                  </a:lnTo>
                  <a:close/>
                </a:path>
              </a:pathLst>
            </a:custGeom>
            <a:solidFill>
              <a:schemeClr val="accent1">
                <a:lumMod val="75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47494B"/>
                </a:solidFill>
                <a:effectLst/>
                <a:uLnTx/>
                <a:uFillTx/>
                <a:latin typeface="Arial" panose="020B0604020202020204"/>
                <a:ea typeface="幼圆" panose="02010509060101010101" charset="-122"/>
                <a:cs typeface="+mn-cs"/>
              </a:endParaRPr>
            </a:p>
          </p:txBody>
        </p:sp>
        <p:sp>
          <p:nvSpPr>
            <p:cNvPr id="134" name="Freeform 14"/>
            <p:cNvSpPr/>
            <p:nvPr/>
          </p:nvSpPr>
          <p:spPr bwMode="auto">
            <a:xfrm>
              <a:off x="3695304" y="1695061"/>
              <a:ext cx="119063" cy="122635"/>
            </a:xfrm>
            <a:custGeom>
              <a:avLst/>
              <a:gdLst>
                <a:gd name="T0" fmla="*/ 196 w 212"/>
                <a:gd name="T1" fmla="*/ 0 h 294"/>
                <a:gd name="T2" fmla="*/ 196 w 212"/>
                <a:gd name="T3" fmla="*/ 0 h 294"/>
                <a:gd name="T4" fmla="*/ 181 w 212"/>
                <a:gd name="T5" fmla="*/ 14 h 294"/>
                <a:gd name="T6" fmla="*/ 163 w 212"/>
                <a:gd name="T7" fmla="*/ 25 h 294"/>
                <a:gd name="T8" fmla="*/ 150 w 212"/>
                <a:gd name="T9" fmla="*/ 41 h 294"/>
                <a:gd name="T10" fmla="*/ 134 w 212"/>
                <a:gd name="T11" fmla="*/ 57 h 294"/>
                <a:gd name="T12" fmla="*/ 109 w 212"/>
                <a:gd name="T13" fmla="*/ 90 h 294"/>
                <a:gd name="T14" fmla="*/ 85 w 212"/>
                <a:gd name="T15" fmla="*/ 125 h 294"/>
                <a:gd name="T16" fmla="*/ 64 w 212"/>
                <a:gd name="T17" fmla="*/ 162 h 294"/>
                <a:gd name="T18" fmla="*/ 44 w 212"/>
                <a:gd name="T19" fmla="*/ 199 h 294"/>
                <a:gd name="T20" fmla="*/ 23 w 212"/>
                <a:gd name="T21" fmla="*/ 236 h 294"/>
                <a:gd name="T22" fmla="*/ 2 w 212"/>
                <a:gd name="T23" fmla="*/ 271 h 294"/>
                <a:gd name="T24" fmla="*/ 2 w 212"/>
                <a:gd name="T25" fmla="*/ 271 h 294"/>
                <a:gd name="T26" fmla="*/ 0 w 212"/>
                <a:gd name="T27" fmla="*/ 277 h 294"/>
                <a:gd name="T28" fmla="*/ 0 w 212"/>
                <a:gd name="T29" fmla="*/ 282 h 294"/>
                <a:gd name="T30" fmla="*/ 4 w 212"/>
                <a:gd name="T31" fmla="*/ 288 h 294"/>
                <a:gd name="T32" fmla="*/ 7 w 212"/>
                <a:gd name="T33" fmla="*/ 292 h 294"/>
                <a:gd name="T34" fmla="*/ 11 w 212"/>
                <a:gd name="T35" fmla="*/ 294 h 294"/>
                <a:gd name="T36" fmla="*/ 17 w 212"/>
                <a:gd name="T37" fmla="*/ 294 h 294"/>
                <a:gd name="T38" fmla="*/ 23 w 212"/>
                <a:gd name="T39" fmla="*/ 292 h 294"/>
                <a:gd name="T40" fmla="*/ 27 w 212"/>
                <a:gd name="T41" fmla="*/ 288 h 294"/>
                <a:gd name="T42" fmla="*/ 27 w 212"/>
                <a:gd name="T43" fmla="*/ 288 h 294"/>
                <a:gd name="T44" fmla="*/ 48 w 212"/>
                <a:gd name="T45" fmla="*/ 253 h 294"/>
                <a:gd name="T46" fmla="*/ 68 w 212"/>
                <a:gd name="T47" fmla="*/ 216 h 294"/>
                <a:gd name="T48" fmla="*/ 107 w 212"/>
                <a:gd name="T49" fmla="*/ 146 h 294"/>
                <a:gd name="T50" fmla="*/ 130 w 212"/>
                <a:gd name="T51" fmla="*/ 111 h 294"/>
                <a:gd name="T52" fmla="*/ 153 w 212"/>
                <a:gd name="T53" fmla="*/ 78 h 294"/>
                <a:gd name="T54" fmla="*/ 179 w 212"/>
                <a:gd name="T55" fmla="*/ 47 h 294"/>
                <a:gd name="T56" fmla="*/ 208 w 212"/>
                <a:gd name="T57" fmla="*/ 18 h 294"/>
                <a:gd name="T58" fmla="*/ 208 w 212"/>
                <a:gd name="T59" fmla="*/ 18 h 294"/>
                <a:gd name="T60" fmla="*/ 210 w 212"/>
                <a:gd name="T61" fmla="*/ 16 h 294"/>
                <a:gd name="T62" fmla="*/ 212 w 212"/>
                <a:gd name="T63" fmla="*/ 12 h 294"/>
                <a:gd name="T64" fmla="*/ 212 w 212"/>
                <a:gd name="T65" fmla="*/ 8 h 294"/>
                <a:gd name="T66" fmla="*/ 210 w 212"/>
                <a:gd name="T67" fmla="*/ 4 h 294"/>
                <a:gd name="T68" fmla="*/ 208 w 212"/>
                <a:gd name="T69" fmla="*/ 2 h 294"/>
                <a:gd name="T70" fmla="*/ 204 w 212"/>
                <a:gd name="T71" fmla="*/ 0 h 294"/>
                <a:gd name="T72" fmla="*/ 200 w 212"/>
                <a:gd name="T73" fmla="*/ 0 h 294"/>
                <a:gd name="T74" fmla="*/ 196 w 212"/>
                <a:gd name="T75" fmla="*/ 0 h 294"/>
                <a:gd name="T76" fmla="*/ 196 w 212"/>
                <a:gd name="T77" fmla="*/ 0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12" h="294">
                  <a:moveTo>
                    <a:pt x="196" y="0"/>
                  </a:moveTo>
                  <a:lnTo>
                    <a:pt x="196" y="0"/>
                  </a:lnTo>
                  <a:lnTo>
                    <a:pt x="181" y="14"/>
                  </a:lnTo>
                  <a:lnTo>
                    <a:pt x="163" y="25"/>
                  </a:lnTo>
                  <a:lnTo>
                    <a:pt x="150" y="41"/>
                  </a:lnTo>
                  <a:lnTo>
                    <a:pt x="134" y="57"/>
                  </a:lnTo>
                  <a:lnTo>
                    <a:pt x="109" y="90"/>
                  </a:lnTo>
                  <a:lnTo>
                    <a:pt x="85" y="125"/>
                  </a:lnTo>
                  <a:lnTo>
                    <a:pt x="64" y="162"/>
                  </a:lnTo>
                  <a:lnTo>
                    <a:pt x="44" y="199"/>
                  </a:lnTo>
                  <a:lnTo>
                    <a:pt x="23" y="236"/>
                  </a:lnTo>
                  <a:lnTo>
                    <a:pt x="2" y="271"/>
                  </a:lnTo>
                  <a:lnTo>
                    <a:pt x="2" y="271"/>
                  </a:lnTo>
                  <a:lnTo>
                    <a:pt x="0" y="277"/>
                  </a:lnTo>
                  <a:lnTo>
                    <a:pt x="0" y="282"/>
                  </a:lnTo>
                  <a:lnTo>
                    <a:pt x="4" y="288"/>
                  </a:lnTo>
                  <a:lnTo>
                    <a:pt x="7" y="292"/>
                  </a:lnTo>
                  <a:lnTo>
                    <a:pt x="11" y="294"/>
                  </a:lnTo>
                  <a:lnTo>
                    <a:pt x="17" y="294"/>
                  </a:lnTo>
                  <a:lnTo>
                    <a:pt x="23" y="292"/>
                  </a:lnTo>
                  <a:lnTo>
                    <a:pt x="27" y="288"/>
                  </a:lnTo>
                  <a:lnTo>
                    <a:pt x="27" y="288"/>
                  </a:lnTo>
                  <a:lnTo>
                    <a:pt x="48" y="253"/>
                  </a:lnTo>
                  <a:lnTo>
                    <a:pt x="68" y="216"/>
                  </a:lnTo>
                  <a:lnTo>
                    <a:pt x="107" y="146"/>
                  </a:lnTo>
                  <a:lnTo>
                    <a:pt x="130" y="111"/>
                  </a:lnTo>
                  <a:lnTo>
                    <a:pt x="153" y="78"/>
                  </a:lnTo>
                  <a:lnTo>
                    <a:pt x="179" y="47"/>
                  </a:lnTo>
                  <a:lnTo>
                    <a:pt x="208" y="18"/>
                  </a:lnTo>
                  <a:lnTo>
                    <a:pt x="208" y="18"/>
                  </a:lnTo>
                  <a:lnTo>
                    <a:pt x="210" y="16"/>
                  </a:lnTo>
                  <a:lnTo>
                    <a:pt x="212" y="12"/>
                  </a:lnTo>
                  <a:lnTo>
                    <a:pt x="212" y="8"/>
                  </a:lnTo>
                  <a:lnTo>
                    <a:pt x="210" y="4"/>
                  </a:lnTo>
                  <a:lnTo>
                    <a:pt x="208" y="2"/>
                  </a:lnTo>
                  <a:lnTo>
                    <a:pt x="204" y="0"/>
                  </a:lnTo>
                  <a:lnTo>
                    <a:pt x="200" y="0"/>
                  </a:lnTo>
                  <a:lnTo>
                    <a:pt x="196" y="0"/>
                  </a:lnTo>
                  <a:lnTo>
                    <a:pt x="196" y="0"/>
                  </a:lnTo>
                  <a:close/>
                </a:path>
              </a:pathLst>
            </a:custGeom>
            <a:solidFill>
              <a:schemeClr val="accent1">
                <a:lumMod val="75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47494B"/>
                </a:solidFill>
                <a:effectLst/>
                <a:uLnTx/>
                <a:uFillTx/>
                <a:latin typeface="Arial" panose="020B0604020202020204"/>
                <a:ea typeface="幼圆" panose="02010509060101010101" charset="-122"/>
                <a:cs typeface="+mn-cs"/>
              </a:endParaRPr>
            </a:p>
          </p:txBody>
        </p:sp>
        <p:sp>
          <p:nvSpPr>
            <p:cNvPr id="135" name="Freeform 15"/>
            <p:cNvSpPr/>
            <p:nvPr/>
          </p:nvSpPr>
          <p:spPr bwMode="auto">
            <a:xfrm>
              <a:off x="3423842" y="1715302"/>
              <a:ext cx="141287" cy="244078"/>
            </a:xfrm>
            <a:custGeom>
              <a:avLst/>
              <a:gdLst>
                <a:gd name="T0" fmla="*/ 242 w 257"/>
                <a:gd name="T1" fmla="*/ 4 h 584"/>
                <a:gd name="T2" fmla="*/ 242 w 257"/>
                <a:gd name="T3" fmla="*/ 4 h 584"/>
                <a:gd name="T4" fmla="*/ 209 w 257"/>
                <a:gd name="T5" fmla="*/ 70 h 584"/>
                <a:gd name="T6" fmla="*/ 175 w 257"/>
                <a:gd name="T7" fmla="*/ 138 h 584"/>
                <a:gd name="T8" fmla="*/ 113 w 257"/>
                <a:gd name="T9" fmla="*/ 272 h 584"/>
                <a:gd name="T10" fmla="*/ 113 w 257"/>
                <a:gd name="T11" fmla="*/ 272 h 584"/>
                <a:gd name="T12" fmla="*/ 80 w 257"/>
                <a:gd name="T13" fmla="*/ 344 h 584"/>
                <a:gd name="T14" fmla="*/ 51 w 257"/>
                <a:gd name="T15" fmla="*/ 416 h 584"/>
                <a:gd name="T16" fmla="*/ 24 w 257"/>
                <a:gd name="T17" fmla="*/ 488 h 584"/>
                <a:gd name="T18" fmla="*/ 12 w 257"/>
                <a:gd name="T19" fmla="*/ 525 h 584"/>
                <a:gd name="T20" fmla="*/ 2 w 257"/>
                <a:gd name="T21" fmla="*/ 564 h 584"/>
                <a:gd name="T22" fmla="*/ 2 w 257"/>
                <a:gd name="T23" fmla="*/ 564 h 584"/>
                <a:gd name="T24" fmla="*/ 0 w 257"/>
                <a:gd name="T25" fmla="*/ 570 h 584"/>
                <a:gd name="T26" fmla="*/ 2 w 257"/>
                <a:gd name="T27" fmla="*/ 576 h 584"/>
                <a:gd name="T28" fmla="*/ 6 w 257"/>
                <a:gd name="T29" fmla="*/ 580 h 584"/>
                <a:gd name="T30" fmla="*/ 12 w 257"/>
                <a:gd name="T31" fmla="*/ 582 h 584"/>
                <a:gd name="T32" fmla="*/ 18 w 257"/>
                <a:gd name="T33" fmla="*/ 584 h 584"/>
                <a:gd name="T34" fmla="*/ 22 w 257"/>
                <a:gd name="T35" fmla="*/ 582 h 584"/>
                <a:gd name="T36" fmla="*/ 26 w 257"/>
                <a:gd name="T37" fmla="*/ 580 h 584"/>
                <a:gd name="T38" fmla="*/ 29 w 257"/>
                <a:gd name="T39" fmla="*/ 574 h 584"/>
                <a:gd name="T40" fmla="*/ 29 w 257"/>
                <a:gd name="T41" fmla="*/ 574 h 584"/>
                <a:gd name="T42" fmla="*/ 39 w 257"/>
                <a:gd name="T43" fmla="*/ 537 h 584"/>
                <a:gd name="T44" fmla="*/ 51 w 257"/>
                <a:gd name="T45" fmla="*/ 502 h 584"/>
                <a:gd name="T46" fmla="*/ 76 w 257"/>
                <a:gd name="T47" fmla="*/ 432 h 584"/>
                <a:gd name="T48" fmla="*/ 103 w 257"/>
                <a:gd name="T49" fmla="*/ 364 h 584"/>
                <a:gd name="T50" fmla="*/ 135 w 257"/>
                <a:gd name="T51" fmla="*/ 296 h 584"/>
                <a:gd name="T52" fmla="*/ 135 w 257"/>
                <a:gd name="T53" fmla="*/ 296 h 584"/>
                <a:gd name="T54" fmla="*/ 168 w 257"/>
                <a:gd name="T55" fmla="*/ 226 h 584"/>
                <a:gd name="T56" fmla="*/ 201 w 257"/>
                <a:gd name="T57" fmla="*/ 156 h 584"/>
                <a:gd name="T58" fmla="*/ 216 w 257"/>
                <a:gd name="T59" fmla="*/ 120 h 584"/>
                <a:gd name="T60" fmla="*/ 232 w 257"/>
                <a:gd name="T61" fmla="*/ 84 h 584"/>
                <a:gd name="T62" fmla="*/ 245 w 257"/>
                <a:gd name="T63" fmla="*/ 48 h 584"/>
                <a:gd name="T64" fmla="*/ 257 w 257"/>
                <a:gd name="T65" fmla="*/ 11 h 584"/>
                <a:gd name="T66" fmla="*/ 257 w 257"/>
                <a:gd name="T67" fmla="*/ 11 h 584"/>
                <a:gd name="T68" fmla="*/ 255 w 257"/>
                <a:gd name="T69" fmla="*/ 6 h 584"/>
                <a:gd name="T70" fmla="*/ 251 w 257"/>
                <a:gd name="T71" fmla="*/ 2 h 584"/>
                <a:gd name="T72" fmla="*/ 247 w 257"/>
                <a:gd name="T73" fmla="*/ 0 h 584"/>
                <a:gd name="T74" fmla="*/ 244 w 257"/>
                <a:gd name="T75" fmla="*/ 2 h 584"/>
                <a:gd name="T76" fmla="*/ 242 w 257"/>
                <a:gd name="T77" fmla="*/ 4 h 584"/>
                <a:gd name="T78" fmla="*/ 242 w 257"/>
                <a:gd name="T79" fmla="*/ 4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57" h="584">
                  <a:moveTo>
                    <a:pt x="242" y="4"/>
                  </a:moveTo>
                  <a:lnTo>
                    <a:pt x="242" y="4"/>
                  </a:lnTo>
                  <a:lnTo>
                    <a:pt x="209" y="70"/>
                  </a:lnTo>
                  <a:lnTo>
                    <a:pt x="175" y="138"/>
                  </a:lnTo>
                  <a:lnTo>
                    <a:pt x="113" y="272"/>
                  </a:lnTo>
                  <a:lnTo>
                    <a:pt x="113" y="272"/>
                  </a:lnTo>
                  <a:lnTo>
                    <a:pt x="80" y="344"/>
                  </a:lnTo>
                  <a:lnTo>
                    <a:pt x="51" y="416"/>
                  </a:lnTo>
                  <a:lnTo>
                    <a:pt x="24" y="488"/>
                  </a:lnTo>
                  <a:lnTo>
                    <a:pt x="12" y="525"/>
                  </a:lnTo>
                  <a:lnTo>
                    <a:pt x="2" y="564"/>
                  </a:lnTo>
                  <a:lnTo>
                    <a:pt x="2" y="564"/>
                  </a:lnTo>
                  <a:lnTo>
                    <a:pt x="0" y="570"/>
                  </a:lnTo>
                  <a:lnTo>
                    <a:pt x="2" y="576"/>
                  </a:lnTo>
                  <a:lnTo>
                    <a:pt x="6" y="580"/>
                  </a:lnTo>
                  <a:lnTo>
                    <a:pt x="12" y="582"/>
                  </a:lnTo>
                  <a:lnTo>
                    <a:pt x="18" y="584"/>
                  </a:lnTo>
                  <a:lnTo>
                    <a:pt x="22" y="582"/>
                  </a:lnTo>
                  <a:lnTo>
                    <a:pt x="26" y="580"/>
                  </a:lnTo>
                  <a:lnTo>
                    <a:pt x="29" y="574"/>
                  </a:lnTo>
                  <a:lnTo>
                    <a:pt x="29" y="574"/>
                  </a:lnTo>
                  <a:lnTo>
                    <a:pt x="39" y="537"/>
                  </a:lnTo>
                  <a:lnTo>
                    <a:pt x="51" y="502"/>
                  </a:lnTo>
                  <a:lnTo>
                    <a:pt x="76" y="432"/>
                  </a:lnTo>
                  <a:lnTo>
                    <a:pt x="103" y="364"/>
                  </a:lnTo>
                  <a:lnTo>
                    <a:pt x="135" y="296"/>
                  </a:lnTo>
                  <a:lnTo>
                    <a:pt x="135" y="296"/>
                  </a:lnTo>
                  <a:lnTo>
                    <a:pt x="168" y="226"/>
                  </a:lnTo>
                  <a:lnTo>
                    <a:pt x="201" y="156"/>
                  </a:lnTo>
                  <a:lnTo>
                    <a:pt x="216" y="120"/>
                  </a:lnTo>
                  <a:lnTo>
                    <a:pt x="232" y="84"/>
                  </a:lnTo>
                  <a:lnTo>
                    <a:pt x="245" y="48"/>
                  </a:lnTo>
                  <a:lnTo>
                    <a:pt x="257" y="11"/>
                  </a:lnTo>
                  <a:lnTo>
                    <a:pt x="257" y="11"/>
                  </a:lnTo>
                  <a:lnTo>
                    <a:pt x="255" y="6"/>
                  </a:lnTo>
                  <a:lnTo>
                    <a:pt x="251" y="2"/>
                  </a:lnTo>
                  <a:lnTo>
                    <a:pt x="247" y="0"/>
                  </a:lnTo>
                  <a:lnTo>
                    <a:pt x="244" y="2"/>
                  </a:lnTo>
                  <a:lnTo>
                    <a:pt x="242" y="4"/>
                  </a:lnTo>
                  <a:lnTo>
                    <a:pt x="242" y="4"/>
                  </a:lnTo>
                  <a:close/>
                </a:path>
              </a:pathLst>
            </a:custGeom>
            <a:solidFill>
              <a:schemeClr val="accent1">
                <a:lumMod val="75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47494B"/>
                </a:solidFill>
                <a:effectLst/>
                <a:uLnTx/>
                <a:uFillTx/>
                <a:latin typeface="Arial" panose="020B0604020202020204"/>
                <a:ea typeface="幼圆" panose="02010509060101010101" charset="-122"/>
                <a:cs typeface="+mn-cs"/>
              </a:endParaRPr>
            </a:p>
          </p:txBody>
        </p:sp>
        <p:sp>
          <p:nvSpPr>
            <p:cNvPr id="136" name="Freeform 16"/>
            <p:cNvSpPr/>
            <p:nvPr/>
          </p:nvSpPr>
          <p:spPr bwMode="auto">
            <a:xfrm>
              <a:off x="3176191" y="1798645"/>
              <a:ext cx="188912" cy="340519"/>
            </a:xfrm>
            <a:custGeom>
              <a:avLst/>
              <a:gdLst>
                <a:gd name="T0" fmla="*/ 325 w 338"/>
                <a:gd name="T1" fmla="*/ 0 h 816"/>
                <a:gd name="T2" fmla="*/ 325 w 338"/>
                <a:gd name="T3" fmla="*/ 0 h 816"/>
                <a:gd name="T4" fmla="*/ 305 w 338"/>
                <a:gd name="T5" fmla="*/ 18 h 816"/>
                <a:gd name="T6" fmla="*/ 286 w 338"/>
                <a:gd name="T7" fmla="*/ 35 h 816"/>
                <a:gd name="T8" fmla="*/ 268 w 338"/>
                <a:gd name="T9" fmla="*/ 55 h 816"/>
                <a:gd name="T10" fmla="*/ 251 w 338"/>
                <a:gd name="T11" fmla="*/ 76 h 816"/>
                <a:gd name="T12" fmla="*/ 235 w 338"/>
                <a:gd name="T13" fmla="*/ 98 h 816"/>
                <a:gd name="T14" fmla="*/ 219 w 338"/>
                <a:gd name="T15" fmla="*/ 121 h 816"/>
                <a:gd name="T16" fmla="*/ 192 w 338"/>
                <a:gd name="T17" fmla="*/ 170 h 816"/>
                <a:gd name="T18" fmla="*/ 169 w 338"/>
                <a:gd name="T19" fmla="*/ 218 h 816"/>
                <a:gd name="T20" fmla="*/ 146 w 338"/>
                <a:gd name="T21" fmla="*/ 269 h 816"/>
                <a:gd name="T22" fmla="*/ 126 w 338"/>
                <a:gd name="T23" fmla="*/ 319 h 816"/>
                <a:gd name="T24" fmla="*/ 109 w 338"/>
                <a:gd name="T25" fmla="*/ 366 h 816"/>
                <a:gd name="T26" fmla="*/ 109 w 338"/>
                <a:gd name="T27" fmla="*/ 366 h 816"/>
                <a:gd name="T28" fmla="*/ 89 w 338"/>
                <a:gd name="T29" fmla="*/ 419 h 816"/>
                <a:gd name="T30" fmla="*/ 72 w 338"/>
                <a:gd name="T31" fmla="*/ 471 h 816"/>
                <a:gd name="T32" fmla="*/ 54 w 338"/>
                <a:gd name="T33" fmla="*/ 526 h 816"/>
                <a:gd name="T34" fmla="*/ 40 w 338"/>
                <a:gd name="T35" fmla="*/ 580 h 816"/>
                <a:gd name="T36" fmla="*/ 27 w 338"/>
                <a:gd name="T37" fmla="*/ 635 h 816"/>
                <a:gd name="T38" fmla="*/ 15 w 338"/>
                <a:gd name="T39" fmla="*/ 689 h 816"/>
                <a:gd name="T40" fmla="*/ 7 w 338"/>
                <a:gd name="T41" fmla="*/ 744 h 816"/>
                <a:gd name="T42" fmla="*/ 0 w 338"/>
                <a:gd name="T43" fmla="*/ 800 h 816"/>
                <a:gd name="T44" fmla="*/ 0 w 338"/>
                <a:gd name="T45" fmla="*/ 800 h 816"/>
                <a:gd name="T46" fmla="*/ 0 w 338"/>
                <a:gd name="T47" fmla="*/ 806 h 816"/>
                <a:gd name="T48" fmla="*/ 3 w 338"/>
                <a:gd name="T49" fmla="*/ 812 h 816"/>
                <a:gd name="T50" fmla="*/ 7 w 338"/>
                <a:gd name="T51" fmla="*/ 814 h 816"/>
                <a:gd name="T52" fmla="*/ 13 w 338"/>
                <a:gd name="T53" fmla="*/ 816 h 816"/>
                <a:gd name="T54" fmla="*/ 19 w 338"/>
                <a:gd name="T55" fmla="*/ 816 h 816"/>
                <a:gd name="T56" fmla="*/ 25 w 338"/>
                <a:gd name="T57" fmla="*/ 814 h 816"/>
                <a:gd name="T58" fmla="*/ 29 w 338"/>
                <a:gd name="T59" fmla="*/ 808 h 816"/>
                <a:gd name="T60" fmla="*/ 31 w 338"/>
                <a:gd name="T61" fmla="*/ 802 h 816"/>
                <a:gd name="T62" fmla="*/ 31 w 338"/>
                <a:gd name="T63" fmla="*/ 802 h 816"/>
                <a:gd name="T64" fmla="*/ 37 w 338"/>
                <a:gd name="T65" fmla="*/ 750 h 816"/>
                <a:gd name="T66" fmla="*/ 46 w 338"/>
                <a:gd name="T67" fmla="*/ 697 h 816"/>
                <a:gd name="T68" fmla="*/ 56 w 338"/>
                <a:gd name="T69" fmla="*/ 645 h 816"/>
                <a:gd name="T70" fmla="*/ 70 w 338"/>
                <a:gd name="T71" fmla="*/ 592 h 816"/>
                <a:gd name="T72" fmla="*/ 83 w 338"/>
                <a:gd name="T73" fmla="*/ 541 h 816"/>
                <a:gd name="T74" fmla="*/ 99 w 338"/>
                <a:gd name="T75" fmla="*/ 489 h 816"/>
                <a:gd name="T76" fmla="*/ 114 w 338"/>
                <a:gd name="T77" fmla="*/ 438 h 816"/>
                <a:gd name="T78" fmla="*/ 132 w 338"/>
                <a:gd name="T79" fmla="*/ 388 h 816"/>
                <a:gd name="T80" fmla="*/ 132 w 338"/>
                <a:gd name="T81" fmla="*/ 388 h 816"/>
                <a:gd name="T82" fmla="*/ 151 w 338"/>
                <a:gd name="T83" fmla="*/ 337 h 816"/>
                <a:gd name="T84" fmla="*/ 171 w 338"/>
                <a:gd name="T85" fmla="*/ 286 h 816"/>
                <a:gd name="T86" fmla="*/ 192 w 338"/>
                <a:gd name="T87" fmla="*/ 238 h 816"/>
                <a:gd name="T88" fmla="*/ 218 w 338"/>
                <a:gd name="T89" fmla="*/ 189 h 816"/>
                <a:gd name="T90" fmla="*/ 243 w 338"/>
                <a:gd name="T91" fmla="*/ 142 h 816"/>
                <a:gd name="T92" fmla="*/ 272 w 338"/>
                <a:gd name="T93" fmla="*/ 98 h 816"/>
                <a:gd name="T94" fmla="*/ 301 w 338"/>
                <a:gd name="T95" fmla="*/ 53 h 816"/>
                <a:gd name="T96" fmla="*/ 336 w 338"/>
                <a:gd name="T97" fmla="*/ 10 h 816"/>
                <a:gd name="T98" fmla="*/ 336 w 338"/>
                <a:gd name="T99" fmla="*/ 10 h 816"/>
                <a:gd name="T100" fmla="*/ 338 w 338"/>
                <a:gd name="T101" fmla="*/ 8 h 816"/>
                <a:gd name="T102" fmla="*/ 338 w 338"/>
                <a:gd name="T103" fmla="*/ 6 h 816"/>
                <a:gd name="T104" fmla="*/ 334 w 338"/>
                <a:gd name="T105" fmla="*/ 2 h 816"/>
                <a:gd name="T106" fmla="*/ 330 w 338"/>
                <a:gd name="T107" fmla="*/ 0 h 816"/>
                <a:gd name="T108" fmla="*/ 325 w 338"/>
                <a:gd name="T109" fmla="*/ 0 h 816"/>
                <a:gd name="T110" fmla="*/ 325 w 338"/>
                <a:gd name="T111" fmla="*/ 0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38" h="816">
                  <a:moveTo>
                    <a:pt x="325" y="0"/>
                  </a:moveTo>
                  <a:lnTo>
                    <a:pt x="325" y="0"/>
                  </a:lnTo>
                  <a:lnTo>
                    <a:pt x="305" y="18"/>
                  </a:lnTo>
                  <a:lnTo>
                    <a:pt x="286" y="35"/>
                  </a:lnTo>
                  <a:lnTo>
                    <a:pt x="268" y="55"/>
                  </a:lnTo>
                  <a:lnTo>
                    <a:pt x="251" y="76"/>
                  </a:lnTo>
                  <a:lnTo>
                    <a:pt x="235" y="98"/>
                  </a:lnTo>
                  <a:lnTo>
                    <a:pt x="219" y="121"/>
                  </a:lnTo>
                  <a:lnTo>
                    <a:pt x="192" y="170"/>
                  </a:lnTo>
                  <a:lnTo>
                    <a:pt x="169" y="218"/>
                  </a:lnTo>
                  <a:lnTo>
                    <a:pt x="146" y="269"/>
                  </a:lnTo>
                  <a:lnTo>
                    <a:pt x="126" y="319"/>
                  </a:lnTo>
                  <a:lnTo>
                    <a:pt x="109" y="366"/>
                  </a:lnTo>
                  <a:lnTo>
                    <a:pt x="109" y="366"/>
                  </a:lnTo>
                  <a:lnTo>
                    <a:pt x="89" y="419"/>
                  </a:lnTo>
                  <a:lnTo>
                    <a:pt x="72" y="471"/>
                  </a:lnTo>
                  <a:lnTo>
                    <a:pt x="54" y="526"/>
                  </a:lnTo>
                  <a:lnTo>
                    <a:pt x="40" y="580"/>
                  </a:lnTo>
                  <a:lnTo>
                    <a:pt x="27" y="635"/>
                  </a:lnTo>
                  <a:lnTo>
                    <a:pt x="15" y="689"/>
                  </a:lnTo>
                  <a:lnTo>
                    <a:pt x="7" y="744"/>
                  </a:lnTo>
                  <a:lnTo>
                    <a:pt x="0" y="800"/>
                  </a:lnTo>
                  <a:lnTo>
                    <a:pt x="0" y="800"/>
                  </a:lnTo>
                  <a:lnTo>
                    <a:pt x="0" y="806"/>
                  </a:lnTo>
                  <a:lnTo>
                    <a:pt x="3" y="812"/>
                  </a:lnTo>
                  <a:lnTo>
                    <a:pt x="7" y="814"/>
                  </a:lnTo>
                  <a:lnTo>
                    <a:pt x="13" y="816"/>
                  </a:lnTo>
                  <a:lnTo>
                    <a:pt x="19" y="816"/>
                  </a:lnTo>
                  <a:lnTo>
                    <a:pt x="25" y="814"/>
                  </a:lnTo>
                  <a:lnTo>
                    <a:pt x="29" y="808"/>
                  </a:lnTo>
                  <a:lnTo>
                    <a:pt x="31" y="802"/>
                  </a:lnTo>
                  <a:lnTo>
                    <a:pt x="31" y="802"/>
                  </a:lnTo>
                  <a:lnTo>
                    <a:pt x="37" y="750"/>
                  </a:lnTo>
                  <a:lnTo>
                    <a:pt x="46" y="697"/>
                  </a:lnTo>
                  <a:lnTo>
                    <a:pt x="56" y="645"/>
                  </a:lnTo>
                  <a:lnTo>
                    <a:pt x="70" y="592"/>
                  </a:lnTo>
                  <a:lnTo>
                    <a:pt x="83" y="541"/>
                  </a:lnTo>
                  <a:lnTo>
                    <a:pt x="99" y="489"/>
                  </a:lnTo>
                  <a:lnTo>
                    <a:pt x="114" y="438"/>
                  </a:lnTo>
                  <a:lnTo>
                    <a:pt x="132" y="388"/>
                  </a:lnTo>
                  <a:lnTo>
                    <a:pt x="132" y="388"/>
                  </a:lnTo>
                  <a:lnTo>
                    <a:pt x="151" y="337"/>
                  </a:lnTo>
                  <a:lnTo>
                    <a:pt x="171" y="286"/>
                  </a:lnTo>
                  <a:lnTo>
                    <a:pt x="192" y="238"/>
                  </a:lnTo>
                  <a:lnTo>
                    <a:pt x="218" y="189"/>
                  </a:lnTo>
                  <a:lnTo>
                    <a:pt x="243" y="142"/>
                  </a:lnTo>
                  <a:lnTo>
                    <a:pt x="272" y="98"/>
                  </a:lnTo>
                  <a:lnTo>
                    <a:pt x="301" y="53"/>
                  </a:lnTo>
                  <a:lnTo>
                    <a:pt x="336" y="10"/>
                  </a:lnTo>
                  <a:lnTo>
                    <a:pt x="336" y="10"/>
                  </a:lnTo>
                  <a:lnTo>
                    <a:pt x="338" y="8"/>
                  </a:lnTo>
                  <a:lnTo>
                    <a:pt x="338" y="6"/>
                  </a:lnTo>
                  <a:lnTo>
                    <a:pt x="334" y="2"/>
                  </a:lnTo>
                  <a:lnTo>
                    <a:pt x="330" y="0"/>
                  </a:lnTo>
                  <a:lnTo>
                    <a:pt x="325" y="0"/>
                  </a:lnTo>
                  <a:lnTo>
                    <a:pt x="325" y="0"/>
                  </a:lnTo>
                  <a:close/>
                </a:path>
              </a:pathLst>
            </a:custGeom>
            <a:solidFill>
              <a:schemeClr val="accent1">
                <a:lumMod val="75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47494B"/>
                </a:solidFill>
                <a:effectLst/>
                <a:uLnTx/>
                <a:uFillTx/>
                <a:latin typeface="Arial" panose="020B0604020202020204"/>
                <a:ea typeface="幼圆" panose="02010509060101010101" charset="-122"/>
                <a:cs typeface="+mn-cs"/>
              </a:endParaRPr>
            </a:p>
          </p:txBody>
        </p:sp>
        <p:sp>
          <p:nvSpPr>
            <p:cNvPr id="137" name="Freeform 17"/>
            <p:cNvSpPr/>
            <p:nvPr/>
          </p:nvSpPr>
          <p:spPr bwMode="auto">
            <a:xfrm>
              <a:off x="3104753" y="2114161"/>
              <a:ext cx="476250" cy="103585"/>
            </a:xfrm>
            <a:custGeom>
              <a:avLst/>
              <a:gdLst>
                <a:gd name="T0" fmla="*/ 4 w 854"/>
                <a:gd name="T1" fmla="*/ 250 h 250"/>
                <a:gd name="T2" fmla="*/ 4 w 854"/>
                <a:gd name="T3" fmla="*/ 250 h 250"/>
                <a:gd name="T4" fmla="*/ 14 w 854"/>
                <a:gd name="T5" fmla="*/ 250 h 250"/>
                <a:gd name="T6" fmla="*/ 25 w 854"/>
                <a:gd name="T7" fmla="*/ 250 h 250"/>
                <a:gd name="T8" fmla="*/ 49 w 854"/>
                <a:gd name="T9" fmla="*/ 248 h 250"/>
                <a:gd name="T10" fmla="*/ 95 w 854"/>
                <a:gd name="T11" fmla="*/ 238 h 250"/>
                <a:gd name="T12" fmla="*/ 95 w 854"/>
                <a:gd name="T13" fmla="*/ 238 h 250"/>
                <a:gd name="T14" fmla="*/ 212 w 854"/>
                <a:gd name="T15" fmla="*/ 215 h 250"/>
                <a:gd name="T16" fmla="*/ 212 w 854"/>
                <a:gd name="T17" fmla="*/ 215 h 250"/>
                <a:gd name="T18" fmla="*/ 331 w 854"/>
                <a:gd name="T19" fmla="*/ 189 h 250"/>
                <a:gd name="T20" fmla="*/ 448 w 854"/>
                <a:gd name="T21" fmla="*/ 162 h 250"/>
                <a:gd name="T22" fmla="*/ 448 w 854"/>
                <a:gd name="T23" fmla="*/ 162 h 250"/>
                <a:gd name="T24" fmla="*/ 559 w 854"/>
                <a:gd name="T25" fmla="*/ 133 h 250"/>
                <a:gd name="T26" fmla="*/ 613 w 854"/>
                <a:gd name="T27" fmla="*/ 115 h 250"/>
                <a:gd name="T28" fmla="*/ 670 w 854"/>
                <a:gd name="T29" fmla="*/ 98 h 250"/>
                <a:gd name="T30" fmla="*/ 670 w 854"/>
                <a:gd name="T31" fmla="*/ 98 h 250"/>
                <a:gd name="T32" fmla="*/ 718 w 854"/>
                <a:gd name="T33" fmla="*/ 80 h 250"/>
                <a:gd name="T34" fmla="*/ 769 w 854"/>
                <a:gd name="T35" fmla="*/ 63 h 250"/>
                <a:gd name="T36" fmla="*/ 769 w 854"/>
                <a:gd name="T37" fmla="*/ 63 h 250"/>
                <a:gd name="T38" fmla="*/ 790 w 854"/>
                <a:gd name="T39" fmla="*/ 53 h 250"/>
                <a:gd name="T40" fmla="*/ 816 w 854"/>
                <a:gd name="T41" fmla="*/ 45 h 250"/>
                <a:gd name="T42" fmla="*/ 825 w 854"/>
                <a:gd name="T43" fmla="*/ 39 h 250"/>
                <a:gd name="T44" fmla="*/ 837 w 854"/>
                <a:gd name="T45" fmla="*/ 34 h 250"/>
                <a:gd name="T46" fmla="*/ 845 w 854"/>
                <a:gd name="T47" fmla="*/ 26 h 250"/>
                <a:gd name="T48" fmla="*/ 853 w 854"/>
                <a:gd name="T49" fmla="*/ 16 h 250"/>
                <a:gd name="T50" fmla="*/ 853 w 854"/>
                <a:gd name="T51" fmla="*/ 16 h 250"/>
                <a:gd name="T52" fmla="*/ 854 w 854"/>
                <a:gd name="T53" fmla="*/ 12 h 250"/>
                <a:gd name="T54" fmla="*/ 853 w 854"/>
                <a:gd name="T55" fmla="*/ 6 h 250"/>
                <a:gd name="T56" fmla="*/ 851 w 854"/>
                <a:gd name="T57" fmla="*/ 2 h 250"/>
                <a:gd name="T58" fmla="*/ 845 w 854"/>
                <a:gd name="T59" fmla="*/ 0 h 250"/>
                <a:gd name="T60" fmla="*/ 845 w 854"/>
                <a:gd name="T61" fmla="*/ 0 h 250"/>
                <a:gd name="T62" fmla="*/ 835 w 854"/>
                <a:gd name="T63" fmla="*/ 0 h 250"/>
                <a:gd name="T64" fmla="*/ 825 w 854"/>
                <a:gd name="T65" fmla="*/ 2 h 250"/>
                <a:gd name="T66" fmla="*/ 804 w 854"/>
                <a:gd name="T67" fmla="*/ 10 h 250"/>
                <a:gd name="T68" fmla="*/ 767 w 854"/>
                <a:gd name="T69" fmla="*/ 30 h 250"/>
                <a:gd name="T70" fmla="*/ 767 w 854"/>
                <a:gd name="T71" fmla="*/ 30 h 250"/>
                <a:gd name="T72" fmla="*/ 716 w 854"/>
                <a:gd name="T73" fmla="*/ 49 h 250"/>
                <a:gd name="T74" fmla="*/ 668 w 854"/>
                <a:gd name="T75" fmla="*/ 67 h 250"/>
                <a:gd name="T76" fmla="*/ 668 w 854"/>
                <a:gd name="T77" fmla="*/ 67 h 250"/>
                <a:gd name="T78" fmla="*/ 609 w 854"/>
                <a:gd name="T79" fmla="*/ 86 h 250"/>
                <a:gd name="T80" fmla="*/ 549 w 854"/>
                <a:gd name="T81" fmla="*/ 104 h 250"/>
                <a:gd name="T82" fmla="*/ 430 w 854"/>
                <a:gd name="T83" fmla="*/ 135 h 250"/>
                <a:gd name="T84" fmla="*/ 430 w 854"/>
                <a:gd name="T85" fmla="*/ 135 h 250"/>
                <a:gd name="T86" fmla="*/ 313 w 854"/>
                <a:gd name="T87" fmla="*/ 162 h 250"/>
                <a:gd name="T88" fmla="*/ 197 w 854"/>
                <a:gd name="T89" fmla="*/ 187 h 250"/>
                <a:gd name="T90" fmla="*/ 197 w 854"/>
                <a:gd name="T91" fmla="*/ 187 h 250"/>
                <a:gd name="T92" fmla="*/ 90 w 854"/>
                <a:gd name="T93" fmla="*/ 213 h 250"/>
                <a:gd name="T94" fmla="*/ 90 w 854"/>
                <a:gd name="T95" fmla="*/ 213 h 250"/>
                <a:gd name="T96" fmla="*/ 45 w 854"/>
                <a:gd name="T97" fmla="*/ 222 h 250"/>
                <a:gd name="T98" fmla="*/ 22 w 854"/>
                <a:gd name="T99" fmla="*/ 230 h 250"/>
                <a:gd name="T100" fmla="*/ 10 w 854"/>
                <a:gd name="T101" fmla="*/ 236 h 250"/>
                <a:gd name="T102" fmla="*/ 0 w 854"/>
                <a:gd name="T103" fmla="*/ 242 h 250"/>
                <a:gd name="T104" fmla="*/ 0 w 854"/>
                <a:gd name="T105" fmla="*/ 242 h 250"/>
                <a:gd name="T106" fmla="*/ 0 w 854"/>
                <a:gd name="T107" fmla="*/ 244 h 250"/>
                <a:gd name="T108" fmla="*/ 0 w 854"/>
                <a:gd name="T109" fmla="*/ 246 h 250"/>
                <a:gd name="T110" fmla="*/ 0 w 854"/>
                <a:gd name="T111" fmla="*/ 248 h 250"/>
                <a:gd name="T112" fmla="*/ 4 w 854"/>
                <a:gd name="T113" fmla="*/ 250 h 250"/>
                <a:gd name="T114" fmla="*/ 4 w 854"/>
                <a:gd name="T115" fmla="*/ 250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54" h="250">
                  <a:moveTo>
                    <a:pt x="4" y="250"/>
                  </a:moveTo>
                  <a:lnTo>
                    <a:pt x="4" y="250"/>
                  </a:lnTo>
                  <a:lnTo>
                    <a:pt x="14" y="250"/>
                  </a:lnTo>
                  <a:lnTo>
                    <a:pt x="25" y="250"/>
                  </a:lnTo>
                  <a:lnTo>
                    <a:pt x="49" y="248"/>
                  </a:lnTo>
                  <a:lnTo>
                    <a:pt x="95" y="238"/>
                  </a:lnTo>
                  <a:lnTo>
                    <a:pt x="95" y="238"/>
                  </a:lnTo>
                  <a:lnTo>
                    <a:pt x="212" y="215"/>
                  </a:lnTo>
                  <a:lnTo>
                    <a:pt x="212" y="215"/>
                  </a:lnTo>
                  <a:lnTo>
                    <a:pt x="331" y="189"/>
                  </a:lnTo>
                  <a:lnTo>
                    <a:pt x="448" y="162"/>
                  </a:lnTo>
                  <a:lnTo>
                    <a:pt x="448" y="162"/>
                  </a:lnTo>
                  <a:lnTo>
                    <a:pt x="559" y="133"/>
                  </a:lnTo>
                  <a:lnTo>
                    <a:pt x="613" y="115"/>
                  </a:lnTo>
                  <a:lnTo>
                    <a:pt x="670" y="98"/>
                  </a:lnTo>
                  <a:lnTo>
                    <a:pt x="670" y="98"/>
                  </a:lnTo>
                  <a:lnTo>
                    <a:pt x="718" y="80"/>
                  </a:lnTo>
                  <a:lnTo>
                    <a:pt x="769" y="63"/>
                  </a:lnTo>
                  <a:lnTo>
                    <a:pt x="769" y="63"/>
                  </a:lnTo>
                  <a:lnTo>
                    <a:pt x="790" y="53"/>
                  </a:lnTo>
                  <a:lnTo>
                    <a:pt x="816" y="45"/>
                  </a:lnTo>
                  <a:lnTo>
                    <a:pt x="825" y="39"/>
                  </a:lnTo>
                  <a:lnTo>
                    <a:pt x="837" y="34"/>
                  </a:lnTo>
                  <a:lnTo>
                    <a:pt x="845" y="26"/>
                  </a:lnTo>
                  <a:lnTo>
                    <a:pt x="853" y="16"/>
                  </a:lnTo>
                  <a:lnTo>
                    <a:pt x="853" y="16"/>
                  </a:lnTo>
                  <a:lnTo>
                    <a:pt x="854" y="12"/>
                  </a:lnTo>
                  <a:lnTo>
                    <a:pt x="853" y="6"/>
                  </a:lnTo>
                  <a:lnTo>
                    <a:pt x="851" y="2"/>
                  </a:lnTo>
                  <a:lnTo>
                    <a:pt x="845" y="0"/>
                  </a:lnTo>
                  <a:lnTo>
                    <a:pt x="845" y="0"/>
                  </a:lnTo>
                  <a:lnTo>
                    <a:pt x="835" y="0"/>
                  </a:lnTo>
                  <a:lnTo>
                    <a:pt x="825" y="2"/>
                  </a:lnTo>
                  <a:lnTo>
                    <a:pt x="804" y="10"/>
                  </a:lnTo>
                  <a:lnTo>
                    <a:pt x="767" y="30"/>
                  </a:lnTo>
                  <a:lnTo>
                    <a:pt x="767" y="30"/>
                  </a:lnTo>
                  <a:lnTo>
                    <a:pt x="716" y="49"/>
                  </a:lnTo>
                  <a:lnTo>
                    <a:pt x="668" y="67"/>
                  </a:lnTo>
                  <a:lnTo>
                    <a:pt x="668" y="67"/>
                  </a:lnTo>
                  <a:lnTo>
                    <a:pt x="609" y="86"/>
                  </a:lnTo>
                  <a:lnTo>
                    <a:pt x="549" y="104"/>
                  </a:lnTo>
                  <a:lnTo>
                    <a:pt x="430" y="135"/>
                  </a:lnTo>
                  <a:lnTo>
                    <a:pt x="430" y="135"/>
                  </a:lnTo>
                  <a:lnTo>
                    <a:pt x="313" y="162"/>
                  </a:lnTo>
                  <a:lnTo>
                    <a:pt x="197" y="187"/>
                  </a:lnTo>
                  <a:lnTo>
                    <a:pt x="197" y="187"/>
                  </a:lnTo>
                  <a:lnTo>
                    <a:pt x="90" y="213"/>
                  </a:lnTo>
                  <a:lnTo>
                    <a:pt x="90" y="213"/>
                  </a:lnTo>
                  <a:lnTo>
                    <a:pt x="45" y="222"/>
                  </a:lnTo>
                  <a:lnTo>
                    <a:pt x="22" y="230"/>
                  </a:lnTo>
                  <a:lnTo>
                    <a:pt x="10" y="236"/>
                  </a:lnTo>
                  <a:lnTo>
                    <a:pt x="0" y="242"/>
                  </a:lnTo>
                  <a:lnTo>
                    <a:pt x="0" y="242"/>
                  </a:lnTo>
                  <a:lnTo>
                    <a:pt x="0" y="244"/>
                  </a:lnTo>
                  <a:lnTo>
                    <a:pt x="0" y="246"/>
                  </a:lnTo>
                  <a:lnTo>
                    <a:pt x="0" y="248"/>
                  </a:lnTo>
                  <a:lnTo>
                    <a:pt x="4" y="250"/>
                  </a:lnTo>
                  <a:lnTo>
                    <a:pt x="4" y="250"/>
                  </a:lnTo>
                  <a:close/>
                </a:path>
              </a:pathLst>
            </a:custGeom>
            <a:solidFill>
              <a:schemeClr val="accent1">
                <a:lumMod val="75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47494B"/>
                </a:solidFill>
                <a:effectLst/>
                <a:uLnTx/>
                <a:uFillTx/>
                <a:latin typeface="Arial" panose="020B0604020202020204"/>
                <a:ea typeface="幼圆" panose="02010509060101010101" charset="-122"/>
                <a:cs typeface="+mn-cs"/>
              </a:endParaRPr>
            </a:p>
          </p:txBody>
        </p:sp>
        <p:sp>
          <p:nvSpPr>
            <p:cNvPr id="138" name="Freeform 18"/>
            <p:cNvSpPr/>
            <p:nvPr/>
          </p:nvSpPr>
          <p:spPr bwMode="auto">
            <a:xfrm>
              <a:off x="3298428" y="1948664"/>
              <a:ext cx="438150" cy="100013"/>
            </a:xfrm>
            <a:custGeom>
              <a:avLst/>
              <a:gdLst>
                <a:gd name="T0" fmla="*/ 9 w 788"/>
                <a:gd name="T1" fmla="*/ 240 h 240"/>
                <a:gd name="T2" fmla="*/ 9 w 788"/>
                <a:gd name="T3" fmla="*/ 240 h 240"/>
                <a:gd name="T4" fmla="*/ 107 w 788"/>
                <a:gd name="T5" fmla="*/ 203 h 240"/>
                <a:gd name="T6" fmla="*/ 157 w 788"/>
                <a:gd name="T7" fmla="*/ 187 h 240"/>
                <a:gd name="T8" fmla="*/ 206 w 788"/>
                <a:gd name="T9" fmla="*/ 172 h 240"/>
                <a:gd name="T10" fmla="*/ 206 w 788"/>
                <a:gd name="T11" fmla="*/ 172 h 240"/>
                <a:gd name="T12" fmla="*/ 258 w 788"/>
                <a:gd name="T13" fmla="*/ 160 h 240"/>
                <a:gd name="T14" fmla="*/ 309 w 788"/>
                <a:gd name="T15" fmla="*/ 148 h 240"/>
                <a:gd name="T16" fmla="*/ 412 w 788"/>
                <a:gd name="T17" fmla="*/ 127 h 240"/>
                <a:gd name="T18" fmla="*/ 412 w 788"/>
                <a:gd name="T19" fmla="*/ 127 h 240"/>
                <a:gd name="T20" fmla="*/ 515 w 788"/>
                <a:gd name="T21" fmla="*/ 106 h 240"/>
                <a:gd name="T22" fmla="*/ 566 w 788"/>
                <a:gd name="T23" fmla="*/ 96 h 240"/>
                <a:gd name="T24" fmla="*/ 618 w 788"/>
                <a:gd name="T25" fmla="*/ 82 h 240"/>
                <a:gd name="T26" fmla="*/ 618 w 788"/>
                <a:gd name="T27" fmla="*/ 82 h 240"/>
                <a:gd name="T28" fmla="*/ 659 w 788"/>
                <a:gd name="T29" fmla="*/ 70 h 240"/>
                <a:gd name="T30" fmla="*/ 700 w 788"/>
                <a:gd name="T31" fmla="*/ 57 h 240"/>
                <a:gd name="T32" fmla="*/ 700 w 788"/>
                <a:gd name="T33" fmla="*/ 57 h 240"/>
                <a:gd name="T34" fmla="*/ 722 w 788"/>
                <a:gd name="T35" fmla="*/ 51 h 240"/>
                <a:gd name="T36" fmla="*/ 745 w 788"/>
                <a:gd name="T37" fmla="*/ 43 h 240"/>
                <a:gd name="T38" fmla="*/ 766 w 788"/>
                <a:gd name="T39" fmla="*/ 34 h 240"/>
                <a:gd name="T40" fmla="*/ 776 w 788"/>
                <a:gd name="T41" fmla="*/ 26 h 240"/>
                <a:gd name="T42" fmla="*/ 784 w 788"/>
                <a:gd name="T43" fmla="*/ 20 h 240"/>
                <a:gd name="T44" fmla="*/ 784 w 788"/>
                <a:gd name="T45" fmla="*/ 20 h 240"/>
                <a:gd name="T46" fmla="*/ 788 w 788"/>
                <a:gd name="T47" fmla="*/ 12 h 240"/>
                <a:gd name="T48" fmla="*/ 788 w 788"/>
                <a:gd name="T49" fmla="*/ 6 h 240"/>
                <a:gd name="T50" fmla="*/ 782 w 788"/>
                <a:gd name="T51" fmla="*/ 2 h 240"/>
                <a:gd name="T52" fmla="*/ 776 w 788"/>
                <a:gd name="T53" fmla="*/ 0 h 240"/>
                <a:gd name="T54" fmla="*/ 776 w 788"/>
                <a:gd name="T55" fmla="*/ 0 h 240"/>
                <a:gd name="T56" fmla="*/ 766 w 788"/>
                <a:gd name="T57" fmla="*/ 0 h 240"/>
                <a:gd name="T58" fmla="*/ 757 w 788"/>
                <a:gd name="T59" fmla="*/ 4 h 240"/>
                <a:gd name="T60" fmla="*/ 737 w 788"/>
                <a:gd name="T61" fmla="*/ 10 h 240"/>
                <a:gd name="T62" fmla="*/ 698 w 788"/>
                <a:gd name="T63" fmla="*/ 28 h 240"/>
                <a:gd name="T64" fmla="*/ 698 w 788"/>
                <a:gd name="T65" fmla="*/ 28 h 240"/>
                <a:gd name="T66" fmla="*/ 644 w 788"/>
                <a:gd name="T67" fmla="*/ 45 h 240"/>
                <a:gd name="T68" fmla="*/ 589 w 788"/>
                <a:gd name="T69" fmla="*/ 59 h 240"/>
                <a:gd name="T70" fmla="*/ 589 w 788"/>
                <a:gd name="T71" fmla="*/ 59 h 240"/>
                <a:gd name="T72" fmla="*/ 539 w 788"/>
                <a:gd name="T73" fmla="*/ 72 h 240"/>
                <a:gd name="T74" fmla="*/ 486 w 788"/>
                <a:gd name="T75" fmla="*/ 84 h 240"/>
                <a:gd name="T76" fmla="*/ 383 w 788"/>
                <a:gd name="T77" fmla="*/ 106 h 240"/>
                <a:gd name="T78" fmla="*/ 383 w 788"/>
                <a:gd name="T79" fmla="*/ 106 h 240"/>
                <a:gd name="T80" fmla="*/ 286 w 788"/>
                <a:gd name="T81" fmla="*/ 125 h 240"/>
                <a:gd name="T82" fmla="*/ 237 w 788"/>
                <a:gd name="T83" fmla="*/ 135 h 240"/>
                <a:gd name="T84" fmla="*/ 186 w 788"/>
                <a:gd name="T85" fmla="*/ 148 h 240"/>
                <a:gd name="T86" fmla="*/ 138 w 788"/>
                <a:gd name="T87" fmla="*/ 162 h 240"/>
                <a:gd name="T88" fmla="*/ 89 w 788"/>
                <a:gd name="T89" fmla="*/ 179 h 240"/>
                <a:gd name="T90" fmla="*/ 44 w 788"/>
                <a:gd name="T91" fmla="*/ 201 h 240"/>
                <a:gd name="T92" fmla="*/ 23 w 788"/>
                <a:gd name="T93" fmla="*/ 215 h 240"/>
                <a:gd name="T94" fmla="*/ 1 w 788"/>
                <a:gd name="T95" fmla="*/ 226 h 240"/>
                <a:gd name="T96" fmla="*/ 1 w 788"/>
                <a:gd name="T97" fmla="*/ 226 h 240"/>
                <a:gd name="T98" fmla="*/ 0 w 788"/>
                <a:gd name="T99" fmla="*/ 228 h 240"/>
                <a:gd name="T100" fmla="*/ 0 w 788"/>
                <a:gd name="T101" fmla="*/ 232 h 240"/>
                <a:gd name="T102" fmla="*/ 0 w 788"/>
                <a:gd name="T103" fmla="*/ 236 h 240"/>
                <a:gd name="T104" fmla="*/ 5 w 788"/>
                <a:gd name="T105" fmla="*/ 240 h 240"/>
                <a:gd name="T106" fmla="*/ 9 w 788"/>
                <a:gd name="T107" fmla="*/ 240 h 240"/>
                <a:gd name="T108" fmla="*/ 9 w 788"/>
                <a:gd name="T109" fmla="*/ 24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88" h="240">
                  <a:moveTo>
                    <a:pt x="9" y="240"/>
                  </a:moveTo>
                  <a:lnTo>
                    <a:pt x="9" y="240"/>
                  </a:lnTo>
                  <a:lnTo>
                    <a:pt x="107" y="203"/>
                  </a:lnTo>
                  <a:lnTo>
                    <a:pt x="157" y="187"/>
                  </a:lnTo>
                  <a:lnTo>
                    <a:pt x="206" y="172"/>
                  </a:lnTo>
                  <a:lnTo>
                    <a:pt x="206" y="172"/>
                  </a:lnTo>
                  <a:lnTo>
                    <a:pt x="258" y="160"/>
                  </a:lnTo>
                  <a:lnTo>
                    <a:pt x="309" y="148"/>
                  </a:lnTo>
                  <a:lnTo>
                    <a:pt x="412" y="127"/>
                  </a:lnTo>
                  <a:lnTo>
                    <a:pt x="412" y="127"/>
                  </a:lnTo>
                  <a:lnTo>
                    <a:pt x="515" y="106"/>
                  </a:lnTo>
                  <a:lnTo>
                    <a:pt x="566" y="96"/>
                  </a:lnTo>
                  <a:lnTo>
                    <a:pt x="618" y="82"/>
                  </a:lnTo>
                  <a:lnTo>
                    <a:pt x="618" y="82"/>
                  </a:lnTo>
                  <a:lnTo>
                    <a:pt x="659" y="70"/>
                  </a:lnTo>
                  <a:lnTo>
                    <a:pt x="700" y="57"/>
                  </a:lnTo>
                  <a:lnTo>
                    <a:pt x="700" y="57"/>
                  </a:lnTo>
                  <a:lnTo>
                    <a:pt x="722" y="51"/>
                  </a:lnTo>
                  <a:lnTo>
                    <a:pt x="745" y="43"/>
                  </a:lnTo>
                  <a:lnTo>
                    <a:pt x="766" y="34"/>
                  </a:lnTo>
                  <a:lnTo>
                    <a:pt x="776" y="26"/>
                  </a:lnTo>
                  <a:lnTo>
                    <a:pt x="784" y="20"/>
                  </a:lnTo>
                  <a:lnTo>
                    <a:pt x="784" y="20"/>
                  </a:lnTo>
                  <a:lnTo>
                    <a:pt x="788" y="12"/>
                  </a:lnTo>
                  <a:lnTo>
                    <a:pt x="788" y="6"/>
                  </a:lnTo>
                  <a:lnTo>
                    <a:pt x="782" y="2"/>
                  </a:lnTo>
                  <a:lnTo>
                    <a:pt x="776" y="0"/>
                  </a:lnTo>
                  <a:lnTo>
                    <a:pt x="776" y="0"/>
                  </a:lnTo>
                  <a:lnTo>
                    <a:pt x="766" y="0"/>
                  </a:lnTo>
                  <a:lnTo>
                    <a:pt x="757" y="4"/>
                  </a:lnTo>
                  <a:lnTo>
                    <a:pt x="737" y="10"/>
                  </a:lnTo>
                  <a:lnTo>
                    <a:pt x="698" y="28"/>
                  </a:lnTo>
                  <a:lnTo>
                    <a:pt x="698" y="28"/>
                  </a:lnTo>
                  <a:lnTo>
                    <a:pt x="644" y="45"/>
                  </a:lnTo>
                  <a:lnTo>
                    <a:pt x="589" y="59"/>
                  </a:lnTo>
                  <a:lnTo>
                    <a:pt x="589" y="59"/>
                  </a:lnTo>
                  <a:lnTo>
                    <a:pt x="539" y="72"/>
                  </a:lnTo>
                  <a:lnTo>
                    <a:pt x="486" y="84"/>
                  </a:lnTo>
                  <a:lnTo>
                    <a:pt x="383" y="106"/>
                  </a:lnTo>
                  <a:lnTo>
                    <a:pt x="383" y="106"/>
                  </a:lnTo>
                  <a:lnTo>
                    <a:pt x="286" y="125"/>
                  </a:lnTo>
                  <a:lnTo>
                    <a:pt x="237" y="135"/>
                  </a:lnTo>
                  <a:lnTo>
                    <a:pt x="186" y="148"/>
                  </a:lnTo>
                  <a:lnTo>
                    <a:pt x="138" y="162"/>
                  </a:lnTo>
                  <a:lnTo>
                    <a:pt x="89" y="179"/>
                  </a:lnTo>
                  <a:lnTo>
                    <a:pt x="44" y="201"/>
                  </a:lnTo>
                  <a:lnTo>
                    <a:pt x="23" y="215"/>
                  </a:lnTo>
                  <a:lnTo>
                    <a:pt x="1" y="226"/>
                  </a:lnTo>
                  <a:lnTo>
                    <a:pt x="1" y="226"/>
                  </a:lnTo>
                  <a:lnTo>
                    <a:pt x="0" y="228"/>
                  </a:lnTo>
                  <a:lnTo>
                    <a:pt x="0" y="232"/>
                  </a:lnTo>
                  <a:lnTo>
                    <a:pt x="0" y="236"/>
                  </a:lnTo>
                  <a:lnTo>
                    <a:pt x="5" y="240"/>
                  </a:lnTo>
                  <a:lnTo>
                    <a:pt x="9" y="240"/>
                  </a:lnTo>
                  <a:lnTo>
                    <a:pt x="9" y="240"/>
                  </a:lnTo>
                  <a:close/>
                </a:path>
              </a:pathLst>
            </a:custGeom>
            <a:solidFill>
              <a:schemeClr val="accent1">
                <a:lumMod val="75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47494B"/>
                </a:solidFill>
                <a:effectLst/>
                <a:uLnTx/>
                <a:uFillTx/>
                <a:latin typeface="Arial" panose="020B0604020202020204"/>
                <a:ea typeface="幼圆" panose="02010509060101010101" charset="-122"/>
                <a:cs typeface="+mn-cs"/>
              </a:endParaRPr>
            </a:p>
          </p:txBody>
        </p:sp>
        <p:sp>
          <p:nvSpPr>
            <p:cNvPr id="139" name="Freeform 19"/>
            <p:cNvSpPr/>
            <p:nvPr/>
          </p:nvSpPr>
          <p:spPr bwMode="auto">
            <a:xfrm>
              <a:off x="3609579" y="1815314"/>
              <a:ext cx="315913" cy="52388"/>
            </a:xfrm>
            <a:custGeom>
              <a:avLst/>
              <a:gdLst>
                <a:gd name="T0" fmla="*/ 6 w 570"/>
                <a:gd name="T1" fmla="*/ 127 h 127"/>
                <a:gd name="T2" fmla="*/ 6 w 570"/>
                <a:gd name="T3" fmla="*/ 127 h 127"/>
                <a:gd name="T4" fmla="*/ 41 w 570"/>
                <a:gd name="T5" fmla="*/ 127 h 127"/>
                <a:gd name="T6" fmla="*/ 74 w 570"/>
                <a:gd name="T7" fmla="*/ 125 h 127"/>
                <a:gd name="T8" fmla="*/ 107 w 570"/>
                <a:gd name="T9" fmla="*/ 121 h 127"/>
                <a:gd name="T10" fmla="*/ 142 w 570"/>
                <a:gd name="T11" fmla="*/ 115 h 127"/>
                <a:gd name="T12" fmla="*/ 208 w 570"/>
                <a:gd name="T13" fmla="*/ 103 h 127"/>
                <a:gd name="T14" fmla="*/ 274 w 570"/>
                <a:gd name="T15" fmla="*/ 92 h 127"/>
                <a:gd name="T16" fmla="*/ 274 w 570"/>
                <a:gd name="T17" fmla="*/ 92 h 127"/>
                <a:gd name="T18" fmla="*/ 346 w 570"/>
                <a:gd name="T19" fmla="*/ 78 h 127"/>
                <a:gd name="T20" fmla="*/ 418 w 570"/>
                <a:gd name="T21" fmla="*/ 64 h 127"/>
                <a:gd name="T22" fmla="*/ 489 w 570"/>
                <a:gd name="T23" fmla="*/ 47 h 127"/>
                <a:gd name="T24" fmla="*/ 559 w 570"/>
                <a:gd name="T25" fmla="*/ 29 h 127"/>
                <a:gd name="T26" fmla="*/ 559 w 570"/>
                <a:gd name="T27" fmla="*/ 29 h 127"/>
                <a:gd name="T28" fmla="*/ 564 w 570"/>
                <a:gd name="T29" fmla="*/ 26 h 127"/>
                <a:gd name="T30" fmla="*/ 568 w 570"/>
                <a:gd name="T31" fmla="*/ 22 h 127"/>
                <a:gd name="T32" fmla="*/ 570 w 570"/>
                <a:gd name="T33" fmla="*/ 16 h 127"/>
                <a:gd name="T34" fmla="*/ 570 w 570"/>
                <a:gd name="T35" fmla="*/ 10 h 127"/>
                <a:gd name="T36" fmla="*/ 568 w 570"/>
                <a:gd name="T37" fmla="*/ 6 h 127"/>
                <a:gd name="T38" fmla="*/ 564 w 570"/>
                <a:gd name="T39" fmla="*/ 2 h 127"/>
                <a:gd name="T40" fmla="*/ 561 w 570"/>
                <a:gd name="T41" fmla="*/ 0 h 127"/>
                <a:gd name="T42" fmla="*/ 553 w 570"/>
                <a:gd name="T43" fmla="*/ 0 h 127"/>
                <a:gd name="T44" fmla="*/ 553 w 570"/>
                <a:gd name="T45" fmla="*/ 0 h 127"/>
                <a:gd name="T46" fmla="*/ 487 w 570"/>
                <a:gd name="T47" fmla="*/ 18 h 127"/>
                <a:gd name="T48" fmla="*/ 418 w 570"/>
                <a:gd name="T49" fmla="*/ 35 h 127"/>
                <a:gd name="T50" fmla="*/ 352 w 570"/>
                <a:gd name="T51" fmla="*/ 49 h 127"/>
                <a:gd name="T52" fmla="*/ 284 w 570"/>
                <a:gd name="T53" fmla="*/ 62 h 127"/>
                <a:gd name="T54" fmla="*/ 284 w 570"/>
                <a:gd name="T55" fmla="*/ 62 h 127"/>
                <a:gd name="T56" fmla="*/ 214 w 570"/>
                <a:gd name="T57" fmla="*/ 74 h 127"/>
                <a:gd name="T58" fmla="*/ 144 w 570"/>
                <a:gd name="T59" fmla="*/ 84 h 127"/>
                <a:gd name="T60" fmla="*/ 74 w 570"/>
                <a:gd name="T61" fmla="*/ 96 h 127"/>
                <a:gd name="T62" fmla="*/ 39 w 570"/>
                <a:gd name="T63" fmla="*/ 103 h 127"/>
                <a:gd name="T64" fmla="*/ 6 w 570"/>
                <a:gd name="T65" fmla="*/ 113 h 127"/>
                <a:gd name="T66" fmla="*/ 6 w 570"/>
                <a:gd name="T67" fmla="*/ 113 h 127"/>
                <a:gd name="T68" fmla="*/ 2 w 570"/>
                <a:gd name="T69" fmla="*/ 115 h 127"/>
                <a:gd name="T70" fmla="*/ 0 w 570"/>
                <a:gd name="T71" fmla="*/ 121 h 127"/>
                <a:gd name="T72" fmla="*/ 2 w 570"/>
                <a:gd name="T73" fmla="*/ 125 h 127"/>
                <a:gd name="T74" fmla="*/ 6 w 570"/>
                <a:gd name="T75" fmla="*/ 127 h 127"/>
                <a:gd name="T76" fmla="*/ 6 w 570"/>
                <a:gd name="T77" fmla="*/ 12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70" h="127">
                  <a:moveTo>
                    <a:pt x="6" y="127"/>
                  </a:moveTo>
                  <a:lnTo>
                    <a:pt x="6" y="127"/>
                  </a:lnTo>
                  <a:lnTo>
                    <a:pt x="41" y="127"/>
                  </a:lnTo>
                  <a:lnTo>
                    <a:pt x="74" y="125"/>
                  </a:lnTo>
                  <a:lnTo>
                    <a:pt x="107" y="121"/>
                  </a:lnTo>
                  <a:lnTo>
                    <a:pt x="142" y="115"/>
                  </a:lnTo>
                  <a:lnTo>
                    <a:pt x="208" y="103"/>
                  </a:lnTo>
                  <a:lnTo>
                    <a:pt x="274" y="92"/>
                  </a:lnTo>
                  <a:lnTo>
                    <a:pt x="274" y="92"/>
                  </a:lnTo>
                  <a:lnTo>
                    <a:pt x="346" y="78"/>
                  </a:lnTo>
                  <a:lnTo>
                    <a:pt x="418" y="64"/>
                  </a:lnTo>
                  <a:lnTo>
                    <a:pt x="489" y="47"/>
                  </a:lnTo>
                  <a:lnTo>
                    <a:pt x="559" y="29"/>
                  </a:lnTo>
                  <a:lnTo>
                    <a:pt x="559" y="29"/>
                  </a:lnTo>
                  <a:lnTo>
                    <a:pt x="564" y="26"/>
                  </a:lnTo>
                  <a:lnTo>
                    <a:pt x="568" y="22"/>
                  </a:lnTo>
                  <a:lnTo>
                    <a:pt x="570" y="16"/>
                  </a:lnTo>
                  <a:lnTo>
                    <a:pt x="570" y="10"/>
                  </a:lnTo>
                  <a:lnTo>
                    <a:pt x="568" y="6"/>
                  </a:lnTo>
                  <a:lnTo>
                    <a:pt x="564" y="2"/>
                  </a:lnTo>
                  <a:lnTo>
                    <a:pt x="561" y="0"/>
                  </a:lnTo>
                  <a:lnTo>
                    <a:pt x="553" y="0"/>
                  </a:lnTo>
                  <a:lnTo>
                    <a:pt x="553" y="0"/>
                  </a:lnTo>
                  <a:lnTo>
                    <a:pt x="487" y="18"/>
                  </a:lnTo>
                  <a:lnTo>
                    <a:pt x="418" y="35"/>
                  </a:lnTo>
                  <a:lnTo>
                    <a:pt x="352" y="49"/>
                  </a:lnTo>
                  <a:lnTo>
                    <a:pt x="284" y="62"/>
                  </a:lnTo>
                  <a:lnTo>
                    <a:pt x="284" y="62"/>
                  </a:lnTo>
                  <a:lnTo>
                    <a:pt x="214" y="74"/>
                  </a:lnTo>
                  <a:lnTo>
                    <a:pt x="144" y="84"/>
                  </a:lnTo>
                  <a:lnTo>
                    <a:pt x="74" y="96"/>
                  </a:lnTo>
                  <a:lnTo>
                    <a:pt x="39" y="103"/>
                  </a:lnTo>
                  <a:lnTo>
                    <a:pt x="6" y="113"/>
                  </a:lnTo>
                  <a:lnTo>
                    <a:pt x="6" y="113"/>
                  </a:lnTo>
                  <a:lnTo>
                    <a:pt x="2" y="115"/>
                  </a:lnTo>
                  <a:lnTo>
                    <a:pt x="0" y="121"/>
                  </a:lnTo>
                  <a:lnTo>
                    <a:pt x="2" y="125"/>
                  </a:lnTo>
                  <a:lnTo>
                    <a:pt x="6" y="127"/>
                  </a:lnTo>
                  <a:lnTo>
                    <a:pt x="6" y="127"/>
                  </a:lnTo>
                  <a:close/>
                </a:path>
              </a:pathLst>
            </a:custGeom>
            <a:solidFill>
              <a:schemeClr val="accent1">
                <a:lumMod val="75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47494B"/>
                </a:solidFill>
                <a:effectLst/>
                <a:uLnTx/>
                <a:uFillTx/>
                <a:latin typeface="Arial" panose="020B0604020202020204"/>
                <a:ea typeface="幼圆" panose="02010509060101010101" charset="-122"/>
                <a:cs typeface="+mn-cs"/>
              </a:endParaRPr>
            </a:p>
          </p:txBody>
        </p:sp>
      </p:grpSp>
      <p:cxnSp>
        <p:nvCxnSpPr>
          <p:cNvPr id="131" name="直接连接符 130"/>
          <p:cNvCxnSpPr/>
          <p:nvPr/>
        </p:nvCxnSpPr>
        <p:spPr>
          <a:xfrm>
            <a:off x="2899966" y="2508257"/>
            <a:ext cx="1516062" cy="0"/>
          </a:xfrm>
          <a:prstGeom prst="line">
            <a:avLst/>
          </a:prstGeom>
          <a:ln w="254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40" name="矩形 139"/>
          <p:cNvSpPr/>
          <p:nvPr/>
        </p:nvSpPr>
        <p:spPr>
          <a:xfrm>
            <a:off x="3402449" y="2139213"/>
            <a:ext cx="1107996" cy="369332"/>
          </a:xfrm>
          <a:prstGeom prst="rect">
            <a:avLst/>
          </a:prstGeom>
        </p:spPr>
        <p:txBody>
          <a:bodyPr wrap="none">
            <a:spAutoFit/>
          </a:bodyP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rgbClr val="47494B">
                    <a:lumMod val="50000"/>
                    <a:lumOff val="50000"/>
                  </a:srgbClr>
                </a:solidFill>
                <a:effectLst/>
                <a:uLnTx/>
                <a:uFillTx/>
                <a:latin typeface="微软雅黑" panose="020B0503020204020204" pitchFamily="34" charset="-122"/>
                <a:ea typeface="微软雅黑" panose="020B0503020204020204" pitchFamily="34" charset="-122"/>
                <a:cs typeface="+mn-cs"/>
              </a:rPr>
              <a:t>标题内容</a:t>
            </a:r>
          </a:p>
        </p:txBody>
      </p:sp>
      <p:sp>
        <p:nvSpPr>
          <p:cNvPr id="3094" name="Freeform 12"/>
          <p:cNvSpPr/>
          <p:nvPr/>
        </p:nvSpPr>
        <p:spPr bwMode="auto">
          <a:xfrm>
            <a:off x="4685903" y="1649817"/>
            <a:ext cx="1111250" cy="858441"/>
          </a:xfrm>
          <a:custGeom>
            <a:avLst/>
            <a:gdLst>
              <a:gd name="T0" fmla="*/ 2147483646 w 1999"/>
              <a:gd name="T1" fmla="*/ 2147483646 h 2057"/>
              <a:gd name="T2" fmla="*/ 2147483646 w 1999"/>
              <a:gd name="T3" fmla="*/ 2147483646 h 2057"/>
              <a:gd name="T4" fmla="*/ 2147483646 w 1999"/>
              <a:gd name="T5" fmla="*/ 2147483646 h 2057"/>
              <a:gd name="T6" fmla="*/ 2147483646 w 1999"/>
              <a:gd name="T7" fmla="*/ 2147483646 h 2057"/>
              <a:gd name="T8" fmla="*/ 2147483646 w 1999"/>
              <a:gd name="T9" fmla="*/ 2147483646 h 2057"/>
              <a:gd name="T10" fmla="*/ 2147483646 w 1999"/>
              <a:gd name="T11" fmla="*/ 2147483646 h 2057"/>
              <a:gd name="T12" fmla="*/ 2147483646 w 1999"/>
              <a:gd name="T13" fmla="*/ 2147483646 h 2057"/>
              <a:gd name="T14" fmla="*/ 2147483646 w 1999"/>
              <a:gd name="T15" fmla="*/ 2147483646 h 2057"/>
              <a:gd name="T16" fmla="*/ 2147483646 w 1999"/>
              <a:gd name="T17" fmla="*/ 2147483646 h 2057"/>
              <a:gd name="T18" fmla="*/ 2147483646 w 1999"/>
              <a:gd name="T19" fmla="*/ 2147483646 h 2057"/>
              <a:gd name="T20" fmla="*/ 2147483646 w 1999"/>
              <a:gd name="T21" fmla="*/ 2147483646 h 2057"/>
              <a:gd name="T22" fmla="*/ 2147483646 w 1999"/>
              <a:gd name="T23" fmla="*/ 2147483646 h 2057"/>
              <a:gd name="T24" fmla="*/ 2147483646 w 1999"/>
              <a:gd name="T25" fmla="*/ 2147483646 h 2057"/>
              <a:gd name="T26" fmla="*/ 2147483646 w 1999"/>
              <a:gd name="T27" fmla="*/ 2147483646 h 2057"/>
              <a:gd name="T28" fmla="*/ 2147483646 w 1999"/>
              <a:gd name="T29" fmla="*/ 2147483646 h 2057"/>
              <a:gd name="T30" fmla="*/ 2147483646 w 1999"/>
              <a:gd name="T31" fmla="*/ 2147483646 h 2057"/>
              <a:gd name="T32" fmla="*/ 2147483646 w 1999"/>
              <a:gd name="T33" fmla="*/ 2147483646 h 2057"/>
              <a:gd name="T34" fmla="*/ 2147483646 w 1999"/>
              <a:gd name="T35" fmla="*/ 2147483646 h 2057"/>
              <a:gd name="T36" fmla="*/ 2147483646 w 1999"/>
              <a:gd name="T37" fmla="*/ 2147483646 h 2057"/>
              <a:gd name="T38" fmla="*/ 2147483646 w 1999"/>
              <a:gd name="T39" fmla="*/ 2147483646 h 2057"/>
              <a:gd name="T40" fmla="*/ 2147483646 w 1999"/>
              <a:gd name="T41" fmla="*/ 2147483646 h 2057"/>
              <a:gd name="T42" fmla="*/ 2147483646 w 1999"/>
              <a:gd name="T43" fmla="*/ 2147483646 h 2057"/>
              <a:gd name="T44" fmla="*/ 2147483646 w 1999"/>
              <a:gd name="T45" fmla="*/ 2147483646 h 2057"/>
              <a:gd name="T46" fmla="*/ 2147483646 w 1999"/>
              <a:gd name="T47" fmla="*/ 2147483646 h 2057"/>
              <a:gd name="T48" fmla="*/ 2147483646 w 1999"/>
              <a:gd name="T49" fmla="*/ 2147483646 h 2057"/>
              <a:gd name="T50" fmla="*/ 2147483646 w 1999"/>
              <a:gd name="T51" fmla="*/ 2147483646 h 2057"/>
              <a:gd name="T52" fmla="*/ 2147483646 w 1999"/>
              <a:gd name="T53" fmla="*/ 2147483646 h 2057"/>
              <a:gd name="T54" fmla="*/ 2147483646 w 1999"/>
              <a:gd name="T55" fmla="*/ 2147483646 h 2057"/>
              <a:gd name="T56" fmla="*/ 2147483646 w 1999"/>
              <a:gd name="T57" fmla="*/ 2147483646 h 2057"/>
              <a:gd name="T58" fmla="*/ 2147483646 w 1999"/>
              <a:gd name="T59" fmla="*/ 2147483646 h 2057"/>
              <a:gd name="T60" fmla="*/ 2147483646 w 1999"/>
              <a:gd name="T61" fmla="*/ 2147483646 h 2057"/>
              <a:gd name="T62" fmla="*/ 2147483646 w 1999"/>
              <a:gd name="T63" fmla="*/ 2147483646 h 2057"/>
              <a:gd name="T64" fmla="*/ 2147483646 w 1999"/>
              <a:gd name="T65" fmla="*/ 2147483646 h 2057"/>
              <a:gd name="T66" fmla="*/ 2147483646 w 1999"/>
              <a:gd name="T67" fmla="*/ 2147483646 h 2057"/>
              <a:gd name="T68" fmla="*/ 2147483646 w 1999"/>
              <a:gd name="T69" fmla="*/ 2147483646 h 2057"/>
              <a:gd name="T70" fmla="*/ 2147483646 w 1999"/>
              <a:gd name="T71" fmla="*/ 2147483646 h 2057"/>
              <a:gd name="T72" fmla="*/ 2147483646 w 1999"/>
              <a:gd name="T73" fmla="*/ 2147483646 h 2057"/>
              <a:gd name="T74" fmla="*/ 2147483646 w 1999"/>
              <a:gd name="T75" fmla="*/ 2147483646 h 2057"/>
              <a:gd name="T76" fmla="*/ 2147483646 w 1999"/>
              <a:gd name="T77" fmla="*/ 2147483646 h 2057"/>
              <a:gd name="T78" fmla="*/ 2147483646 w 1999"/>
              <a:gd name="T79" fmla="*/ 2147483646 h 2057"/>
              <a:gd name="T80" fmla="*/ 2147483646 w 1999"/>
              <a:gd name="T81" fmla="*/ 2147483646 h 2057"/>
              <a:gd name="T82" fmla="*/ 2147483646 w 1999"/>
              <a:gd name="T83" fmla="*/ 2147483646 h 2057"/>
              <a:gd name="T84" fmla="*/ 2147483646 w 1999"/>
              <a:gd name="T85" fmla="*/ 2147483646 h 2057"/>
              <a:gd name="T86" fmla="*/ 2147483646 w 1999"/>
              <a:gd name="T87" fmla="*/ 2147483646 h 2057"/>
              <a:gd name="T88" fmla="*/ 2147483646 w 1999"/>
              <a:gd name="T89" fmla="*/ 2147483646 h 2057"/>
              <a:gd name="T90" fmla="*/ 2147483646 w 1999"/>
              <a:gd name="T91" fmla="*/ 2147483646 h 2057"/>
              <a:gd name="T92" fmla="*/ 2147483646 w 1999"/>
              <a:gd name="T93" fmla="*/ 2147483646 h 2057"/>
              <a:gd name="T94" fmla="*/ 2147483646 w 1999"/>
              <a:gd name="T95" fmla="*/ 2147483646 h 2057"/>
              <a:gd name="T96" fmla="*/ 2147483646 w 1999"/>
              <a:gd name="T97" fmla="*/ 2147483646 h 2057"/>
              <a:gd name="T98" fmla="*/ 2147483646 w 1999"/>
              <a:gd name="T99" fmla="*/ 2147483646 h 2057"/>
              <a:gd name="T100" fmla="*/ 2147483646 w 1999"/>
              <a:gd name="T101" fmla="*/ 2147483646 h 2057"/>
              <a:gd name="T102" fmla="*/ 2147483646 w 1999"/>
              <a:gd name="T103" fmla="*/ 2147483646 h 2057"/>
              <a:gd name="T104" fmla="*/ 2147483646 w 1999"/>
              <a:gd name="T105" fmla="*/ 2147483646 h 2057"/>
              <a:gd name="T106" fmla="*/ 2147483646 w 1999"/>
              <a:gd name="T107" fmla="*/ 2147483646 h 2057"/>
              <a:gd name="T108" fmla="*/ 0 w 1999"/>
              <a:gd name="T109" fmla="*/ 2147483646 h 2057"/>
              <a:gd name="T110" fmla="*/ 2147483646 w 1999"/>
              <a:gd name="T111" fmla="*/ 2147483646 h 2057"/>
              <a:gd name="T112" fmla="*/ 2147483646 w 1999"/>
              <a:gd name="T113" fmla="*/ 2147483646 h 2057"/>
              <a:gd name="T114" fmla="*/ 2147483646 w 1999"/>
              <a:gd name="T115" fmla="*/ 2147483646 h 2057"/>
              <a:gd name="T116" fmla="*/ 2147483646 w 1999"/>
              <a:gd name="T117" fmla="*/ 2147483646 h 2057"/>
              <a:gd name="T118" fmla="*/ 2147483646 w 1999"/>
              <a:gd name="T119" fmla="*/ 2147483646 h 205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999"/>
              <a:gd name="T181" fmla="*/ 0 h 2057"/>
              <a:gd name="T182" fmla="*/ 1999 w 1999"/>
              <a:gd name="T183" fmla="*/ 2057 h 2057"/>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999" h="2057">
                <a:moveTo>
                  <a:pt x="230" y="1472"/>
                </a:moveTo>
                <a:lnTo>
                  <a:pt x="230" y="1472"/>
                </a:lnTo>
                <a:lnTo>
                  <a:pt x="230" y="1452"/>
                </a:lnTo>
                <a:lnTo>
                  <a:pt x="232" y="1401"/>
                </a:lnTo>
                <a:lnTo>
                  <a:pt x="238" y="1322"/>
                </a:lnTo>
                <a:lnTo>
                  <a:pt x="244" y="1273"/>
                </a:lnTo>
                <a:lnTo>
                  <a:pt x="251" y="1219"/>
                </a:lnTo>
                <a:lnTo>
                  <a:pt x="263" y="1160"/>
                </a:lnTo>
                <a:lnTo>
                  <a:pt x="277" y="1098"/>
                </a:lnTo>
                <a:lnTo>
                  <a:pt x="292" y="1034"/>
                </a:lnTo>
                <a:lnTo>
                  <a:pt x="312" y="966"/>
                </a:lnTo>
                <a:lnTo>
                  <a:pt x="337" y="895"/>
                </a:lnTo>
                <a:lnTo>
                  <a:pt x="364" y="823"/>
                </a:lnTo>
                <a:lnTo>
                  <a:pt x="397" y="751"/>
                </a:lnTo>
                <a:lnTo>
                  <a:pt x="417" y="714"/>
                </a:lnTo>
                <a:lnTo>
                  <a:pt x="436" y="677"/>
                </a:lnTo>
                <a:lnTo>
                  <a:pt x="456" y="642"/>
                </a:lnTo>
                <a:lnTo>
                  <a:pt x="479" y="605"/>
                </a:lnTo>
                <a:lnTo>
                  <a:pt x="502" y="570"/>
                </a:lnTo>
                <a:lnTo>
                  <a:pt x="528" y="535"/>
                </a:lnTo>
                <a:lnTo>
                  <a:pt x="555" y="500"/>
                </a:lnTo>
                <a:lnTo>
                  <a:pt x="582" y="467"/>
                </a:lnTo>
                <a:lnTo>
                  <a:pt x="611" y="432"/>
                </a:lnTo>
                <a:lnTo>
                  <a:pt x="643" y="399"/>
                </a:lnTo>
                <a:lnTo>
                  <a:pt x="676" y="368"/>
                </a:lnTo>
                <a:lnTo>
                  <a:pt x="711" y="337"/>
                </a:lnTo>
                <a:lnTo>
                  <a:pt x="748" y="306"/>
                </a:lnTo>
                <a:lnTo>
                  <a:pt x="787" y="276"/>
                </a:lnTo>
                <a:lnTo>
                  <a:pt x="825" y="247"/>
                </a:lnTo>
                <a:lnTo>
                  <a:pt x="868" y="220"/>
                </a:lnTo>
                <a:lnTo>
                  <a:pt x="911" y="195"/>
                </a:lnTo>
                <a:lnTo>
                  <a:pt x="958" y="169"/>
                </a:lnTo>
                <a:lnTo>
                  <a:pt x="1005" y="146"/>
                </a:lnTo>
                <a:lnTo>
                  <a:pt x="1055" y="125"/>
                </a:lnTo>
                <a:lnTo>
                  <a:pt x="1108" y="103"/>
                </a:lnTo>
                <a:lnTo>
                  <a:pt x="1162" y="84"/>
                </a:lnTo>
                <a:lnTo>
                  <a:pt x="1219" y="68"/>
                </a:lnTo>
                <a:lnTo>
                  <a:pt x="1277" y="53"/>
                </a:lnTo>
                <a:lnTo>
                  <a:pt x="1337" y="39"/>
                </a:lnTo>
                <a:lnTo>
                  <a:pt x="1400" y="27"/>
                </a:lnTo>
                <a:lnTo>
                  <a:pt x="1466" y="18"/>
                </a:lnTo>
                <a:lnTo>
                  <a:pt x="1534" y="10"/>
                </a:lnTo>
                <a:lnTo>
                  <a:pt x="1604" y="4"/>
                </a:lnTo>
                <a:lnTo>
                  <a:pt x="1676" y="2"/>
                </a:lnTo>
                <a:lnTo>
                  <a:pt x="1752" y="0"/>
                </a:lnTo>
                <a:lnTo>
                  <a:pt x="1830" y="2"/>
                </a:lnTo>
                <a:lnTo>
                  <a:pt x="1911" y="6"/>
                </a:lnTo>
                <a:lnTo>
                  <a:pt x="1993" y="12"/>
                </a:lnTo>
                <a:lnTo>
                  <a:pt x="1995" y="29"/>
                </a:lnTo>
                <a:lnTo>
                  <a:pt x="1999" y="76"/>
                </a:lnTo>
                <a:lnTo>
                  <a:pt x="1999" y="109"/>
                </a:lnTo>
                <a:lnTo>
                  <a:pt x="1999" y="148"/>
                </a:lnTo>
                <a:lnTo>
                  <a:pt x="1997" y="193"/>
                </a:lnTo>
                <a:lnTo>
                  <a:pt x="1993" y="243"/>
                </a:lnTo>
                <a:lnTo>
                  <a:pt x="1987" y="298"/>
                </a:lnTo>
                <a:lnTo>
                  <a:pt x="1980" y="356"/>
                </a:lnTo>
                <a:lnTo>
                  <a:pt x="1968" y="417"/>
                </a:lnTo>
                <a:lnTo>
                  <a:pt x="1952" y="481"/>
                </a:lnTo>
                <a:lnTo>
                  <a:pt x="1933" y="547"/>
                </a:lnTo>
                <a:lnTo>
                  <a:pt x="1909" y="615"/>
                </a:lnTo>
                <a:lnTo>
                  <a:pt x="1882" y="685"/>
                </a:lnTo>
                <a:lnTo>
                  <a:pt x="1865" y="720"/>
                </a:lnTo>
                <a:lnTo>
                  <a:pt x="1849" y="755"/>
                </a:lnTo>
                <a:lnTo>
                  <a:pt x="1830" y="790"/>
                </a:lnTo>
                <a:lnTo>
                  <a:pt x="1808" y="825"/>
                </a:lnTo>
                <a:lnTo>
                  <a:pt x="1787" y="860"/>
                </a:lnTo>
                <a:lnTo>
                  <a:pt x="1764" y="895"/>
                </a:lnTo>
                <a:lnTo>
                  <a:pt x="1738" y="929"/>
                </a:lnTo>
                <a:lnTo>
                  <a:pt x="1713" y="964"/>
                </a:lnTo>
                <a:lnTo>
                  <a:pt x="1684" y="999"/>
                </a:lnTo>
                <a:lnTo>
                  <a:pt x="1653" y="1032"/>
                </a:lnTo>
                <a:lnTo>
                  <a:pt x="1621" y="1065"/>
                </a:lnTo>
                <a:lnTo>
                  <a:pt x="1588" y="1096"/>
                </a:lnTo>
                <a:lnTo>
                  <a:pt x="1551" y="1129"/>
                </a:lnTo>
                <a:lnTo>
                  <a:pt x="1514" y="1160"/>
                </a:lnTo>
                <a:lnTo>
                  <a:pt x="1474" y="1189"/>
                </a:lnTo>
                <a:lnTo>
                  <a:pt x="1433" y="1220"/>
                </a:lnTo>
                <a:lnTo>
                  <a:pt x="1388" y="1248"/>
                </a:lnTo>
                <a:lnTo>
                  <a:pt x="1341" y="1277"/>
                </a:lnTo>
                <a:lnTo>
                  <a:pt x="1293" y="1302"/>
                </a:lnTo>
                <a:lnTo>
                  <a:pt x="1242" y="1328"/>
                </a:lnTo>
                <a:lnTo>
                  <a:pt x="1187" y="1353"/>
                </a:lnTo>
                <a:lnTo>
                  <a:pt x="1133" y="1376"/>
                </a:lnTo>
                <a:lnTo>
                  <a:pt x="1075" y="1398"/>
                </a:lnTo>
                <a:lnTo>
                  <a:pt x="1014" y="1419"/>
                </a:lnTo>
                <a:lnTo>
                  <a:pt x="950" y="1438"/>
                </a:lnTo>
                <a:lnTo>
                  <a:pt x="884" y="1456"/>
                </a:lnTo>
                <a:lnTo>
                  <a:pt x="816" y="1472"/>
                </a:lnTo>
                <a:lnTo>
                  <a:pt x="744" y="1487"/>
                </a:lnTo>
                <a:lnTo>
                  <a:pt x="670" y="1499"/>
                </a:lnTo>
                <a:lnTo>
                  <a:pt x="592" y="1510"/>
                </a:lnTo>
                <a:lnTo>
                  <a:pt x="512" y="1520"/>
                </a:lnTo>
                <a:lnTo>
                  <a:pt x="430" y="1528"/>
                </a:lnTo>
                <a:lnTo>
                  <a:pt x="345" y="1532"/>
                </a:lnTo>
                <a:lnTo>
                  <a:pt x="255" y="1536"/>
                </a:lnTo>
                <a:lnTo>
                  <a:pt x="230" y="1586"/>
                </a:lnTo>
                <a:lnTo>
                  <a:pt x="203" y="1641"/>
                </a:lnTo>
                <a:lnTo>
                  <a:pt x="172" y="1711"/>
                </a:lnTo>
                <a:lnTo>
                  <a:pt x="156" y="1750"/>
                </a:lnTo>
                <a:lnTo>
                  <a:pt x="142" y="1791"/>
                </a:lnTo>
                <a:lnTo>
                  <a:pt x="127" y="1834"/>
                </a:lnTo>
                <a:lnTo>
                  <a:pt x="115" y="1876"/>
                </a:lnTo>
                <a:lnTo>
                  <a:pt x="103" y="1919"/>
                </a:lnTo>
                <a:lnTo>
                  <a:pt x="96" y="1962"/>
                </a:lnTo>
                <a:lnTo>
                  <a:pt x="92" y="2003"/>
                </a:lnTo>
                <a:lnTo>
                  <a:pt x="90" y="2044"/>
                </a:lnTo>
                <a:lnTo>
                  <a:pt x="0" y="2057"/>
                </a:lnTo>
                <a:lnTo>
                  <a:pt x="18" y="1991"/>
                </a:lnTo>
                <a:lnTo>
                  <a:pt x="39" y="1919"/>
                </a:lnTo>
                <a:lnTo>
                  <a:pt x="66" y="1832"/>
                </a:lnTo>
                <a:lnTo>
                  <a:pt x="101" y="1736"/>
                </a:lnTo>
                <a:lnTo>
                  <a:pt x="119" y="1688"/>
                </a:lnTo>
                <a:lnTo>
                  <a:pt x="140" y="1639"/>
                </a:lnTo>
                <a:lnTo>
                  <a:pt x="162" y="1592"/>
                </a:lnTo>
                <a:lnTo>
                  <a:pt x="183" y="1547"/>
                </a:lnTo>
                <a:lnTo>
                  <a:pt x="207" y="1507"/>
                </a:lnTo>
                <a:lnTo>
                  <a:pt x="230" y="1472"/>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47494B"/>
              </a:solidFill>
              <a:effectLst/>
              <a:uLnTx/>
              <a:uFillTx/>
              <a:latin typeface="Arial" panose="020B0604020202020204"/>
              <a:ea typeface="幼圆" panose="02010509060101010101" charset="-122"/>
              <a:cs typeface="+mn-cs"/>
            </a:endParaRPr>
          </a:p>
        </p:txBody>
      </p:sp>
      <p:grpSp>
        <p:nvGrpSpPr>
          <p:cNvPr id="4" name="组合 3"/>
          <p:cNvGrpSpPr/>
          <p:nvPr/>
        </p:nvGrpSpPr>
        <p:grpSpPr>
          <a:xfrm>
            <a:off x="4855766" y="1695061"/>
            <a:ext cx="855662" cy="571500"/>
            <a:chOff x="4855766" y="1695061"/>
            <a:chExt cx="855662" cy="571500"/>
          </a:xfrm>
        </p:grpSpPr>
        <p:sp>
          <p:nvSpPr>
            <p:cNvPr id="145" name="Freeform 13"/>
            <p:cNvSpPr/>
            <p:nvPr/>
          </p:nvSpPr>
          <p:spPr bwMode="auto">
            <a:xfrm>
              <a:off x="4855766" y="1720064"/>
              <a:ext cx="842962" cy="546497"/>
            </a:xfrm>
            <a:custGeom>
              <a:avLst/>
              <a:gdLst>
                <a:gd name="T0" fmla="*/ 11 w 1518"/>
                <a:gd name="T1" fmla="*/ 1308 h 1310"/>
                <a:gd name="T2" fmla="*/ 97 w 1518"/>
                <a:gd name="T3" fmla="*/ 1168 h 1310"/>
                <a:gd name="T4" fmla="*/ 128 w 1518"/>
                <a:gd name="T5" fmla="*/ 1124 h 1310"/>
                <a:gd name="T6" fmla="*/ 206 w 1518"/>
                <a:gd name="T7" fmla="*/ 1022 h 1310"/>
                <a:gd name="T8" fmla="*/ 290 w 1518"/>
                <a:gd name="T9" fmla="*/ 925 h 1310"/>
                <a:gd name="T10" fmla="*/ 335 w 1518"/>
                <a:gd name="T11" fmla="*/ 876 h 1310"/>
                <a:gd name="T12" fmla="*/ 428 w 1518"/>
                <a:gd name="T13" fmla="*/ 783 h 1310"/>
                <a:gd name="T14" fmla="*/ 525 w 1518"/>
                <a:gd name="T15" fmla="*/ 695 h 1310"/>
                <a:gd name="T16" fmla="*/ 677 w 1518"/>
                <a:gd name="T17" fmla="*/ 567 h 1310"/>
                <a:gd name="T18" fmla="*/ 782 w 1518"/>
                <a:gd name="T19" fmla="*/ 485 h 1310"/>
                <a:gd name="T20" fmla="*/ 998 w 1518"/>
                <a:gd name="T21" fmla="*/ 331 h 1310"/>
                <a:gd name="T22" fmla="*/ 1111 w 1518"/>
                <a:gd name="T23" fmla="*/ 257 h 1310"/>
                <a:gd name="T24" fmla="*/ 1308 w 1518"/>
                <a:gd name="T25" fmla="*/ 141 h 1310"/>
                <a:gd name="T26" fmla="*/ 1510 w 1518"/>
                <a:gd name="T27" fmla="*/ 30 h 1310"/>
                <a:gd name="T28" fmla="*/ 1518 w 1518"/>
                <a:gd name="T29" fmla="*/ 20 h 1310"/>
                <a:gd name="T30" fmla="*/ 1516 w 1518"/>
                <a:gd name="T31" fmla="*/ 8 h 1310"/>
                <a:gd name="T32" fmla="*/ 1508 w 1518"/>
                <a:gd name="T33" fmla="*/ 0 h 1310"/>
                <a:gd name="T34" fmla="*/ 1496 w 1518"/>
                <a:gd name="T35" fmla="*/ 0 h 1310"/>
                <a:gd name="T36" fmla="*/ 1444 w 1518"/>
                <a:gd name="T37" fmla="*/ 26 h 1310"/>
                <a:gd name="T38" fmla="*/ 1343 w 1518"/>
                <a:gd name="T39" fmla="*/ 78 h 1310"/>
                <a:gd name="T40" fmla="*/ 1195 w 1518"/>
                <a:gd name="T41" fmla="*/ 168 h 1310"/>
                <a:gd name="T42" fmla="*/ 1097 w 1518"/>
                <a:gd name="T43" fmla="*/ 228 h 1310"/>
                <a:gd name="T44" fmla="*/ 872 w 1518"/>
                <a:gd name="T45" fmla="*/ 380 h 1310"/>
                <a:gd name="T46" fmla="*/ 658 w 1518"/>
                <a:gd name="T47" fmla="*/ 544 h 1310"/>
                <a:gd name="T48" fmla="*/ 554 w 1518"/>
                <a:gd name="T49" fmla="*/ 629 h 1310"/>
                <a:gd name="T50" fmla="*/ 455 w 1518"/>
                <a:gd name="T51" fmla="*/ 717 h 1310"/>
                <a:gd name="T52" fmla="*/ 360 w 1518"/>
                <a:gd name="T53" fmla="*/ 810 h 1310"/>
                <a:gd name="T54" fmla="*/ 268 w 1518"/>
                <a:gd name="T55" fmla="*/ 906 h 1310"/>
                <a:gd name="T56" fmla="*/ 228 w 1518"/>
                <a:gd name="T57" fmla="*/ 952 h 1310"/>
                <a:gd name="T58" fmla="*/ 150 w 1518"/>
                <a:gd name="T59" fmla="*/ 1050 h 1310"/>
                <a:gd name="T60" fmla="*/ 113 w 1518"/>
                <a:gd name="T61" fmla="*/ 1100 h 1310"/>
                <a:gd name="T62" fmla="*/ 48 w 1518"/>
                <a:gd name="T63" fmla="*/ 1198 h 1310"/>
                <a:gd name="T64" fmla="*/ 21 w 1518"/>
                <a:gd name="T65" fmla="*/ 1248 h 1310"/>
                <a:gd name="T66" fmla="*/ 0 w 1518"/>
                <a:gd name="T67" fmla="*/ 1303 h 1310"/>
                <a:gd name="T68" fmla="*/ 0 w 1518"/>
                <a:gd name="T69" fmla="*/ 1307 h 1310"/>
                <a:gd name="T70" fmla="*/ 8 w 1518"/>
                <a:gd name="T71" fmla="*/ 1310 h 1310"/>
                <a:gd name="T72" fmla="*/ 11 w 1518"/>
                <a:gd name="T73" fmla="*/ 1308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18" h="1310">
                  <a:moveTo>
                    <a:pt x="11" y="1308"/>
                  </a:moveTo>
                  <a:lnTo>
                    <a:pt x="11" y="1308"/>
                  </a:lnTo>
                  <a:lnTo>
                    <a:pt x="68" y="1215"/>
                  </a:lnTo>
                  <a:lnTo>
                    <a:pt x="97" y="1168"/>
                  </a:lnTo>
                  <a:lnTo>
                    <a:pt x="128" y="1124"/>
                  </a:lnTo>
                  <a:lnTo>
                    <a:pt x="128" y="1124"/>
                  </a:lnTo>
                  <a:lnTo>
                    <a:pt x="165" y="1071"/>
                  </a:lnTo>
                  <a:lnTo>
                    <a:pt x="206" y="1022"/>
                  </a:lnTo>
                  <a:lnTo>
                    <a:pt x="247" y="972"/>
                  </a:lnTo>
                  <a:lnTo>
                    <a:pt x="290" y="925"/>
                  </a:lnTo>
                  <a:lnTo>
                    <a:pt x="290" y="925"/>
                  </a:lnTo>
                  <a:lnTo>
                    <a:pt x="335" y="876"/>
                  </a:lnTo>
                  <a:lnTo>
                    <a:pt x="381" y="830"/>
                  </a:lnTo>
                  <a:lnTo>
                    <a:pt x="428" y="783"/>
                  </a:lnTo>
                  <a:lnTo>
                    <a:pt x="477" y="738"/>
                  </a:lnTo>
                  <a:lnTo>
                    <a:pt x="525" y="695"/>
                  </a:lnTo>
                  <a:lnTo>
                    <a:pt x="576" y="651"/>
                  </a:lnTo>
                  <a:lnTo>
                    <a:pt x="677" y="567"/>
                  </a:lnTo>
                  <a:lnTo>
                    <a:pt x="677" y="567"/>
                  </a:lnTo>
                  <a:lnTo>
                    <a:pt x="782" y="485"/>
                  </a:lnTo>
                  <a:lnTo>
                    <a:pt x="889" y="407"/>
                  </a:lnTo>
                  <a:lnTo>
                    <a:pt x="998" y="331"/>
                  </a:lnTo>
                  <a:lnTo>
                    <a:pt x="1111" y="257"/>
                  </a:lnTo>
                  <a:lnTo>
                    <a:pt x="1111" y="257"/>
                  </a:lnTo>
                  <a:lnTo>
                    <a:pt x="1208" y="197"/>
                  </a:lnTo>
                  <a:lnTo>
                    <a:pt x="1308" y="141"/>
                  </a:lnTo>
                  <a:lnTo>
                    <a:pt x="1510" y="30"/>
                  </a:lnTo>
                  <a:lnTo>
                    <a:pt x="1510" y="30"/>
                  </a:lnTo>
                  <a:lnTo>
                    <a:pt x="1514" y="24"/>
                  </a:lnTo>
                  <a:lnTo>
                    <a:pt x="1518" y="20"/>
                  </a:lnTo>
                  <a:lnTo>
                    <a:pt x="1518" y="14"/>
                  </a:lnTo>
                  <a:lnTo>
                    <a:pt x="1516" y="8"/>
                  </a:lnTo>
                  <a:lnTo>
                    <a:pt x="1514" y="4"/>
                  </a:lnTo>
                  <a:lnTo>
                    <a:pt x="1508" y="0"/>
                  </a:lnTo>
                  <a:lnTo>
                    <a:pt x="1502" y="0"/>
                  </a:lnTo>
                  <a:lnTo>
                    <a:pt x="1496" y="0"/>
                  </a:lnTo>
                  <a:lnTo>
                    <a:pt x="1496" y="0"/>
                  </a:lnTo>
                  <a:lnTo>
                    <a:pt x="1444" y="26"/>
                  </a:lnTo>
                  <a:lnTo>
                    <a:pt x="1393" y="51"/>
                  </a:lnTo>
                  <a:lnTo>
                    <a:pt x="1343" y="78"/>
                  </a:lnTo>
                  <a:lnTo>
                    <a:pt x="1292" y="108"/>
                  </a:lnTo>
                  <a:lnTo>
                    <a:pt x="1195" y="168"/>
                  </a:lnTo>
                  <a:lnTo>
                    <a:pt x="1097" y="228"/>
                  </a:lnTo>
                  <a:lnTo>
                    <a:pt x="1097" y="228"/>
                  </a:lnTo>
                  <a:lnTo>
                    <a:pt x="985" y="304"/>
                  </a:lnTo>
                  <a:lnTo>
                    <a:pt x="872" y="380"/>
                  </a:lnTo>
                  <a:lnTo>
                    <a:pt x="763" y="462"/>
                  </a:lnTo>
                  <a:lnTo>
                    <a:pt x="658" y="544"/>
                  </a:lnTo>
                  <a:lnTo>
                    <a:pt x="658" y="544"/>
                  </a:lnTo>
                  <a:lnTo>
                    <a:pt x="554" y="629"/>
                  </a:lnTo>
                  <a:lnTo>
                    <a:pt x="504" y="672"/>
                  </a:lnTo>
                  <a:lnTo>
                    <a:pt x="455" y="717"/>
                  </a:lnTo>
                  <a:lnTo>
                    <a:pt x="407" y="763"/>
                  </a:lnTo>
                  <a:lnTo>
                    <a:pt x="360" y="810"/>
                  </a:lnTo>
                  <a:lnTo>
                    <a:pt x="313" y="857"/>
                  </a:lnTo>
                  <a:lnTo>
                    <a:pt x="268" y="906"/>
                  </a:lnTo>
                  <a:lnTo>
                    <a:pt x="268" y="906"/>
                  </a:lnTo>
                  <a:lnTo>
                    <a:pt x="228" y="952"/>
                  </a:lnTo>
                  <a:lnTo>
                    <a:pt x="187" y="1001"/>
                  </a:lnTo>
                  <a:lnTo>
                    <a:pt x="150" y="1050"/>
                  </a:lnTo>
                  <a:lnTo>
                    <a:pt x="113" y="1100"/>
                  </a:lnTo>
                  <a:lnTo>
                    <a:pt x="113" y="1100"/>
                  </a:lnTo>
                  <a:lnTo>
                    <a:pt x="80" y="1147"/>
                  </a:lnTo>
                  <a:lnTo>
                    <a:pt x="48" y="1198"/>
                  </a:lnTo>
                  <a:lnTo>
                    <a:pt x="35" y="1223"/>
                  </a:lnTo>
                  <a:lnTo>
                    <a:pt x="21" y="1248"/>
                  </a:lnTo>
                  <a:lnTo>
                    <a:pt x="10" y="1275"/>
                  </a:lnTo>
                  <a:lnTo>
                    <a:pt x="0" y="1303"/>
                  </a:lnTo>
                  <a:lnTo>
                    <a:pt x="0" y="1303"/>
                  </a:lnTo>
                  <a:lnTo>
                    <a:pt x="0" y="1307"/>
                  </a:lnTo>
                  <a:lnTo>
                    <a:pt x="4" y="1310"/>
                  </a:lnTo>
                  <a:lnTo>
                    <a:pt x="8" y="1310"/>
                  </a:lnTo>
                  <a:lnTo>
                    <a:pt x="11" y="1308"/>
                  </a:lnTo>
                  <a:lnTo>
                    <a:pt x="11" y="1308"/>
                  </a:lnTo>
                  <a:close/>
                </a:path>
              </a:pathLst>
            </a:custGeom>
            <a:solidFill>
              <a:schemeClr val="accent1">
                <a:lumMod val="75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47494B"/>
                </a:solidFill>
                <a:effectLst/>
                <a:uLnTx/>
                <a:uFillTx/>
                <a:latin typeface="Arial" panose="020B0604020202020204"/>
                <a:ea typeface="幼圆" panose="02010509060101010101" charset="-122"/>
                <a:cs typeface="+mn-cs"/>
              </a:endParaRPr>
            </a:p>
          </p:txBody>
        </p:sp>
        <p:sp>
          <p:nvSpPr>
            <p:cNvPr id="146" name="Freeform 14"/>
            <p:cNvSpPr/>
            <p:nvPr/>
          </p:nvSpPr>
          <p:spPr bwMode="auto">
            <a:xfrm>
              <a:off x="5481242" y="1695061"/>
              <a:ext cx="117475" cy="122635"/>
            </a:xfrm>
            <a:custGeom>
              <a:avLst/>
              <a:gdLst>
                <a:gd name="T0" fmla="*/ 196 w 212"/>
                <a:gd name="T1" fmla="*/ 0 h 294"/>
                <a:gd name="T2" fmla="*/ 196 w 212"/>
                <a:gd name="T3" fmla="*/ 0 h 294"/>
                <a:gd name="T4" fmla="*/ 181 w 212"/>
                <a:gd name="T5" fmla="*/ 14 h 294"/>
                <a:gd name="T6" fmla="*/ 163 w 212"/>
                <a:gd name="T7" fmla="*/ 25 h 294"/>
                <a:gd name="T8" fmla="*/ 150 w 212"/>
                <a:gd name="T9" fmla="*/ 41 h 294"/>
                <a:gd name="T10" fmla="*/ 134 w 212"/>
                <a:gd name="T11" fmla="*/ 57 h 294"/>
                <a:gd name="T12" fmla="*/ 109 w 212"/>
                <a:gd name="T13" fmla="*/ 90 h 294"/>
                <a:gd name="T14" fmla="*/ 85 w 212"/>
                <a:gd name="T15" fmla="*/ 125 h 294"/>
                <a:gd name="T16" fmla="*/ 64 w 212"/>
                <a:gd name="T17" fmla="*/ 162 h 294"/>
                <a:gd name="T18" fmla="*/ 44 w 212"/>
                <a:gd name="T19" fmla="*/ 199 h 294"/>
                <a:gd name="T20" fmla="*/ 23 w 212"/>
                <a:gd name="T21" fmla="*/ 236 h 294"/>
                <a:gd name="T22" fmla="*/ 2 w 212"/>
                <a:gd name="T23" fmla="*/ 271 h 294"/>
                <a:gd name="T24" fmla="*/ 2 w 212"/>
                <a:gd name="T25" fmla="*/ 271 h 294"/>
                <a:gd name="T26" fmla="*/ 0 w 212"/>
                <a:gd name="T27" fmla="*/ 277 h 294"/>
                <a:gd name="T28" fmla="*/ 0 w 212"/>
                <a:gd name="T29" fmla="*/ 282 h 294"/>
                <a:gd name="T30" fmla="*/ 4 w 212"/>
                <a:gd name="T31" fmla="*/ 288 h 294"/>
                <a:gd name="T32" fmla="*/ 7 w 212"/>
                <a:gd name="T33" fmla="*/ 292 h 294"/>
                <a:gd name="T34" fmla="*/ 11 w 212"/>
                <a:gd name="T35" fmla="*/ 294 h 294"/>
                <a:gd name="T36" fmla="*/ 17 w 212"/>
                <a:gd name="T37" fmla="*/ 294 h 294"/>
                <a:gd name="T38" fmla="*/ 23 w 212"/>
                <a:gd name="T39" fmla="*/ 292 h 294"/>
                <a:gd name="T40" fmla="*/ 27 w 212"/>
                <a:gd name="T41" fmla="*/ 288 h 294"/>
                <a:gd name="T42" fmla="*/ 27 w 212"/>
                <a:gd name="T43" fmla="*/ 288 h 294"/>
                <a:gd name="T44" fmla="*/ 48 w 212"/>
                <a:gd name="T45" fmla="*/ 253 h 294"/>
                <a:gd name="T46" fmla="*/ 68 w 212"/>
                <a:gd name="T47" fmla="*/ 216 h 294"/>
                <a:gd name="T48" fmla="*/ 107 w 212"/>
                <a:gd name="T49" fmla="*/ 146 h 294"/>
                <a:gd name="T50" fmla="*/ 130 w 212"/>
                <a:gd name="T51" fmla="*/ 111 h 294"/>
                <a:gd name="T52" fmla="*/ 153 w 212"/>
                <a:gd name="T53" fmla="*/ 78 h 294"/>
                <a:gd name="T54" fmla="*/ 179 w 212"/>
                <a:gd name="T55" fmla="*/ 47 h 294"/>
                <a:gd name="T56" fmla="*/ 208 w 212"/>
                <a:gd name="T57" fmla="*/ 18 h 294"/>
                <a:gd name="T58" fmla="*/ 208 w 212"/>
                <a:gd name="T59" fmla="*/ 18 h 294"/>
                <a:gd name="T60" fmla="*/ 210 w 212"/>
                <a:gd name="T61" fmla="*/ 16 h 294"/>
                <a:gd name="T62" fmla="*/ 212 w 212"/>
                <a:gd name="T63" fmla="*/ 12 h 294"/>
                <a:gd name="T64" fmla="*/ 212 w 212"/>
                <a:gd name="T65" fmla="*/ 8 h 294"/>
                <a:gd name="T66" fmla="*/ 210 w 212"/>
                <a:gd name="T67" fmla="*/ 4 h 294"/>
                <a:gd name="T68" fmla="*/ 208 w 212"/>
                <a:gd name="T69" fmla="*/ 2 h 294"/>
                <a:gd name="T70" fmla="*/ 204 w 212"/>
                <a:gd name="T71" fmla="*/ 0 h 294"/>
                <a:gd name="T72" fmla="*/ 200 w 212"/>
                <a:gd name="T73" fmla="*/ 0 h 294"/>
                <a:gd name="T74" fmla="*/ 196 w 212"/>
                <a:gd name="T75" fmla="*/ 0 h 294"/>
                <a:gd name="T76" fmla="*/ 196 w 212"/>
                <a:gd name="T77" fmla="*/ 0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12" h="294">
                  <a:moveTo>
                    <a:pt x="196" y="0"/>
                  </a:moveTo>
                  <a:lnTo>
                    <a:pt x="196" y="0"/>
                  </a:lnTo>
                  <a:lnTo>
                    <a:pt x="181" y="14"/>
                  </a:lnTo>
                  <a:lnTo>
                    <a:pt x="163" y="25"/>
                  </a:lnTo>
                  <a:lnTo>
                    <a:pt x="150" y="41"/>
                  </a:lnTo>
                  <a:lnTo>
                    <a:pt x="134" y="57"/>
                  </a:lnTo>
                  <a:lnTo>
                    <a:pt x="109" y="90"/>
                  </a:lnTo>
                  <a:lnTo>
                    <a:pt x="85" y="125"/>
                  </a:lnTo>
                  <a:lnTo>
                    <a:pt x="64" y="162"/>
                  </a:lnTo>
                  <a:lnTo>
                    <a:pt x="44" y="199"/>
                  </a:lnTo>
                  <a:lnTo>
                    <a:pt x="23" y="236"/>
                  </a:lnTo>
                  <a:lnTo>
                    <a:pt x="2" y="271"/>
                  </a:lnTo>
                  <a:lnTo>
                    <a:pt x="2" y="271"/>
                  </a:lnTo>
                  <a:lnTo>
                    <a:pt x="0" y="277"/>
                  </a:lnTo>
                  <a:lnTo>
                    <a:pt x="0" y="282"/>
                  </a:lnTo>
                  <a:lnTo>
                    <a:pt x="4" y="288"/>
                  </a:lnTo>
                  <a:lnTo>
                    <a:pt x="7" y="292"/>
                  </a:lnTo>
                  <a:lnTo>
                    <a:pt x="11" y="294"/>
                  </a:lnTo>
                  <a:lnTo>
                    <a:pt x="17" y="294"/>
                  </a:lnTo>
                  <a:lnTo>
                    <a:pt x="23" y="292"/>
                  </a:lnTo>
                  <a:lnTo>
                    <a:pt x="27" y="288"/>
                  </a:lnTo>
                  <a:lnTo>
                    <a:pt x="27" y="288"/>
                  </a:lnTo>
                  <a:lnTo>
                    <a:pt x="48" y="253"/>
                  </a:lnTo>
                  <a:lnTo>
                    <a:pt x="68" y="216"/>
                  </a:lnTo>
                  <a:lnTo>
                    <a:pt x="107" y="146"/>
                  </a:lnTo>
                  <a:lnTo>
                    <a:pt x="130" y="111"/>
                  </a:lnTo>
                  <a:lnTo>
                    <a:pt x="153" y="78"/>
                  </a:lnTo>
                  <a:lnTo>
                    <a:pt x="179" y="47"/>
                  </a:lnTo>
                  <a:lnTo>
                    <a:pt x="208" y="18"/>
                  </a:lnTo>
                  <a:lnTo>
                    <a:pt x="208" y="18"/>
                  </a:lnTo>
                  <a:lnTo>
                    <a:pt x="210" y="16"/>
                  </a:lnTo>
                  <a:lnTo>
                    <a:pt x="212" y="12"/>
                  </a:lnTo>
                  <a:lnTo>
                    <a:pt x="212" y="8"/>
                  </a:lnTo>
                  <a:lnTo>
                    <a:pt x="210" y="4"/>
                  </a:lnTo>
                  <a:lnTo>
                    <a:pt x="208" y="2"/>
                  </a:lnTo>
                  <a:lnTo>
                    <a:pt x="204" y="0"/>
                  </a:lnTo>
                  <a:lnTo>
                    <a:pt x="200" y="0"/>
                  </a:lnTo>
                  <a:lnTo>
                    <a:pt x="196" y="0"/>
                  </a:lnTo>
                  <a:lnTo>
                    <a:pt x="196" y="0"/>
                  </a:lnTo>
                  <a:close/>
                </a:path>
              </a:pathLst>
            </a:custGeom>
            <a:solidFill>
              <a:schemeClr val="accent1">
                <a:lumMod val="75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47494B"/>
                </a:solidFill>
                <a:effectLst/>
                <a:uLnTx/>
                <a:uFillTx/>
                <a:latin typeface="Arial" panose="020B0604020202020204"/>
                <a:ea typeface="幼圆" panose="02010509060101010101" charset="-122"/>
                <a:cs typeface="+mn-cs"/>
              </a:endParaRPr>
            </a:p>
          </p:txBody>
        </p:sp>
        <p:sp>
          <p:nvSpPr>
            <p:cNvPr id="147" name="Freeform 15"/>
            <p:cNvSpPr/>
            <p:nvPr/>
          </p:nvSpPr>
          <p:spPr bwMode="auto">
            <a:xfrm>
              <a:off x="5208192" y="1715302"/>
              <a:ext cx="142875" cy="244078"/>
            </a:xfrm>
            <a:custGeom>
              <a:avLst/>
              <a:gdLst>
                <a:gd name="T0" fmla="*/ 242 w 257"/>
                <a:gd name="T1" fmla="*/ 4 h 584"/>
                <a:gd name="T2" fmla="*/ 242 w 257"/>
                <a:gd name="T3" fmla="*/ 4 h 584"/>
                <a:gd name="T4" fmla="*/ 209 w 257"/>
                <a:gd name="T5" fmla="*/ 70 h 584"/>
                <a:gd name="T6" fmla="*/ 175 w 257"/>
                <a:gd name="T7" fmla="*/ 138 h 584"/>
                <a:gd name="T8" fmla="*/ 113 w 257"/>
                <a:gd name="T9" fmla="*/ 272 h 584"/>
                <a:gd name="T10" fmla="*/ 113 w 257"/>
                <a:gd name="T11" fmla="*/ 272 h 584"/>
                <a:gd name="T12" fmla="*/ 80 w 257"/>
                <a:gd name="T13" fmla="*/ 344 h 584"/>
                <a:gd name="T14" fmla="*/ 51 w 257"/>
                <a:gd name="T15" fmla="*/ 416 h 584"/>
                <a:gd name="T16" fmla="*/ 24 w 257"/>
                <a:gd name="T17" fmla="*/ 488 h 584"/>
                <a:gd name="T18" fmla="*/ 12 w 257"/>
                <a:gd name="T19" fmla="*/ 525 h 584"/>
                <a:gd name="T20" fmla="*/ 2 w 257"/>
                <a:gd name="T21" fmla="*/ 564 h 584"/>
                <a:gd name="T22" fmla="*/ 2 w 257"/>
                <a:gd name="T23" fmla="*/ 564 h 584"/>
                <a:gd name="T24" fmla="*/ 0 w 257"/>
                <a:gd name="T25" fmla="*/ 570 h 584"/>
                <a:gd name="T26" fmla="*/ 2 w 257"/>
                <a:gd name="T27" fmla="*/ 576 h 584"/>
                <a:gd name="T28" fmla="*/ 6 w 257"/>
                <a:gd name="T29" fmla="*/ 580 h 584"/>
                <a:gd name="T30" fmla="*/ 12 w 257"/>
                <a:gd name="T31" fmla="*/ 582 h 584"/>
                <a:gd name="T32" fmla="*/ 18 w 257"/>
                <a:gd name="T33" fmla="*/ 584 h 584"/>
                <a:gd name="T34" fmla="*/ 22 w 257"/>
                <a:gd name="T35" fmla="*/ 582 h 584"/>
                <a:gd name="T36" fmla="*/ 26 w 257"/>
                <a:gd name="T37" fmla="*/ 580 h 584"/>
                <a:gd name="T38" fmla="*/ 29 w 257"/>
                <a:gd name="T39" fmla="*/ 574 h 584"/>
                <a:gd name="T40" fmla="*/ 29 w 257"/>
                <a:gd name="T41" fmla="*/ 574 h 584"/>
                <a:gd name="T42" fmla="*/ 39 w 257"/>
                <a:gd name="T43" fmla="*/ 537 h 584"/>
                <a:gd name="T44" fmla="*/ 51 w 257"/>
                <a:gd name="T45" fmla="*/ 502 h 584"/>
                <a:gd name="T46" fmla="*/ 76 w 257"/>
                <a:gd name="T47" fmla="*/ 432 h 584"/>
                <a:gd name="T48" fmla="*/ 103 w 257"/>
                <a:gd name="T49" fmla="*/ 364 h 584"/>
                <a:gd name="T50" fmla="*/ 135 w 257"/>
                <a:gd name="T51" fmla="*/ 296 h 584"/>
                <a:gd name="T52" fmla="*/ 135 w 257"/>
                <a:gd name="T53" fmla="*/ 296 h 584"/>
                <a:gd name="T54" fmla="*/ 168 w 257"/>
                <a:gd name="T55" fmla="*/ 226 h 584"/>
                <a:gd name="T56" fmla="*/ 201 w 257"/>
                <a:gd name="T57" fmla="*/ 156 h 584"/>
                <a:gd name="T58" fmla="*/ 216 w 257"/>
                <a:gd name="T59" fmla="*/ 120 h 584"/>
                <a:gd name="T60" fmla="*/ 232 w 257"/>
                <a:gd name="T61" fmla="*/ 84 h 584"/>
                <a:gd name="T62" fmla="*/ 245 w 257"/>
                <a:gd name="T63" fmla="*/ 48 h 584"/>
                <a:gd name="T64" fmla="*/ 257 w 257"/>
                <a:gd name="T65" fmla="*/ 11 h 584"/>
                <a:gd name="T66" fmla="*/ 257 w 257"/>
                <a:gd name="T67" fmla="*/ 11 h 584"/>
                <a:gd name="T68" fmla="*/ 255 w 257"/>
                <a:gd name="T69" fmla="*/ 6 h 584"/>
                <a:gd name="T70" fmla="*/ 251 w 257"/>
                <a:gd name="T71" fmla="*/ 2 h 584"/>
                <a:gd name="T72" fmla="*/ 247 w 257"/>
                <a:gd name="T73" fmla="*/ 0 h 584"/>
                <a:gd name="T74" fmla="*/ 244 w 257"/>
                <a:gd name="T75" fmla="*/ 2 h 584"/>
                <a:gd name="T76" fmla="*/ 242 w 257"/>
                <a:gd name="T77" fmla="*/ 4 h 584"/>
                <a:gd name="T78" fmla="*/ 242 w 257"/>
                <a:gd name="T79" fmla="*/ 4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57" h="584">
                  <a:moveTo>
                    <a:pt x="242" y="4"/>
                  </a:moveTo>
                  <a:lnTo>
                    <a:pt x="242" y="4"/>
                  </a:lnTo>
                  <a:lnTo>
                    <a:pt x="209" y="70"/>
                  </a:lnTo>
                  <a:lnTo>
                    <a:pt x="175" y="138"/>
                  </a:lnTo>
                  <a:lnTo>
                    <a:pt x="113" y="272"/>
                  </a:lnTo>
                  <a:lnTo>
                    <a:pt x="113" y="272"/>
                  </a:lnTo>
                  <a:lnTo>
                    <a:pt x="80" y="344"/>
                  </a:lnTo>
                  <a:lnTo>
                    <a:pt x="51" y="416"/>
                  </a:lnTo>
                  <a:lnTo>
                    <a:pt x="24" y="488"/>
                  </a:lnTo>
                  <a:lnTo>
                    <a:pt x="12" y="525"/>
                  </a:lnTo>
                  <a:lnTo>
                    <a:pt x="2" y="564"/>
                  </a:lnTo>
                  <a:lnTo>
                    <a:pt x="2" y="564"/>
                  </a:lnTo>
                  <a:lnTo>
                    <a:pt x="0" y="570"/>
                  </a:lnTo>
                  <a:lnTo>
                    <a:pt x="2" y="576"/>
                  </a:lnTo>
                  <a:lnTo>
                    <a:pt x="6" y="580"/>
                  </a:lnTo>
                  <a:lnTo>
                    <a:pt x="12" y="582"/>
                  </a:lnTo>
                  <a:lnTo>
                    <a:pt x="18" y="584"/>
                  </a:lnTo>
                  <a:lnTo>
                    <a:pt x="22" y="582"/>
                  </a:lnTo>
                  <a:lnTo>
                    <a:pt x="26" y="580"/>
                  </a:lnTo>
                  <a:lnTo>
                    <a:pt x="29" y="574"/>
                  </a:lnTo>
                  <a:lnTo>
                    <a:pt x="29" y="574"/>
                  </a:lnTo>
                  <a:lnTo>
                    <a:pt x="39" y="537"/>
                  </a:lnTo>
                  <a:lnTo>
                    <a:pt x="51" y="502"/>
                  </a:lnTo>
                  <a:lnTo>
                    <a:pt x="76" y="432"/>
                  </a:lnTo>
                  <a:lnTo>
                    <a:pt x="103" y="364"/>
                  </a:lnTo>
                  <a:lnTo>
                    <a:pt x="135" y="296"/>
                  </a:lnTo>
                  <a:lnTo>
                    <a:pt x="135" y="296"/>
                  </a:lnTo>
                  <a:lnTo>
                    <a:pt x="168" y="226"/>
                  </a:lnTo>
                  <a:lnTo>
                    <a:pt x="201" y="156"/>
                  </a:lnTo>
                  <a:lnTo>
                    <a:pt x="216" y="120"/>
                  </a:lnTo>
                  <a:lnTo>
                    <a:pt x="232" y="84"/>
                  </a:lnTo>
                  <a:lnTo>
                    <a:pt x="245" y="48"/>
                  </a:lnTo>
                  <a:lnTo>
                    <a:pt x="257" y="11"/>
                  </a:lnTo>
                  <a:lnTo>
                    <a:pt x="257" y="11"/>
                  </a:lnTo>
                  <a:lnTo>
                    <a:pt x="255" y="6"/>
                  </a:lnTo>
                  <a:lnTo>
                    <a:pt x="251" y="2"/>
                  </a:lnTo>
                  <a:lnTo>
                    <a:pt x="247" y="0"/>
                  </a:lnTo>
                  <a:lnTo>
                    <a:pt x="244" y="2"/>
                  </a:lnTo>
                  <a:lnTo>
                    <a:pt x="242" y="4"/>
                  </a:lnTo>
                  <a:lnTo>
                    <a:pt x="242" y="4"/>
                  </a:lnTo>
                  <a:close/>
                </a:path>
              </a:pathLst>
            </a:custGeom>
            <a:solidFill>
              <a:schemeClr val="accent1">
                <a:lumMod val="75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47494B"/>
                </a:solidFill>
                <a:effectLst/>
                <a:uLnTx/>
                <a:uFillTx/>
                <a:latin typeface="Arial" panose="020B0604020202020204"/>
                <a:ea typeface="幼圆" panose="02010509060101010101" charset="-122"/>
                <a:cs typeface="+mn-cs"/>
              </a:endParaRPr>
            </a:p>
          </p:txBody>
        </p:sp>
        <p:sp>
          <p:nvSpPr>
            <p:cNvPr id="148" name="Freeform 16"/>
            <p:cNvSpPr/>
            <p:nvPr/>
          </p:nvSpPr>
          <p:spPr bwMode="auto">
            <a:xfrm>
              <a:off x="4962129" y="1798645"/>
              <a:ext cx="187325" cy="340519"/>
            </a:xfrm>
            <a:custGeom>
              <a:avLst/>
              <a:gdLst>
                <a:gd name="T0" fmla="*/ 325 w 338"/>
                <a:gd name="T1" fmla="*/ 0 h 816"/>
                <a:gd name="T2" fmla="*/ 325 w 338"/>
                <a:gd name="T3" fmla="*/ 0 h 816"/>
                <a:gd name="T4" fmla="*/ 305 w 338"/>
                <a:gd name="T5" fmla="*/ 18 h 816"/>
                <a:gd name="T6" fmla="*/ 286 w 338"/>
                <a:gd name="T7" fmla="*/ 35 h 816"/>
                <a:gd name="T8" fmla="*/ 268 w 338"/>
                <a:gd name="T9" fmla="*/ 55 h 816"/>
                <a:gd name="T10" fmla="*/ 251 w 338"/>
                <a:gd name="T11" fmla="*/ 76 h 816"/>
                <a:gd name="T12" fmla="*/ 235 w 338"/>
                <a:gd name="T13" fmla="*/ 98 h 816"/>
                <a:gd name="T14" fmla="*/ 219 w 338"/>
                <a:gd name="T15" fmla="*/ 121 h 816"/>
                <a:gd name="T16" fmla="*/ 192 w 338"/>
                <a:gd name="T17" fmla="*/ 170 h 816"/>
                <a:gd name="T18" fmla="*/ 169 w 338"/>
                <a:gd name="T19" fmla="*/ 218 h 816"/>
                <a:gd name="T20" fmla="*/ 146 w 338"/>
                <a:gd name="T21" fmla="*/ 269 h 816"/>
                <a:gd name="T22" fmla="*/ 126 w 338"/>
                <a:gd name="T23" fmla="*/ 319 h 816"/>
                <a:gd name="T24" fmla="*/ 109 w 338"/>
                <a:gd name="T25" fmla="*/ 366 h 816"/>
                <a:gd name="T26" fmla="*/ 109 w 338"/>
                <a:gd name="T27" fmla="*/ 366 h 816"/>
                <a:gd name="T28" fmla="*/ 89 w 338"/>
                <a:gd name="T29" fmla="*/ 419 h 816"/>
                <a:gd name="T30" fmla="*/ 72 w 338"/>
                <a:gd name="T31" fmla="*/ 471 h 816"/>
                <a:gd name="T32" fmla="*/ 54 w 338"/>
                <a:gd name="T33" fmla="*/ 526 h 816"/>
                <a:gd name="T34" fmla="*/ 40 w 338"/>
                <a:gd name="T35" fmla="*/ 580 h 816"/>
                <a:gd name="T36" fmla="*/ 27 w 338"/>
                <a:gd name="T37" fmla="*/ 635 h 816"/>
                <a:gd name="T38" fmla="*/ 15 w 338"/>
                <a:gd name="T39" fmla="*/ 689 h 816"/>
                <a:gd name="T40" fmla="*/ 7 w 338"/>
                <a:gd name="T41" fmla="*/ 744 h 816"/>
                <a:gd name="T42" fmla="*/ 0 w 338"/>
                <a:gd name="T43" fmla="*/ 800 h 816"/>
                <a:gd name="T44" fmla="*/ 0 w 338"/>
                <a:gd name="T45" fmla="*/ 800 h 816"/>
                <a:gd name="T46" fmla="*/ 0 w 338"/>
                <a:gd name="T47" fmla="*/ 806 h 816"/>
                <a:gd name="T48" fmla="*/ 3 w 338"/>
                <a:gd name="T49" fmla="*/ 812 h 816"/>
                <a:gd name="T50" fmla="*/ 7 w 338"/>
                <a:gd name="T51" fmla="*/ 814 h 816"/>
                <a:gd name="T52" fmla="*/ 13 w 338"/>
                <a:gd name="T53" fmla="*/ 816 h 816"/>
                <a:gd name="T54" fmla="*/ 19 w 338"/>
                <a:gd name="T55" fmla="*/ 816 h 816"/>
                <a:gd name="T56" fmla="*/ 25 w 338"/>
                <a:gd name="T57" fmla="*/ 814 h 816"/>
                <a:gd name="T58" fmla="*/ 29 w 338"/>
                <a:gd name="T59" fmla="*/ 808 h 816"/>
                <a:gd name="T60" fmla="*/ 31 w 338"/>
                <a:gd name="T61" fmla="*/ 802 h 816"/>
                <a:gd name="T62" fmla="*/ 31 w 338"/>
                <a:gd name="T63" fmla="*/ 802 h 816"/>
                <a:gd name="T64" fmla="*/ 37 w 338"/>
                <a:gd name="T65" fmla="*/ 750 h 816"/>
                <a:gd name="T66" fmla="*/ 46 w 338"/>
                <a:gd name="T67" fmla="*/ 697 h 816"/>
                <a:gd name="T68" fmla="*/ 56 w 338"/>
                <a:gd name="T69" fmla="*/ 645 h 816"/>
                <a:gd name="T70" fmla="*/ 70 w 338"/>
                <a:gd name="T71" fmla="*/ 592 h 816"/>
                <a:gd name="T72" fmla="*/ 83 w 338"/>
                <a:gd name="T73" fmla="*/ 541 h 816"/>
                <a:gd name="T74" fmla="*/ 99 w 338"/>
                <a:gd name="T75" fmla="*/ 489 h 816"/>
                <a:gd name="T76" fmla="*/ 114 w 338"/>
                <a:gd name="T77" fmla="*/ 438 h 816"/>
                <a:gd name="T78" fmla="*/ 132 w 338"/>
                <a:gd name="T79" fmla="*/ 388 h 816"/>
                <a:gd name="T80" fmla="*/ 132 w 338"/>
                <a:gd name="T81" fmla="*/ 388 h 816"/>
                <a:gd name="T82" fmla="*/ 151 w 338"/>
                <a:gd name="T83" fmla="*/ 337 h 816"/>
                <a:gd name="T84" fmla="*/ 171 w 338"/>
                <a:gd name="T85" fmla="*/ 286 h 816"/>
                <a:gd name="T86" fmla="*/ 192 w 338"/>
                <a:gd name="T87" fmla="*/ 238 h 816"/>
                <a:gd name="T88" fmla="*/ 218 w 338"/>
                <a:gd name="T89" fmla="*/ 189 h 816"/>
                <a:gd name="T90" fmla="*/ 243 w 338"/>
                <a:gd name="T91" fmla="*/ 142 h 816"/>
                <a:gd name="T92" fmla="*/ 272 w 338"/>
                <a:gd name="T93" fmla="*/ 98 h 816"/>
                <a:gd name="T94" fmla="*/ 301 w 338"/>
                <a:gd name="T95" fmla="*/ 53 h 816"/>
                <a:gd name="T96" fmla="*/ 336 w 338"/>
                <a:gd name="T97" fmla="*/ 10 h 816"/>
                <a:gd name="T98" fmla="*/ 336 w 338"/>
                <a:gd name="T99" fmla="*/ 10 h 816"/>
                <a:gd name="T100" fmla="*/ 338 w 338"/>
                <a:gd name="T101" fmla="*/ 8 h 816"/>
                <a:gd name="T102" fmla="*/ 338 w 338"/>
                <a:gd name="T103" fmla="*/ 6 h 816"/>
                <a:gd name="T104" fmla="*/ 334 w 338"/>
                <a:gd name="T105" fmla="*/ 2 h 816"/>
                <a:gd name="T106" fmla="*/ 330 w 338"/>
                <a:gd name="T107" fmla="*/ 0 h 816"/>
                <a:gd name="T108" fmla="*/ 325 w 338"/>
                <a:gd name="T109" fmla="*/ 0 h 816"/>
                <a:gd name="T110" fmla="*/ 325 w 338"/>
                <a:gd name="T111" fmla="*/ 0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38" h="816">
                  <a:moveTo>
                    <a:pt x="325" y="0"/>
                  </a:moveTo>
                  <a:lnTo>
                    <a:pt x="325" y="0"/>
                  </a:lnTo>
                  <a:lnTo>
                    <a:pt x="305" y="18"/>
                  </a:lnTo>
                  <a:lnTo>
                    <a:pt x="286" y="35"/>
                  </a:lnTo>
                  <a:lnTo>
                    <a:pt x="268" y="55"/>
                  </a:lnTo>
                  <a:lnTo>
                    <a:pt x="251" y="76"/>
                  </a:lnTo>
                  <a:lnTo>
                    <a:pt x="235" y="98"/>
                  </a:lnTo>
                  <a:lnTo>
                    <a:pt x="219" y="121"/>
                  </a:lnTo>
                  <a:lnTo>
                    <a:pt x="192" y="170"/>
                  </a:lnTo>
                  <a:lnTo>
                    <a:pt x="169" y="218"/>
                  </a:lnTo>
                  <a:lnTo>
                    <a:pt x="146" y="269"/>
                  </a:lnTo>
                  <a:lnTo>
                    <a:pt x="126" y="319"/>
                  </a:lnTo>
                  <a:lnTo>
                    <a:pt x="109" y="366"/>
                  </a:lnTo>
                  <a:lnTo>
                    <a:pt x="109" y="366"/>
                  </a:lnTo>
                  <a:lnTo>
                    <a:pt x="89" y="419"/>
                  </a:lnTo>
                  <a:lnTo>
                    <a:pt x="72" y="471"/>
                  </a:lnTo>
                  <a:lnTo>
                    <a:pt x="54" y="526"/>
                  </a:lnTo>
                  <a:lnTo>
                    <a:pt x="40" y="580"/>
                  </a:lnTo>
                  <a:lnTo>
                    <a:pt x="27" y="635"/>
                  </a:lnTo>
                  <a:lnTo>
                    <a:pt x="15" y="689"/>
                  </a:lnTo>
                  <a:lnTo>
                    <a:pt x="7" y="744"/>
                  </a:lnTo>
                  <a:lnTo>
                    <a:pt x="0" y="800"/>
                  </a:lnTo>
                  <a:lnTo>
                    <a:pt x="0" y="800"/>
                  </a:lnTo>
                  <a:lnTo>
                    <a:pt x="0" y="806"/>
                  </a:lnTo>
                  <a:lnTo>
                    <a:pt x="3" y="812"/>
                  </a:lnTo>
                  <a:lnTo>
                    <a:pt x="7" y="814"/>
                  </a:lnTo>
                  <a:lnTo>
                    <a:pt x="13" y="816"/>
                  </a:lnTo>
                  <a:lnTo>
                    <a:pt x="19" y="816"/>
                  </a:lnTo>
                  <a:lnTo>
                    <a:pt x="25" y="814"/>
                  </a:lnTo>
                  <a:lnTo>
                    <a:pt x="29" y="808"/>
                  </a:lnTo>
                  <a:lnTo>
                    <a:pt x="31" y="802"/>
                  </a:lnTo>
                  <a:lnTo>
                    <a:pt x="31" y="802"/>
                  </a:lnTo>
                  <a:lnTo>
                    <a:pt x="37" y="750"/>
                  </a:lnTo>
                  <a:lnTo>
                    <a:pt x="46" y="697"/>
                  </a:lnTo>
                  <a:lnTo>
                    <a:pt x="56" y="645"/>
                  </a:lnTo>
                  <a:lnTo>
                    <a:pt x="70" y="592"/>
                  </a:lnTo>
                  <a:lnTo>
                    <a:pt x="83" y="541"/>
                  </a:lnTo>
                  <a:lnTo>
                    <a:pt x="99" y="489"/>
                  </a:lnTo>
                  <a:lnTo>
                    <a:pt x="114" y="438"/>
                  </a:lnTo>
                  <a:lnTo>
                    <a:pt x="132" y="388"/>
                  </a:lnTo>
                  <a:lnTo>
                    <a:pt x="132" y="388"/>
                  </a:lnTo>
                  <a:lnTo>
                    <a:pt x="151" y="337"/>
                  </a:lnTo>
                  <a:lnTo>
                    <a:pt x="171" y="286"/>
                  </a:lnTo>
                  <a:lnTo>
                    <a:pt x="192" y="238"/>
                  </a:lnTo>
                  <a:lnTo>
                    <a:pt x="218" y="189"/>
                  </a:lnTo>
                  <a:lnTo>
                    <a:pt x="243" y="142"/>
                  </a:lnTo>
                  <a:lnTo>
                    <a:pt x="272" y="98"/>
                  </a:lnTo>
                  <a:lnTo>
                    <a:pt x="301" y="53"/>
                  </a:lnTo>
                  <a:lnTo>
                    <a:pt x="336" y="10"/>
                  </a:lnTo>
                  <a:lnTo>
                    <a:pt x="336" y="10"/>
                  </a:lnTo>
                  <a:lnTo>
                    <a:pt x="338" y="8"/>
                  </a:lnTo>
                  <a:lnTo>
                    <a:pt x="338" y="6"/>
                  </a:lnTo>
                  <a:lnTo>
                    <a:pt x="334" y="2"/>
                  </a:lnTo>
                  <a:lnTo>
                    <a:pt x="330" y="0"/>
                  </a:lnTo>
                  <a:lnTo>
                    <a:pt x="325" y="0"/>
                  </a:lnTo>
                  <a:lnTo>
                    <a:pt x="325" y="0"/>
                  </a:lnTo>
                  <a:close/>
                </a:path>
              </a:pathLst>
            </a:custGeom>
            <a:solidFill>
              <a:schemeClr val="accent1">
                <a:lumMod val="75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47494B"/>
                </a:solidFill>
                <a:effectLst/>
                <a:uLnTx/>
                <a:uFillTx/>
                <a:latin typeface="Arial" panose="020B0604020202020204"/>
                <a:ea typeface="幼圆" panose="02010509060101010101" charset="-122"/>
                <a:cs typeface="+mn-cs"/>
              </a:endParaRPr>
            </a:p>
          </p:txBody>
        </p:sp>
        <p:sp>
          <p:nvSpPr>
            <p:cNvPr id="149" name="Freeform 17"/>
            <p:cNvSpPr/>
            <p:nvPr/>
          </p:nvSpPr>
          <p:spPr bwMode="auto">
            <a:xfrm>
              <a:off x="4890691" y="2114161"/>
              <a:ext cx="474662" cy="103585"/>
            </a:xfrm>
            <a:custGeom>
              <a:avLst/>
              <a:gdLst>
                <a:gd name="T0" fmla="*/ 4 w 854"/>
                <a:gd name="T1" fmla="*/ 250 h 250"/>
                <a:gd name="T2" fmla="*/ 4 w 854"/>
                <a:gd name="T3" fmla="*/ 250 h 250"/>
                <a:gd name="T4" fmla="*/ 14 w 854"/>
                <a:gd name="T5" fmla="*/ 250 h 250"/>
                <a:gd name="T6" fmla="*/ 25 w 854"/>
                <a:gd name="T7" fmla="*/ 250 h 250"/>
                <a:gd name="T8" fmla="*/ 49 w 854"/>
                <a:gd name="T9" fmla="*/ 248 h 250"/>
                <a:gd name="T10" fmla="*/ 95 w 854"/>
                <a:gd name="T11" fmla="*/ 238 h 250"/>
                <a:gd name="T12" fmla="*/ 95 w 854"/>
                <a:gd name="T13" fmla="*/ 238 h 250"/>
                <a:gd name="T14" fmla="*/ 212 w 854"/>
                <a:gd name="T15" fmla="*/ 215 h 250"/>
                <a:gd name="T16" fmla="*/ 212 w 854"/>
                <a:gd name="T17" fmla="*/ 215 h 250"/>
                <a:gd name="T18" fmla="*/ 331 w 854"/>
                <a:gd name="T19" fmla="*/ 189 h 250"/>
                <a:gd name="T20" fmla="*/ 448 w 854"/>
                <a:gd name="T21" fmla="*/ 162 h 250"/>
                <a:gd name="T22" fmla="*/ 448 w 854"/>
                <a:gd name="T23" fmla="*/ 162 h 250"/>
                <a:gd name="T24" fmla="*/ 559 w 854"/>
                <a:gd name="T25" fmla="*/ 133 h 250"/>
                <a:gd name="T26" fmla="*/ 613 w 854"/>
                <a:gd name="T27" fmla="*/ 115 h 250"/>
                <a:gd name="T28" fmla="*/ 670 w 854"/>
                <a:gd name="T29" fmla="*/ 98 h 250"/>
                <a:gd name="T30" fmla="*/ 670 w 854"/>
                <a:gd name="T31" fmla="*/ 98 h 250"/>
                <a:gd name="T32" fmla="*/ 718 w 854"/>
                <a:gd name="T33" fmla="*/ 80 h 250"/>
                <a:gd name="T34" fmla="*/ 769 w 854"/>
                <a:gd name="T35" fmla="*/ 63 h 250"/>
                <a:gd name="T36" fmla="*/ 769 w 854"/>
                <a:gd name="T37" fmla="*/ 63 h 250"/>
                <a:gd name="T38" fmla="*/ 790 w 854"/>
                <a:gd name="T39" fmla="*/ 53 h 250"/>
                <a:gd name="T40" fmla="*/ 816 w 854"/>
                <a:gd name="T41" fmla="*/ 45 h 250"/>
                <a:gd name="T42" fmla="*/ 825 w 854"/>
                <a:gd name="T43" fmla="*/ 39 h 250"/>
                <a:gd name="T44" fmla="*/ 837 w 854"/>
                <a:gd name="T45" fmla="*/ 34 h 250"/>
                <a:gd name="T46" fmla="*/ 845 w 854"/>
                <a:gd name="T47" fmla="*/ 26 h 250"/>
                <a:gd name="T48" fmla="*/ 853 w 854"/>
                <a:gd name="T49" fmla="*/ 16 h 250"/>
                <a:gd name="T50" fmla="*/ 853 w 854"/>
                <a:gd name="T51" fmla="*/ 16 h 250"/>
                <a:gd name="T52" fmla="*/ 854 w 854"/>
                <a:gd name="T53" fmla="*/ 12 h 250"/>
                <a:gd name="T54" fmla="*/ 853 w 854"/>
                <a:gd name="T55" fmla="*/ 6 h 250"/>
                <a:gd name="T56" fmla="*/ 851 w 854"/>
                <a:gd name="T57" fmla="*/ 2 h 250"/>
                <a:gd name="T58" fmla="*/ 845 w 854"/>
                <a:gd name="T59" fmla="*/ 0 h 250"/>
                <a:gd name="T60" fmla="*/ 845 w 854"/>
                <a:gd name="T61" fmla="*/ 0 h 250"/>
                <a:gd name="T62" fmla="*/ 835 w 854"/>
                <a:gd name="T63" fmla="*/ 0 h 250"/>
                <a:gd name="T64" fmla="*/ 825 w 854"/>
                <a:gd name="T65" fmla="*/ 2 h 250"/>
                <a:gd name="T66" fmla="*/ 804 w 854"/>
                <a:gd name="T67" fmla="*/ 10 h 250"/>
                <a:gd name="T68" fmla="*/ 767 w 854"/>
                <a:gd name="T69" fmla="*/ 30 h 250"/>
                <a:gd name="T70" fmla="*/ 767 w 854"/>
                <a:gd name="T71" fmla="*/ 30 h 250"/>
                <a:gd name="T72" fmla="*/ 716 w 854"/>
                <a:gd name="T73" fmla="*/ 49 h 250"/>
                <a:gd name="T74" fmla="*/ 668 w 854"/>
                <a:gd name="T75" fmla="*/ 67 h 250"/>
                <a:gd name="T76" fmla="*/ 668 w 854"/>
                <a:gd name="T77" fmla="*/ 67 h 250"/>
                <a:gd name="T78" fmla="*/ 609 w 854"/>
                <a:gd name="T79" fmla="*/ 86 h 250"/>
                <a:gd name="T80" fmla="*/ 549 w 854"/>
                <a:gd name="T81" fmla="*/ 104 h 250"/>
                <a:gd name="T82" fmla="*/ 430 w 854"/>
                <a:gd name="T83" fmla="*/ 135 h 250"/>
                <a:gd name="T84" fmla="*/ 430 w 854"/>
                <a:gd name="T85" fmla="*/ 135 h 250"/>
                <a:gd name="T86" fmla="*/ 313 w 854"/>
                <a:gd name="T87" fmla="*/ 162 h 250"/>
                <a:gd name="T88" fmla="*/ 197 w 854"/>
                <a:gd name="T89" fmla="*/ 187 h 250"/>
                <a:gd name="T90" fmla="*/ 197 w 854"/>
                <a:gd name="T91" fmla="*/ 187 h 250"/>
                <a:gd name="T92" fmla="*/ 90 w 854"/>
                <a:gd name="T93" fmla="*/ 213 h 250"/>
                <a:gd name="T94" fmla="*/ 90 w 854"/>
                <a:gd name="T95" fmla="*/ 213 h 250"/>
                <a:gd name="T96" fmla="*/ 45 w 854"/>
                <a:gd name="T97" fmla="*/ 222 h 250"/>
                <a:gd name="T98" fmla="*/ 22 w 854"/>
                <a:gd name="T99" fmla="*/ 230 h 250"/>
                <a:gd name="T100" fmla="*/ 10 w 854"/>
                <a:gd name="T101" fmla="*/ 236 h 250"/>
                <a:gd name="T102" fmla="*/ 0 w 854"/>
                <a:gd name="T103" fmla="*/ 242 h 250"/>
                <a:gd name="T104" fmla="*/ 0 w 854"/>
                <a:gd name="T105" fmla="*/ 242 h 250"/>
                <a:gd name="T106" fmla="*/ 0 w 854"/>
                <a:gd name="T107" fmla="*/ 244 h 250"/>
                <a:gd name="T108" fmla="*/ 0 w 854"/>
                <a:gd name="T109" fmla="*/ 246 h 250"/>
                <a:gd name="T110" fmla="*/ 0 w 854"/>
                <a:gd name="T111" fmla="*/ 248 h 250"/>
                <a:gd name="T112" fmla="*/ 4 w 854"/>
                <a:gd name="T113" fmla="*/ 250 h 250"/>
                <a:gd name="T114" fmla="*/ 4 w 854"/>
                <a:gd name="T115" fmla="*/ 250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54" h="250">
                  <a:moveTo>
                    <a:pt x="4" y="250"/>
                  </a:moveTo>
                  <a:lnTo>
                    <a:pt x="4" y="250"/>
                  </a:lnTo>
                  <a:lnTo>
                    <a:pt x="14" y="250"/>
                  </a:lnTo>
                  <a:lnTo>
                    <a:pt x="25" y="250"/>
                  </a:lnTo>
                  <a:lnTo>
                    <a:pt x="49" y="248"/>
                  </a:lnTo>
                  <a:lnTo>
                    <a:pt x="95" y="238"/>
                  </a:lnTo>
                  <a:lnTo>
                    <a:pt x="95" y="238"/>
                  </a:lnTo>
                  <a:lnTo>
                    <a:pt x="212" y="215"/>
                  </a:lnTo>
                  <a:lnTo>
                    <a:pt x="212" y="215"/>
                  </a:lnTo>
                  <a:lnTo>
                    <a:pt x="331" y="189"/>
                  </a:lnTo>
                  <a:lnTo>
                    <a:pt x="448" y="162"/>
                  </a:lnTo>
                  <a:lnTo>
                    <a:pt x="448" y="162"/>
                  </a:lnTo>
                  <a:lnTo>
                    <a:pt x="559" y="133"/>
                  </a:lnTo>
                  <a:lnTo>
                    <a:pt x="613" y="115"/>
                  </a:lnTo>
                  <a:lnTo>
                    <a:pt x="670" y="98"/>
                  </a:lnTo>
                  <a:lnTo>
                    <a:pt x="670" y="98"/>
                  </a:lnTo>
                  <a:lnTo>
                    <a:pt x="718" y="80"/>
                  </a:lnTo>
                  <a:lnTo>
                    <a:pt x="769" y="63"/>
                  </a:lnTo>
                  <a:lnTo>
                    <a:pt x="769" y="63"/>
                  </a:lnTo>
                  <a:lnTo>
                    <a:pt x="790" y="53"/>
                  </a:lnTo>
                  <a:lnTo>
                    <a:pt x="816" y="45"/>
                  </a:lnTo>
                  <a:lnTo>
                    <a:pt x="825" y="39"/>
                  </a:lnTo>
                  <a:lnTo>
                    <a:pt x="837" y="34"/>
                  </a:lnTo>
                  <a:lnTo>
                    <a:pt x="845" y="26"/>
                  </a:lnTo>
                  <a:lnTo>
                    <a:pt x="853" y="16"/>
                  </a:lnTo>
                  <a:lnTo>
                    <a:pt x="853" y="16"/>
                  </a:lnTo>
                  <a:lnTo>
                    <a:pt x="854" y="12"/>
                  </a:lnTo>
                  <a:lnTo>
                    <a:pt x="853" y="6"/>
                  </a:lnTo>
                  <a:lnTo>
                    <a:pt x="851" y="2"/>
                  </a:lnTo>
                  <a:lnTo>
                    <a:pt x="845" y="0"/>
                  </a:lnTo>
                  <a:lnTo>
                    <a:pt x="845" y="0"/>
                  </a:lnTo>
                  <a:lnTo>
                    <a:pt x="835" y="0"/>
                  </a:lnTo>
                  <a:lnTo>
                    <a:pt x="825" y="2"/>
                  </a:lnTo>
                  <a:lnTo>
                    <a:pt x="804" y="10"/>
                  </a:lnTo>
                  <a:lnTo>
                    <a:pt x="767" y="30"/>
                  </a:lnTo>
                  <a:lnTo>
                    <a:pt x="767" y="30"/>
                  </a:lnTo>
                  <a:lnTo>
                    <a:pt x="716" y="49"/>
                  </a:lnTo>
                  <a:lnTo>
                    <a:pt x="668" y="67"/>
                  </a:lnTo>
                  <a:lnTo>
                    <a:pt x="668" y="67"/>
                  </a:lnTo>
                  <a:lnTo>
                    <a:pt x="609" y="86"/>
                  </a:lnTo>
                  <a:lnTo>
                    <a:pt x="549" y="104"/>
                  </a:lnTo>
                  <a:lnTo>
                    <a:pt x="430" y="135"/>
                  </a:lnTo>
                  <a:lnTo>
                    <a:pt x="430" y="135"/>
                  </a:lnTo>
                  <a:lnTo>
                    <a:pt x="313" y="162"/>
                  </a:lnTo>
                  <a:lnTo>
                    <a:pt x="197" y="187"/>
                  </a:lnTo>
                  <a:lnTo>
                    <a:pt x="197" y="187"/>
                  </a:lnTo>
                  <a:lnTo>
                    <a:pt x="90" y="213"/>
                  </a:lnTo>
                  <a:lnTo>
                    <a:pt x="90" y="213"/>
                  </a:lnTo>
                  <a:lnTo>
                    <a:pt x="45" y="222"/>
                  </a:lnTo>
                  <a:lnTo>
                    <a:pt x="22" y="230"/>
                  </a:lnTo>
                  <a:lnTo>
                    <a:pt x="10" y="236"/>
                  </a:lnTo>
                  <a:lnTo>
                    <a:pt x="0" y="242"/>
                  </a:lnTo>
                  <a:lnTo>
                    <a:pt x="0" y="242"/>
                  </a:lnTo>
                  <a:lnTo>
                    <a:pt x="0" y="244"/>
                  </a:lnTo>
                  <a:lnTo>
                    <a:pt x="0" y="246"/>
                  </a:lnTo>
                  <a:lnTo>
                    <a:pt x="0" y="248"/>
                  </a:lnTo>
                  <a:lnTo>
                    <a:pt x="4" y="250"/>
                  </a:lnTo>
                  <a:lnTo>
                    <a:pt x="4" y="250"/>
                  </a:lnTo>
                  <a:close/>
                </a:path>
              </a:pathLst>
            </a:custGeom>
            <a:solidFill>
              <a:schemeClr val="accent1">
                <a:lumMod val="75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47494B"/>
                </a:solidFill>
                <a:effectLst/>
                <a:uLnTx/>
                <a:uFillTx/>
                <a:latin typeface="Arial" panose="020B0604020202020204"/>
                <a:ea typeface="幼圆" panose="02010509060101010101" charset="-122"/>
                <a:cs typeface="+mn-cs"/>
              </a:endParaRPr>
            </a:p>
          </p:txBody>
        </p:sp>
        <p:sp>
          <p:nvSpPr>
            <p:cNvPr id="150" name="Freeform 18"/>
            <p:cNvSpPr/>
            <p:nvPr/>
          </p:nvSpPr>
          <p:spPr bwMode="auto">
            <a:xfrm>
              <a:off x="5082778" y="1948664"/>
              <a:ext cx="438150" cy="100013"/>
            </a:xfrm>
            <a:custGeom>
              <a:avLst/>
              <a:gdLst>
                <a:gd name="T0" fmla="*/ 9 w 788"/>
                <a:gd name="T1" fmla="*/ 240 h 240"/>
                <a:gd name="T2" fmla="*/ 9 w 788"/>
                <a:gd name="T3" fmla="*/ 240 h 240"/>
                <a:gd name="T4" fmla="*/ 107 w 788"/>
                <a:gd name="T5" fmla="*/ 203 h 240"/>
                <a:gd name="T6" fmla="*/ 157 w 788"/>
                <a:gd name="T7" fmla="*/ 187 h 240"/>
                <a:gd name="T8" fmla="*/ 206 w 788"/>
                <a:gd name="T9" fmla="*/ 172 h 240"/>
                <a:gd name="T10" fmla="*/ 206 w 788"/>
                <a:gd name="T11" fmla="*/ 172 h 240"/>
                <a:gd name="T12" fmla="*/ 258 w 788"/>
                <a:gd name="T13" fmla="*/ 160 h 240"/>
                <a:gd name="T14" fmla="*/ 309 w 788"/>
                <a:gd name="T15" fmla="*/ 148 h 240"/>
                <a:gd name="T16" fmla="*/ 412 w 788"/>
                <a:gd name="T17" fmla="*/ 127 h 240"/>
                <a:gd name="T18" fmla="*/ 412 w 788"/>
                <a:gd name="T19" fmla="*/ 127 h 240"/>
                <a:gd name="T20" fmla="*/ 515 w 788"/>
                <a:gd name="T21" fmla="*/ 106 h 240"/>
                <a:gd name="T22" fmla="*/ 566 w 788"/>
                <a:gd name="T23" fmla="*/ 96 h 240"/>
                <a:gd name="T24" fmla="*/ 618 w 788"/>
                <a:gd name="T25" fmla="*/ 82 h 240"/>
                <a:gd name="T26" fmla="*/ 618 w 788"/>
                <a:gd name="T27" fmla="*/ 82 h 240"/>
                <a:gd name="T28" fmla="*/ 659 w 788"/>
                <a:gd name="T29" fmla="*/ 70 h 240"/>
                <a:gd name="T30" fmla="*/ 700 w 788"/>
                <a:gd name="T31" fmla="*/ 57 h 240"/>
                <a:gd name="T32" fmla="*/ 700 w 788"/>
                <a:gd name="T33" fmla="*/ 57 h 240"/>
                <a:gd name="T34" fmla="*/ 722 w 788"/>
                <a:gd name="T35" fmla="*/ 51 h 240"/>
                <a:gd name="T36" fmla="*/ 745 w 788"/>
                <a:gd name="T37" fmla="*/ 43 h 240"/>
                <a:gd name="T38" fmla="*/ 766 w 788"/>
                <a:gd name="T39" fmla="*/ 34 h 240"/>
                <a:gd name="T40" fmla="*/ 776 w 788"/>
                <a:gd name="T41" fmla="*/ 26 h 240"/>
                <a:gd name="T42" fmla="*/ 784 w 788"/>
                <a:gd name="T43" fmla="*/ 20 h 240"/>
                <a:gd name="T44" fmla="*/ 784 w 788"/>
                <a:gd name="T45" fmla="*/ 20 h 240"/>
                <a:gd name="T46" fmla="*/ 788 w 788"/>
                <a:gd name="T47" fmla="*/ 12 h 240"/>
                <a:gd name="T48" fmla="*/ 788 w 788"/>
                <a:gd name="T49" fmla="*/ 6 h 240"/>
                <a:gd name="T50" fmla="*/ 782 w 788"/>
                <a:gd name="T51" fmla="*/ 2 h 240"/>
                <a:gd name="T52" fmla="*/ 776 w 788"/>
                <a:gd name="T53" fmla="*/ 0 h 240"/>
                <a:gd name="T54" fmla="*/ 776 w 788"/>
                <a:gd name="T55" fmla="*/ 0 h 240"/>
                <a:gd name="T56" fmla="*/ 766 w 788"/>
                <a:gd name="T57" fmla="*/ 0 h 240"/>
                <a:gd name="T58" fmla="*/ 757 w 788"/>
                <a:gd name="T59" fmla="*/ 4 h 240"/>
                <a:gd name="T60" fmla="*/ 737 w 788"/>
                <a:gd name="T61" fmla="*/ 10 h 240"/>
                <a:gd name="T62" fmla="*/ 698 w 788"/>
                <a:gd name="T63" fmla="*/ 28 h 240"/>
                <a:gd name="T64" fmla="*/ 698 w 788"/>
                <a:gd name="T65" fmla="*/ 28 h 240"/>
                <a:gd name="T66" fmla="*/ 644 w 788"/>
                <a:gd name="T67" fmla="*/ 45 h 240"/>
                <a:gd name="T68" fmla="*/ 589 w 788"/>
                <a:gd name="T69" fmla="*/ 59 h 240"/>
                <a:gd name="T70" fmla="*/ 589 w 788"/>
                <a:gd name="T71" fmla="*/ 59 h 240"/>
                <a:gd name="T72" fmla="*/ 539 w 788"/>
                <a:gd name="T73" fmla="*/ 72 h 240"/>
                <a:gd name="T74" fmla="*/ 486 w 788"/>
                <a:gd name="T75" fmla="*/ 84 h 240"/>
                <a:gd name="T76" fmla="*/ 383 w 788"/>
                <a:gd name="T77" fmla="*/ 106 h 240"/>
                <a:gd name="T78" fmla="*/ 383 w 788"/>
                <a:gd name="T79" fmla="*/ 106 h 240"/>
                <a:gd name="T80" fmla="*/ 286 w 788"/>
                <a:gd name="T81" fmla="*/ 125 h 240"/>
                <a:gd name="T82" fmla="*/ 237 w 788"/>
                <a:gd name="T83" fmla="*/ 135 h 240"/>
                <a:gd name="T84" fmla="*/ 186 w 788"/>
                <a:gd name="T85" fmla="*/ 148 h 240"/>
                <a:gd name="T86" fmla="*/ 138 w 788"/>
                <a:gd name="T87" fmla="*/ 162 h 240"/>
                <a:gd name="T88" fmla="*/ 89 w 788"/>
                <a:gd name="T89" fmla="*/ 179 h 240"/>
                <a:gd name="T90" fmla="*/ 44 w 788"/>
                <a:gd name="T91" fmla="*/ 201 h 240"/>
                <a:gd name="T92" fmla="*/ 23 w 788"/>
                <a:gd name="T93" fmla="*/ 215 h 240"/>
                <a:gd name="T94" fmla="*/ 1 w 788"/>
                <a:gd name="T95" fmla="*/ 226 h 240"/>
                <a:gd name="T96" fmla="*/ 1 w 788"/>
                <a:gd name="T97" fmla="*/ 226 h 240"/>
                <a:gd name="T98" fmla="*/ 0 w 788"/>
                <a:gd name="T99" fmla="*/ 228 h 240"/>
                <a:gd name="T100" fmla="*/ 0 w 788"/>
                <a:gd name="T101" fmla="*/ 232 h 240"/>
                <a:gd name="T102" fmla="*/ 0 w 788"/>
                <a:gd name="T103" fmla="*/ 236 h 240"/>
                <a:gd name="T104" fmla="*/ 5 w 788"/>
                <a:gd name="T105" fmla="*/ 240 h 240"/>
                <a:gd name="T106" fmla="*/ 9 w 788"/>
                <a:gd name="T107" fmla="*/ 240 h 240"/>
                <a:gd name="T108" fmla="*/ 9 w 788"/>
                <a:gd name="T109" fmla="*/ 24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88" h="240">
                  <a:moveTo>
                    <a:pt x="9" y="240"/>
                  </a:moveTo>
                  <a:lnTo>
                    <a:pt x="9" y="240"/>
                  </a:lnTo>
                  <a:lnTo>
                    <a:pt x="107" y="203"/>
                  </a:lnTo>
                  <a:lnTo>
                    <a:pt x="157" y="187"/>
                  </a:lnTo>
                  <a:lnTo>
                    <a:pt x="206" y="172"/>
                  </a:lnTo>
                  <a:lnTo>
                    <a:pt x="206" y="172"/>
                  </a:lnTo>
                  <a:lnTo>
                    <a:pt x="258" y="160"/>
                  </a:lnTo>
                  <a:lnTo>
                    <a:pt x="309" y="148"/>
                  </a:lnTo>
                  <a:lnTo>
                    <a:pt x="412" y="127"/>
                  </a:lnTo>
                  <a:lnTo>
                    <a:pt x="412" y="127"/>
                  </a:lnTo>
                  <a:lnTo>
                    <a:pt x="515" y="106"/>
                  </a:lnTo>
                  <a:lnTo>
                    <a:pt x="566" y="96"/>
                  </a:lnTo>
                  <a:lnTo>
                    <a:pt x="618" y="82"/>
                  </a:lnTo>
                  <a:lnTo>
                    <a:pt x="618" y="82"/>
                  </a:lnTo>
                  <a:lnTo>
                    <a:pt x="659" y="70"/>
                  </a:lnTo>
                  <a:lnTo>
                    <a:pt x="700" y="57"/>
                  </a:lnTo>
                  <a:lnTo>
                    <a:pt x="700" y="57"/>
                  </a:lnTo>
                  <a:lnTo>
                    <a:pt x="722" y="51"/>
                  </a:lnTo>
                  <a:lnTo>
                    <a:pt x="745" y="43"/>
                  </a:lnTo>
                  <a:lnTo>
                    <a:pt x="766" y="34"/>
                  </a:lnTo>
                  <a:lnTo>
                    <a:pt x="776" y="26"/>
                  </a:lnTo>
                  <a:lnTo>
                    <a:pt x="784" y="20"/>
                  </a:lnTo>
                  <a:lnTo>
                    <a:pt x="784" y="20"/>
                  </a:lnTo>
                  <a:lnTo>
                    <a:pt x="788" y="12"/>
                  </a:lnTo>
                  <a:lnTo>
                    <a:pt x="788" y="6"/>
                  </a:lnTo>
                  <a:lnTo>
                    <a:pt x="782" y="2"/>
                  </a:lnTo>
                  <a:lnTo>
                    <a:pt x="776" y="0"/>
                  </a:lnTo>
                  <a:lnTo>
                    <a:pt x="776" y="0"/>
                  </a:lnTo>
                  <a:lnTo>
                    <a:pt x="766" y="0"/>
                  </a:lnTo>
                  <a:lnTo>
                    <a:pt x="757" y="4"/>
                  </a:lnTo>
                  <a:lnTo>
                    <a:pt x="737" y="10"/>
                  </a:lnTo>
                  <a:lnTo>
                    <a:pt x="698" y="28"/>
                  </a:lnTo>
                  <a:lnTo>
                    <a:pt x="698" y="28"/>
                  </a:lnTo>
                  <a:lnTo>
                    <a:pt x="644" y="45"/>
                  </a:lnTo>
                  <a:lnTo>
                    <a:pt x="589" y="59"/>
                  </a:lnTo>
                  <a:lnTo>
                    <a:pt x="589" y="59"/>
                  </a:lnTo>
                  <a:lnTo>
                    <a:pt x="539" y="72"/>
                  </a:lnTo>
                  <a:lnTo>
                    <a:pt x="486" y="84"/>
                  </a:lnTo>
                  <a:lnTo>
                    <a:pt x="383" y="106"/>
                  </a:lnTo>
                  <a:lnTo>
                    <a:pt x="383" y="106"/>
                  </a:lnTo>
                  <a:lnTo>
                    <a:pt x="286" y="125"/>
                  </a:lnTo>
                  <a:lnTo>
                    <a:pt x="237" y="135"/>
                  </a:lnTo>
                  <a:lnTo>
                    <a:pt x="186" y="148"/>
                  </a:lnTo>
                  <a:lnTo>
                    <a:pt x="138" y="162"/>
                  </a:lnTo>
                  <a:lnTo>
                    <a:pt x="89" y="179"/>
                  </a:lnTo>
                  <a:lnTo>
                    <a:pt x="44" y="201"/>
                  </a:lnTo>
                  <a:lnTo>
                    <a:pt x="23" y="215"/>
                  </a:lnTo>
                  <a:lnTo>
                    <a:pt x="1" y="226"/>
                  </a:lnTo>
                  <a:lnTo>
                    <a:pt x="1" y="226"/>
                  </a:lnTo>
                  <a:lnTo>
                    <a:pt x="0" y="228"/>
                  </a:lnTo>
                  <a:lnTo>
                    <a:pt x="0" y="232"/>
                  </a:lnTo>
                  <a:lnTo>
                    <a:pt x="0" y="236"/>
                  </a:lnTo>
                  <a:lnTo>
                    <a:pt x="5" y="240"/>
                  </a:lnTo>
                  <a:lnTo>
                    <a:pt x="9" y="240"/>
                  </a:lnTo>
                  <a:lnTo>
                    <a:pt x="9" y="240"/>
                  </a:lnTo>
                  <a:close/>
                </a:path>
              </a:pathLst>
            </a:custGeom>
            <a:solidFill>
              <a:schemeClr val="accent1">
                <a:lumMod val="75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47494B"/>
                </a:solidFill>
                <a:effectLst/>
                <a:uLnTx/>
                <a:uFillTx/>
                <a:latin typeface="Arial" panose="020B0604020202020204"/>
                <a:ea typeface="幼圆" panose="02010509060101010101" charset="-122"/>
                <a:cs typeface="+mn-cs"/>
              </a:endParaRPr>
            </a:p>
          </p:txBody>
        </p:sp>
        <p:sp>
          <p:nvSpPr>
            <p:cNvPr id="151" name="Freeform 19"/>
            <p:cNvSpPr/>
            <p:nvPr/>
          </p:nvSpPr>
          <p:spPr bwMode="auto">
            <a:xfrm>
              <a:off x="5393928" y="1815314"/>
              <a:ext cx="317500" cy="52388"/>
            </a:xfrm>
            <a:custGeom>
              <a:avLst/>
              <a:gdLst>
                <a:gd name="T0" fmla="*/ 6 w 570"/>
                <a:gd name="T1" fmla="*/ 127 h 127"/>
                <a:gd name="T2" fmla="*/ 6 w 570"/>
                <a:gd name="T3" fmla="*/ 127 h 127"/>
                <a:gd name="T4" fmla="*/ 41 w 570"/>
                <a:gd name="T5" fmla="*/ 127 h 127"/>
                <a:gd name="T6" fmla="*/ 74 w 570"/>
                <a:gd name="T7" fmla="*/ 125 h 127"/>
                <a:gd name="T8" fmla="*/ 107 w 570"/>
                <a:gd name="T9" fmla="*/ 121 h 127"/>
                <a:gd name="T10" fmla="*/ 142 w 570"/>
                <a:gd name="T11" fmla="*/ 115 h 127"/>
                <a:gd name="T12" fmla="*/ 208 w 570"/>
                <a:gd name="T13" fmla="*/ 103 h 127"/>
                <a:gd name="T14" fmla="*/ 274 w 570"/>
                <a:gd name="T15" fmla="*/ 92 h 127"/>
                <a:gd name="T16" fmla="*/ 274 w 570"/>
                <a:gd name="T17" fmla="*/ 92 h 127"/>
                <a:gd name="T18" fmla="*/ 346 w 570"/>
                <a:gd name="T19" fmla="*/ 78 h 127"/>
                <a:gd name="T20" fmla="*/ 418 w 570"/>
                <a:gd name="T21" fmla="*/ 64 h 127"/>
                <a:gd name="T22" fmla="*/ 489 w 570"/>
                <a:gd name="T23" fmla="*/ 47 h 127"/>
                <a:gd name="T24" fmla="*/ 559 w 570"/>
                <a:gd name="T25" fmla="*/ 29 h 127"/>
                <a:gd name="T26" fmla="*/ 559 w 570"/>
                <a:gd name="T27" fmla="*/ 29 h 127"/>
                <a:gd name="T28" fmla="*/ 564 w 570"/>
                <a:gd name="T29" fmla="*/ 26 h 127"/>
                <a:gd name="T30" fmla="*/ 568 w 570"/>
                <a:gd name="T31" fmla="*/ 22 h 127"/>
                <a:gd name="T32" fmla="*/ 570 w 570"/>
                <a:gd name="T33" fmla="*/ 16 h 127"/>
                <a:gd name="T34" fmla="*/ 570 w 570"/>
                <a:gd name="T35" fmla="*/ 10 h 127"/>
                <a:gd name="T36" fmla="*/ 568 w 570"/>
                <a:gd name="T37" fmla="*/ 6 h 127"/>
                <a:gd name="T38" fmla="*/ 564 w 570"/>
                <a:gd name="T39" fmla="*/ 2 h 127"/>
                <a:gd name="T40" fmla="*/ 561 w 570"/>
                <a:gd name="T41" fmla="*/ 0 h 127"/>
                <a:gd name="T42" fmla="*/ 553 w 570"/>
                <a:gd name="T43" fmla="*/ 0 h 127"/>
                <a:gd name="T44" fmla="*/ 553 w 570"/>
                <a:gd name="T45" fmla="*/ 0 h 127"/>
                <a:gd name="T46" fmla="*/ 487 w 570"/>
                <a:gd name="T47" fmla="*/ 18 h 127"/>
                <a:gd name="T48" fmla="*/ 418 w 570"/>
                <a:gd name="T49" fmla="*/ 35 h 127"/>
                <a:gd name="T50" fmla="*/ 352 w 570"/>
                <a:gd name="T51" fmla="*/ 49 h 127"/>
                <a:gd name="T52" fmla="*/ 284 w 570"/>
                <a:gd name="T53" fmla="*/ 62 h 127"/>
                <a:gd name="T54" fmla="*/ 284 w 570"/>
                <a:gd name="T55" fmla="*/ 62 h 127"/>
                <a:gd name="T56" fmla="*/ 214 w 570"/>
                <a:gd name="T57" fmla="*/ 74 h 127"/>
                <a:gd name="T58" fmla="*/ 144 w 570"/>
                <a:gd name="T59" fmla="*/ 84 h 127"/>
                <a:gd name="T60" fmla="*/ 74 w 570"/>
                <a:gd name="T61" fmla="*/ 96 h 127"/>
                <a:gd name="T62" fmla="*/ 39 w 570"/>
                <a:gd name="T63" fmla="*/ 103 h 127"/>
                <a:gd name="T64" fmla="*/ 6 w 570"/>
                <a:gd name="T65" fmla="*/ 113 h 127"/>
                <a:gd name="T66" fmla="*/ 6 w 570"/>
                <a:gd name="T67" fmla="*/ 113 h 127"/>
                <a:gd name="T68" fmla="*/ 2 w 570"/>
                <a:gd name="T69" fmla="*/ 115 h 127"/>
                <a:gd name="T70" fmla="*/ 0 w 570"/>
                <a:gd name="T71" fmla="*/ 121 h 127"/>
                <a:gd name="T72" fmla="*/ 2 w 570"/>
                <a:gd name="T73" fmla="*/ 125 h 127"/>
                <a:gd name="T74" fmla="*/ 6 w 570"/>
                <a:gd name="T75" fmla="*/ 127 h 127"/>
                <a:gd name="T76" fmla="*/ 6 w 570"/>
                <a:gd name="T77" fmla="*/ 12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70" h="127">
                  <a:moveTo>
                    <a:pt x="6" y="127"/>
                  </a:moveTo>
                  <a:lnTo>
                    <a:pt x="6" y="127"/>
                  </a:lnTo>
                  <a:lnTo>
                    <a:pt x="41" y="127"/>
                  </a:lnTo>
                  <a:lnTo>
                    <a:pt x="74" y="125"/>
                  </a:lnTo>
                  <a:lnTo>
                    <a:pt x="107" y="121"/>
                  </a:lnTo>
                  <a:lnTo>
                    <a:pt x="142" y="115"/>
                  </a:lnTo>
                  <a:lnTo>
                    <a:pt x="208" y="103"/>
                  </a:lnTo>
                  <a:lnTo>
                    <a:pt x="274" y="92"/>
                  </a:lnTo>
                  <a:lnTo>
                    <a:pt x="274" y="92"/>
                  </a:lnTo>
                  <a:lnTo>
                    <a:pt x="346" y="78"/>
                  </a:lnTo>
                  <a:lnTo>
                    <a:pt x="418" y="64"/>
                  </a:lnTo>
                  <a:lnTo>
                    <a:pt x="489" y="47"/>
                  </a:lnTo>
                  <a:lnTo>
                    <a:pt x="559" y="29"/>
                  </a:lnTo>
                  <a:lnTo>
                    <a:pt x="559" y="29"/>
                  </a:lnTo>
                  <a:lnTo>
                    <a:pt x="564" y="26"/>
                  </a:lnTo>
                  <a:lnTo>
                    <a:pt x="568" y="22"/>
                  </a:lnTo>
                  <a:lnTo>
                    <a:pt x="570" y="16"/>
                  </a:lnTo>
                  <a:lnTo>
                    <a:pt x="570" y="10"/>
                  </a:lnTo>
                  <a:lnTo>
                    <a:pt x="568" y="6"/>
                  </a:lnTo>
                  <a:lnTo>
                    <a:pt x="564" y="2"/>
                  </a:lnTo>
                  <a:lnTo>
                    <a:pt x="561" y="0"/>
                  </a:lnTo>
                  <a:lnTo>
                    <a:pt x="553" y="0"/>
                  </a:lnTo>
                  <a:lnTo>
                    <a:pt x="553" y="0"/>
                  </a:lnTo>
                  <a:lnTo>
                    <a:pt x="487" y="18"/>
                  </a:lnTo>
                  <a:lnTo>
                    <a:pt x="418" y="35"/>
                  </a:lnTo>
                  <a:lnTo>
                    <a:pt x="352" y="49"/>
                  </a:lnTo>
                  <a:lnTo>
                    <a:pt x="284" y="62"/>
                  </a:lnTo>
                  <a:lnTo>
                    <a:pt x="284" y="62"/>
                  </a:lnTo>
                  <a:lnTo>
                    <a:pt x="214" y="74"/>
                  </a:lnTo>
                  <a:lnTo>
                    <a:pt x="144" y="84"/>
                  </a:lnTo>
                  <a:lnTo>
                    <a:pt x="74" y="96"/>
                  </a:lnTo>
                  <a:lnTo>
                    <a:pt x="39" y="103"/>
                  </a:lnTo>
                  <a:lnTo>
                    <a:pt x="6" y="113"/>
                  </a:lnTo>
                  <a:lnTo>
                    <a:pt x="6" y="113"/>
                  </a:lnTo>
                  <a:lnTo>
                    <a:pt x="2" y="115"/>
                  </a:lnTo>
                  <a:lnTo>
                    <a:pt x="0" y="121"/>
                  </a:lnTo>
                  <a:lnTo>
                    <a:pt x="2" y="125"/>
                  </a:lnTo>
                  <a:lnTo>
                    <a:pt x="6" y="127"/>
                  </a:lnTo>
                  <a:lnTo>
                    <a:pt x="6" y="127"/>
                  </a:lnTo>
                  <a:close/>
                </a:path>
              </a:pathLst>
            </a:custGeom>
            <a:solidFill>
              <a:schemeClr val="accent1">
                <a:lumMod val="75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47494B"/>
                </a:solidFill>
                <a:effectLst/>
                <a:uLnTx/>
                <a:uFillTx/>
                <a:latin typeface="Arial" panose="020B0604020202020204"/>
                <a:ea typeface="幼圆" panose="02010509060101010101" charset="-122"/>
                <a:cs typeface="+mn-cs"/>
              </a:endParaRPr>
            </a:p>
          </p:txBody>
        </p:sp>
      </p:grpSp>
      <p:cxnSp>
        <p:nvCxnSpPr>
          <p:cNvPr id="143" name="直接连接符 142"/>
          <p:cNvCxnSpPr/>
          <p:nvPr/>
        </p:nvCxnSpPr>
        <p:spPr>
          <a:xfrm>
            <a:off x="4685903" y="2508257"/>
            <a:ext cx="1514475" cy="0"/>
          </a:xfrm>
          <a:prstGeom prst="line">
            <a:avLst/>
          </a:prstGeom>
          <a:ln w="254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2" name="矩形 151"/>
          <p:cNvSpPr/>
          <p:nvPr/>
        </p:nvSpPr>
        <p:spPr>
          <a:xfrm>
            <a:off x="5187593" y="2139213"/>
            <a:ext cx="1107996" cy="369332"/>
          </a:xfrm>
          <a:prstGeom prst="rect">
            <a:avLst/>
          </a:prstGeom>
        </p:spPr>
        <p:txBody>
          <a:bodyPr wrap="none">
            <a:spAutoFit/>
          </a:bodyP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rgbClr val="47494B">
                    <a:lumMod val="50000"/>
                    <a:lumOff val="50000"/>
                  </a:srgbClr>
                </a:solidFill>
                <a:effectLst/>
                <a:uLnTx/>
                <a:uFillTx/>
                <a:latin typeface="微软雅黑" panose="020B0503020204020204" pitchFamily="34" charset="-122"/>
                <a:ea typeface="微软雅黑" panose="020B0503020204020204" pitchFamily="34" charset="-122"/>
                <a:cs typeface="+mn-cs"/>
              </a:rPr>
              <a:t>标题内容</a:t>
            </a:r>
          </a:p>
        </p:txBody>
      </p:sp>
      <p:sp>
        <p:nvSpPr>
          <p:cNvPr id="3104" name="Freeform 12"/>
          <p:cNvSpPr/>
          <p:nvPr/>
        </p:nvSpPr>
        <p:spPr bwMode="auto">
          <a:xfrm>
            <a:off x="6471841" y="1649817"/>
            <a:ext cx="1111250" cy="858441"/>
          </a:xfrm>
          <a:custGeom>
            <a:avLst/>
            <a:gdLst>
              <a:gd name="T0" fmla="*/ 2147483646 w 1999"/>
              <a:gd name="T1" fmla="*/ 2147483646 h 2057"/>
              <a:gd name="T2" fmla="*/ 2147483646 w 1999"/>
              <a:gd name="T3" fmla="*/ 2147483646 h 2057"/>
              <a:gd name="T4" fmla="*/ 2147483646 w 1999"/>
              <a:gd name="T5" fmla="*/ 2147483646 h 2057"/>
              <a:gd name="T6" fmla="*/ 2147483646 w 1999"/>
              <a:gd name="T7" fmla="*/ 2147483646 h 2057"/>
              <a:gd name="T8" fmla="*/ 2147483646 w 1999"/>
              <a:gd name="T9" fmla="*/ 2147483646 h 2057"/>
              <a:gd name="T10" fmla="*/ 2147483646 w 1999"/>
              <a:gd name="T11" fmla="*/ 2147483646 h 2057"/>
              <a:gd name="T12" fmla="*/ 2147483646 w 1999"/>
              <a:gd name="T13" fmla="*/ 2147483646 h 2057"/>
              <a:gd name="T14" fmla="*/ 2147483646 w 1999"/>
              <a:gd name="T15" fmla="*/ 2147483646 h 2057"/>
              <a:gd name="T16" fmla="*/ 2147483646 w 1999"/>
              <a:gd name="T17" fmla="*/ 2147483646 h 2057"/>
              <a:gd name="T18" fmla="*/ 2147483646 w 1999"/>
              <a:gd name="T19" fmla="*/ 2147483646 h 2057"/>
              <a:gd name="T20" fmla="*/ 2147483646 w 1999"/>
              <a:gd name="T21" fmla="*/ 2147483646 h 2057"/>
              <a:gd name="T22" fmla="*/ 2147483646 w 1999"/>
              <a:gd name="T23" fmla="*/ 2147483646 h 2057"/>
              <a:gd name="T24" fmla="*/ 2147483646 w 1999"/>
              <a:gd name="T25" fmla="*/ 2147483646 h 2057"/>
              <a:gd name="T26" fmla="*/ 2147483646 w 1999"/>
              <a:gd name="T27" fmla="*/ 2147483646 h 2057"/>
              <a:gd name="T28" fmla="*/ 2147483646 w 1999"/>
              <a:gd name="T29" fmla="*/ 2147483646 h 2057"/>
              <a:gd name="T30" fmla="*/ 2147483646 w 1999"/>
              <a:gd name="T31" fmla="*/ 2147483646 h 2057"/>
              <a:gd name="T32" fmla="*/ 2147483646 w 1999"/>
              <a:gd name="T33" fmla="*/ 2147483646 h 2057"/>
              <a:gd name="T34" fmla="*/ 2147483646 w 1999"/>
              <a:gd name="T35" fmla="*/ 2147483646 h 2057"/>
              <a:gd name="T36" fmla="*/ 2147483646 w 1999"/>
              <a:gd name="T37" fmla="*/ 2147483646 h 2057"/>
              <a:gd name="T38" fmla="*/ 2147483646 w 1999"/>
              <a:gd name="T39" fmla="*/ 2147483646 h 2057"/>
              <a:gd name="T40" fmla="*/ 2147483646 w 1999"/>
              <a:gd name="T41" fmla="*/ 2147483646 h 2057"/>
              <a:gd name="T42" fmla="*/ 2147483646 w 1999"/>
              <a:gd name="T43" fmla="*/ 2147483646 h 2057"/>
              <a:gd name="T44" fmla="*/ 2147483646 w 1999"/>
              <a:gd name="T45" fmla="*/ 2147483646 h 2057"/>
              <a:gd name="T46" fmla="*/ 2147483646 w 1999"/>
              <a:gd name="T47" fmla="*/ 2147483646 h 2057"/>
              <a:gd name="T48" fmla="*/ 2147483646 w 1999"/>
              <a:gd name="T49" fmla="*/ 2147483646 h 2057"/>
              <a:gd name="T50" fmla="*/ 2147483646 w 1999"/>
              <a:gd name="T51" fmla="*/ 2147483646 h 2057"/>
              <a:gd name="T52" fmla="*/ 2147483646 w 1999"/>
              <a:gd name="T53" fmla="*/ 2147483646 h 2057"/>
              <a:gd name="T54" fmla="*/ 2147483646 w 1999"/>
              <a:gd name="T55" fmla="*/ 2147483646 h 2057"/>
              <a:gd name="T56" fmla="*/ 2147483646 w 1999"/>
              <a:gd name="T57" fmla="*/ 2147483646 h 2057"/>
              <a:gd name="T58" fmla="*/ 2147483646 w 1999"/>
              <a:gd name="T59" fmla="*/ 2147483646 h 2057"/>
              <a:gd name="T60" fmla="*/ 2147483646 w 1999"/>
              <a:gd name="T61" fmla="*/ 2147483646 h 2057"/>
              <a:gd name="T62" fmla="*/ 2147483646 w 1999"/>
              <a:gd name="T63" fmla="*/ 2147483646 h 2057"/>
              <a:gd name="T64" fmla="*/ 2147483646 w 1999"/>
              <a:gd name="T65" fmla="*/ 2147483646 h 2057"/>
              <a:gd name="T66" fmla="*/ 2147483646 w 1999"/>
              <a:gd name="T67" fmla="*/ 2147483646 h 2057"/>
              <a:gd name="T68" fmla="*/ 2147483646 w 1999"/>
              <a:gd name="T69" fmla="*/ 2147483646 h 2057"/>
              <a:gd name="T70" fmla="*/ 2147483646 w 1999"/>
              <a:gd name="T71" fmla="*/ 2147483646 h 2057"/>
              <a:gd name="T72" fmla="*/ 2147483646 w 1999"/>
              <a:gd name="T73" fmla="*/ 2147483646 h 2057"/>
              <a:gd name="T74" fmla="*/ 2147483646 w 1999"/>
              <a:gd name="T75" fmla="*/ 2147483646 h 2057"/>
              <a:gd name="T76" fmla="*/ 2147483646 w 1999"/>
              <a:gd name="T77" fmla="*/ 2147483646 h 2057"/>
              <a:gd name="T78" fmla="*/ 2147483646 w 1999"/>
              <a:gd name="T79" fmla="*/ 2147483646 h 2057"/>
              <a:gd name="T80" fmla="*/ 2147483646 w 1999"/>
              <a:gd name="T81" fmla="*/ 2147483646 h 2057"/>
              <a:gd name="T82" fmla="*/ 2147483646 w 1999"/>
              <a:gd name="T83" fmla="*/ 2147483646 h 2057"/>
              <a:gd name="T84" fmla="*/ 2147483646 w 1999"/>
              <a:gd name="T85" fmla="*/ 2147483646 h 2057"/>
              <a:gd name="T86" fmla="*/ 2147483646 w 1999"/>
              <a:gd name="T87" fmla="*/ 2147483646 h 2057"/>
              <a:gd name="T88" fmla="*/ 2147483646 w 1999"/>
              <a:gd name="T89" fmla="*/ 2147483646 h 2057"/>
              <a:gd name="T90" fmla="*/ 2147483646 w 1999"/>
              <a:gd name="T91" fmla="*/ 2147483646 h 2057"/>
              <a:gd name="T92" fmla="*/ 2147483646 w 1999"/>
              <a:gd name="T93" fmla="*/ 2147483646 h 2057"/>
              <a:gd name="T94" fmla="*/ 2147483646 w 1999"/>
              <a:gd name="T95" fmla="*/ 2147483646 h 2057"/>
              <a:gd name="T96" fmla="*/ 2147483646 w 1999"/>
              <a:gd name="T97" fmla="*/ 2147483646 h 2057"/>
              <a:gd name="T98" fmla="*/ 2147483646 w 1999"/>
              <a:gd name="T99" fmla="*/ 2147483646 h 2057"/>
              <a:gd name="T100" fmla="*/ 2147483646 w 1999"/>
              <a:gd name="T101" fmla="*/ 2147483646 h 2057"/>
              <a:gd name="T102" fmla="*/ 2147483646 w 1999"/>
              <a:gd name="T103" fmla="*/ 2147483646 h 2057"/>
              <a:gd name="T104" fmla="*/ 2147483646 w 1999"/>
              <a:gd name="T105" fmla="*/ 2147483646 h 2057"/>
              <a:gd name="T106" fmla="*/ 2147483646 w 1999"/>
              <a:gd name="T107" fmla="*/ 2147483646 h 2057"/>
              <a:gd name="T108" fmla="*/ 0 w 1999"/>
              <a:gd name="T109" fmla="*/ 2147483646 h 2057"/>
              <a:gd name="T110" fmla="*/ 2147483646 w 1999"/>
              <a:gd name="T111" fmla="*/ 2147483646 h 2057"/>
              <a:gd name="T112" fmla="*/ 2147483646 w 1999"/>
              <a:gd name="T113" fmla="*/ 2147483646 h 2057"/>
              <a:gd name="T114" fmla="*/ 2147483646 w 1999"/>
              <a:gd name="T115" fmla="*/ 2147483646 h 2057"/>
              <a:gd name="T116" fmla="*/ 2147483646 w 1999"/>
              <a:gd name="T117" fmla="*/ 2147483646 h 2057"/>
              <a:gd name="T118" fmla="*/ 2147483646 w 1999"/>
              <a:gd name="T119" fmla="*/ 2147483646 h 205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999"/>
              <a:gd name="T181" fmla="*/ 0 h 2057"/>
              <a:gd name="T182" fmla="*/ 1999 w 1999"/>
              <a:gd name="T183" fmla="*/ 2057 h 2057"/>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999" h="2057">
                <a:moveTo>
                  <a:pt x="230" y="1472"/>
                </a:moveTo>
                <a:lnTo>
                  <a:pt x="230" y="1472"/>
                </a:lnTo>
                <a:lnTo>
                  <a:pt x="230" y="1452"/>
                </a:lnTo>
                <a:lnTo>
                  <a:pt x="232" y="1401"/>
                </a:lnTo>
                <a:lnTo>
                  <a:pt x="238" y="1322"/>
                </a:lnTo>
                <a:lnTo>
                  <a:pt x="244" y="1273"/>
                </a:lnTo>
                <a:lnTo>
                  <a:pt x="251" y="1219"/>
                </a:lnTo>
                <a:lnTo>
                  <a:pt x="263" y="1160"/>
                </a:lnTo>
                <a:lnTo>
                  <a:pt x="277" y="1098"/>
                </a:lnTo>
                <a:lnTo>
                  <a:pt x="292" y="1034"/>
                </a:lnTo>
                <a:lnTo>
                  <a:pt x="312" y="966"/>
                </a:lnTo>
                <a:lnTo>
                  <a:pt x="337" y="895"/>
                </a:lnTo>
                <a:lnTo>
                  <a:pt x="364" y="823"/>
                </a:lnTo>
                <a:lnTo>
                  <a:pt x="397" y="751"/>
                </a:lnTo>
                <a:lnTo>
                  <a:pt x="417" y="714"/>
                </a:lnTo>
                <a:lnTo>
                  <a:pt x="436" y="677"/>
                </a:lnTo>
                <a:lnTo>
                  <a:pt x="456" y="642"/>
                </a:lnTo>
                <a:lnTo>
                  <a:pt x="479" y="605"/>
                </a:lnTo>
                <a:lnTo>
                  <a:pt x="502" y="570"/>
                </a:lnTo>
                <a:lnTo>
                  <a:pt x="528" y="535"/>
                </a:lnTo>
                <a:lnTo>
                  <a:pt x="555" y="500"/>
                </a:lnTo>
                <a:lnTo>
                  <a:pt x="582" y="467"/>
                </a:lnTo>
                <a:lnTo>
                  <a:pt x="611" y="432"/>
                </a:lnTo>
                <a:lnTo>
                  <a:pt x="643" y="399"/>
                </a:lnTo>
                <a:lnTo>
                  <a:pt x="676" y="368"/>
                </a:lnTo>
                <a:lnTo>
                  <a:pt x="711" y="337"/>
                </a:lnTo>
                <a:lnTo>
                  <a:pt x="748" y="306"/>
                </a:lnTo>
                <a:lnTo>
                  <a:pt x="787" y="276"/>
                </a:lnTo>
                <a:lnTo>
                  <a:pt x="825" y="247"/>
                </a:lnTo>
                <a:lnTo>
                  <a:pt x="868" y="220"/>
                </a:lnTo>
                <a:lnTo>
                  <a:pt x="911" y="195"/>
                </a:lnTo>
                <a:lnTo>
                  <a:pt x="958" y="169"/>
                </a:lnTo>
                <a:lnTo>
                  <a:pt x="1005" y="146"/>
                </a:lnTo>
                <a:lnTo>
                  <a:pt x="1055" y="125"/>
                </a:lnTo>
                <a:lnTo>
                  <a:pt x="1108" y="103"/>
                </a:lnTo>
                <a:lnTo>
                  <a:pt x="1162" y="84"/>
                </a:lnTo>
                <a:lnTo>
                  <a:pt x="1219" y="68"/>
                </a:lnTo>
                <a:lnTo>
                  <a:pt x="1277" y="53"/>
                </a:lnTo>
                <a:lnTo>
                  <a:pt x="1337" y="39"/>
                </a:lnTo>
                <a:lnTo>
                  <a:pt x="1400" y="27"/>
                </a:lnTo>
                <a:lnTo>
                  <a:pt x="1466" y="18"/>
                </a:lnTo>
                <a:lnTo>
                  <a:pt x="1534" y="10"/>
                </a:lnTo>
                <a:lnTo>
                  <a:pt x="1604" y="4"/>
                </a:lnTo>
                <a:lnTo>
                  <a:pt x="1676" y="2"/>
                </a:lnTo>
                <a:lnTo>
                  <a:pt x="1752" y="0"/>
                </a:lnTo>
                <a:lnTo>
                  <a:pt x="1830" y="2"/>
                </a:lnTo>
                <a:lnTo>
                  <a:pt x="1911" y="6"/>
                </a:lnTo>
                <a:lnTo>
                  <a:pt x="1993" y="12"/>
                </a:lnTo>
                <a:lnTo>
                  <a:pt x="1995" y="29"/>
                </a:lnTo>
                <a:lnTo>
                  <a:pt x="1999" y="76"/>
                </a:lnTo>
                <a:lnTo>
                  <a:pt x="1999" y="109"/>
                </a:lnTo>
                <a:lnTo>
                  <a:pt x="1999" y="148"/>
                </a:lnTo>
                <a:lnTo>
                  <a:pt x="1997" y="193"/>
                </a:lnTo>
                <a:lnTo>
                  <a:pt x="1993" y="243"/>
                </a:lnTo>
                <a:lnTo>
                  <a:pt x="1987" y="298"/>
                </a:lnTo>
                <a:lnTo>
                  <a:pt x="1980" y="356"/>
                </a:lnTo>
                <a:lnTo>
                  <a:pt x="1968" y="417"/>
                </a:lnTo>
                <a:lnTo>
                  <a:pt x="1952" y="481"/>
                </a:lnTo>
                <a:lnTo>
                  <a:pt x="1933" y="547"/>
                </a:lnTo>
                <a:lnTo>
                  <a:pt x="1909" y="615"/>
                </a:lnTo>
                <a:lnTo>
                  <a:pt x="1882" y="685"/>
                </a:lnTo>
                <a:lnTo>
                  <a:pt x="1865" y="720"/>
                </a:lnTo>
                <a:lnTo>
                  <a:pt x="1849" y="755"/>
                </a:lnTo>
                <a:lnTo>
                  <a:pt x="1830" y="790"/>
                </a:lnTo>
                <a:lnTo>
                  <a:pt x="1808" y="825"/>
                </a:lnTo>
                <a:lnTo>
                  <a:pt x="1787" y="860"/>
                </a:lnTo>
                <a:lnTo>
                  <a:pt x="1764" y="895"/>
                </a:lnTo>
                <a:lnTo>
                  <a:pt x="1738" y="929"/>
                </a:lnTo>
                <a:lnTo>
                  <a:pt x="1713" y="964"/>
                </a:lnTo>
                <a:lnTo>
                  <a:pt x="1684" y="999"/>
                </a:lnTo>
                <a:lnTo>
                  <a:pt x="1653" y="1032"/>
                </a:lnTo>
                <a:lnTo>
                  <a:pt x="1621" y="1065"/>
                </a:lnTo>
                <a:lnTo>
                  <a:pt x="1588" y="1096"/>
                </a:lnTo>
                <a:lnTo>
                  <a:pt x="1551" y="1129"/>
                </a:lnTo>
                <a:lnTo>
                  <a:pt x="1514" y="1160"/>
                </a:lnTo>
                <a:lnTo>
                  <a:pt x="1474" y="1189"/>
                </a:lnTo>
                <a:lnTo>
                  <a:pt x="1433" y="1220"/>
                </a:lnTo>
                <a:lnTo>
                  <a:pt x="1388" y="1248"/>
                </a:lnTo>
                <a:lnTo>
                  <a:pt x="1341" y="1277"/>
                </a:lnTo>
                <a:lnTo>
                  <a:pt x="1293" y="1302"/>
                </a:lnTo>
                <a:lnTo>
                  <a:pt x="1242" y="1328"/>
                </a:lnTo>
                <a:lnTo>
                  <a:pt x="1187" y="1353"/>
                </a:lnTo>
                <a:lnTo>
                  <a:pt x="1133" y="1376"/>
                </a:lnTo>
                <a:lnTo>
                  <a:pt x="1075" y="1398"/>
                </a:lnTo>
                <a:lnTo>
                  <a:pt x="1014" y="1419"/>
                </a:lnTo>
                <a:lnTo>
                  <a:pt x="950" y="1438"/>
                </a:lnTo>
                <a:lnTo>
                  <a:pt x="884" y="1456"/>
                </a:lnTo>
                <a:lnTo>
                  <a:pt x="816" y="1472"/>
                </a:lnTo>
                <a:lnTo>
                  <a:pt x="744" y="1487"/>
                </a:lnTo>
                <a:lnTo>
                  <a:pt x="670" y="1499"/>
                </a:lnTo>
                <a:lnTo>
                  <a:pt x="592" y="1510"/>
                </a:lnTo>
                <a:lnTo>
                  <a:pt x="512" y="1520"/>
                </a:lnTo>
                <a:lnTo>
                  <a:pt x="430" y="1528"/>
                </a:lnTo>
                <a:lnTo>
                  <a:pt x="345" y="1532"/>
                </a:lnTo>
                <a:lnTo>
                  <a:pt x="255" y="1536"/>
                </a:lnTo>
                <a:lnTo>
                  <a:pt x="230" y="1586"/>
                </a:lnTo>
                <a:lnTo>
                  <a:pt x="203" y="1641"/>
                </a:lnTo>
                <a:lnTo>
                  <a:pt x="172" y="1711"/>
                </a:lnTo>
                <a:lnTo>
                  <a:pt x="156" y="1750"/>
                </a:lnTo>
                <a:lnTo>
                  <a:pt x="142" y="1791"/>
                </a:lnTo>
                <a:lnTo>
                  <a:pt x="127" y="1834"/>
                </a:lnTo>
                <a:lnTo>
                  <a:pt x="115" y="1876"/>
                </a:lnTo>
                <a:lnTo>
                  <a:pt x="103" y="1919"/>
                </a:lnTo>
                <a:lnTo>
                  <a:pt x="96" y="1962"/>
                </a:lnTo>
                <a:lnTo>
                  <a:pt x="92" y="2003"/>
                </a:lnTo>
                <a:lnTo>
                  <a:pt x="90" y="2044"/>
                </a:lnTo>
                <a:lnTo>
                  <a:pt x="0" y="2057"/>
                </a:lnTo>
                <a:lnTo>
                  <a:pt x="18" y="1991"/>
                </a:lnTo>
                <a:lnTo>
                  <a:pt x="39" y="1919"/>
                </a:lnTo>
                <a:lnTo>
                  <a:pt x="66" y="1832"/>
                </a:lnTo>
                <a:lnTo>
                  <a:pt x="101" y="1736"/>
                </a:lnTo>
                <a:lnTo>
                  <a:pt x="119" y="1688"/>
                </a:lnTo>
                <a:lnTo>
                  <a:pt x="140" y="1639"/>
                </a:lnTo>
                <a:lnTo>
                  <a:pt x="162" y="1592"/>
                </a:lnTo>
                <a:lnTo>
                  <a:pt x="183" y="1547"/>
                </a:lnTo>
                <a:lnTo>
                  <a:pt x="207" y="1507"/>
                </a:lnTo>
                <a:lnTo>
                  <a:pt x="230" y="1472"/>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47494B"/>
              </a:solidFill>
              <a:effectLst/>
              <a:uLnTx/>
              <a:uFillTx/>
              <a:latin typeface="Arial" panose="020B0604020202020204"/>
              <a:ea typeface="幼圆" panose="02010509060101010101" charset="-122"/>
              <a:cs typeface="+mn-cs"/>
            </a:endParaRPr>
          </a:p>
        </p:txBody>
      </p:sp>
      <p:grpSp>
        <p:nvGrpSpPr>
          <p:cNvPr id="12" name="组合 11"/>
          <p:cNvGrpSpPr/>
          <p:nvPr/>
        </p:nvGrpSpPr>
        <p:grpSpPr>
          <a:xfrm>
            <a:off x="6640116" y="1695061"/>
            <a:ext cx="857250" cy="571500"/>
            <a:chOff x="6640116" y="1695061"/>
            <a:chExt cx="857250" cy="571500"/>
          </a:xfrm>
        </p:grpSpPr>
        <p:sp>
          <p:nvSpPr>
            <p:cNvPr id="157" name="Freeform 13"/>
            <p:cNvSpPr/>
            <p:nvPr/>
          </p:nvSpPr>
          <p:spPr bwMode="auto">
            <a:xfrm>
              <a:off x="6640116" y="1720064"/>
              <a:ext cx="844550" cy="546497"/>
            </a:xfrm>
            <a:custGeom>
              <a:avLst/>
              <a:gdLst>
                <a:gd name="T0" fmla="*/ 11 w 1518"/>
                <a:gd name="T1" fmla="*/ 1308 h 1310"/>
                <a:gd name="T2" fmla="*/ 97 w 1518"/>
                <a:gd name="T3" fmla="*/ 1168 h 1310"/>
                <a:gd name="T4" fmla="*/ 128 w 1518"/>
                <a:gd name="T5" fmla="*/ 1124 h 1310"/>
                <a:gd name="T6" fmla="*/ 206 w 1518"/>
                <a:gd name="T7" fmla="*/ 1022 h 1310"/>
                <a:gd name="T8" fmla="*/ 290 w 1518"/>
                <a:gd name="T9" fmla="*/ 925 h 1310"/>
                <a:gd name="T10" fmla="*/ 335 w 1518"/>
                <a:gd name="T11" fmla="*/ 876 h 1310"/>
                <a:gd name="T12" fmla="*/ 428 w 1518"/>
                <a:gd name="T13" fmla="*/ 783 h 1310"/>
                <a:gd name="T14" fmla="*/ 525 w 1518"/>
                <a:gd name="T15" fmla="*/ 695 h 1310"/>
                <a:gd name="T16" fmla="*/ 677 w 1518"/>
                <a:gd name="T17" fmla="*/ 567 h 1310"/>
                <a:gd name="T18" fmla="*/ 782 w 1518"/>
                <a:gd name="T19" fmla="*/ 485 h 1310"/>
                <a:gd name="T20" fmla="*/ 998 w 1518"/>
                <a:gd name="T21" fmla="*/ 331 h 1310"/>
                <a:gd name="T22" fmla="*/ 1111 w 1518"/>
                <a:gd name="T23" fmla="*/ 257 h 1310"/>
                <a:gd name="T24" fmla="*/ 1308 w 1518"/>
                <a:gd name="T25" fmla="*/ 141 h 1310"/>
                <a:gd name="T26" fmla="*/ 1510 w 1518"/>
                <a:gd name="T27" fmla="*/ 30 h 1310"/>
                <a:gd name="T28" fmla="*/ 1518 w 1518"/>
                <a:gd name="T29" fmla="*/ 20 h 1310"/>
                <a:gd name="T30" fmla="*/ 1516 w 1518"/>
                <a:gd name="T31" fmla="*/ 8 h 1310"/>
                <a:gd name="T32" fmla="*/ 1508 w 1518"/>
                <a:gd name="T33" fmla="*/ 0 h 1310"/>
                <a:gd name="T34" fmla="*/ 1496 w 1518"/>
                <a:gd name="T35" fmla="*/ 0 h 1310"/>
                <a:gd name="T36" fmla="*/ 1444 w 1518"/>
                <a:gd name="T37" fmla="*/ 26 h 1310"/>
                <a:gd name="T38" fmla="*/ 1343 w 1518"/>
                <a:gd name="T39" fmla="*/ 78 h 1310"/>
                <a:gd name="T40" fmla="*/ 1195 w 1518"/>
                <a:gd name="T41" fmla="*/ 168 h 1310"/>
                <a:gd name="T42" fmla="*/ 1097 w 1518"/>
                <a:gd name="T43" fmla="*/ 228 h 1310"/>
                <a:gd name="T44" fmla="*/ 872 w 1518"/>
                <a:gd name="T45" fmla="*/ 380 h 1310"/>
                <a:gd name="T46" fmla="*/ 658 w 1518"/>
                <a:gd name="T47" fmla="*/ 544 h 1310"/>
                <a:gd name="T48" fmla="*/ 554 w 1518"/>
                <a:gd name="T49" fmla="*/ 629 h 1310"/>
                <a:gd name="T50" fmla="*/ 455 w 1518"/>
                <a:gd name="T51" fmla="*/ 717 h 1310"/>
                <a:gd name="T52" fmla="*/ 360 w 1518"/>
                <a:gd name="T53" fmla="*/ 810 h 1310"/>
                <a:gd name="T54" fmla="*/ 268 w 1518"/>
                <a:gd name="T55" fmla="*/ 906 h 1310"/>
                <a:gd name="T56" fmla="*/ 228 w 1518"/>
                <a:gd name="T57" fmla="*/ 952 h 1310"/>
                <a:gd name="T58" fmla="*/ 150 w 1518"/>
                <a:gd name="T59" fmla="*/ 1050 h 1310"/>
                <a:gd name="T60" fmla="*/ 113 w 1518"/>
                <a:gd name="T61" fmla="*/ 1100 h 1310"/>
                <a:gd name="T62" fmla="*/ 48 w 1518"/>
                <a:gd name="T63" fmla="*/ 1198 h 1310"/>
                <a:gd name="T64" fmla="*/ 21 w 1518"/>
                <a:gd name="T65" fmla="*/ 1248 h 1310"/>
                <a:gd name="T66" fmla="*/ 0 w 1518"/>
                <a:gd name="T67" fmla="*/ 1303 h 1310"/>
                <a:gd name="T68" fmla="*/ 0 w 1518"/>
                <a:gd name="T69" fmla="*/ 1307 h 1310"/>
                <a:gd name="T70" fmla="*/ 8 w 1518"/>
                <a:gd name="T71" fmla="*/ 1310 h 1310"/>
                <a:gd name="T72" fmla="*/ 11 w 1518"/>
                <a:gd name="T73" fmla="*/ 1308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18" h="1310">
                  <a:moveTo>
                    <a:pt x="11" y="1308"/>
                  </a:moveTo>
                  <a:lnTo>
                    <a:pt x="11" y="1308"/>
                  </a:lnTo>
                  <a:lnTo>
                    <a:pt x="68" y="1215"/>
                  </a:lnTo>
                  <a:lnTo>
                    <a:pt x="97" y="1168"/>
                  </a:lnTo>
                  <a:lnTo>
                    <a:pt x="128" y="1124"/>
                  </a:lnTo>
                  <a:lnTo>
                    <a:pt x="128" y="1124"/>
                  </a:lnTo>
                  <a:lnTo>
                    <a:pt x="165" y="1071"/>
                  </a:lnTo>
                  <a:lnTo>
                    <a:pt x="206" y="1022"/>
                  </a:lnTo>
                  <a:lnTo>
                    <a:pt x="247" y="972"/>
                  </a:lnTo>
                  <a:lnTo>
                    <a:pt x="290" y="925"/>
                  </a:lnTo>
                  <a:lnTo>
                    <a:pt x="290" y="925"/>
                  </a:lnTo>
                  <a:lnTo>
                    <a:pt x="335" y="876"/>
                  </a:lnTo>
                  <a:lnTo>
                    <a:pt x="381" y="830"/>
                  </a:lnTo>
                  <a:lnTo>
                    <a:pt x="428" y="783"/>
                  </a:lnTo>
                  <a:lnTo>
                    <a:pt x="477" y="738"/>
                  </a:lnTo>
                  <a:lnTo>
                    <a:pt x="525" y="695"/>
                  </a:lnTo>
                  <a:lnTo>
                    <a:pt x="576" y="651"/>
                  </a:lnTo>
                  <a:lnTo>
                    <a:pt x="677" y="567"/>
                  </a:lnTo>
                  <a:lnTo>
                    <a:pt x="677" y="567"/>
                  </a:lnTo>
                  <a:lnTo>
                    <a:pt x="782" y="485"/>
                  </a:lnTo>
                  <a:lnTo>
                    <a:pt x="889" y="407"/>
                  </a:lnTo>
                  <a:lnTo>
                    <a:pt x="998" y="331"/>
                  </a:lnTo>
                  <a:lnTo>
                    <a:pt x="1111" y="257"/>
                  </a:lnTo>
                  <a:lnTo>
                    <a:pt x="1111" y="257"/>
                  </a:lnTo>
                  <a:lnTo>
                    <a:pt x="1208" y="197"/>
                  </a:lnTo>
                  <a:lnTo>
                    <a:pt x="1308" y="141"/>
                  </a:lnTo>
                  <a:lnTo>
                    <a:pt x="1510" y="30"/>
                  </a:lnTo>
                  <a:lnTo>
                    <a:pt x="1510" y="30"/>
                  </a:lnTo>
                  <a:lnTo>
                    <a:pt x="1514" y="24"/>
                  </a:lnTo>
                  <a:lnTo>
                    <a:pt x="1518" y="20"/>
                  </a:lnTo>
                  <a:lnTo>
                    <a:pt x="1518" y="14"/>
                  </a:lnTo>
                  <a:lnTo>
                    <a:pt x="1516" y="8"/>
                  </a:lnTo>
                  <a:lnTo>
                    <a:pt x="1514" y="4"/>
                  </a:lnTo>
                  <a:lnTo>
                    <a:pt x="1508" y="0"/>
                  </a:lnTo>
                  <a:lnTo>
                    <a:pt x="1502" y="0"/>
                  </a:lnTo>
                  <a:lnTo>
                    <a:pt x="1496" y="0"/>
                  </a:lnTo>
                  <a:lnTo>
                    <a:pt x="1496" y="0"/>
                  </a:lnTo>
                  <a:lnTo>
                    <a:pt x="1444" y="26"/>
                  </a:lnTo>
                  <a:lnTo>
                    <a:pt x="1393" y="51"/>
                  </a:lnTo>
                  <a:lnTo>
                    <a:pt x="1343" y="78"/>
                  </a:lnTo>
                  <a:lnTo>
                    <a:pt x="1292" y="108"/>
                  </a:lnTo>
                  <a:lnTo>
                    <a:pt x="1195" y="168"/>
                  </a:lnTo>
                  <a:lnTo>
                    <a:pt x="1097" y="228"/>
                  </a:lnTo>
                  <a:lnTo>
                    <a:pt x="1097" y="228"/>
                  </a:lnTo>
                  <a:lnTo>
                    <a:pt x="985" y="304"/>
                  </a:lnTo>
                  <a:lnTo>
                    <a:pt x="872" y="380"/>
                  </a:lnTo>
                  <a:lnTo>
                    <a:pt x="763" y="462"/>
                  </a:lnTo>
                  <a:lnTo>
                    <a:pt x="658" y="544"/>
                  </a:lnTo>
                  <a:lnTo>
                    <a:pt x="658" y="544"/>
                  </a:lnTo>
                  <a:lnTo>
                    <a:pt x="554" y="629"/>
                  </a:lnTo>
                  <a:lnTo>
                    <a:pt x="504" y="672"/>
                  </a:lnTo>
                  <a:lnTo>
                    <a:pt x="455" y="717"/>
                  </a:lnTo>
                  <a:lnTo>
                    <a:pt x="407" y="763"/>
                  </a:lnTo>
                  <a:lnTo>
                    <a:pt x="360" y="810"/>
                  </a:lnTo>
                  <a:lnTo>
                    <a:pt x="313" y="857"/>
                  </a:lnTo>
                  <a:lnTo>
                    <a:pt x="268" y="906"/>
                  </a:lnTo>
                  <a:lnTo>
                    <a:pt x="268" y="906"/>
                  </a:lnTo>
                  <a:lnTo>
                    <a:pt x="228" y="952"/>
                  </a:lnTo>
                  <a:lnTo>
                    <a:pt x="187" y="1001"/>
                  </a:lnTo>
                  <a:lnTo>
                    <a:pt x="150" y="1050"/>
                  </a:lnTo>
                  <a:lnTo>
                    <a:pt x="113" y="1100"/>
                  </a:lnTo>
                  <a:lnTo>
                    <a:pt x="113" y="1100"/>
                  </a:lnTo>
                  <a:lnTo>
                    <a:pt x="80" y="1147"/>
                  </a:lnTo>
                  <a:lnTo>
                    <a:pt x="48" y="1198"/>
                  </a:lnTo>
                  <a:lnTo>
                    <a:pt x="35" y="1223"/>
                  </a:lnTo>
                  <a:lnTo>
                    <a:pt x="21" y="1248"/>
                  </a:lnTo>
                  <a:lnTo>
                    <a:pt x="10" y="1275"/>
                  </a:lnTo>
                  <a:lnTo>
                    <a:pt x="0" y="1303"/>
                  </a:lnTo>
                  <a:lnTo>
                    <a:pt x="0" y="1303"/>
                  </a:lnTo>
                  <a:lnTo>
                    <a:pt x="0" y="1307"/>
                  </a:lnTo>
                  <a:lnTo>
                    <a:pt x="4" y="1310"/>
                  </a:lnTo>
                  <a:lnTo>
                    <a:pt x="8" y="1310"/>
                  </a:lnTo>
                  <a:lnTo>
                    <a:pt x="11" y="1308"/>
                  </a:lnTo>
                  <a:lnTo>
                    <a:pt x="11" y="1308"/>
                  </a:lnTo>
                  <a:close/>
                </a:path>
              </a:pathLst>
            </a:custGeom>
            <a:solidFill>
              <a:schemeClr val="accent1">
                <a:lumMod val="75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47494B"/>
                </a:solidFill>
                <a:effectLst/>
                <a:uLnTx/>
                <a:uFillTx/>
                <a:latin typeface="Arial" panose="020B0604020202020204"/>
                <a:ea typeface="幼圆" panose="02010509060101010101" charset="-122"/>
                <a:cs typeface="+mn-cs"/>
              </a:endParaRPr>
            </a:p>
          </p:txBody>
        </p:sp>
        <p:sp>
          <p:nvSpPr>
            <p:cNvPr id="158" name="Freeform 14"/>
            <p:cNvSpPr/>
            <p:nvPr/>
          </p:nvSpPr>
          <p:spPr bwMode="auto">
            <a:xfrm>
              <a:off x="7267179" y="1695061"/>
              <a:ext cx="117475" cy="122635"/>
            </a:xfrm>
            <a:custGeom>
              <a:avLst/>
              <a:gdLst>
                <a:gd name="T0" fmla="*/ 196 w 212"/>
                <a:gd name="T1" fmla="*/ 0 h 294"/>
                <a:gd name="T2" fmla="*/ 196 w 212"/>
                <a:gd name="T3" fmla="*/ 0 h 294"/>
                <a:gd name="T4" fmla="*/ 181 w 212"/>
                <a:gd name="T5" fmla="*/ 14 h 294"/>
                <a:gd name="T6" fmla="*/ 163 w 212"/>
                <a:gd name="T7" fmla="*/ 25 h 294"/>
                <a:gd name="T8" fmla="*/ 150 w 212"/>
                <a:gd name="T9" fmla="*/ 41 h 294"/>
                <a:gd name="T10" fmla="*/ 134 w 212"/>
                <a:gd name="T11" fmla="*/ 57 h 294"/>
                <a:gd name="T12" fmla="*/ 109 w 212"/>
                <a:gd name="T13" fmla="*/ 90 h 294"/>
                <a:gd name="T14" fmla="*/ 85 w 212"/>
                <a:gd name="T15" fmla="*/ 125 h 294"/>
                <a:gd name="T16" fmla="*/ 64 w 212"/>
                <a:gd name="T17" fmla="*/ 162 h 294"/>
                <a:gd name="T18" fmla="*/ 44 w 212"/>
                <a:gd name="T19" fmla="*/ 199 h 294"/>
                <a:gd name="T20" fmla="*/ 23 w 212"/>
                <a:gd name="T21" fmla="*/ 236 h 294"/>
                <a:gd name="T22" fmla="*/ 2 w 212"/>
                <a:gd name="T23" fmla="*/ 271 h 294"/>
                <a:gd name="T24" fmla="*/ 2 w 212"/>
                <a:gd name="T25" fmla="*/ 271 h 294"/>
                <a:gd name="T26" fmla="*/ 0 w 212"/>
                <a:gd name="T27" fmla="*/ 277 h 294"/>
                <a:gd name="T28" fmla="*/ 0 w 212"/>
                <a:gd name="T29" fmla="*/ 282 h 294"/>
                <a:gd name="T30" fmla="*/ 4 w 212"/>
                <a:gd name="T31" fmla="*/ 288 h 294"/>
                <a:gd name="T32" fmla="*/ 7 w 212"/>
                <a:gd name="T33" fmla="*/ 292 h 294"/>
                <a:gd name="T34" fmla="*/ 11 w 212"/>
                <a:gd name="T35" fmla="*/ 294 h 294"/>
                <a:gd name="T36" fmla="*/ 17 w 212"/>
                <a:gd name="T37" fmla="*/ 294 h 294"/>
                <a:gd name="T38" fmla="*/ 23 w 212"/>
                <a:gd name="T39" fmla="*/ 292 h 294"/>
                <a:gd name="T40" fmla="*/ 27 w 212"/>
                <a:gd name="T41" fmla="*/ 288 h 294"/>
                <a:gd name="T42" fmla="*/ 27 w 212"/>
                <a:gd name="T43" fmla="*/ 288 h 294"/>
                <a:gd name="T44" fmla="*/ 48 w 212"/>
                <a:gd name="T45" fmla="*/ 253 h 294"/>
                <a:gd name="T46" fmla="*/ 68 w 212"/>
                <a:gd name="T47" fmla="*/ 216 h 294"/>
                <a:gd name="T48" fmla="*/ 107 w 212"/>
                <a:gd name="T49" fmla="*/ 146 h 294"/>
                <a:gd name="T50" fmla="*/ 130 w 212"/>
                <a:gd name="T51" fmla="*/ 111 h 294"/>
                <a:gd name="T52" fmla="*/ 153 w 212"/>
                <a:gd name="T53" fmla="*/ 78 h 294"/>
                <a:gd name="T54" fmla="*/ 179 w 212"/>
                <a:gd name="T55" fmla="*/ 47 h 294"/>
                <a:gd name="T56" fmla="*/ 208 w 212"/>
                <a:gd name="T57" fmla="*/ 18 h 294"/>
                <a:gd name="T58" fmla="*/ 208 w 212"/>
                <a:gd name="T59" fmla="*/ 18 h 294"/>
                <a:gd name="T60" fmla="*/ 210 w 212"/>
                <a:gd name="T61" fmla="*/ 16 h 294"/>
                <a:gd name="T62" fmla="*/ 212 w 212"/>
                <a:gd name="T63" fmla="*/ 12 h 294"/>
                <a:gd name="T64" fmla="*/ 212 w 212"/>
                <a:gd name="T65" fmla="*/ 8 h 294"/>
                <a:gd name="T66" fmla="*/ 210 w 212"/>
                <a:gd name="T67" fmla="*/ 4 h 294"/>
                <a:gd name="T68" fmla="*/ 208 w 212"/>
                <a:gd name="T69" fmla="*/ 2 h 294"/>
                <a:gd name="T70" fmla="*/ 204 w 212"/>
                <a:gd name="T71" fmla="*/ 0 h 294"/>
                <a:gd name="T72" fmla="*/ 200 w 212"/>
                <a:gd name="T73" fmla="*/ 0 h 294"/>
                <a:gd name="T74" fmla="*/ 196 w 212"/>
                <a:gd name="T75" fmla="*/ 0 h 294"/>
                <a:gd name="T76" fmla="*/ 196 w 212"/>
                <a:gd name="T77" fmla="*/ 0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12" h="294">
                  <a:moveTo>
                    <a:pt x="196" y="0"/>
                  </a:moveTo>
                  <a:lnTo>
                    <a:pt x="196" y="0"/>
                  </a:lnTo>
                  <a:lnTo>
                    <a:pt x="181" y="14"/>
                  </a:lnTo>
                  <a:lnTo>
                    <a:pt x="163" y="25"/>
                  </a:lnTo>
                  <a:lnTo>
                    <a:pt x="150" y="41"/>
                  </a:lnTo>
                  <a:lnTo>
                    <a:pt x="134" y="57"/>
                  </a:lnTo>
                  <a:lnTo>
                    <a:pt x="109" y="90"/>
                  </a:lnTo>
                  <a:lnTo>
                    <a:pt x="85" y="125"/>
                  </a:lnTo>
                  <a:lnTo>
                    <a:pt x="64" y="162"/>
                  </a:lnTo>
                  <a:lnTo>
                    <a:pt x="44" y="199"/>
                  </a:lnTo>
                  <a:lnTo>
                    <a:pt x="23" y="236"/>
                  </a:lnTo>
                  <a:lnTo>
                    <a:pt x="2" y="271"/>
                  </a:lnTo>
                  <a:lnTo>
                    <a:pt x="2" y="271"/>
                  </a:lnTo>
                  <a:lnTo>
                    <a:pt x="0" y="277"/>
                  </a:lnTo>
                  <a:lnTo>
                    <a:pt x="0" y="282"/>
                  </a:lnTo>
                  <a:lnTo>
                    <a:pt x="4" y="288"/>
                  </a:lnTo>
                  <a:lnTo>
                    <a:pt x="7" y="292"/>
                  </a:lnTo>
                  <a:lnTo>
                    <a:pt x="11" y="294"/>
                  </a:lnTo>
                  <a:lnTo>
                    <a:pt x="17" y="294"/>
                  </a:lnTo>
                  <a:lnTo>
                    <a:pt x="23" y="292"/>
                  </a:lnTo>
                  <a:lnTo>
                    <a:pt x="27" y="288"/>
                  </a:lnTo>
                  <a:lnTo>
                    <a:pt x="27" y="288"/>
                  </a:lnTo>
                  <a:lnTo>
                    <a:pt x="48" y="253"/>
                  </a:lnTo>
                  <a:lnTo>
                    <a:pt x="68" y="216"/>
                  </a:lnTo>
                  <a:lnTo>
                    <a:pt x="107" y="146"/>
                  </a:lnTo>
                  <a:lnTo>
                    <a:pt x="130" y="111"/>
                  </a:lnTo>
                  <a:lnTo>
                    <a:pt x="153" y="78"/>
                  </a:lnTo>
                  <a:lnTo>
                    <a:pt x="179" y="47"/>
                  </a:lnTo>
                  <a:lnTo>
                    <a:pt x="208" y="18"/>
                  </a:lnTo>
                  <a:lnTo>
                    <a:pt x="208" y="18"/>
                  </a:lnTo>
                  <a:lnTo>
                    <a:pt x="210" y="16"/>
                  </a:lnTo>
                  <a:lnTo>
                    <a:pt x="212" y="12"/>
                  </a:lnTo>
                  <a:lnTo>
                    <a:pt x="212" y="8"/>
                  </a:lnTo>
                  <a:lnTo>
                    <a:pt x="210" y="4"/>
                  </a:lnTo>
                  <a:lnTo>
                    <a:pt x="208" y="2"/>
                  </a:lnTo>
                  <a:lnTo>
                    <a:pt x="204" y="0"/>
                  </a:lnTo>
                  <a:lnTo>
                    <a:pt x="200" y="0"/>
                  </a:lnTo>
                  <a:lnTo>
                    <a:pt x="196" y="0"/>
                  </a:lnTo>
                  <a:lnTo>
                    <a:pt x="196" y="0"/>
                  </a:lnTo>
                  <a:close/>
                </a:path>
              </a:pathLst>
            </a:custGeom>
            <a:solidFill>
              <a:schemeClr val="accent1">
                <a:lumMod val="75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47494B"/>
                </a:solidFill>
                <a:effectLst/>
                <a:uLnTx/>
                <a:uFillTx/>
                <a:latin typeface="Arial" panose="020B0604020202020204"/>
                <a:ea typeface="幼圆" panose="02010509060101010101" charset="-122"/>
                <a:cs typeface="+mn-cs"/>
              </a:endParaRPr>
            </a:p>
          </p:txBody>
        </p:sp>
        <p:sp>
          <p:nvSpPr>
            <p:cNvPr id="159" name="Freeform 15"/>
            <p:cNvSpPr/>
            <p:nvPr/>
          </p:nvSpPr>
          <p:spPr bwMode="auto">
            <a:xfrm>
              <a:off x="6994129" y="1715302"/>
              <a:ext cx="142875" cy="244078"/>
            </a:xfrm>
            <a:custGeom>
              <a:avLst/>
              <a:gdLst>
                <a:gd name="T0" fmla="*/ 242 w 257"/>
                <a:gd name="T1" fmla="*/ 4 h 584"/>
                <a:gd name="T2" fmla="*/ 242 w 257"/>
                <a:gd name="T3" fmla="*/ 4 h 584"/>
                <a:gd name="T4" fmla="*/ 209 w 257"/>
                <a:gd name="T5" fmla="*/ 70 h 584"/>
                <a:gd name="T6" fmla="*/ 175 w 257"/>
                <a:gd name="T7" fmla="*/ 138 h 584"/>
                <a:gd name="T8" fmla="*/ 113 w 257"/>
                <a:gd name="T9" fmla="*/ 272 h 584"/>
                <a:gd name="T10" fmla="*/ 113 w 257"/>
                <a:gd name="T11" fmla="*/ 272 h 584"/>
                <a:gd name="T12" fmla="*/ 80 w 257"/>
                <a:gd name="T13" fmla="*/ 344 h 584"/>
                <a:gd name="T14" fmla="*/ 51 w 257"/>
                <a:gd name="T15" fmla="*/ 416 h 584"/>
                <a:gd name="T16" fmla="*/ 24 w 257"/>
                <a:gd name="T17" fmla="*/ 488 h 584"/>
                <a:gd name="T18" fmla="*/ 12 w 257"/>
                <a:gd name="T19" fmla="*/ 525 h 584"/>
                <a:gd name="T20" fmla="*/ 2 w 257"/>
                <a:gd name="T21" fmla="*/ 564 h 584"/>
                <a:gd name="T22" fmla="*/ 2 w 257"/>
                <a:gd name="T23" fmla="*/ 564 h 584"/>
                <a:gd name="T24" fmla="*/ 0 w 257"/>
                <a:gd name="T25" fmla="*/ 570 h 584"/>
                <a:gd name="T26" fmla="*/ 2 w 257"/>
                <a:gd name="T27" fmla="*/ 576 h 584"/>
                <a:gd name="T28" fmla="*/ 6 w 257"/>
                <a:gd name="T29" fmla="*/ 580 h 584"/>
                <a:gd name="T30" fmla="*/ 12 w 257"/>
                <a:gd name="T31" fmla="*/ 582 h 584"/>
                <a:gd name="T32" fmla="*/ 18 w 257"/>
                <a:gd name="T33" fmla="*/ 584 h 584"/>
                <a:gd name="T34" fmla="*/ 22 w 257"/>
                <a:gd name="T35" fmla="*/ 582 h 584"/>
                <a:gd name="T36" fmla="*/ 26 w 257"/>
                <a:gd name="T37" fmla="*/ 580 h 584"/>
                <a:gd name="T38" fmla="*/ 29 w 257"/>
                <a:gd name="T39" fmla="*/ 574 h 584"/>
                <a:gd name="T40" fmla="*/ 29 w 257"/>
                <a:gd name="T41" fmla="*/ 574 h 584"/>
                <a:gd name="T42" fmla="*/ 39 w 257"/>
                <a:gd name="T43" fmla="*/ 537 h 584"/>
                <a:gd name="T44" fmla="*/ 51 w 257"/>
                <a:gd name="T45" fmla="*/ 502 h 584"/>
                <a:gd name="T46" fmla="*/ 76 w 257"/>
                <a:gd name="T47" fmla="*/ 432 h 584"/>
                <a:gd name="T48" fmla="*/ 103 w 257"/>
                <a:gd name="T49" fmla="*/ 364 h 584"/>
                <a:gd name="T50" fmla="*/ 135 w 257"/>
                <a:gd name="T51" fmla="*/ 296 h 584"/>
                <a:gd name="T52" fmla="*/ 135 w 257"/>
                <a:gd name="T53" fmla="*/ 296 h 584"/>
                <a:gd name="T54" fmla="*/ 168 w 257"/>
                <a:gd name="T55" fmla="*/ 226 h 584"/>
                <a:gd name="T56" fmla="*/ 201 w 257"/>
                <a:gd name="T57" fmla="*/ 156 h 584"/>
                <a:gd name="T58" fmla="*/ 216 w 257"/>
                <a:gd name="T59" fmla="*/ 120 h 584"/>
                <a:gd name="T60" fmla="*/ 232 w 257"/>
                <a:gd name="T61" fmla="*/ 84 h 584"/>
                <a:gd name="T62" fmla="*/ 245 w 257"/>
                <a:gd name="T63" fmla="*/ 48 h 584"/>
                <a:gd name="T64" fmla="*/ 257 w 257"/>
                <a:gd name="T65" fmla="*/ 11 h 584"/>
                <a:gd name="T66" fmla="*/ 257 w 257"/>
                <a:gd name="T67" fmla="*/ 11 h 584"/>
                <a:gd name="T68" fmla="*/ 255 w 257"/>
                <a:gd name="T69" fmla="*/ 6 h 584"/>
                <a:gd name="T70" fmla="*/ 251 w 257"/>
                <a:gd name="T71" fmla="*/ 2 h 584"/>
                <a:gd name="T72" fmla="*/ 247 w 257"/>
                <a:gd name="T73" fmla="*/ 0 h 584"/>
                <a:gd name="T74" fmla="*/ 244 w 257"/>
                <a:gd name="T75" fmla="*/ 2 h 584"/>
                <a:gd name="T76" fmla="*/ 242 w 257"/>
                <a:gd name="T77" fmla="*/ 4 h 584"/>
                <a:gd name="T78" fmla="*/ 242 w 257"/>
                <a:gd name="T79" fmla="*/ 4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57" h="584">
                  <a:moveTo>
                    <a:pt x="242" y="4"/>
                  </a:moveTo>
                  <a:lnTo>
                    <a:pt x="242" y="4"/>
                  </a:lnTo>
                  <a:lnTo>
                    <a:pt x="209" y="70"/>
                  </a:lnTo>
                  <a:lnTo>
                    <a:pt x="175" y="138"/>
                  </a:lnTo>
                  <a:lnTo>
                    <a:pt x="113" y="272"/>
                  </a:lnTo>
                  <a:lnTo>
                    <a:pt x="113" y="272"/>
                  </a:lnTo>
                  <a:lnTo>
                    <a:pt x="80" y="344"/>
                  </a:lnTo>
                  <a:lnTo>
                    <a:pt x="51" y="416"/>
                  </a:lnTo>
                  <a:lnTo>
                    <a:pt x="24" y="488"/>
                  </a:lnTo>
                  <a:lnTo>
                    <a:pt x="12" y="525"/>
                  </a:lnTo>
                  <a:lnTo>
                    <a:pt x="2" y="564"/>
                  </a:lnTo>
                  <a:lnTo>
                    <a:pt x="2" y="564"/>
                  </a:lnTo>
                  <a:lnTo>
                    <a:pt x="0" y="570"/>
                  </a:lnTo>
                  <a:lnTo>
                    <a:pt x="2" y="576"/>
                  </a:lnTo>
                  <a:lnTo>
                    <a:pt x="6" y="580"/>
                  </a:lnTo>
                  <a:lnTo>
                    <a:pt x="12" y="582"/>
                  </a:lnTo>
                  <a:lnTo>
                    <a:pt x="18" y="584"/>
                  </a:lnTo>
                  <a:lnTo>
                    <a:pt x="22" y="582"/>
                  </a:lnTo>
                  <a:lnTo>
                    <a:pt x="26" y="580"/>
                  </a:lnTo>
                  <a:lnTo>
                    <a:pt x="29" y="574"/>
                  </a:lnTo>
                  <a:lnTo>
                    <a:pt x="29" y="574"/>
                  </a:lnTo>
                  <a:lnTo>
                    <a:pt x="39" y="537"/>
                  </a:lnTo>
                  <a:lnTo>
                    <a:pt x="51" y="502"/>
                  </a:lnTo>
                  <a:lnTo>
                    <a:pt x="76" y="432"/>
                  </a:lnTo>
                  <a:lnTo>
                    <a:pt x="103" y="364"/>
                  </a:lnTo>
                  <a:lnTo>
                    <a:pt x="135" y="296"/>
                  </a:lnTo>
                  <a:lnTo>
                    <a:pt x="135" y="296"/>
                  </a:lnTo>
                  <a:lnTo>
                    <a:pt x="168" y="226"/>
                  </a:lnTo>
                  <a:lnTo>
                    <a:pt x="201" y="156"/>
                  </a:lnTo>
                  <a:lnTo>
                    <a:pt x="216" y="120"/>
                  </a:lnTo>
                  <a:lnTo>
                    <a:pt x="232" y="84"/>
                  </a:lnTo>
                  <a:lnTo>
                    <a:pt x="245" y="48"/>
                  </a:lnTo>
                  <a:lnTo>
                    <a:pt x="257" y="11"/>
                  </a:lnTo>
                  <a:lnTo>
                    <a:pt x="257" y="11"/>
                  </a:lnTo>
                  <a:lnTo>
                    <a:pt x="255" y="6"/>
                  </a:lnTo>
                  <a:lnTo>
                    <a:pt x="251" y="2"/>
                  </a:lnTo>
                  <a:lnTo>
                    <a:pt x="247" y="0"/>
                  </a:lnTo>
                  <a:lnTo>
                    <a:pt x="244" y="2"/>
                  </a:lnTo>
                  <a:lnTo>
                    <a:pt x="242" y="4"/>
                  </a:lnTo>
                  <a:lnTo>
                    <a:pt x="242" y="4"/>
                  </a:lnTo>
                  <a:close/>
                </a:path>
              </a:pathLst>
            </a:custGeom>
            <a:solidFill>
              <a:schemeClr val="accent1">
                <a:lumMod val="75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47494B"/>
                </a:solidFill>
                <a:effectLst/>
                <a:uLnTx/>
                <a:uFillTx/>
                <a:latin typeface="Arial" panose="020B0604020202020204"/>
                <a:ea typeface="幼圆" panose="02010509060101010101" charset="-122"/>
                <a:cs typeface="+mn-cs"/>
              </a:endParaRPr>
            </a:p>
          </p:txBody>
        </p:sp>
        <p:sp>
          <p:nvSpPr>
            <p:cNvPr id="160" name="Freeform 16"/>
            <p:cNvSpPr/>
            <p:nvPr/>
          </p:nvSpPr>
          <p:spPr bwMode="auto">
            <a:xfrm>
              <a:off x="6746479" y="1798645"/>
              <a:ext cx="188913" cy="340519"/>
            </a:xfrm>
            <a:custGeom>
              <a:avLst/>
              <a:gdLst>
                <a:gd name="T0" fmla="*/ 325 w 338"/>
                <a:gd name="T1" fmla="*/ 0 h 816"/>
                <a:gd name="T2" fmla="*/ 325 w 338"/>
                <a:gd name="T3" fmla="*/ 0 h 816"/>
                <a:gd name="T4" fmla="*/ 305 w 338"/>
                <a:gd name="T5" fmla="*/ 18 h 816"/>
                <a:gd name="T6" fmla="*/ 286 w 338"/>
                <a:gd name="T7" fmla="*/ 35 h 816"/>
                <a:gd name="T8" fmla="*/ 268 w 338"/>
                <a:gd name="T9" fmla="*/ 55 h 816"/>
                <a:gd name="T10" fmla="*/ 251 w 338"/>
                <a:gd name="T11" fmla="*/ 76 h 816"/>
                <a:gd name="T12" fmla="*/ 235 w 338"/>
                <a:gd name="T13" fmla="*/ 98 h 816"/>
                <a:gd name="T14" fmla="*/ 219 w 338"/>
                <a:gd name="T15" fmla="*/ 121 h 816"/>
                <a:gd name="T16" fmla="*/ 192 w 338"/>
                <a:gd name="T17" fmla="*/ 170 h 816"/>
                <a:gd name="T18" fmla="*/ 169 w 338"/>
                <a:gd name="T19" fmla="*/ 218 h 816"/>
                <a:gd name="T20" fmla="*/ 146 w 338"/>
                <a:gd name="T21" fmla="*/ 269 h 816"/>
                <a:gd name="T22" fmla="*/ 126 w 338"/>
                <a:gd name="T23" fmla="*/ 319 h 816"/>
                <a:gd name="T24" fmla="*/ 109 w 338"/>
                <a:gd name="T25" fmla="*/ 366 h 816"/>
                <a:gd name="T26" fmla="*/ 109 w 338"/>
                <a:gd name="T27" fmla="*/ 366 h 816"/>
                <a:gd name="T28" fmla="*/ 89 w 338"/>
                <a:gd name="T29" fmla="*/ 419 h 816"/>
                <a:gd name="T30" fmla="*/ 72 w 338"/>
                <a:gd name="T31" fmla="*/ 471 h 816"/>
                <a:gd name="T32" fmla="*/ 54 w 338"/>
                <a:gd name="T33" fmla="*/ 526 h 816"/>
                <a:gd name="T34" fmla="*/ 40 w 338"/>
                <a:gd name="T35" fmla="*/ 580 h 816"/>
                <a:gd name="T36" fmla="*/ 27 w 338"/>
                <a:gd name="T37" fmla="*/ 635 h 816"/>
                <a:gd name="T38" fmla="*/ 15 w 338"/>
                <a:gd name="T39" fmla="*/ 689 h 816"/>
                <a:gd name="T40" fmla="*/ 7 w 338"/>
                <a:gd name="T41" fmla="*/ 744 h 816"/>
                <a:gd name="T42" fmla="*/ 0 w 338"/>
                <a:gd name="T43" fmla="*/ 800 h 816"/>
                <a:gd name="T44" fmla="*/ 0 w 338"/>
                <a:gd name="T45" fmla="*/ 800 h 816"/>
                <a:gd name="T46" fmla="*/ 0 w 338"/>
                <a:gd name="T47" fmla="*/ 806 h 816"/>
                <a:gd name="T48" fmla="*/ 3 w 338"/>
                <a:gd name="T49" fmla="*/ 812 h 816"/>
                <a:gd name="T50" fmla="*/ 7 w 338"/>
                <a:gd name="T51" fmla="*/ 814 h 816"/>
                <a:gd name="T52" fmla="*/ 13 w 338"/>
                <a:gd name="T53" fmla="*/ 816 h 816"/>
                <a:gd name="T54" fmla="*/ 19 w 338"/>
                <a:gd name="T55" fmla="*/ 816 h 816"/>
                <a:gd name="T56" fmla="*/ 25 w 338"/>
                <a:gd name="T57" fmla="*/ 814 h 816"/>
                <a:gd name="T58" fmla="*/ 29 w 338"/>
                <a:gd name="T59" fmla="*/ 808 h 816"/>
                <a:gd name="T60" fmla="*/ 31 w 338"/>
                <a:gd name="T61" fmla="*/ 802 h 816"/>
                <a:gd name="T62" fmla="*/ 31 w 338"/>
                <a:gd name="T63" fmla="*/ 802 h 816"/>
                <a:gd name="T64" fmla="*/ 37 w 338"/>
                <a:gd name="T65" fmla="*/ 750 h 816"/>
                <a:gd name="T66" fmla="*/ 46 w 338"/>
                <a:gd name="T67" fmla="*/ 697 h 816"/>
                <a:gd name="T68" fmla="*/ 56 w 338"/>
                <a:gd name="T69" fmla="*/ 645 h 816"/>
                <a:gd name="T70" fmla="*/ 70 w 338"/>
                <a:gd name="T71" fmla="*/ 592 h 816"/>
                <a:gd name="T72" fmla="*/ 83 w 338"/>
                <a:gd name="T73" fmla="*/ 541 h 816"/>
                <a:gd name="T74" fmla="*/ 99 w 338"/>
                <a:gd name="T75" fmla="*/ 489 h 816"/>
                <a:gd name="T76" fmla="*/ 114 w 338"/>
                <a:gd name="T77" fmla="*/ 438 h 816"/>
                <a:gd name="T78" fmla="*/ 132 w 338"/>
                <a:gd name="T79" fmla="*/ 388 h 816"/>
                <a:gd name="T80" fmla="*/ 132 w 338"/>
                <a:gd name="T81" fmla="*/ 388 h 816"/>
                <a:gd name="T82" fmla="*/ 151 w 338"/>
                <a:gd name="T83" fmla="*/ 337 h 816"/>
                <a:gd name="T84" fmla="*/ 171 w 338"/>
                <a:gd name="T85" fmla="*/ 286 h 816"/>
                <a:gd name="T86" fmla="*/ 192 w 338"/>
                <a:gd name="T87" fmla="*/ 238 h 816"/>
                <a:gd name="T88" fmla="*/ 218 w 338"/>
                <a:gd name="T89" fmla="*/ 189 h 816"/>
                <a:gd name="T90" fmla="*/ 243 w 338"/>
                <a:gd name="T91" fmla="*/ 142 h 816"/>
                <a:gd name="T92" fmla="*/ 272 w 338"/>
                <a:gd name="T93" fmla="*/ 98 h 816"/>
                <a:gd name="T94" fmla="*/ 301 w 338"/>
                <a:gd name="T95" fmla="*/ 53 h 816"/>
                <a:gd name="T96" fmla="*/ 336 w 338"/>
                <a:gd name="T97" fmla="*/ 10 h 816"/>
                <a:gd name="T98" fmla="*/ 336 w 338"/>
                <a:gd name="T99" fmla="*/ 10 h 816"/>
                <a:gd name="T100" fmla="*/ 338 w 338"/>
                <a:gd name="T101" fmla="*/ 8 h 816"/>
                <a:gd name="T102" fmla="*/ 338 w 338"/>
                <a:gd name="T103" fmla="*/ 6 h 816"/>
                <a:gd name="T104" fmla="*/ 334 w 338"/>
                <a:gd name="T105" fmla="*/ 2 h 816"/>
                <a:gd name="T106" fmla="*/ 330 w 338"/>
                <a:gd name="T107" fmla="*/ 0 h 816"/>
                <a:gd name="T108" fmla="*/ 325 w 338"/>
                <a:gd name="T109" fmla="*/ 0 h 816"/>
                <a:gd name="T110" fmla="*/ 325 w 338"/>
                <a:gd name="T111" fmla="*/ 0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38" h="816">
                  <a:moveTo>
                    <a:pt x="325" y="0"/>
                  </a:moveTo>
                  <a:lnTo>
                    <a:pt x="325" y="0"/>
                  </a:lnTo>
                  <a:lnTo>
                    <a:pt x="305" y="18"/>
                  </a:lnTo>
                  <a:lnTo>
                    <a:pt x="286" y="35"/>
                  </a:lnTo>
                  <a:lnTo>
                    <a:pt x="268" y="55"/>
                  </a:lnTo>
                  <a:lnTo>
                    <a:pt x="251" y="76"/>
                  </a:lnTo>
                  <a:lnTo>
                    <a:pt x="235" y="98"/>
                  </a:lnTo>
                  <a:lnTo>
                    <a:pt x="219" y="121"/>
                  </a:lnTo>
                  <a:lnTo>
                    <a:pt x="192" y="170"/>
                  </a:lnTo>
                  <a:lnTo>
                    <a:pt x="169" y="218"/>
                  </a:lnTo>
                  <a:lnTo>
                    <a:pt x="146" y="269"/>
                  </a:lnTo>
                  <a:lnTo>
                    <a:pt x="126" y="319"/>
                  </a:lnTo>
                  <a:lnTo>
                    <a:pt x="109" y="366"/>
                  </a:lnTo>
                  <a:lnTo>
                    <a:pt x="109" y="366"/>
                  </a:lnTo>
                  <a:lnTo>
                    <a:pt x="89" y="419"/>
                  </a:lnTo>
                  <a:lnTo>
                    <a:pt x="72" y="471"/>
                  </a:lnTo>
                  <a:lnTo>
                    <a:pt x="54" y="526"/>
                  </a:lnTo>
                  <a:lnTo>
                    <a:pt x="40" y="580"/>
                  </a:lnTo>
                  <a:lnTo>
                    <a:pt x="27" y="635"/>
                  </a:lnTo>
                  <a:lnTo>
                    <a:pt x="15" y="689"/>
                  </a:lnTo>
                  <a:lnTo>
                    <a:pt x="7" y="744"/>
                  </a:lnTo>
                  <a:lnTo>
                    <a:pt x="0" y="800"/>
                  </a:lnTo>
                  <a:lnTo>
                    <a:pt x="0" y="800"/>
                  </a:lnTo>
                  <a:lnTo>
                    <a:pt x="0" y="806"/>
                  </a:lnTo>
                  <a:lnTo>
                    <a:pt x="3" y="812"/>
                  </a:lnTo>
                  <a:lnTo>
                    <a:pt x="7" y="814"/>
                  </a:lnTo>
                  <a:lnTo>
                    <a:pt x="13" y="816"/>
                  </a:lnTo>
                  <a:lnTo>
                    <a:pt x="19" y="816"/>
                  </a:lnTo>
                  <a:lnTo>
                    <a:pt x="25" y="814"/>
                  </a:lnTo>
                  <a:lnTo>
                    <a:pt x="29" y="808"/>
                  </a:lnTo>
                  <a:lnTo>
                    <a:pt x="31" y="802"/>
                  </a:lnTo>
                  <a:lnTo>
                    <a:pt x="31" y="802"/>
                  </a:lnTo>
                  <a:lnTo>
                    <a:pt x="37" y="750"/>
                  </a:lnTo>
                  <a:lnTo>
                    <a:pt x="46" y="697"/>
                  </a:lnTo>
                  <a:lnTo>
                    <a:pt x="56" y="645"/>
                  </a:lnTo>
                  <a:lnTo>
                    <a:pt x="70" y="592"/>
                  </a:lnTo>
                  <a:lnTo>
                    <a:pt x="83" y="541"/>
                  </a:lnTo>
                  <a:lnTo>
                    <a:pt x="99" y="489"/>
                  </a:lnTo>
                  <a:lnTo>
                    <a:pt x="114" y="438"/>
                  </a:lnTo>
                  <a:lnTo>
                    <a:pt x="132" y="388"/>
                  </a:lnTo>
                  <a:lnTo>
                    <a:pt x="132" y="388"/>
                  </a:lnTo>
                  <a:lnTo>
                    <a:pt x="151" y="337"/>
                  </a:lnTo>
                  <a:lnTo>
                    <a:pt x="171" y="286"/>
                  </a:lnTo>
                  <a:lnTo>
                    <a:pt x="192" y="238"/>
                  </a:lnTo>
                  <a:lnTo>
                    <a:pt x="218" y="189"/>
                  </a:lnTo>
                  <a:lnTo>
                    <a:pt x="243" y="142"/>
                  </a:lnTo>
                  <a:lnTo>
                    <a:pt x="272" y="98"/>
                  </a:lnTo>
                  <a:lnTo>
                    <a:pt x="301" y="53"/>
                  </a:lnTo>
                  <a:lnTo>
                    <a:pt x="336" y="10"/>
                  </a:lnTo>
                  <a:lnTo>
                    <a:pt x="336" y="10"/>
                  </a:lnTo>
                  <a:lnTo>
                    <a:pt x="338" y="8"/>
                  </a:lnTo>
                  <a:lnTo>
                    <a:pt x="338" y="6"/>
                  </a:lnTo>
                  <a:lnTo>
                    <a:pt x="334" y="2"/>
                  </a:lnTo>
                  <a:lnTo>
                    <a:pt x="330" y="0"/>
                  </a:lnTo>
                  <a:lnTo>
                    <a:pt x="325" y="0"/>
                  </a:lnTo>
                  <a:lnTo>
                    <a:pt x="325" y="0"/>
                  </a:lnTo>
                  <a:close/>
                </a:path>
              </a:pathLst>
            </a:custGeom>
            <a:solidFill>
              <a:schemeClr val="accent1">
                <a:lumMod val="75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47494B"/>
                </a:solidFill>
                <a:effectLst/>
                <a:uLnTx/>
                <a:uFillTx/>
                <a:latin typeface="Arial" panose="020B0604020202020204"/>
                <a:ea typeface="幼圆" panose="02010509060101010101" charset="-122"/>
                <a:cs typeface="+mn-cs"/>
              </a:endParaRPr>
            </a:p>
          </p:txBody>
        </p:sp>
        <p:sp>
          <p:nvSpPr>
            <p:cNvPr id="161" name="Freeform 17"/>
            <p:cNvSpPr/>
            <p:nvPr/>
          </p:nvSpPr>
          <p:spPr bwMode="auto">
            <a:xfrm>
              <a:off x="6675041" y="2114161"/>
              <a:ext cx="476250" cy="103585"/>
            </a:xfrm>
            <a:custGeom>
              <a:avLst/>
              <a:gdLst>
                <a:gd name="T0" fmla="*/ 4 w 854"/>
                <a:gd name="T1" fmla="*/ 250 h 250"/>
                <a:gd name="T2" fmla="*/ 4 w 854"/>
                <a:gd name="T3" fmla="*/ 250 h 250"/>
                <a:gd name="T4" fmla="*/ 14 w 854"/>
                <a:gd name="T5" fmla="*/ 250 h 250"/>
                <a:gd name="T6" fmla="*/ 25 w 854"/>
                <a:gd name="T7" fmla="*/ 250 h 250"/>
                <a:gd name="T8" fmla="*/ 49 w 854"/>
                <a:gd name="T9" fmla="*/ 248 h 250"/>
                <a:gd name="T10" fmla="*/ 95 w 854"/>
                <a:gd name="T11" fmla="*/ 238 h 250"/>
                <a:gd name="T12" fmla="*/ 95 w 854"/>
                <a:gd name="T13" fmla="*/ 238 h 250"/>
                <a:gd name="T14" fmla="*/ 212 w 854"/>
                <a:gd name="T15" fmla="*/ 215 h 250"/>
                <a:gd name="T16" fmla="*/ 212 w 854"/>
                <a:gd name="T17" fmla="*/ 215 h 250"/>
                <a:gd name="T18" fmla="*/ 331 w 854"/>
                <a:gd name="T19" fmla="*/ 189 h 250"/>
                <a:gd name="T20" fmla="*/ 448 w 854"/>
                <a:gd name="T21" fmla="*/ 162 h 250"/>
                <a:gd name="T22" fmla="*/ 448 w 854"/>
                <a:gd name="T23" fmla="*/ 162 h 250"/>
                <a:gd name="T24" fmla="*/ 559 w 854"/>
                <a:gd name="T25" fmla="*/ 133 h 250"/>
                <a:gd name="T26" fmla="*/ 613 w 854"/>
                <a:gd name="T27" fmla="*/ 115 h 250"/>
                <a:gd name="T28" fmla="*/ 670 w 854"/>
                <a:gd name="T29" fmla="*/ 98 h 250"/>
                <a:gd name="T30" fmla="*/ 670 w 854"/>
                <a:gd name="T31" fmla="*/ 98 h 250"/>
                <a:gd name="T32" fmla="*/ 718 w 854"/>
                <a:gd name="T33" fmla="*/ 80 h 250"/>
                <a:gd name="T34" fmla="*/ 769 w 854"/>
                <a:gd name="T35" fmla="*/ 63 h 250"/>
                <a:gd name="T36" fmla="*/ 769 w 854"/>
                <a:gd name="T37" fmla="*/ 63 h 250"/>
                <a:gd name="T38" fmla="*/ 790 w 854"/>
                <a:gd name="T39" fmla="*/ 53 h 250"/>
                <a:gd name="T40" fmla="*/ 816 w 854"/>
                <a:gd name="T41" fmla="*/ 45 h 250"/>
                <a:gd name="T42" fmla="*/ 825 w 854"/>
                <a:gd name="T43" fmla="*/ 39 h 250"/>
                <a:gd name="T44" fmla="*/ 837 w 854"/>
                <a:gd name="T45" fmla="*/ 34 h 250"/>
                <a:gd name="T46" fmla="*/ 845 w 854"/>
                <a:gd name="T47" fmla="*/ 26 h 250"/>
                <a:gd name="T48" fmla="*/ 853 w 854"/>
                <a:gd name="T49" fmla="*/ 16 h 250"/>
                <a:gd name="T50" fmla="*/ 853 w 854"/>
                <a:gd name="T51" fmla="*/ 16 h 250"/>
                <a:gd name="T52" fmla="*/ 854 w 854"/>
                <a:gd name="T53" fmla="*/ 12 h 250"/>
                <a:gd name="T54" fmla="*/ 853 w 854"/>
                <a:gd name="T55" fmla="*/ 6 h 250"/>
                <a:gd name="T56" fmla="*/ 851 w 854"/>
                <a:gd name="T57" fmla="*/ 2 h 250"/>
                <a:gd name="T58" fmla="*/ 845 w 854"/>
                <a:gd name="T59" fmla="*/ 0 h 250"/>
                <a:gd name="T60" fmla="*/ 845 w 854"/>
                <a:gd name="T61" fmla="*/ 0 h 250"/>
                <a:gd name="T62" fmla="*/ 835 w 854"/>
                <a:gd name="T63" fmla="*/ 0 h 250"/>
                <a:gd name="T64" fmla="*/ 825 w 854"/>
                <a:gd name="T65" fmla="*/ 2 h 250"/>
                <a:gd name="T66" fmla="*/ 804 w 854"/>
                <a:gd name="T67" fmla="*/ 10 h 250"/>
                <a:gd name="T68" fmla="*/ 767 w 854"/>
                <a:gd name="T69" fmla="*/ 30 h 250"/>
                <a:gd name="T70" fmla="*/ 767 w 854"/>
                <a:gd name="T71" fmla="*/ 30 h 250"/>
                <a:gd name="T72" fmla="*/ 716 w 854"/>
                <a:gd name="T73" fmla="*/ 49 h 250"/>
                <a:gd name="T74" fmla="*/ 668 w 854"/>
                <a:gd name="T75" fmla="*/ 67 h 250"/>
                <a:gd name="T76" fmla="*/ 668 w 854"/>
                <a:gd name="T77" fmla="*/ 67 h 250"/>
                <a:gd name="T78" fmla="*/ 609 w 854"/>
                <a:gd name="T79" fmla="*/ 86 h 250"/>
                <a:gd name="T80" fmla="*/ 549 w 854"/>
                <a:gd name="T81" fmla="*/ 104 h 250"/>
                <a:gd name="T82" fmla="*/ 430 w 854"/>
                <a:gd name="T83" fmla="*/ 135 h 250"/>
                <a:gd name="T84" fmla="*/ 430 w 854"/>
                <a:gd name="T85" fmla="*/ 135 h 250"/>
                <a:gd name="T86" fmla="*/ 313 w 854"/>
                <a:gd name="T87" fmla="*/ 162 h 250"/>
                <a:gd name="T88" fmla="*/ 197 w 854"/>
                <a:gd name="T89" fmla="*/ 187 h 250"/>
                <a:gd name="T90" fmla="*/ 197 w 854"/>
                <a:gd name="T91" fmla="*/ 187 h 250"/>
                <a:gd name="T92" fmla="*/ 90 w 854"/>
                <a:gd name="T93" fmla="*/ 213 h 250"/>
                <a:gd name="T94" fmla="*/ 90 w 854"/>
                <a:gd name="T95" fmla="*/ 213 h 250"/>
                <a:gd name="T96" fmla="*/ 45 w 854"/>
                <a:gd name="T97" fmla="*/ 222 h 250"/>
                <a:gd name="T98" fmla="*/ 22 w 854"/>
                <a:gd name="T99" fmla="*/ 230 h 250"/>
                <a:gd name="T100" fmla="*/ 10 w 854"/>
                <a:gd name="T101" fmla="*/ 236 h 250"/>
                <a:gd name="T102" fmla="*/ 0 w 854"/>
                <a:gd name="T103" fmla="*/ 242 h 250"/>
                <a:gd name="T104" fmla="*/ 0 w 854"/>
                <a:gd name="T105" fmla="*/ 242 h 250"/>
                <a:gd name="T106" fmla="*/ 0 w 854"/>
                <a:gd name="T107" fmla="*/ 244 h 250"/>
                <a:gd name="T108" fmla="*/ 0 w 854"/>
                <a:gd name="T109" fmla="*/ 246 h 250"/>
                <a:gd name="T110" fmla="*/ 0 w 854"/>
                <a:gd name="T111" fmla="*/ 248 h 250"/>
                <a:gd name="T112" fmla="*/ 4 w 854"/>
                <a:gd name="T113" fmla="*/ 250 h 250"/>
                <a:gd name="T114" fmla="*/ 4 w 854"/>
                <a:gd name="T115" fmla="*/ 250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54" h="250">
                  <a:moveTo>
                    <a:pt x="4" y="250"/>
                  </a:moveTo>
                  <a:lnTo>
                    <a:pt x="4" y="250"/>
                  </a:lnTo>
                  <a:lnTo>
                    <a:pt x="14" y="250"/>
                  </a:lnTo>
                  <a:lnTo>
                    <a:pt x="25" y="250"/>
                  </a:lnTo>
                  <a:lnTo>
                    <a:pt x="49" y="248"/>
                  </a:lnTo>
                  <a:lnTo>
                    <a:pt x="95" y="238"/>
                  </a:lnTo>
                  <a:lnTo>
                    <a:pt x="95" y="238"/>
                  </a:lnTo>
                  <a:lnTo>
                    <a:pt x="212" y="215"/>
                  </a:lnTo>
                  <a:lnTo>
                    <a:pt x="212" y="215"/>
                  </a:lnTo>
                  <a:lnTo>
                    <a:pt x="331" y="189"/>
                  </a:lnTo>
                  <a:lnTo>
                    <a:pt x="448" y="162"/>
                  </a:lnTo>
                  <a:lnTo>
                    <a:pt x="448" y="162"/>
                  </a:lnTo>
                  <a:lnTo>
                    <a:pt x="559" y="133"/>
                  </a:lnTo>
                  <a:lnTo>
                    <a:pt x="613" y="115"/>
                  </a:lnTo>
                  <a:lnTo>
                    <a:pt x="670" y="98"/>
                  </a:lnTo>
                  <a:lnTo>
                    <a:pt x="670" y="98"/>
                  </a:lnTo>
                  <a:lnTo>
                    <a:pt x="718" y="80"/>
                  </a:lnTo>
                  <a:lnTo>
                    <a:pt x="769" y="63"/>
                  </a:lnTo>
                  <a:lnTo>
                    <a:pt x="769" y="63"/>
                  </a:lnTo>
                  <a:lnTo>
                    <a:pt x="790" y="53"/>
                  </a:lnTo>
                  <a:lnTo>
                    <a:pt x="816" y="45"/>
                  </a:lnTo>
                  <a:lnTo>
                    <a:pt x="825" y="39"/>
                  </a:lnTo>
                  <a:lnTo>
                    <a:pt x="837" y="34"/>
                  </a:lnTo>
                  <a:lnTo>
                    <a:pt x="845" y="26"/>
                  </a:lnTo>
                  <a:lnTo>
                    <a:pt x="853" y="16"/>
                  </a:lnTo>
                  <a:lnTo>
                    <a:pt x="853" y="16"/>
                  </a:lnTo>
                  <a:lnTo>
                    <a:pt x="854" y="12"/>
                  </a:lnTo>
                  <a:lnTo>
                    <a:pt x="853" y="6"/>
                  </a:lnTo>
                  <a:lnTo>
                    <a:pt x="851" y="2"/>
                  </a:lnTo>
                  <a:lnTo>
                    <a:pt x="845" y="0"/>
                  </a:lnTo>
                  <a:lnTo>
                    <a:pt x="845" y="0"/>
                  </a:lnTo>
                  <a:lnTo>
                    <a:pt x="835" y="0"/>
                  </a:lnTo>
                  <a:lnTo>
                    <a:pt x="825" y="2"/>
                  </a:lnTo>
                  <a:lnTo>
                    <a:pt x="804" y="10"/>
                  </a:lnTo>
                  <a:lnTo>
                    <a:pt x="767" y="30"/>
                  </a:lnTo>
                  <a:lnTo>
                    <a:pt x="767" y="30"/>
                  </a:lnTo>
                  <a:lnTo>
                    <a:pt x="716" y="49"/>
                  </a:lnTo>
                  <a:lnTo>
                    <a:pt x="668" y="67"/>
                  </a:lnTo>
                  <a:lnTo>
                    <a:pt x="668" y="67"/>
                  </a:lnTo>
                  <a:lnTo>
                    <a:pt x="609" y="86"/>
                  </a:lnTo>
                  <a:lnTo>
                    <a:pt x="549" y="104"/>
                  </a:lnTo>
                  <a:lnTo>
                    <a:pt x="430" y="135"/>
                  </a:lnTo>
                  <a:lnTo>
                    <a:pt x="430" y="135"/>
                  </a:lnTo>
                  <a:lnTo>
                    <a:pt x="313" y="162"/>
                  </a:lnTo>
                  <a:lnTo>
                    <a:pt x="197" y="187"/>
                  </a:lnTo>
                  <a:lnTo>
                    <a:pt x="197" y="187"/>
                  </a:lnTo>
                  <a:lnTo>
                    <a:pt x="90" y="213"/>
                  </a:lnTo>
                  <a:lnTo>
                    <a:pt x="90" y="213"/>
                  </a:lnTo>
                  <a:lnTo>
                    <a:pt x="45" y="222"/>
                  </a:lnTo>
                  <a:lnTo>
                    <a:pt x="22" y="230"/>
                  </a:lnTo>
                  <a:lnTo>
                    <a:pt x="10" y="236"/>
                  </a:lnTo>
                  <a:lnTo>
                    <a:pt x="0" y="242"/>
                  </a:lnTo>
                  <a:lnTo>
                    <a:pt x="0" y="242"/>
                  </a:lnTo>
                  <a:lnTo>
                    <a:pt x="0" y="244"/>
                  </a:lnTo>
                  <a:lnTo>
                    <a:pt x="0" y="246"/>
                  </a:lnTo>
                  <a:lnTo>
                    <a:pt x="0" y="248"/>
                  </a:lnTo>
                  <a:lnTo>
                    <a:pt x="4" y="250"/>
                  </a:lnTo>
                  <a:lnTo>
                    <a:pt x="4" y="250"/>
                  </a:lnTo>
                  <a:close/>
                </a:path>
              </a:pathLst>
            </a:custGeom>
            <a:solidFill>
              <a:schemeClr val="accent1">
                <a:lumMod val="75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47494B"/>
                </a:solidFill>
                <a:effectLst/>
                <a:uLnTx/>
                <a:uFillTx/>
                <a:latin typeface="Arial" panose="020B0604020202020204"/>
                <a:ea typeface="幼圆" panose="02010509060101010101" charset="-122"/>
                <a:cs typeface="+mn-cs"/>
              </a:endParaRPr>
            </a:p>
          </p:txBody>
        </p:sp>
        <p:sp>
          <p:nvSpPr>
            <p:cNvPr id="162" name="Freeform 18"/>
            <p:cNvSpPr/>
            <p:nvPr/>
          </p:nvSpPr>
          <p:spPr bwMode="auto">
            <a:xfrm>
              <a:off x="6868716" y="1948664"/>
              <a:ext cx="438150" cy="100013"/>
            </a:xfrm>
            <a:custGeom>
              <a:avLst/>
              <a:gdLst>
                <a:gd name="T0" fmla="*/ 9 w 788"/>
                <a:gd name="T1" fmla="*/ 240 h 240"/>
                <a:gd name="T2" fmla="*/ 9 w 788"/>
                <a:gd name="T3" fmla="*/ 240 h 240"/>
                <a:gd name="T4" fmla="*/ 107 w 788"/>
                <a:gd name="T5" fmla="*/ 203 h 240"/>
                <a:gd name="T6" fmla="*/ 157 w 788"/>
                <a:gd name="T7" fmla="*/ 187 h 240"/>
                <a:gd name="T8" fmla="*/ 206 w 788"/>
                <a:gd name="T9" fmla="*/ 172 h 240"/>
                <a:gd name="T10" fmla="*/ 206 w 788"/>
                <a:gd name="T11" fmla="*/ 172 h 240"/>
                <a:gd name="T12" fmla="*/ 258 w 788"/>
                <a:gd name="T13" fmla="*/ 160 h 240"/>
                <a:gd name="T14" fmla="*/ 309 w 788"/>
                <a:gd name="T15" fmla="*/ 148 h 240"/>
                <a:gd name="T16" fmla="*/ 412 w 788"/>
                <a:gd name="T17" fmla="*/ 127 h 240"/>
                <a:gd name="T18" fmla="*/ 412 w 788"/>
                <a:gd name="T19" fmla="*/ 127 h 240"/>
                <a:gd name="T20" fmla="*/ 515 w 788"/>
                <a:gd name="T21" fmla="*/ 106 h 240"/>
                <a:gd name="T22" fmla="*/ 566 w 788"/>
                <a:gd name="T23" fmla="*/ 96 h 240"/>
                <a:gd name="T24" fmla="*/ 618 w 788"/>
                <a:gd name="T25" fmla="*/ 82 h 240"/>
                <a:gd name="T26" fmla="*/ 618 w 788"/>
                <a:gd name="T27" fmla="*/ 82 h 240"/>
                <a:gd name="T28" fmla="*/ 659 w 788"/>
                <a:gd name="T29" fmla="*/ 70 h 240"/>
                <a:gd name="T30" fmla="*/ 700 w 788"/>
                <a:gd name="T31" fmla="*/ 57 h 240"/>
                <a:gd name="T32" fmla="*/ 700 w 788"/>
                <a:gd name="T33" fmla="*/ 57 h 240"/>
                <a:gd name="T34" fmla="*/ 722 w 788"/>
                <a:gd name="T35" fmla="*/ 51 h 240"/>
                <a:gd name="T36" fmla="*/ 745 w 788"/>
                <a:gd name="T37" fmla="*/ 43 h 240"/>
                <a:gd name="T38" fmla="*/ 766 w 788"/>
                <a:gd name="T39" fmla="*/ 34 h 240"/>
                <a:gd name="T40" fmla="*/ 776 w 788"/>
                <a:gd name="T41" fmla="*/ 26 h 240"/>
                <a:gd name="T42" fmla="*/ 784 w 788"/>
                <a:gd name="T43" fmla="*/ 20 h 240"/>
                <a:gd name="T44" fmla="*/ 784 w 788"/>
                <a:gd name="T45" fmla="*/ 20 h 240"/>
                <a:gd name="T46" fmla="*/ 788 w 788"/>
                <a:gd name="T47" fmla="*/ 12 h 240"/>
                <a:gd name="T48" fmla="*/ 788 w 788"/>
                <a:gd name="T49" fmla="*/ 6 h 240"/>
                <a:gd name="T50" fmla="*/ 782 w 788"/>
                <a:gd name="T51" fmla="*/ 2 h 240"/>
                <a:gd name="T52" fmla="*/ 776 w 788"/>
                <a:gd name="T53" fmla="*/ 0 h 240"/>
                <a:gd name="T54" fmla="*/ 776 w 788"/>
                <a:gd name="T55" fmla="*/ 0 h 240"/>
                <a:gd name="T56" fmla="*/ 766 w 788"/>
                <a:gd name="T57" fmla="*/ 0 h 240"/>
                <a:gd name="T58" fmla="*/ 757 w 788"/>
                <a:gd name="T59" fmla="*/ 4 h 240"/>
                <a:gd name="T60" fmla="*/ 737 w 788"/>
                <a:gd name="T61" fmla="*/ 10 h 240"/>
                <a:gd name="T62" fmla="*/ 698 w 788"/>
                <a:gd name="T63" fmla="*/ 28 h 240"/>
                <a:gd name="T64" fmla="*/ 698 w 788"/>
                <a:gd name="T65" fmla="*/ 28 h 240"/>
                <a:gd name="T66" fmla="*/ 644 w 788"/>
                <a:gd name="T67" fmla="*/ 45 h 240"/>
                <a:gd name="T68" fmla="*/ 589 w 788"/>
                <a:gd name="T69" fmla="*/ 59 h 240"/>
                <a:gd name="T70" fmla="*/ 589 w 788"/>
                <a:gd name="T71" fmla="*/ 59 h 240"/>
                <a:gd name="T72" fmla="*/ 539 w 788"/>
                <a:gd name="T73" fmla="*/ 72 h 240"/>
                <a:gd name="T74" fmla="*/ 486 w 788"/>
                <a:gd name="T75" fmla="*/ 84 h 240"/>
                <a:gd name="T76" fmla="*/ 383 w 788"/>
                <a:gd name="T77" fmla="*/ 106 h 240"/>
                <a:gd name="T78" fmla="*/ 383 w 788"/>
                <a:gd name="T79" fmla="*/ 106 h 240"/>
                <a:gd name="T80" fmla="*/ 286 w 788"/>
                <a:gd name="T81" fmla="*/ 125 h 240"/>
                <a:gd name="T82" fmla="*/ 237 w 788"/>
                <a:gd name="T83" fmla="*/ 135 h 240"/>
                <a:gd name="T84" fmla="*/ 186 w 788"/>
                <a:gd name="T85" fmla="*/ 148 h 240"/>
                <a:gd name="T86" fmla="*/ 138 w 788"/>
                <a:gd name="T87" fmla="*/ 162 h 240"/>
                <a:gd name="T88" fmla="*/ 89 w 788"/>
                <a:gd name="T89" fmla="*/ 179 h 240"/>
                <a:gd name="T90" fmla="*/ 44 w 788"/>
                <a:gd name="T91" fmla="*/ 201 h 240"/>
                <a:gd name="T92" fmla="*/ 23 w 788"/>
                <a:gd name="T93" fmla="*/ 215 h 240"/>
                <a:gd name="T94" fmla="*/ 1 w 788"/>
                <a:gd name="T95" fmla="*/ 226 h 240"/>
                <a:gd name="T96" fmla="*/ 1 w 788"/>
                <a:gd name="T97" fmla="*/ 226 h 240"/>
                <a:gd name="T98" fmla="*/ 0 w 788"/>
                <a:gd name="T99" fmla="*/ 228 h 240"/>
                <a:gd name="T100" fmla="*/ 0 w 788"/>
                <a:gd name="T101" fmla="*/ 232 h 240"/>
                <a:gd name="T102" fmla="*/ 0 w 788"/>
                <a:gd name="T103" fmla="*/ 236 h 240"/>
                <a:gd name="T104" fmla="*/ 5 w 788"/>
                <a:gd name="T105" fmla="*/ 240 h 240"/>
                <a:gd name="T106" fmla="*/ 9 w 788"/>
                <a:gd name="T107" fmla="*/ 240 h 240"/>
                <a:gd name="T108" fmla="*/ 9 w 788"/>
                <a:gd name="T109" fmla="*/ 24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88" h="240">
                  <a:moveTo>
                    <a:pt x="9" y="240"/>
                  </a:moveTo>
                  <a:lnTo>
                    <a:pt x="9" y="240"/>
                  </a:lnTo>
                  <a:lnTo>
                    <a:pt x="107" y="203"/>
                  </a:lnTo>
                  <a:lnTo>
                    <a:pt x="157" y="187"/>
                  </a:lnTo>
                  <a:lnTo>
                    <a:pt x="206" y="172"/>
                  </a:lnTo>
                  <a:lnTo>
                    <a:pt x="206" y="172"/>
                  </a:lnTo>
                  <a:lnTo>
                    <a:pt x="258" y="160"/>
                  </a:lnTo>
                  <a:lnTo>
                    <a:pt x="309" y="148"/>
                  </a:lnTo>
                  <a:lnTo>
                    <a:pt x="412" y="127"/>
                  </a:lnTo>
                  <a:lnTo>
                    <a:pt x="412" y="127"/>
                  </a:lnTo>
                  <a:lnTo>
                    <a:pt x="515" y="106"/>
                  </a:lnTo>
                  <a:lnTo>
                    <a:pt x="566" y="96"/>
                  </a:lnTo>
                  <a:lnTo>
                    <a:pt x="618" y="82"/>
                  </a:lnTo>
                  <a:lnTo>
                    <a:pt x="618" y="82"/>
                  </a:lnTo>
                  <a:lnTo>
                    <a:pt x="659" y="70"/>
                  </a:lnTo>
                  <a:lnTo>
                    <a:pt x="700" y="57"/>
                  </a:lnTo>
                  <a:lnTo>
                    <a:pt x="700" y="57"/>
                  </a:lnTo>
                  <a:lnTo>
                    <a:pt x="722" y="51"/>
                  </a:lnTo>
                  <a:lnTo>
                    <a:pt x="745" y="43"/>
                  </a:lnTo>
                  <a:lnTo>
                    <a:pt x="766" y="34"/>
                  </a:lnTo>
                  <a:lnTo>
                    <a:pt x="776" y="26"/>
                  </a:lnTo>
                  <a:lnTo>
                    <a:pt x="784" y="20"/>
                  </a:lnTo>
                  <a:lnTo>
                    <a:pt x="784" y="20"/>
                  </a:lnTo>
                  <a:lnTo>
                    <a:pt x="788" y="12"/>
                  </a:lnTo>
                  <a:lnTo>
                    <a:pt x="788" y="6"/>
                  </a:lnTo>
                  <a:lnTo>
                    <a:pt x="782" y="2"/>
                  </a:lnTo>
                  <a:lnTo>
                    <a:pt x="776" y="0"/>
                  </a:lnTo>
                  <a:lnTo>
                    <a:pt x="776" y="0"/>
                  </a:lnTo>
                  <a:lnTo>
                    <a:pt x="766" y="0"/>
                  </a:lnTo>
                  <a:lnTo>
                    <a:pt x="757" y="4"/>
                  </a:lnTo>
                  <a:lnTo>
                    <a:pt x="737" y="10"/>
                  </a:lnTo>
                  <a:lnTo>
                    <a:pt x="698" y="28"/>
                  </a:lnTo>
                  <a:lnTo>
                    <a:pt x="698" y="28"/>
                  </a:lnTo>
                  <a:lnTo>
                    <a:pt x="644" y="45"/>
                  </a:lnTo>
                  <a:lnTo>
                    <a:pt x="589" y="59"/>
                  </a:lnTo>
                  <a:lnTo>
                    <a:pt x="589" y="59"/>
                  </a:lnTo>
                  <a:lnTo>
                    <a:pt x="539" y="72"/>
                  </a:lnTo>
                  <a:lnTo>
                    <a:pt x="486" y="84"/>
                  </a:lnTo>
                  <a:lnTo>
                    <a:pt x="383" y="106"/>
                  </a:lnTo>
                  <a:lnTo>
                    <a:pt x="383" y="106"/>
                  </a:lnTo>
                  <a:lnTo>
                    <a:pt x="286" y="125"/>
                  </a:lnTo>
                  <a:lnTo>
                    <a:pt x="237" y="135"/>
                  </a:lnTo>
                  <a:lnTo>
                    <a:pt x="186" y="148"/>
                  </a:lnTo>
                  <a:lnTo>
                    <a:pt x="138" y="162"/>
                  </a:lnTo>
                  <a:lnTo>
                    <a:pt x="89" y="179"/>
                  </a:lnTo>
                  <a:lnTo>
                    <a:pt x="44" y="201"/>
                  </a:lnTo>
                  <a:lnTo>
                    <a:pt x="23" y="215"/>
                  </a:lnTo>
                  <a:lnTo>
                    <a:pt x="1" y="226"/>
                  </a:lnTo>
                  <a:lnTo>
                    <a:pt x="1" y="226"/>
                  </a:lnTo>
                  <a:lnTo>
                    <a:pt x="0" y="228"/>
                  </a:lnTo>
                  <a:lnTo>
                    <a:pt x="0" y="232"/>
                  </a:lnTo>
                  <a:lnTo>
                    <a:pt x="0" y="236"/>
                  </a:lnTo>
                  <a:lnTo>
                    <a:pt x="5" y="240"/>
                  </a:lnTo>
                  <a:lnTo>
                    <a:pt x="9" y="240"/>
                  </a:lnTo>
                  <a:lnTo>
                    <a:pt x="9" y="240"/>
                  </a:lnTo>
                  <a:close/>
                </a:path>
              </a:pathLst>
            </a:custGeom>
            <a:solidFill>
              <a:schemeClr val="accent1">
                <a:lumMod val="75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47494B"/>
                </a:solidFill>
                <a:effectLst/>
                <a:uLnTx/>
                <a:uFillTx/>
                <a:latin typeface="Arial" panose="020B0604020202020204"/>
                <a:ea typeface="幼圆" panose="02010509060101010101" charset="-122"/>
                <a:cs typeface="+mn-cs"/>
              </a:endParaRPr>
            </a:p>
          </p:txBody>
        </p:sp>
        <p:sp>
          <p:nvSpPr>
            <p:cNvPr id="163" name="Freeform 19"/>
            <p:cNvSpPr/>
            <p:nvPr/>
          </p:nvSpPr>
          <p:spPr bwMode="auto">
            <a:xfrm>
              <a:off x="7179866" y="1815314"/>
              <a:ext cx="317500" cy="52388"/>
            </a:xfrm>
            <a:custGeom>
              <a:avLst/>
              <a:gdLst>
                <a:gd name="T0" fmla="*/ 6 w 570"/>
                <a:gd name="T1" fmla="*/ 127 h 127"/>
                <a:gd name="T2" fmla="*/ 6 w 570"/>
                <a:gd name="T3" fmla="*/ 127 h 127"/>
                <a:gd name="T4" fmla="*/ 41 w 570"/>
                <a:gd name="T5" fmla="*/ 127 h 127"/>
                <a:gd name="T6" fmla="*/ 74 w 570"/>
                <a:gd name="T7" fmla="*/ 125 h 127"/>
                <a:gd name="T8" fmla="*/ 107 w 570"/>
                <a:gd name="T9" fmla="*/ 121 h 127"/>
                <a:gd name="T10" fmla="*/ 142 w 570"/>
                <a:gd name="T11" fmla="*/ 115 h 127"/>
                <a:gd name="T12" fmla="*/ 208 w 570"/>
                <a:gd name="T13" fmla="*/ 103 h 127"/>
                <a:gd name="T14" fmla="*/ 274 w 570"/>
                <a:gd name="T15" fmla="*/ 92 h 127"/>
                <a:gd name="T16" fmla="*/ 274 w 570"/>
                <a:gd name="T17" fmla="*/ 92 h 127"/>
                <a:gd name="T18" fmla="*/ 346 w 570"/>
                <a:gd name="T19" fmla="*/ 78 h 127"/>
                <a:gd name="T20" fmla="*/ 418 w 570"/>
                <a:gd name="T21" fmla="*/ 64 h 127"/>
                <a:gd name="T22" fmla="*/ 489 w 570"/>
                <a:gd name="T23" fmla="*/ 47 h 127"/>
                <a:gd name="T24" fmla="*/ 559 w 570"/>
                <a:gd name="T25" fmla="*/ 29 h 127"/>
                <a:gd name="T26" fmla="*/ 559 w 570"/>
                <a:gd name="T27" fmla="*/ 29 h 127"/>
                <a:gd name="T28" fmla="*/ 564 w 570"/>
                <a:gd name="T29" fmla="*/ 26 h 127"/>
                <a:gd name="T30" fmla="*/ 568 w 570"/>
                <a:gd name="T31" fmla="*/ 22 h 127"/>
                <a:gd name="T32" fmla="*/ 570 w 570"/>
                <a:gd name="T33" fmla="*/ 16 h 127"/>
                <a:gd name="T34" fmla="*/ 570 w 570"/>
                <a:gd name="T35" fmla="*/ 10 h 127"/>
                <a:gd name="T36" fmla="*/ 568 w 570"/>
                <a:gd name="T37" fmla="*/ 6 h 127"/>
                <a:gd name="T38" fmla="*/ 564 w 570"/>
                <a:gd name="T39" fmla="*/ 2 h 127"/>
                <a:gd name="T40" fmla="*/ 561 w 570"/>
                <a:gd name="T41" fmla="*/ 0 h 127"/>
                <a:gd name="T42" fmla="*/ 553 w 570"/>
                <a:gd name="T43" fmla="*/ 0 h 127"/>
                <a:gd name="T44" fmla="*/ 553 w 570"/>
                <a:gd name="T45" fmla="*/ 0 h 127"/>
                <a:gd name="T46" fmla="*/ 487 w 570"/>
                <a:gd name="T47" fmla="*/ 18 h 127"/>
                <a:gd name="T48" fmla="*/ 418 w 570"/>
                <a:gd name="T49" fmla="*/ 35 h 127"/>
                <a:gd name="T50" fmla="*/ 352 w 570"/>
                <a:gd name="T51" fmla="*/ 49 h 127"/>
                <a:gd name="T52" fmla="*/ 284 w 570"/>
                <a:gd name="T53" fmla="*/ 62 h 127"/>
                <a:gd name="T54" fmla="*/ 284 w 570"/>
                <a:gd name="T55" fmla="*/ 62 h 127"/>
                <a:gd name="T56" fmla="*/ 214 w 570"/>
                <a:gd name="T57" fmla="*/ 74 h 127"/>
                <a:gd name="T58" fmla="*/ 144 w 570"/>
                <a:gd name="T59" fmla="*/ 84 h 127"/>
                <a:gd name="T60" fmla="*/ 74 w 570"/>
                <a:gd name="T61" fmla="*/ 96 h 127"/>
                <a:gd name="T62" fmla="*/ 39 w 570"/>
                <a:gd name="T63" fmla="*/ 103 h 127"/>
                <a:gd name="T64" fmla="*/ 6 w 570"/>
                <a:gd name="T65" fmla="*/ 113 h 127"/>
                <a:gd name="T66" fmla="*/ 6 w 570"/>
                <a:gd name="T67" fmla="*/ 113 h 127"/>
                <a:gd name="T68" fmla="*/ 2 w 570"/>
                <a:gd name="T69" fmla="*/ 115 h 127"/>
                <a:gd name="T70" fmla="*/ 0 w 570"/>
                <a:gd name="T71" fmla="*/ 121 h 127"/>
                <a:gd name="T72" fmla="*/ 2 w 570"/>
                <a:gd name="T73" fmla="*/ 125 h 127"/>
                <a:gd name="T74" fmla="*/ 6 w 570"/>
                <a:gd name="T75" fmla="*/ 127 h 127"/>
                <a:gd name="T76" fmla="*/ 6 w 570"/>
                <a:gd name="T77" fmla="*/ 12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70" h="127">
                  <a:moveTo>
                    <a:pt x="6" y="127"/>
                  </a:moveTo>
                  <a:lnTo>
                    <a:pt x="6" y="127"/>
                  </a:lnTo>
                  <a:lnTo>
                    <a:pt x="41" y="127"/>
                  </a:lnTo>
                  <a:lnTo>
                    <a:pt x="74" y="125"/>
                  </a:lnTo>
                  <a:lnTo>
                    <a:pt x="107" y="121"/>
                  </a:lnTo>
                  <a:lnTo>
                    <a:pt x="142" y="115"/>
                  </a:lnTo>
                  <a:lnTo>
                    <a:pt x="208" y="103"/>
                  </a:lnTo>
                  <a:lnTo>
                    <a:pt x="274" y="92"/>
                  </a:lnTo>
                  <a:lnTo>
                    <a:pt x="274" y="92"/>
                  </a:lnTo>
                  <a:lnTo>
                    <a:pt x="346" y="78"/>
                  </a:lnTo>
                  <a:lnTo>
                    <a:pt x="418" y="64"/>
                  </a:lnTo>
                  <a:lnTo>
                    <a:pt x="489" y="47"/>
                  </a:lnTo>
                  <a:lnTo>
                    <a:pt x="559" y="29"/>
                  </a:lnTo>
                  <a:lnTo>
                    <a:pt x="559" y="29"/>
                  </a:lnTo>
                  <a:lnTo>
                    <a:pt x="564" y="26"/>
                  </a:lnTo>
                  <a:lnTo>
                    <a:pt x="568" y="22"/>
                  </a:lnTo>
                  <a:lnTo>
                    <a:pt x="570" y="16"/>
                  </a:lnTo>
                  <a:lnTo>
                    <a:pt x="570" y="10"/>
                  </a:lnTo>
                  <a:lnTo>
                    <a:pt x="568" y="6"/>
                  </a:lnTo>
                  <a:lnTo>
                    <a:pt x="564" y="2"/>
                  </a:lnTo>
                  <a:lnTo>
                    <a:pt x="561" y="0"/>
                  </a:lnTo>
                  <a:lnTo>
                    <a:pt x="553" y="0"/>
                  </a:lnTo>
                  <a:lnTo>
                    <a:pt x="553" y="0"/>
                  </a:lnTo>
                  <a:lnTo>
                    <a:pt x="487" y="18"/>
                  </a:lnTo>
                  <a:lnTo>
                    <a:pt x="418" y="35"/>
                  </a:lnTo>
                  <a:lnTo>
                    <a:pt x="352" y="49"/>
                  </a:lnTo>
                  <a:lnTo>
                    <a:pt x="284" y="62"/>
                  </a:lnTo>
                  <a:lnTo>
                    <a:pt x="284" y="62"/>
                  </a:lnTo>
                  <a:lnTo>
                    <a:pt x="214" y="74"/>
                  </a:lnTo>
                  <a:lnTo>
                    <a:pt x="144" y="84"/>
                  </a:lnTo>
                  <a:lnTo>
                    <a:pt x="74" y="96"/>
                  </a:lnTo>
                  <a:lnTo>
                    <a:pt x="39" y="103"/>
                  </a:lnTo>
                  <a:lnTo>
                    <a:pt x="6" y="113"/>
                  </a:lnTo>
                  <a:lnTo>
                    <a:pt x="6" y="113"/>
                  </a:lnTo>
                  <a:lnTo>
                    <a:pt x="2" y="115"/>
                  </a:lnTo>
                  <a:lnTo>
                    <a:pt x="0" y="121"/>
                  </a:lnTo>
                  <a:lnTo>
                    <a:pt x="2" y="125"/>
                  </a:lnTo>
                  <a:lnTo>
                    <a:pt x="6" y="127"/>
                  </a:lnTo>
                  <a:lnTo>
                    <a:pt x="6" y="127"/>
                  </a:lnTo>
                  <a:close/>
                </a:path>
              </a:pathLst>
            </a:custGeom>
            <a:solidFill>
              <a:schemeClr val="accent1">
                <a:lumMod val="75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47494B"/>
                </a:solidFill>
                <a:effectLst/>
                <a:uLnTx/>
                <a:uFillTx/>
                <a:latin typeface="Arial" panose="020B0604020202020204"/>
                <a:ea typeface="幼圆" panose="02010509060101010101" charset="-122"/>
                <a:cs typeface="+mn-cs"/>
              </a:endParaRPr>
            </a:p>
          </p:txBody>
        </p:sp>
      </p:grpSp>
      <p:cxnSp>
        <p:nvCxnSpPr>
          <p:cNvPr id="155" name="直接连接符 154"/>
          <p:cNvCxnSpPr/>
          <p:nvPr/>
        </p:nvCxnSpPr>
        <p:spPr>
          <a:xfrm>
            <a:off x="6471842" y="2508257"/>
            <a:ext cx="1514475" cy="0"/>
          </a:xfrm>
          <a:prstGeom prst="line">
            <a:avLst/>
          </a:prstGeom>
          <a:ln w="254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64" name="矩形 163"/>
          <p:cNvSpPr/>
          <p:nvPr/>
        </p:nvSpPr>
        <p:spPr>
          <a:xfrm>
            <a:off x="6973531" y="2139213"/>
            <a:ext cx="1107996" cy="369332"/>
          </a:xfrm>
          <a:prstGeom prst="rect">
            <a:avLst/>
          </a:prstGeom>
        </p:spPr>
        <p:txBody>
          <a:bodyPr wrap="none">
            <a:spAutoFit/>
          </a:bodyP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rgbClr val="47494B">
                    <a:lumMod val="50000"/>
                    <a:lumOff val="50000"/>
                  </a:srgbClr>
                </a:solidFill>
                <a:effectLst/>
                <a:uLnTx/>
                <a:uFillTx/>
                <a:latin typeface="微软雅黑" panose="020B0503020204020204" pitchFamily="34" charset="-122"/>
                <a:ea typeface="微软雅黑" panose="020B0503020204020204" pitchFamily="34" charset="-122"/>
                <a:cs typeface="+mn-cs"/>
              </a:rPr>
              <a:t>标题内容</a:t>
            </a:r>
          </a:p>
        </p:txBody>
      </p:sp>
      <p:sp>
        <p:nvSpPr>
          <p:cNvPr id="165" name="文本框 164"/>
          <p:cNvSpPr txBox="1"/>
          <p:nvPr/>
        </p:nvSpPr>
        <p:spPr>
          <a:xfrm>
            <a:off x="1115617" y="2639227"/>
            <a:ext cx="1514475" cy="1372683"/>
          </a:xfrm>
          <a:prstGeom prst="rect">
            <a:avLst/>
          </a:prstGeom>
          <a:noFill/>
        </p:spPr>
        <p:txBody>
          <a:bodyPr>
            <a:spAutoFit/>
          </a:bodyPr>
          <a:lstStyle/>
          <a:p>
            <a:pPr marL="0" marR="0" lvl="0" indent="0" algn="just" defTabSz="914400" rtl="0" eaLnBrk="1" fontAlgn="auto" latinLnBrk="0" hangingPunct="1">
              <a:lnSpc>
                <a:spcPct val="130000"/>
              </a:lnSpc>
              <a:spcBef>
                <a:spcPts val="0"/>
              </a:spcBef>
              <a:spcAft>
                <a:spcPts val="0"/>
              </a:spcAft>
              <a:buClrTx/>
              <a:buSzTx/>
              <a:buFontTx/>
              <a:buNone/>
              <a:defRPr/>
            </a:pPr>
            <a:r>
              <a:rPr kumimoji="0" lang="zh-CN" altLang="en-US" sz="1600" b="1" i="0" u="none" strike="noStrike" kern="0" cap="none" spc="0" normalizeH="0" baseline="0" noProof="0" dirty="0">
                <a:ln>
                  <a:noFill/>
                </a:ln>
                <a:solidFill>
                  <a:srgbClr val="47494B">
                    <a:lumMod val="50000"/>
                    <a:lumOff val="50000"/>
                  </a:srgbClr>
                </a:solidFill>
                <a:effectLst/>
                <a:uLnTx/>
                <a:uFillTx/>
                <a:latin typeface="黑体" panose="02010609060101010101" pitchFamily="49" charset="-122"/>
                <a:ea typeface="黑体" panose="02010609060101010101" pitchFamily="49" charset="-122"/>
                <a:cs typeface="Arial" panose="020B0604020202020204" pitchFamily="34" charset="0"/>
              </a:rPr>
              <a:t>请在此处输入您的文本，或者将您的文本粘贴到此处。</a:t>
            </a:r>
          </a:p>
        </p:txBody>
      </p:sp>
      <p:sp>
        <p:nvSpPr>
          <p:cNvPr id="166" name="文本框 165"/>
          <p:cNvSpPr txBox="1"/>
          <p:nvPr/>
        </p:nvSpPr>
        <p:spPr>
          <a:xfrm>
            <a:off x="2899966" y="2639227"/>
            <a:ext cx="1516062" cy="1372683"/>
          </a:xfrm>
          <a:prstGeom prst="rect">
            <a:avLst/>
          </a:prstGeom>
          <a:noFill/>
        </p:spPr>
        <p:txBody>
          <a:bodyPr>
            <a:spAutoFit/>
          </a:bodyPr>
          <a:lstStyle/>
          <a:p>
            <a:pPr marL="0" marR="0" lvl="0" indent="0" algn="just" defTabSz="914400" rtl="0" eaLnBrk="1" fontAlgn="auto" latinLnBrk="0" hangingPunct="1">
              <a:lnSpc>
                <a:spcPct val="130000"/>
              </a:lnSpc>
              <a:spcBef>
                <a:spcPts val="0"/>
              </a:spcBef>
              <a:spcAft>
                <a:spcPts val="0"/>
              </a:spcAft>
              <a:buClrTx/>
              <a:buSzTx/>
              <a:buFontTx/>
              <a:buNone/>
              <a:defRPr/>
            </a:pPr>
            <a:r>
              <a:rPr kumimoji="0" lang="zh-CN" altLang="en-US" sz="1600" b="1" i="0" u="none" strike="noStrike" kern="0" cap="none" spc="0" normalizeH="0" baseline="0" noProof="0" dirty="0">
                <a:ln>
                  <a:noFill/>
                </a:ln>
                <a:solidFill>
                  <a:srgbClr val="47494B">
                    <a:lumMod val="50000"/>
                    <a:lumOff val="50000"/>
                  </a:srgbClr>
                </a:solidFill>
                <a:effectLst/>
                <a:uLnTx/>
                <a:uFillTx/>
                <a:latin typeface="黑体" panose="02010609060101010101" pitchFamily="49" charset="-122"/>
                <a:ea typeface="黑体" panose="02010609060101010101" pitchFamily="49" charset="-122"/>
                <a:cs typeface="Arial" panose="020B0604020202020204" pitchFamily="34" charset="0"/>
              </a:rPr>
              <a:t>请在此处输入您的文本，或者将您的文本粘贴到此处。</a:t>
            </a:r>
          </a:p>
        </p:txBody>
      </p:sp>
      <p:sp>
        <p:nvSpPr>
          <p:cNvPr id="167" name="文本框 166"/>
          <p:cNvSpPr txBox="1"/>
          <p:nvPr/>
        </p:nvSpPr>
        <p:spPr>
          <a:xfrm>
            <a:off x="4685903" y="2639227"/>
            <a:ext cx="1514475" cy="1372683"/>
          </a:xfrm>
          <a:prstGeom prst="rect">
            <a:avLst/>
          </a:prstGeom>
          <a:noFill/>
        </p:spPr>
        <p:txBody>
          <a:bodyPr>
            <a:spAutoFit/>
          </a:bodyPr>
          <a:lstStyle/>
          <a:p>
            <a:pPr marL="0" marR="0" lvl="0" indent="0" algn="just" defTabSz="914400" rtl="0" eaLnBrk="1" fontAlgn="auto" latinLnBrk="0" hangingPunct="1">
              <a:lnSpc>
                <a:spcPct val="130000"/>
              </a:lnSpc>
              <a:spcBef>
                <a:spcPts val="0"/>
              </a:spcBef>
              <a:spcAft>
                <a:spcPts val="0"/>
              </a:spcAft>
              <a:buClrTx/>
              <a:buSzTx/>
              <a:buFontTx/>
              <a:buNone/>
              <a:defRPr/>
            </a:pPr>
            <a:r>
              <a:rPr kumimoji="0" lang="zh-CN" altLang="en-US" sz="1600" b="1" i="0" u="none" strike="noStrike" kern="0" cap="none" spc="0" normalizeH="0" baseline="0" noProof="0" dirty="0">
                <a:ln>
                  <a:noFill/>
                </a:ln>
                <a:solidFill>
                  <a:srgbClr val="47494B">
                    <a:lumMod val="50000"/>
                    <a:lumOff val="50000"/>
                  </a:srgbClr>
                </a:solidFill>
                <a:effectLst/>
                <a:uLnTx/>
                <a:uFillTx/>
                <a:latin typeface="黑体" panose="02010609060101010101" pitchFamily="49" charset="-122"/>
                <a:ea typeface="黑体" panose="02010609060101010101" pitchFamily="49" charset="-122"/>
                <a:cs typeface="Arial" panose="020B0604020202020204" pitchFamily="34" charset="0"/>
              </a:rPr>
              <a:t>请在此处输入您的文本，或者将您的文本粘贴到此处。</a:t>
            </a:r>
          </a:p>
        </p:txBody>
      </p:sp>
      <p:sp>
        <p:nvSpPr>
          <p:cNvPr id="168" name="文本框 167"/>
          <p:cNvSpPr txBox="1"/>
          <p:nvPr/>
        </p:nvSpPr>
        <p:spPr>
          <a:xfrm>
            <a:off x="6471842" y="2639226"/>
            <a:ext cx="1514475" cy="1372683"/>
          </a:xfrm>
          <a:prstGeom prst="rect">
            <a:avLst/>
          </a:prstGeom>
          <a:noFill/>
        </p:spPr>
        <p:txBody>
          <a:bodyPr>
            <a:spAutoFit/>
          </a:bodyPr>
          <a:lstStyle/>
          <a:p>
            <a:pPr marL="0" marR="0" lvl="0" indent="0" algn="just" defTabSz="914400" rtl="0" eaLnBrk="1" fontAlgn="auto" latinLnBrk="0" hangingPunct="1">
              <a:lnSpc>
                <a:spcPct val="130000"/>
              </a:lnSpc>
              <a:spcBef>
                <a:spcPts val="0"/>
              </a:spcBef>
              <a:spcAft>
                <a:spcPts val="0"/>
              </a:spcAft>
              <a:buClrTx/>
              <a:buSzTx/>
              <a:buFontTx/>
              <a:buNone/>
              <a:defRPr/>
            </a:pPr>
            <a:r>
              <a:rPr kumimoji="0" lang="zh-CN" altLang="en-US" sz="1600" b="1" i="0" u="none" strike="noStrike" kern="0" cap="none" spc="0" normalizeH="0" baseline="0" noProof="0" dirty="0">
                <a:ln>
                  <a:noFill/>
                </a:ln>
                <a:solidFill>
                  <a:srgbClr val="47494B">
                    <a:lumMod val="50000"/>
                    <a:lumOff val="50000"/>
                  </a:srgbClr>
                </a:solidFill>
                <a:effectLst/>
                <a:uLnTx/>
                <a:uFillTx/>
                <a:latin typeface="黑体" panose="02010609060101010101" pitchFamily="49" charset="-122"/>
                <a:ea typeface="黑体" panose="02010609060101010101" pitchFamily="49" charset="-122"/>
                <a:cs typeface="Arial" panose="020B0604020202020204" pitchFamily="34" charset="0"/>
              </a:rPr>
              <a:t>请在此处输入您的文本，或者将您的文本粘贴到此处。</a:t>
            </a:r>
          </a:p>
        </p:txBody>
      </p:sp>
      <p:sp>
        <p:nvSpPr>
          <p:cNvPr id="3118" name="标题 11"/>
          <p:cNvSpPr>
            <a:spLocks noGrp="1"/>
          </p:cNvSpPr>
          <p:nvPr>
            <p:ph type="title" idx="4294967295"/>
          </p:nvPr>
        </p:nvSpPr>
        <p:spPr>
          <a:xfrm>
            <a:off x="0" y="274638"/>
            <a:ext cx="7886700" cy="993775"/>
          </a:xfrm>
        </p:spPr>
        <p:txBody>
          <a:bodyPr/>
          <a:lstStyle/>
          <a:p>
            <a:pPr>
              <a:defRPr/>
            </a:pPr>
            <a:r>
              <a:rPr lang="zh-CN" altLang="en-US" dirty="0"/>
              <a:t>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3118"/>
                                        </p:tgtEl>
                                        <p:attrNameLst>
                                          <p:attrName>style.visibility</p:attrName>
                                        </p:attrNameLst>
                                      </p:cBhvr>
                                      <p:to>
                                        <p:strVal val="visible"/>
                                      </p:to>
                                    </p:set>
                                    <p:anim calcmode="lin" valueType="num">
                                      <p:cBhvr>
                                        <p:cTn id="7" dur="500" fill="hold"/>
                                        <p:tgtEl>
                                          <p:spTgt spid="311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118"/>
                                        </p:tgtEl>
                                        <p:attrNameLst>
                                          <p:attrName>ppt_y</p:attrName>
                                        </p:attrNameLst>
                                      </p:cBhvr>
                                      <p:tavLst>
                                        <p:tav tm="0">
                                          <p:val>
                                            <p:strVal val="#ppt_y"/>
                                          </p:val>
                                        </p:tav>
                                        <p:tav tm="100000">
                                          <p:val>
                                            <p:strVal val="#ppt_y"/>
                                          </p:val>
                                        </p:tav>
                                      </p:tavLst>
                                    </p:anim>
                                    <p:anim calcmode="lin" valueType="num">
                                      <p:cBhvr>
                                        <p:cTn id="9" dur="500" fill="hold"/>
                                        <p:tgtEl>
                                          <p:spTgt spid="311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11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118"/>
                                        </p:tgtEl>
                                      </p:cBhvr>
                                    </p:animEffect>
                                  </p:childTnLst>
                                </p:cTn>
                              </p:par>
                            </p:childTnLst>
                          </p:cTn>
                        </p:par>
                        <p:par>
                          <p:cTn id="12" fill="hold">
                            <p:stCondLst>
                              <p:cond delay="0"/>
                            </p:stCondLst>
                            <p:childTnLst>
                              <p:par>
                                <p:cTn id="13" presetID="22" presetClass="entr" presetSubtype="4" fill="hold" grpId="0" nodeType="afterEffect">
                                  <p:stCondLst>
                                    <p:cond delay="0"/>
                                  </p:stCondLst>
                                  <p:childTnLst>
                                    <p:set>
                                      <p:cBhvr>
                                        <p:cTn id="14" dur="1" fill="hold">
                                          <p:stCondLst>
                                            <p:cond delay="0"/>
                                          </p:stCondLst>
                                        </p:cTn>
                                        <p:tgtEl>
                                          <p:spTgt spid="3074"/>
                                        </p:tgtEl>
                                        <p:attrNameLst>
                                          <p:attrName>style.visibility</p:attrName>
                                        </p:attrNameLst>
                                      </p:cBhvr>
                                      <p:to>
                                        <p:strVal val="visible"/>
                                      </p:to>
                                    </p:set>
                                    <p:animEffect transition="in" filter="wipe(down)">
                                      <p:cBhvr>
                                        <p:cTn id="15" dur="500"/>
                                        <p:tgtEl>
                                          <p:spTgt spid="3074"/>
                                        </p:tgtEl>
                                      </p:cBhvr>
                                    </p:animEffect>
                                  </p:childTnLst>
                                </p:cTn>
                              </p:par>
                            </p:childTnLst>
                          </p:cTn>
                        </p:par>
                        <p:par>
                          <p:cTn id="16" fill="hold">
                            <p:stCondLst>
                              <p:cond delay="500"/>
                            </p:stCondLst>
                            <p:childTnLst>
                              <p:par>
                                <p:cTn id="17" presetID="22" presetClass="entr" presetSubtype="4" fill="hold"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down)">
                                      <p:cBhvr>
                                        <p:cTn id="19" dur="500"/>
                                        <p:tgtEl>
                                          <p:spTgt spid="13"/>
                                        </p:tgtEl>
                                      </p:cBhvr>
                                    </p:animEffect>
                                  </p:childTnLst>
                                </p:cTn>
                              </p:par>
                            </p:childTnLst>
                          </p:cTn>
                        </p:par>
                        <p:par>
                          <p:cTn id="20" fill="hold">
                            <p:stCondLst>
                              <p:cond delay="1000"/>
                            </p:stCondLst>
                            <p:childTnLst>
                              <p:par>
                                <p:cTn id="21" presetID="22" presetClass="entr" presetSubtype="8" fill="hold" nodeType="afterEffect">
                                  <p:stCondLst>
                                    <p:cond delay="0"/>
                                  </p:stCondLst>
                                  <p:childTnLst>
                                    <p:set>
                                      <p:cBhvr>
                                        <p:cTn id="22" dur="1" fill="hold">
                                          <p:stCondLst>
                                            <p:cond delay="0"/>
                                          </p:stCondLst>
                                        </p:cTn>
                                        <p:tgtEl>
                                          <p:spTgt spid="41"/>
                                        </p:tgtEl>
                                        <p:attrNameLst>
                                          <p:attrName>style.visibility</p:attrName>
                                        </p:attrNameLst>
                                      </p:cBhvr>
                                      <p:to>
                                        <p:strVal val="visible"/>
                                      </p:to>
                                    </p:set>
                                    <p:animEffect transition="in" filter="wipe(left)">
                                      <p:cBhvr>
                                        <p:cTn id="23" dur="500"/>
                                        <p:tgtEl>
                                          <p:spTgt spid="41"/>
                                        </p:tgtEl>
                                      </p:cBhvr>
                                    </p:animEffect>
                                  </p:childTnLst>
                                </p:cTn>
                              </p:par>
                            </p:childTnLst>
                          </p:cTn>
                        </p:par>
                        <p:par>
                          <p:cTn id="24" fill="hold">
                            <p:stCondLst>
                              <p:cond delay="1500"/>
                            </p:stCondLst>
                            <p:childTnLst>
                              <p:par>
                                <p:cTn id="25" presetID="16" presetClass="entr" presetSubtype="21" fill="hold" grpId="0" nodeType="afterEffect">
                                  <p:stCondLst>
                                    <p:cond delay="0"/>
                                  </p:stCondLst>
                                  <p:childTnLst>
                                    <p:set>
                                      <p:cBhvr>
                                        <p:cTn id="26" dur="1" fill="hold">
                                          <p:stCondLst>
                                            <p:cond delay="0"/>
                                          </p:stCondLst>
                                        </p:cTn>
                                        <p:tgtEl>
                                          <p:spTgt spid="88"/>
                                        </p:tgtEl>
                                        <p:attrNameLst>
                                          <p:attrName>style.visibility</p:attrName>
                                        </p:attrNameLst>
                                      </p:cBhvr>
                                      <p:to>
                                        <p:strVal val="visible"/>
                                      </p:to>
                                    </p:set>
                                    <p:animEffect transition="in" filter="barn(inVertical)">
                                      <p:cBhvr>
                                        <p:cTn id="27" dur="500"/>
                                        <p:tgtEl>
                                          <p:spTgt spid="88"/>
                                        </p:tgtEl>
                                      </p:cBhvr>
                                    </p:animEffect>
                                  </p:childTnLst>
                                </p:cTn>
                              </p:par>
                            </p:childTnLst>
                          </p:cTn>
                        </p:par>
                        <p:par>
                          <p:cTn id="28" fill="hold">
                            <p:stCondLst>
                              <p:cond delay="2000"/>
                            </p:stCondLst>
                            <p:childTnLst>
                              <p:par>
                                <p:cTn id="29" presetID="2" presetClass="entr" presetSubtype="4" fill="hold" grpId="0" nodeType="afterEffect">
                                  <p:stCondLst>
                                    <p:cond delay="0"/>
                                  </p:stCondLst>
                                  <p:childTnLst>
                                    <p:set>
                                      <p:cBhvr>
                                        <p:cTn id="30" dur="1" fill="hold">
                                          <p:stCondLst>
                                            <p:cond delay="0"/>
                                          </p:stCondLst>
                                        </p:cTn>
                                        <p:tgtEl>
                                          <p:spTgt spid="165"/>
                                        </p:tgtEl>
                                        <p:attrNameLst>
                                          <p:attrName>style.visibility</p:attrName>
                                        </p:attrNameLst>
                                      </p:cBhvr>
                                      <p:to>
                                        <p:strVal val="visible"/>
                                      </p:to>
                                    </p:set>
                                    <p:anim calcmode="lin" valueType="num">
                                      <p:cBhvr additive="base">
                                        <p:cTn id="31" dur="500" fill="hold"/>
                                        <p:tgtEl>
                                          <p:spTgt spid="165"/>
                                        </p:tgtEl>
                                        <p:attrNameLst>
                                          <p:attrName>ppt_x</p:attrName>
                                        </p:attrNameLst>
                                      </p:cBhvr>
                                      <p:tavLst>
                                        <p:tav tm="0">
                                          <p:val>
                                            <p:strVal val="#ppt_x"/>
                                          </p:val>
                                        </p:tav>
                                        <p:tav tm="100000">
                                          <p:val>
                                            <p:strVal val="#ppt_x"/>
                                          </p:val>
                                        </p:tav>
                                      </p:tavLst>
                                    </p:anim>
                                    <p:anim calcmode="lin" valueType="num">
                                      <p:cBhvr additive="base">
                                        <p:cTn id="32" dur="500" fill="hold"/>
                                        <p:tgtEl>
                                          <p:spTgt spid="165"/>
                                        </p:tgtEl>
                                        <p:attrNameLst>
                                          <p:attrName>ppt_y</p:attrName>
                                        </p:attrNameLst>
                                      </p:cBhvr>
                                      <p:tavLst>
                                        <p:tav tm="0">
                                          <p:val>
                                            <p:strVal val="1+#ppt_h/2"/>
                                          </p:val>
                                        </p:tav>
                                        <p:tav tm="100000">
                                          <p:val>
                                            <p:strVal val="#ppt_y"/>
                                          </p:val>
                                        </p:tav>
                                      </p:tavLst>
                                    </p:anim>
                                  </p:childTnLst>
                                </p:cTn>
                              </p:par>
                            </p:childTnLst>
                          </p:cTn>
                        </p:par>
                        <p:par>
                          <p:cTn id="33" fill="hold">
                            <p:stCondLst>
                              <p:cond delay="2500"/>
                            </p:stCondLst>
                            <p:childTnLst>
                              <p:par>
                                <p:cTn id="34" presetID="22" presetClass="entr" presetSubtype="4" fill="hold" grpId="0" nodeType="afterEffect">
                                  <p:stCondLst>
                                    <p:cond delay="0"/>
                                  </p:stCondLst>
                                  <p:childTnLst>
                                    <p:set>
                                      <p:cBhvr>
                                        <p:cTn id="35" dur="1" fill="hold">
                                          <p:stCondLst>
                                            <p:cond delay="0"/>
                                          </p:stCondLst>
                                        </p:cTn>
                                        <p:tgtEl>
                                          <p:spTgt spid="3084"/>
                                        </p:tgtEl>
                                        <p:attrNameLst>
                                          <p:attrName>style.visibility</p:attrName>
                                        </p:attrNameLst>
                                      </p:cBhvr>
                                      <p:to>
                                        <p:strVal val="visible"/>
                                      </p:to>
                                    </p:set>
                                    <p:animEffect transition="in" filter="wipe(down)">
                                      <p:cBhvr>
                                        <p:cTn id="36" dur="500"/>
                                        <p:tgtEl>
                                          <p:spTgt spid="3084"/>
                                        </p:tgtEl>
                                      </p:cBhvr>
                                    </p:animEffect>
                                  </p:childTnLst>
                                </p:cTn>
                              </p:par>
                            </p:childTnLst>
                          </p:cTn>
                        </p:par>
                        <p:par>
                          <p:cTn id="37" fill="hold">
                            <p:stCondLst>
                              <p:cond delay="3000"/>
                            </p:stCondLst>
                            <p:childTnLst>
                              <p:par>
                                <p:cTn id="38" presetID="22" presetClass="entr" presetSubtype="4" fill="hold" nodeType="after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wipe(down)">
                                      <p:cBhvr>
                                        <p:cTn id="40" dur="500"/>
                                        <p:tgtEl>
                                          <p:spTgt spid="3"/>
                                        </p:tgtEl>
                                      </p:cBhvr>
                                    </p:animEffect>
                                  </p:childTnLst>
                                </p:cTn>
                              </p:par>
                            </p:childTnLst>
                          </p:cTn>
                        </p:par>
                        <p:par>
                          <p:cTn id="41" fill="hold">
                            <p:stCondLst>
                              <p:cond delay="3500"/>
                            </p:stCondLst>
                            <p:childTnLst>
                              <p:par>
                                <p:cTn id="42" presetID="22" presetClass="entr" presetSubtype="8" fill="hold" nodeType="afterEffect">
                                  <p:stCondLst>
                                    <p:cond delay="0"/>
                                  </p:stCondLst>
                                  <p:childTnLst>
                                    <p:set>
                                      <p:cBhvr>
                                        <p:cTn id="43" dur="1" fill="hold">
                                          <p:stCondLst>
                                            <p:cond delay="0"/>
                                          </p:stCondLst>
                                        </p:cTn>
                                        <p:tgtEl>
                                          <p:spTgt spid="131"/>
                                        </p:tgtEl>
                                        <p:attrNameLst>
                                          <p:attrName>style.visibility</p:attrName>
                                        </p:attrNameLst>
                                      </p:cBhvr>
                                      <p:to>
                                        <p:strVal val="visible"/>
                                      </p:to>
                                    </p:set>
                                    <p:animEffect transition="in" filter="wipe(left)">
                                      <p:cBhvr>
                                        <p:cTn id="44" dur="500"/>
                                        <p:tgtEl>
                                          <p:spTgt spid="131"/>
                                        </p:tgtEl>
                                      </p:cBhvr>
                                    </p:animEffect>
                                  </p:childTnLst>
                                </p:cTn>
                              </p:par>
                            </p:childTnLst>
                          </p:cTn>
                        </p:par>
                        <p:par>
                          <p:cTn id="45" fill="hold">
                            <p:stCondLst>
                              <p:cond delay="4000"/>
                            </p:stCondLst>
                            <p:childTnLst>
                              <p:par>
                                <p:cTn id="46" presetID="16" presetClass="entr" presetSubtype="21" fill="hold" grpId="0" nodeType="afterEffect">
                                  <p:stCondLst>
                                    <p:cond delay="0"/>
                                  </p:stCondLst>
                                  <p:childTnLst>
                                    <p:set>
                                      <p:cBhvr>
                                        <p:cTn id="47" dur="1" fill="hold">
                                          <p:stCondLst>
                                            <p:cond delay="0"/>
                                          </p:stCondLst>
                                        </p:cTn>
                                        <p:tgtEl>
                                          <p:spTgt spid="140"/>
                                        </p:tgtEl>
                                        <p:attrNameLst>
                                          <p:attrName>style.visibility</p:attrName>
                                        </p:attrNameLst>
                                      </p:cBhvr>
                                      <p:to>
                                        <p:strVal val="visible"/>
                                      </p:to>
                                    </p:set>
                                    <p:animEffect transition="in" filter="barn(inVertical)">
                                      <p:cBhvr>
                                        <p:cTn id="48" dur="500"/>
                                        <p:tgtEl>
                                          <p:spTgt spid="140"/>
                                        </p:tgtEl>
                                      </p:cBhvr>
                                    </p:animEffect>
                                  </p:childTnLst>
                                </p:cTn>
                              </p:par>
                            </p:childTnLst>
                          </p:cTn>
                        </p:par>
                        <p:par>
                          <p:cTn id="49" fill="hold">
                            <p:stCondLst>
                              <p:cond delay="4500"/>
                            </p:stCondLst>
                            <p:childTnLst>
                              <p:par>
                                <p:cTn id="50" presetID="2" presetClass="entr" presetSubtype="4" fill="hold" grpId="0" nodeType="afterEffect">
                                  <p:stCondLst>
                                    <p:cond delay="0"/>
                                  </p:stCondLst>
                                  <p:childTnLst>
                                    <p:set>
                                      <p:cBhvr>
                                        <p:cTn id="51" dur="1" fill="hold">
                                          <p:stCondLst>
                                            <p:cond delay="0"/>
                                          </p:stCondLst>
                                        </p:cTn>
                                        <p:tgtEl>
                                          <p:spTgt spid="166"/>
                                        </p:tgtEl>
                                        <p:attrNameLst>
                                          <p:attrName>style.visibility</p:attrName>
                                        </p:attrNameLst>
                                      </p:cBhvr>
                                      <p:to>
                                        <p:strVal val="visible"/>
                                      </p:to>
                                    </p:set>
                                    <p:anim calcmode="lin" valueType="num">
                                      <p:cBhvr additive="base">
                                        <p:cTn id="52" dur="500" fill="hold"/>
                                        <p:tgtEl>
                                          <p:spTgt spid="166"/>
                                        </p:tgtEl>
                                        <p:attrNameLst>
                                          <p:attrName>ppt_x</p:attrName>
                                        </p:attrNameLst>
                                      </p:cBhvr>
                                      <p:tavLst>
                                        <p:tav tm="0">
                                          <p:val>
                                            <p:strVal val="#ppt_x"/>
                                          </p:val>
                                        </p:tav>
                                        <p:tav tm="100000">
                                          <p:val>
                                            <p:strVal val="#ppt_x"/>
                                          </p:val>
                                        </p:tav>
                                      </p:tavLst>
                                    </p:anim>
                                    <p:anim calcmode="lin" valueType="num">
                                      <p:cBhvr additive="base">
                                        <p:cTn id="53" dur="500" fill="hold"/>
                                        <p:tgtEl>
                                          <p:spTgt spid="166"/>
                                        </p:tgtEl>
                                        <p:attrNameLst>
                                          <p:attrName>ppt_y</p:attrName>
                                        </p:attrNameLst>
                                      </p:cBhvr>
                                      <p:tavLst>
                                        <p:tav tm="0">
                                          <p:val>
                                            <p:strVal val="1+#ppt_h/2"/>
                                          </p:val>
                                        </p:tav>
                                        <p:tav tm="100000">
                                          <p:val>
                                            <p:strVal val="#ppt_y"/>
                                          </p:val>
                                        </p:tav>
                                      </p:tavLst>
                                    </p:anim>
                                  </p:childTnLst>
                                </p:cTn>
                              </p:par>
                            </p:childTnLst>
                          </p:cTn>
                        </p:par>
                        <p:par>
                          <p:cTn id="54" fill="hold">
                            <p:stCondLst>
                              <p:cond delay="5000"/>
                            </p:stCondLst>
                            <p:childTnLst>
                              <p:par>
                                <p:cTn id="55" presetID="22" presetClass="entr" presetSubtype="4" fill="hold" grpId="0" nodeType="afterEffect">
                                  <p:stCondLst>
                                    <p:cond delay="0"/>
                                  </p:stCondLst>
                                  <p:childTnLst>
                                    <p:set>
                                      <p:cBhvr>
                                        <p:cTn id="56" dur="1" fill="hold">
                                          <p:stCondLst>
                                            <p:cond delay="0"/>
                                          </p:stCondLst>
                                        </p:cTn>
                                        <p:tgtEl>
                                          <p:spTgt spid="3094"/>
                                        </p:tgtEl>
                                        <p:attrNameLst>
                                          <p:attrName>style.visibility</p:attrName>
                                        </p:attrNameLst>
                                      </p:cBhvr>
                                      <p:to>
                                        <p:strVal val="visible"/>
                                      </p:to>
                                    </p:set>
                                    <p:animEffect transition="in" filter="wipe(down)">
                                      <p:cBhvr>
                                        <p:cTn id="57" dur="500"/>
                                        <p:tgtEl>
                                          <p:spTgt spid="3094"/>
                                        </p:tgtEl>
                                      </p:cBhvr>
                                    </p:animEffect>
                                  </p:childTnLst>
                                </p:cTn>
                              </p:par>
                            </p:childTnLst>
                          </p:cTn>
                        </p:par>
                        <p:par>
                          <p:cTn id="58" fill="hold">
                            <p:stCondLst>
                              <p:cond delay="5500"/>
                            </p:stCondLst>
                            <p:childTnLst>
                              <p:par>
                                <p:cTn id="59" presetID="22" presetClass="entr" presetSubtype="4" fill="hold" nodeType="afterEffect">
                                  <p:stCondLst>
                                    <p:cond delay="0"/>
                                  </p:stCondLst>
                                  <p:childTnLst>
                                    <p:set>
                                      <p:cBhvr>
                                        <p:cTn id="60" dur="1" fill="hold">
                                          <p:stCondLst>
                                            <p:cond delay="0"/>
                                          </p:stCondLst>
                                        </p:cTn>
                                        <p:tgtEl>
                                          <p:spTgt spid="4"/>
                                        </p:tgtEl>
                                        <p:attrNameLst>
                                          <p:attrName>style.visibility</p:attrName>
                                        </p:attrNameLst>
                                      </p:cBhvr>
                                      <p:to>
                                        <p:strVal val="visible"/>
                                      </p:to>
                                    </p:set>
                                    <p:animEffect transition="in" filter="wipe(down)">
                                      <p:cBhvr>
                                        <p:cTn id="61" dur="500"/>
                                        <p:tgtEl>
                                          <p:spTgt spid="4"/>
                                        </p:tgtEl>
                                      </p:cBhvr>
                                    </p:animEffect>
                                  </p:childTnLst>
                                </p:cTn>
                              </p:par>
                            </p:childTnLst>
                          </p:cTn>
                        </p:par>
                        <p:par>
                          <p:cTn id="62" fill="hold">
                            <p:stCondLst>
                              <p:cond delay="6000"/>
                            </p:stCondLst>
                            <p:childTnLst>
                              <p:par>
                                <p:cTn id="63" presetID="22" presetClass="entr" presetSubtype="8" fill="hold" nodeType="afterEffect">
                                  <p:stCondLst>
                                    <p:cond delay="0"/>
                                  </p:stCondLst>
                                  <p:childTnLst>
                                    <p:set>
                                      <p:cBhvr>
                                        <p:cTn id="64" dur="1" fill="hold">
                                          <p:stCondLst>
                                            <p:cond delay="0"/>
                                          </p:stCondLst>
                                        </p:cTn>
                                        <p:tgtEl>
                                          <p:spTgt spid="143"/>
                                        </p:tgtEl>
                                        <p:attrNameLst>
                                          <p:attrName>style.visibility</p:attrName>
                                        </p:attrNameLst>
                                      </p:cBhvr>
                                      <p:to>
                                        <p:strVal val="visible"/>
                                      </p:to>
                                    </p:set>
                                    <p:animEffect transition="in" filter="wipe(left)">
                                      <p:cBhvr>
                                        <p:cTn id="65" dur="500"/>
                                        <p:tgtEl>
                                          <p:spTgt spid="143"/>
                                        </p:tgtEl>
                                      </p:cBhvr>
                                    </p:animEffect>
                                  </p:childTnLst>
                                </p:cTn>
                              </p:par>
                            </p:childTnLst>
                          </p:cTn>
                        </p:par>
                        <p:par>
                          <p:cTn id="66" fill="hold">
                            <p:stCondLst>
                              <p:cond delay="6500"/>
                            </p:stCondLst>
                            <p:childTnLst>
                              <p:par>
                                <p:cTn id="67" presetID="16" presetClass="entr" presetSubtype="21" fill="hold" grpId="0" nodeType="afterEffect">
                                  <p:stCondLst>
                                    <p:cond delay="0"/>
                                  </p:stCondLst>
                                  <p:childTnLst>
                                    <p:set>
                                      <p:cBhvr>
                                        <p:cTn id="68" dur="1" fill="hold">
                                          <p:stCondLst>
                                            <p:cond delay="0"/>
                                          </p:stCondLst>
                                        </p:cTn>
                                        <p:tgtEl>
                                          <p:spTgt spid="152"/>
                                        </p:tgtEl>
                                        <p:attrNameLst>
                                          <p:attrName>style.visibility</p:attrName>
                                        </p:attrNameLst>
                                      </p:cBhvr>
                                      <p:to>
                                        <p:strVal val="visible"/>
                                      </p:to>
                                    </p:set>
                                    <p:animEffect transition="in" filter="barn(inVertical)">
                                      <p:cBhvr>
                                        <p:cTn id="69" dur="500"/>
                                        <p:tgtEl>
                                          <p:spTgt spid="152"/>
                                        </p:tgtEl>
                                      </p:cBhvr>
                                    </p:animEffect>
                                  </p:childTnLst>
                                </p:cTn>
                              </p:par>
                            </p:childTnLst>
                          </p:cTn>
                        </p:par>
                        <p:par>
                          <p:cTn id="70" fill="hold">
                            <p:stCondLst>
                              <p:cond delay="7000"/>
                            </p:stCondLst>
                            <p:childTnLst>
                              <p:par>
                                <p:cTn id="71" presetID="2" presetClass="entr" presetSubtype="4" fill="hold" grpId="0" nodeType="afterEffect">
                                  <p:stCondLst>
                                    <p:cond delay="0"/>
                                  </p:stCondLst>
                                  <p:childTnLst>
                                    <p:set>
                                      <p:cBhvr>
                                        <p:cTn id="72" dur="1" fill="hold">
                                          <p:stCondLst>
                                            <p:cond delay="0"/>
                                          </p:stCondLst>
                                        </p:cTn>
                                        <p:tgtEl>
                                          <p:spTgt spid="167"/>
                                        </p:tgtEl>
                                        <p:attrNameLst>
                                          <p:attrName>style.visibility</p:attrName>
                                        </p:attrNameLst>
                                      </p:cBhvr>
                                      <p:to>
                                        <p:strVal val="visible"/>
                                      </p:to>
                                    </p:set>
                                    <p:anim calcmode="lin" valueType="num">
                                      <p:cBhvr additive="base">
                                        <p:cTn id="73" dur="500" fill="hold"/>
                                        <p:tgtEl>
                                          <p:spTgt spid="167"/>
                                        </p:tgtEl>
                                        <p:attrNameLst>
                                          <p:attrName>ppt_x</p:attrName>
                                        </p:attrNameLst>
                                      </p:cBhvr>
                                      <p:tavLst>
                                        <p:tav tm="0">
                                          <p:val>
                                            <p:strVal val="#ppt_x"/>
                                          </p:val>
                                        </p:tav>
                                        <p:tav tm="100000">
                                          <p:val>
                                            <p:strVal val="#ppt_x"/>
                                          </p:val>
                                        </p:tav>
                                      </p:tavLst>
                                    </p:anim>
                                    <p:anim calcmode="lin" valueType="num">
                                      <p:cBhvr additive="base">
                                        <p:cTn id="74" dur="500" fill="hold"/>
                                        <p:tgtEl>
                                          <p:spTgt spid="167"/>
                                        </p:tgtEl>
                                        <p:attrNameLst>
                                          <p:attrName>ppt_y</p:attrName>
                                        </p:attrNameLst>
                                      </p:cBhvr>
                                      <p:tavLst>
                                        <p:tav tm="0">
                                          <p:val>
                                            <p:strVal val="1+#ppt_h/2"/>
                                          </p:val>
                                        </p:tav>
                                        <p:tav tm="100000">
                                          <p:val>
                                            <p:strVal val="#ppt_y"/>
                                          </p:val>
                                        </p:tav>
                                      </p:tavLst>
                                    </p:anim>
                                  </p:childTnLst>
                                </p:cTn>
                              </p:par>
                            </p:childTnLst>
                          </p:cTn>
                        </p:par>
                        <p:par>
                          <p:cTn id="75" fill="hold">
                            <p:stCondLst>
                              <p:cond delay="7500"/>
                            </p:stCondLst>
                            <p:childTnLst>
                              <p:par>
                                <p:cTn id="76" presetID="22" presetClass="entr" presetSubtype="4" fill="hold" grpId="0" nodeType="afterEffect">
                                  <p:stCondLst>
                                    <p:cond delay="0"/>
                                  </p:stCondLst>
                                  <p:childTnLst>
                                    <p:set>
                                      <p:cBhvr>
                                        <p:cTn id="77" dur="1" fill="hold">
                                          <p:stCondLst>
                                            <p:cond delay="0"/>
                                          </p:stCondLst>
                                        </p:cTn>
                                        <p:tgtEl>
                                          <p:spTgt spid="3104"/>
                                        </p:tgtEl>
                                        <p:attrNameLst>
                                          <p:attrName>style.visibility</p:attrName>
                                        </p:attrNameLst>
                                      </p:cBhvr>
                                      <p:to>
                                        <p:strVal val="visible"/>
                                      </p:to>
                                    </p:set>
                                    <p:animEffect transition="in" filter="wipe(down)">
                                      <p:cBhvr>
                                        <p:cTn id="78" dur="500"/>
                                        <p:tgtEl>
                                          <p:spTgt spid="3104"/>
                                        </p:tgtEl>
                                      </p:cBhvr>
                                    </p:animEffect>
                                  </p:childTnLst>
                                </p:cTn>
                              </p:par>
                            </p:childTnLst>
                          </p:cTn>
                        </p:par>
                        <p:par>
                          <p:cTn id="79" fill="hold">
                            <p:stCondLst>
                              <p:cond delay="8000"/>
                            </p:stCondLst>
                            <p:childTnLst>
                              <p:par>
                                <p:cTn id="80" presetID="22" presetClass="entr" presetSubtype="4" fill="hold" nodeType="afterEffect">
                                  <p:stCondLst>
                                    <p:cond delay="0"/>
                                  </p:stCondLst>
                                  <p:childTnLst>
                                    <p:set>
                                      <p:cBhvr>
                                        <p:cTn id="81" dur="1" fill="hold">
                                          <p:stCondLst>
                                            <p:cond delay="0"/>
                                          </p:stCondLst>
                                        </p:cTn>
                                        <p:tgtEl>
                                          <p:spTgt spid="12"/>
                                        </p:tgtEl>
                                        <p:attrNameLst>
                                          <p:attrName>style.visibility</p:attrName>
                                        </p:attrNameLst>
                                      </p:cBhvr>
                                      <p:to>
                                        <p:strVal val="visible"/>
                                      </p:to>
                                    </p:set>
                                    <p:animEffect transition="in" filter="wipe(down)">
                                      <p:cBhvr>
                                        <p:cTn id="82" dur="500"/>
                                        <p:tgtEl>
                                          <p:spTgt spid="12"/>
                                        </p:tgtEl>
                                      </p:cBhvr>
                                    </p:animEffect>
                                  </p:childTnLst>
                                </p:cTn>
                              </p:par>
                            </p:childTnLst>
                          </p:cTn>
                        </p:par>
                        <p:par>
                          <p:cTn id="83" fill="hold">
                            <p:stCondLst>
                              <p:cond delay="8500"/>
                            </p:stCondLst>
                            <p:childTnLst>
                              <p:par>
                                <p:cTn id="84" presetID="22" presetClass="entr" presetSubtype="8" fill="hold" nodeType="afterEffect">
                                  <p:stCondLst>
                                    <p:cond delay="0"/>
                                  </p:stCondLst>
                                  <p:childTnLst>
                                    <p:set>
                                      <p:cBhvr>
                                        <p:cTn id="85" dur="1" fill="hold">
                                          <p:stCondLst>
                                            <p:cond delay="0"/>
                                          </p:stCondLst>
                                        </p:cTn>
                                        <p:tgtEl>
                                          <p:spTgt spid="155"/>
                                        </p:tgtEl>
                                        <p:attrNameLst>
                                          <p:attrName>style.visibility</p:attrName>
                                        </p:attrNameLst>
                                      </p:cBhvr>
                                      <p:to>
                                        <p:strVal val="visible"/>
                                      </p:to>
                                    </p:set>
                                    <p:animEffect transition="in" filter="wipe(left)">
                                      <p:cBhvr>
                                        <p:cTn id="86" dur="500"/>
                                        <p:tgtEl>
                                          <p:spTgt spid="155"/>
                                        </p:tgtEl>
                                      </p:cBhvr>
                                    </p:animEffect>
                                  </p:childTnLst>
                                </p:cTn>
                              </p:par>
                            </p:childTnLst>
                          </p:cTn>
                        </p:par>
                        <p:par>
                          <p:cTn id="87" fill="hold">
                            <p:stCondLst>
                              <p:cond delay="9000"/>
                            </p:stCondLst>
                            <p:childTnLst>
                              <p:par>
                                <p:cTn id="88" presetID="16" presetClass="entr" presetSubtype="21" fill="hold" grpId="0" nodeType="afterEffect">
                                  <p:stCondLst>
                                    <p:cond delay="0"/>
                                  </p:stCondLst>
                                  <p:childTnLst>
                                    <p:set>
                                      <p:cBhvr>
                                        <p:cTn id="89" dur="1" fill="hold">
                                          <p:stCondLst>
                                            <p:cond delay="0"/>
                                          </p:stCondLst>
                                        </p:cTn>
                                        <p:tgtEl>
                                          <p:spTgt spid="164"/>
                                        </p:tgtEl>
                                        <p:attrNameLst>
                                          <p:attrName>style.visibility</p:attrName>
                                        </p:attrNameLst>
                                      </p:cBhvr>
                                      <p:to>
                                        <p:strVal val="visible"/>
                                      </p:to>
                                    </p:set>
                                    <p:animEffect transition="in" filter="barn(inVertical)">
                                      <p:cBhvr>
                                        <p:cTn id="90" dur="500"/>
                                        <p:tgtEl>
                                          <p:spTgt spid="164"/>
                                        </p:tgtEl>
                                      </p:cBhvr>
                                    </p:animEffect>
                                  </p:childTnLst>
                                </p:cTn>
                              </p:par>
                            </p:childTnLst>
                          </p:cTn>
                        </p:par>
                        <p:par>
                          <p:cTn id="91" fill="hold">
                            <p:stCondLst>
                              <p:cond delay="9500"/>
                            </p:stCondLst>
                            <p:childTnLst>
                              <p:par>
                                <p:cTn id="92" presetID="2" presetClass="entr" presetSubtype="4" fill="hold" grpId="0" nodeType="afterEffect">
                                  <p:stCondLst>
                                    <p:cond delay="0"/>
                                  </p:stCondLst>
                                  <p:childTnLst>
                                    <p:set>
                                      <p:cBhvr>
                                        <p:cTn id="93" dur="1" fill="hold">
                                          <p:stCondLst>
                                            <p:cond delay="0"/>
                                          </p:stCondLst>
                                        </p:cTn>
                                        <p:tgtEl>
                                          <p:spTgt spid="168"/>
                                        </p:tgtEl>
                                        <p:attrNameLst>
                                          <p:attrName>style.visibility</p:attrName>
                                        </p:attrNameLst>
                                      </p:cBhvr>
                                      <p:to>
                                        <p:strVal val="visible"/>
                                      </p:to>
                                    </p:set>
                                    <p:anim calcmode="lin" valueType="num">
                                      <p:cBhvr additive="base">
                                        <p:cTn id="94" dur="500" fill="hold"/>
                                        <p:tgtEl>
                                          <p:spTgt spid="168"/>
                                        </p:tgtEl>
                                        <p:attrNameLst>
                                          <p:attrName>ppt_x</p:attrName>
                                        </p:attrNameLst>
                                      </p:cBhvr>
                                      <p:tavLst>
                                        <p:tav tm="0">
                                          <p:val>
                                            <p:strVal val="#ppt_x"/>
                                          </p:val>
                                        </p:tav>
                                        <p:tav tm="100000">
                                          <p:val>
                                            <p:strVal val="#ppt_x"/>
                                          </p:val>
                                        </p:tav>
                                      </p:tavLst>
                                    </p:anim>
                                    <p:anim calcmode="lin" valueType="num">
                                      <p:cBhvr additive="base">
                                        <p:cTn id="95" dur="500" fill="hold"/>
                                        <p:tgtEl>
                                          <p:spTgt spid="1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P spid="88" grpId="0"/>
      <p:bldP spid="3084" grpId="0" animBg="1"/>
      <p:bldP spid="140" grpId="0"/>
      <p:bldP spid="3094" grpId="0" animBg="1"/>
      <p:bldP spid="152" grpId="0"/>
      <p:bldP spid="3104" grpId="0" animBg="1"/>
      <p:bldP spid="164" grpId="0"/>
      <p:bldP spid="165" grpId="0"/>
      <p:bldP spid="166" grpId="0"/>
      <p:bldP spid="167" grpId="0"/>
      <p:bldP spid="168" grpId="0"/>
      <p:bldP spid="31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直接连接符 17"/>
          <p:cNvCxnSpPr/>
          <p:nvPr/>
        </p:nvCxnSpPr>
        <p:spPr>
          <a:xfrm>
            <a:off x="4090989" y="2000250"/>
            <a:ext cx="890587" cy="0"/>
          </a:xfrm>
          <a:prstGeom prst="line">
            <a:avLst/>
          </a:prstGeom>
          <a:noFill/>
          <a:ln w="19050" cap="flat" cmpd="sng" algn="ctr">
            <a:solidFill>
              <a:schemeClr val="accent1">
                <a:lumMod val="75000"/>
              </a:schemeClr>
            </a:solidFill>
            <a:prstDash val="sysDash"/>
            <a:headEnd type="oval" w="med" len="med"/>
            <a:tailEnd type="oval" w="med" len="med"/>
          </a:ln>
          <a:effectLst/>
        </p:spPr>
      </p:cxnSp>
      <p:cxnSp>
        <p:nvCxnSpPr>
          <p:cNvPr id="19" name="直接连接符 18"/>
          <p:cNvCxnSpPr/>
          <p:nvPr/>
        </p:nvCxnSpPr>
        <p:spPr>
          <a:xfrm flipV="1">
            <a:off x="4351338" y="2722960"/>
            <a:ext cx="831850" cy="9525"/>
          </a:xfrm>
          <a:prstGeom prst="line">
            <a:avLst/>
          </a:prstGeom>
          <a:noFill/>
          <a:ln w="19050" cap="flat" cmpd="sng" algn="ctr">
            <a:solidFill>
              <a:schemeClr val="accent1">
                <a:lumMod val="75000"/>
              </a:schemeClr>
            </a:solidFill>
            <a:prstDash val="sysDash"/>
            <a:headEnd type="oval" w="med" len="med"/>
            <a:tailEnd type="oval" w="med" len="med"/>
          </a:ln>
          <a:effectLst/>
        </p:spPr>
      </p:cxnSp>
      <p:cxnSp>
        <p:nvCxnSpPr>
          <p:cNvPr id="20" name="直接连接符 19"/>
          <p:cNvCxnSpPr/>
          <p:nvPr/>
        </p:nvCxnSpPr>
        <p:spPr>
          <a:xfrm>
            <a:off x="3794126" y="3393281"/>
            <a:ext cx="809625" cy="1191"/>
          </a:xfrm>
          <a:prstGeom prst="line">
            <a:avLst/>
          </a:prstGeom>
          <a:noFill/>
          <a:ln w="19050" cap="flat" cmpd="sng" algn="ctr">
            <a:solidFill>
              <a:schemeClr val="accent1">
                <a:lumMod val="75000"/>
              </a:schemeClr>
            </a:solidFill>
            <a:prstDash val="sysDash"/>
            <a:headEnd type="oval" w="med" len="med"/>
            <a:tailEnd type="oval" w="med" len="med"/>
          </a:ln>
          <a:effectLst/>
        </p:spPr>
      </p:cxnSp>
      <p:cxnSp>
        <p:nvCxnSpPr>
          <p:cNvPr id="21" name="直接连接符 20"/>
          <p:cNvCxnSpPr/>
          <p:nvPr/>
        </p:nvCxnSpPr>
        <p:spPr>
          <a:xfrm>
            <a:off x="3460750" y="3973117"/>
            <a:ext cx="808038" cy="1190"/>
          </a:xfrm>
          <a:prstGeom prst="line">
            <a:avLst/>
          </a:prstGeom>
          <a:noFill/>
          <a:ln w="19050" cap="flat" cmpd="sng" algn="ctr">
            <a:solidFill>
              <a:schemeClr val="accent1">
                <a:lumMod val="75000"/>
              </a:schemeClr>
            </a:solidFill>
            <a:prstDash val="sysDash"/>
            <a:headEnd type="oval" w="med" len="med"/>
            <a:tailEnd type="oval" w="med" len="med"/>
          </a:ln>
          <a:effectLst/>
        </p:spPr>
      </p:cxnSp>
      <p:grpSp>
        <p:nvGrpSpPr>
          <p:cNvPr id="14" name="组合 13"/>
          <p:cNvGrpSpPr/>
          <p:nvPr/>
        </p:nvGrpSpPr>
        <p:grpSpPr>
          <a:xfrm>
            <a:off x="2179787" y="3709987"/>
            <a:ext cx="808037" cy="1433513"/>
            <a:chOff x="2278064" y="3709987"/>
            <a:chExt cx="808037" cy="1433513"/>
          </a:xfrm>
        </p:grpSpPr>
        <p:sp>
          <p:nvSpPr>
            <p:cNvPr id="3" name="Oval 65"/>
            <p:cNvSpPr>
              <a:spLocks noChangeArrowheads="1"/>
            </p:cNvSpPr>
            <p:nvPr/>
          </p:nvSpPr>
          <p:spPr bwMode="auto">
            <a:xfrm rot="16200000">
              <a:off x="2346326" y="4403725"/>
              <a:ext cx="1433513" cy="46037"/>
            </a:xfrm>
            <a:prstGeom prst="ellipse">
              <a:avLst/>
            </a:prstGeom>
            <a:gradFill rotWithShape="1">
              <a:gsLst>
                <a:gs pos="0">
                  <a:schemeClr val="tx1">
                    <a:lumMod val="65000"/>
                    <a:lumOff val="35000"/>
                  </a:schemeClr>
                </a:gs>
                <a:gs pos="100000">
                  <a:schemeClr val="bg1">
                    <a:lumMod val="95000"/>
                    <a:alpha val="0"/>
                  </a:schemeClr>
                </a:gs>
              </a:gsLst>
              <a:path path="shape">
                <a:fillToRect l="50000" t="50000" r="50000" b="50000"/>
              </a:path>
            </a:gradFill>
            <a:ln w="9525">
              <a:noFill/>
              <a:rou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0" cap="none" spc="0" normalizeH="0" baseline="0" noProof="0">
                <a:ln>
                  <a:noFill/>
                </a:ln>
                <a:solidFill>
                  <a:sysClr val="windowText" lastClr="000000"/>
                </a:solidFill>
                <a:effectLst/>
                <a:uLnTx/>
                <a:uFillTx/>
                <a:latin typeface="Arial" panose="020B0604020202020204"/>
                <a:ea typeface="宋体" panose="02010600030101010101" pitchFamily="2" charset="-122"/>
                <a:cs typeface="+mn-cs"/>
              </a:endParaRPr>
            </a:p>
          </p:txBody>
        </p:sp>
        <p:sp>
          <p:nvSpPr>
            <p:cNvPr id="5" name="矩形 1"/>
            <p:cNvSpPr/>
            <p:nvPr/>
          </p:nvSpPr>
          <p:spPr>
            <a:xfrm flipV="1">
              <a:off x="2278064" y="4121944"/>
              <a:ext cx="784225" cy="425054"/>
            </a:xfrm>
            <a:custGeom>
              <a:avLst/>
              <a:gdLst>
                <a:gd name="connsiteX0" fmla="*/ 0 w 2160240"/>
                <a:gd name="connsiteY0" fmla="*/ 0 h 1062681"/>
                <a:gd name="connsiteX1" fmla="*/ 2160240 w 2160240"/>
                <a:gd name="connsiteY1" fmla="*/ 0 h 1062681"/>
                <a:gd name="connsiteX2" fmla="*/ 2160240 w 2160240"/>
                <a:gd name="connsiteY2" fmla="*/ 1062681 h 1062681"/>
                <a:gd name="connsiteX3" fmla="*/ 0 w 2160240"/>
                <a:gd name="connsiteY3" fmla="*/ 1062681 h 1062681"/>
                <a:gd name="connsiteX4" fmla="*/ 0 w 2160240"/>
                <a:gd name="connsiteY4" fmla="*/ 0 h 1062681"/>
                <a:gd name="connsiteX0-1" fmla="*/ 0 w 2160240"/>
                <a:gd name="connsiteY0-2" fmla="*/ 1062681 h 1062681"/>
                <a:gd name="connsiteX1-3" fmla="*/ 2160240 w 2160240"/>
                <a:gd name="connsiteY1-4" fmla="*/ 0 h 1062681"/>
                <a:gd name="connsiteX2-5" fmla="*/ 2160240 w 2160240"/>
                <a:gd name="connsiteY2-6" fmla="*/ 1062681 h 1062681"/>
                <a:gd name="connsiteX3-7" fmla="*/ 0 w 2160240"/>
                <a:gd name="connsiteY3-8" fmla="*/ 1062681 h 1062681"/>
              </a:gdLst>
              <a:ahLst/>
              <a:cxnLst>
                <a:cxn ang="0">
                  <a:pos x="connsiteX0-1" y="connsiteY0-2"/>
                </a:cxn>
                <a:cxn ang="0">
                  <a:pos x="connsiteX1-3" y="connsiteY1-4"/>
                </a:cxn>
                <a:cxn ang="0">
                  <a:pos x="connsiteX2-5" y="connsiteY2-6"/>
                </a:cxn>
                <a:cxn ang="0">
                  <a:pos x="connsiteX3-7" y="connsiteY3-8"/>
                </a:cxn>
              </a:cxnLst>
              <a:rect l="l" t="t" r="r" b="b"/>
              <a:pathLst>
                <a:path w="2160240" h="1062681">
                  <a:moveTo>
                    <a:pt x="0" y="1062681"/>
                  </a:moveTo>
                  <a:lnTo>
                    <a:pt x="2160240" y="0"/>
                  </a:lnTo>
                  <a:lnTo>
                    <a:pt x="2160240" y="1062681"/>
                  </a:lnTo>
                  <a:lnTo>
                    <a:pt x="0" y="1062681"/>
                  </a:lnTo>
                  <a:close/>
                </a:path>
              </a:pathLst>
            </a:custGeom>
            <a:gradFill flip="none" rotWithShape="1">
              <a:gsLst>
                <a:gs pos="0">
                  <a:schemeClr val="accent1">
                    <a:lumMod val="50000"/>
                  </a:schemeClr>
                </a:gs>
                <a:gs pos="100000">
                  <a:schemeClr val="accent1">
                    <a:lumMod val="75000"/>
                  </a:schemeClr>
                </a:gs>
              </a:gsLst>
              <a:lin ang="0" scaled="1"/>
              <a:tileRect/>
            </a:gra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endParaRPr>
            </a:p>
          </p:txBody>
        </p:sp>
      </p:grpSp>
      <p:grpSp>
        <p:nvGrpSpPr>
          <p:cNvPr id="2" name="组合 1"/>
          <p:cNvGrpSpPr/>
          <p:nvPr/>
        </p:nvGrpSpPr>
        <p:grpSpPr>
          <a:xfrm>
            <a:off x="1433514" y="887015"/>
            <a:ext cx="1282700" cy="1433513"/>
            <a:chOff x="1433514" y="887015"/>
            <a:chExt cx="1282700" cy="1433513"/>
          </a:xfrm>
        </p:grpSpPr>
        <p:sp>
          <p:nvSpPr>
            <p:cNvPr id="4" name="Oval 65"/>
            <p:cNvSpPr>
              <a:spLocks noChangeArrowheads="1"/>
            </p:cNvSpPr>
            <p:nvPr/>
          </p:nvSpPr>
          <p:spPr bwMode="auto">
            <a:xfrm rot="16200000">
              <a:off x="1976438" y="1580753"/>
              <a:ext cx="1433513" cy="46038"/>
            </a:xfrm>
            <a:prstGeom prst="ellipse">
              <a:avLst/>
            </a:prstGeom>
            <a:gradFill rotWithShape="1">
              <a:gsLst>
                <a:gs pos="0">
                  <a:schemeClr val="tx1">
                    <a:lumMod val="65000"/>
                    <a:lumOff val="35000"/>
                  </a:schemeClr>
                </a:gs>
                <a:gs pos="100000">
                  <a:schemeClr val="bg1">
                    <a:lumMod val="95000"/>
                    <a:alpha val="0"/>
                  </a:schemeClr>
                </a:gs>
              </a:gsLst>
              <a:path path="shape">
                <a:fillToRect l="50000" t="50000" r="50000" b="50000"/>
              </a:path>
            </a:gradFill>
            <a:ln w="9525">
              <a:noFill/>
              <a:rou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0" cap="none" spc="0" normalizeH="0" baseline="0" noProof="0">
                <a:ln>
                  <a:noFill/>
                </a:ln>
                <a:solidFill>
                  <a:sysClr val="windowText" lastClr="000000"/>
                </a:solidFill>
                <a:effectLst/>
                <a:uLnTx/>
                <a:uFillTx/>
                <a:latin typeface="Arial" panose="020B0604020202020204"/>
                <a:ea typeface="宋体" panose="02010600030101010101" pitchFamily="2" charset="-122"/>
                <a:cs typeface="+mn-cs"/>
              </a:endParaRPr>
            </a:p>
          </p:txBody>
        </p:sp>
        <p:sp>
          <p:nvSpPr>
            <p:cNvPr id="6" name="矩形 1"/>
            <p:cNvSpPr/>
            <p:nvPr/>
          </p:nvSpPr>
          <p:spPr>
            <a:xfrm>
              <a:off x="1433514" y="1273969"/>
              <a:ext cx="1254125" cy="431006"/>
            </a:xfrm>
            <a:custGeom>
              <a:avLst/>
              <a:gdLst>
                <a:gd name="connsiteX0" fmla="*/ 0 w 2160240"/>
                <a:gd name="connsiteY0" fmla="*/ 0 h 1062681"/>
                <a:gd name="connsiteX1" fmla="*/ 2160240 w 2160240"/>
                <a:gd name="connsiteY1" fmla="*/ 0 h 1062681"/>
                <a:gd name="connsiteX2" fmla="*/ 2160240 w 2160240"/>
                <a:gd name="connsiteY2" fmla="*/ 1062681 h 1062681"/>
                <a:gd name="connsiteX3" fmla="*/ 0 w 2160240"/>
                <a:gd name="connsiteY3" fmla="*/ 1062681 h 1062681"/>
                <a:gd name="connsiteX4" fmla="*/ 0 w 2160240"/>
                <a:gd name="connsiteY4" fmla="*/ 0 h 1062681"/>
                <a:gd name="connsiteX0-1" fmla="*/ 0 w 2160240"/>
                <a:gd name="connsiteY0-2" fmla="*/ 1062681 h 1062681"/>
                <a:gd name="connsiteX1-3" fmla="*/ 2160240 w 2160240"/>
                <a:gd name="connsiteY1-4" fmla="*/ 0 h 1062681"/>
                <a:gd name="connsiteX2-5" fmla="*/ 2160240 w 2160240"/>
                <a:gd name="connsiteY2-6" fmla="*/ 1062681 h 1062681"/>
                <a:gd name="connsiteX3-7" fmla="*/ 0 w 2160240"/>
                <a:gd name="connsiteY3-8" fmla="*/ 1062681 h 1062681"/>
              </a:gdLst>
              <a:ahLst/>
              <a:cxnLst>
                <a:cxn ang="0">
                  <a:pos x="connsiteX0-1" y="connsiteY0-2"/>
                </a:cxn>
                <a:cxn ang="0">
                  <a:pos x="connsiteX1-3" y="connsiteY1-4"/>
                </a:cxn>
                <a:cxn ang="0">
                  <a:pos x="connsiteX2-5" y="connsiteY2-6"/>
                </a:cxn>
                <a:cxn ang="0">
                  <a:pos x="connsiteX3-7" y="connsiteY3-8"/>
                </a:cxn>
              </a:cxnLst>
              <a:rect l="l" t="t" r="r" b="b"/>
              <a:pathLst>
                <a:path w="2160240" h="1062681">
                  <a:moveTo>
                    <a:pt x="0" y="1062681"/>
                  </a:moveTo>
                  <a:lnTo>
                    <a:pt x="2160240" y="0"/>
                  </a:lnTo>
                  <a:lnTo>
                    <a:pt x="2160240" y="1062681"/>
                  </a:lnTo>
                  <a:lnTo>
                    <a:pt x="0" y="1062681"/>
                  </a:lnTo>
                  <a:close/>
                </a:path>
              </a:pathLst>
            </a:custGeom>
            <a:gradFill flip="none" rotWithShape="1">
              <a:gsLst>
                <a:gs pos="0">
                  <a:schemeClr val="accent1">
                    <a:lumMod val="50000"/>
                  </a:schemeClr>
                </a:gs>
                <a:gs pos="100000">
                  <a:schemeClr val="accent1">
                    <a:lumMod val="75000"/>
                  </a:schemeClr>
                </a:gs>
              </a:gsLst>
              <a:lin ang="0" scaled="1"/>
              <a:tileRect/>
            </a:gra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endParaRPr>
            </a:p>
          </p:txBody>
        </p:sp>
      </p:grpSp>
      <p:sp>
        <p:nvSpPr>
          <p:cNvPr id="7" name="流程图: 决策 6"/>
          <p:cNvSpPr/>
          <p:nvPr/>
        </p:nvSpPr>
        <p:spPr>
          <a:xfrm rot="20672971">
            <a:off x="1986309" y="3566696"/>
            <a:ext cx="1758950" cy="288131"/>
          </a:xfrm>
          <a:custGeom>
            <a:avLst/>
            <a:gdLst>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1" fmla="*/ 0 w 10000"/>
              <a:gd name="connsiteY0-2" fmla="*/ 5000 h 11270"/>
              <a:gd name="connsiteX1-3" fmla="*/ 5000 w 10000"/>
              <a:gd name="connsiteY1-4" fmla="*/ 0 h 11270"/>
              <a:gd name="connsiteX2-5" fmla="*/ 10000 w 10000"/>
              <a:gd name="connsiteY2-6" fmla="*/ 5000 h 11270"/>
              <a:gd name="connsiteX3-7" fmla="*/ 5888 w 10000"/>
              <a:gd name="connsiteY3-8" fmla="*/ 11270 h 11270"/>
              <a:gd name="connsiteX4-9" fmla="*/ 0 w 10000"/>
              <a:gd name="connsiteY4-10" fmla="*/ 5000 h 11270"/>
              <a:gd name="connsiteX0-11" fmla="*/ 0 w 8919"/>
              <a:gd name="connsiteY0-12" fmla="*/ 5000 h 11270"/>
              <a:gd name="connsiteX1-13" fmla="*/ 5000 w 8919"/>
              <a:gd name="connsiteY1-14" fmla="*/ 0 h 11270"/>
              <a:gd name="connsiteX2-15" fmla="*/ 8919 w 8919"/>
              <a:gd name="connsiteY2-16" fmla="*/ 9433 h 11270"/>
              <a:gd name="connsiteX3-17" fmla="*/ 5888 w 8919"/>
              <a:gd name="connsiteY3-18" fmla="*/ 11270 h 11270"/>
              <a:gd name="connsiteX4-19" fmla="*/ 0 w 8919"/>
              <a:gd name="connsiteY4-20" fmla="*/ 5000 h 11270"/>
              <a:gd name="connsiteX0-21" fmla="*/ 0 w 10000"/>
              <a:gd name="connsiteY0-22" fmla="*/ 2256 h 7819"/>
              <a:gd name="connsiteX1-23" fmla="*/ 6375 w 10000"/>
              <a:gd name="connsiteY1-24" fmla="*/ 0 h 7819"/>
              <a:gd name="connsiteX2-25" fmla="*/ 10000 w 10000"/>
              <a:gd name="connsiteY2-26" fmla="*/ 6189 h 7819"/>
              <a:gd name="connsiteX3-27" fmla="*/ 6602 w 10000"/>
              <a:gd name="connsiteY3-28" fmla="*/ 7819 h 7819"/>
              <a:gd name="connsiteX4-29" fmla="*/ 0 w 10000"/>
              <a:gd name="connsiteY4-30" fmla="*/ 2256 h 7819"/>
              <a:gd name="connsiteX0-31" fmla="*/ 0 w 10000"/>
              <a:gd name="connsiteY0-32" fmla="*/ 451 h 7566"/>
              <a:gd name="connsiteX1-33" fmla="*/ 6157 w 10000"/>
              <a:gd name="connsiteY1-34" fmla="*/ 0 h 7566"/>
              <a:gd name="connsiteX2-35" fmla="*/ 10000 w 10000"/>
              <a:gd name="connsiteY2-36" fmla="*/ 5481 h 7566"/>
              <a:gd name="connsiteX3-37" fmla="*/ 6602 w 10000"/>
              <a:gd name="connsiteY3-38" fmla="*/ 7566 h 7566"/>
              <a:gd name="connsiteX4-39" fmla="*/ 0 w 10000"/>
              <a:gd name="connsiteY4-40" fmla="*/ 451 h 7566"/>
              <a:gd name="connsiteX0-41" fmla="*/ 0 w 10000"/>
              <a:gd name="connsiteY0-42" fmla="*/ 596 h 10675"/>
              <a:gd name="connsiteX1-43" fmla="*/ 6157 w 10000"/>
              <a:gd name="connsiteY1-44" fmla="*/ 0 h 10675"/>
              <a:gd name="connsiteX2-45" fmla="*/ 10000 w 10000"/>
              <a:gd name="connsiteY2-46" fmla="*/ 7244 h 10675"/>
              <a:gd name="connsiteX3-47" fmla="*/ 7566 w 10000"/>
              <a:gd name="connsiteY3-48" fmla="*/ 10675 h 10675"/>
              <a:gd name="connsiteX4-49" fmla="*/ 0 w 10000"/>
              <a:gd name="connsiteY4-50" fmla="*/ 596 h 10675"/>
              <a:gd name="connsiteX0-51" fmla="*/ 0 w 10601"/>
              <a:gd name="connsiteY0-52" fmla="*/ 596 h 10675"/>
              <a:gd name="connsiteX1-53" fmla="*/ 6157 w 10601"/>
              <a:gd name="connsiteY1-54" fmla="*/ 0 h 10675"/>
              <a:gd name="connsiteX2-55" fmla="*/ 10601 w 10601"/>
              <a:gd name="connsiteY2-56" fmla="*/ 9186 h 10675"/>
              <a:gd name="connsiteX3-57" fmla="*/ 7566 w 10601"/>
              <a:gd name="connsiteY3-58" fmla="*/ 10675 h 10675"/>
              <a:gd name="connsiteX4-59" fmla="*/ 0 w 10601"/>
              <a:gd name="connsiteY4-60" fmla="*/ 596 h 10675"/>
              <a:gd name="connsiteX0-61" fmla="*/ 0 w 10716"/>
              <a:gd name="connsiteY0-62" fmla="*/ 596 h 10675"/>
              <a:gd name="connsiteX1-63" fmla="*/ 6157 w 10716"/>
              <a:gd name="connsiteY1-64" fmla="*/ 0 h 10675"/>
              <a:gd name="connsiteX2-65" fmla="*/ 10716 w 10716"/>
              <a:gd name="connsiteY2-66" fmla="*/ 5887 h 10675"/>
              <a:gd name="connsiteX3-67" fmla="*/ 7566 w 10716"/>
              <a:gd name="connsiteY3-68" fmla="*/ 10675 h 10675"/>
              <a:gd name="connsiteX4-69" fmla="*/ 0 w 10716"/>
              <a:gd name="connsiteY4-70" fmla="*/ 596 h 1067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716" h="10675">
                <a:moveTo>
                  <a:pt x="0" y="596"/>
                </a:moveTo>
                <a:lnTo>
                  <a:pt x="6157" y="0"/>
                </a:lnTo>
                <a:lnTo>
                  <a:pt x="10716" y="5887"/>
                </a:lnTo>
                <a:lnTo>
                  <a:pt x="7566" y="10675"/>
                </a:lnTo>
                <a:lnTo>
                  <a:pt x="0" y="596"/>
                </a:lnTo>
                <a:close/>
              </a:path>
            </a:pathLst>
          </a:custGeom>
          <a:gradFill flip="none" rotWithShape="1">
            <a:gsLst>
              <a:gs pos="0">
                <a:schemeClr val="accent1">
                  <a:lumMod val="50000"/>
                </a:schemeClr>
              </a:gs>
              <a:gs pos="50000">
                <a:schemeClr val="accent1">
                  <a:lumMod val="50000"/>
                </a:schemeClr>
              </a:gs>
              <a:gs pos="100000">
                <a:schemeClr val="accent1">
                  <a:lumMod val="75000"/>
                </a:schemeClr>
              </a:gs>
            </a:gsLst>
            <a:lin ang="16200000" scaled="1"/>
            <a:tileRect/>
          </a:gra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8" name="流程图: 决策 6"/>
          <p:cNvSpPr/>
          <p:nvPr/>
        </p:nvSpPr>
        <p:spPr>
          <a:xfrm rot="20926064">
            <a:off x="1695097" y="2937578"/>
            <a:ext cx="2379663" cy="269081"/>
          </a:xfrm>
          <a:custGeom>
            <a:avLst/>
            <a:gdLst>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1" fmla="*/ 0 w 10000"/>
              <a:gd name="connsiteY0-2" fmla="*/ 5000 h 11270"/>
              <a:gd name="connsiteX1-3" fmla="*/ 5000 w 10000"/>
              <a:gd name="connsiteY1-4" fmla="*/ 0 h 11270"/>
              <a:gd name="connsiteX2-5" fmla="*/ 10000 w 10000"/>
              <a:gd name="connsiteY2-6" fmla="*/ 5000 h 11270"/>
              <a:gd name="connsiteX3-7" fmla="*/ 5888 w 10000"/>
              <a:gd name="connsiteY3-8" fmla="*/ 11270 h 11270"/>
              <a:gd name="connsiteX4-9" fmla="*/ 0 w 10000"/>
              <a:gd name="connsiteY4-10" fmla="*/ 5000 h 11270"/>
              <a:gd name="connsiteX0-11" fmla="*/ 0 w 8919"/>
              <a:gd name="connsiteY0-12" fmla="*/ 5000 h 11270"/>
              <a:gd name="connsiteX1-13" fmla="*/ 5000 w 8919"/>
              <a:gd name="connsiteY1-14" fmla="*/ 0 h 11270"/>
              <a:gd name="connsiteX2-15" fmla="*/ 8919 w 8919"/>
              <a:gd name="connsiteY2-16" fmla="*/ 9433 h 11270"/>
              <a:gd name="connsiteX3-17" fmla="*/ 5888 w 8919"/>
              <a:gd name="connsiteY3-18" fmla="*/ 11270 h 11270"/>
              <a:gd name="connsiteX4-19" fmla="*/ 0 w 8919"/>
              <a:gd name="connsiteY4-20" fmla="*/ 5000 h 11270"/>
              <a:gd name="connsiteX0-21" fmla="*/ 0 w 10000"/>
              <a:gd name="connsiteY0-22" fmla="*/ 2256 h 7819"/>
              <a:gd name="connsiteX1-23" fmla="*/ 6375 w 10000"/>
              <a:gd name="connsiteY1-24" fmla="*/ 0 h 7819"/>
              <a:gd name="connsiteX2-25" fmla="*/ 10000 w 10000"/>
              <a:gd name="connsiteY2-26" fmla="*/ 6189 h 7819"/>
              <a:gd name="connsiteX3-27" fmla="*/ 6602 w 10000"/>
              <a:gd name="connsiteY3-28" fmla="*/ 7819 h 7819"/>
              <a:gd name="connsiteX4-29" fmla="*/ 0 w 10000"/>
              <a:gd name="connsiteY4-30" fmla="*/ 2256 h 7819"/>
              <a:gd name="connsiteX0-31" fmla="*/ 0 w 10000"/>
              <a:gd name="connsiteY0-32" fmla="*/ 451 h 7566"/>
              <a:gd name="connsiteX1-33" fmla="*/ 6157 w 10000"/>
              <a:gd name="connsiteY1-34" fmla="*/ 0 h 7566"/>
              <a:gd name="connsiteX2-35" fmla="*/ 10000 w 10000"/>
              <a:gd name="connsiteY2-36" fmla="*/ 5481 h 7566"/>
              <a:gd name="connsiteX3-37" fmla="*/ 6602 w 10000"/>
              <a:gd name="connsiteY3-38" fmla="*/ 7566 h 7566"/>
              <a:gd name="connsiteX4-39" fmla="*/ 0 w 10000"/>
              <a:gd name="connsiteY4-40" fmla="*/ 451 h 7566"/>
              <a:gd name="connsiteX0-41" fmla="*/ 0 w 10000"/>
              <a:gd name="connsiteY0-42" fmla="*/ 596 h 10675"/>
              <a:gd name="connsiteX1-43" fmla="*/ 6157 w 10000"/>
              <a:gd name="connsiteY1-44" fmla="*/ 0 h 10675"/>
              <a:gd name="connsiteX2-45" fmla="*/ 10000 w 10000"/>
              <a:gd name="connsiteY2-46" fmla="*/ 7244 h 10675"/>
              <a:gd name="connsiteX3-47" fmla="*/ 7566 w 10000"/>
              <a:gd name="connsiteY3-48" fmla="*/ 10675 h 10675"/>
              <a:gd name="connsiteX4-49" fmla="*/ 0 w 10000"/>
              <a:gd name="connsiteY4-50" fmla="*/ 596 h 10675"/>
              <a:gd name="connsiteX0-51" fmla="*/ 0 w 10082"/>
              <a:gd name="connsiteY0-52" fmla="*/ 596 h 10675"/>
              <a:gd name="connsiteX1-53" fmla="*/ 6157 w 10082"/>
              <a:gd name="connsiteY1-54" fmla="*/ 0 h 10675"/>
              <a:gd name="connsiteX2-55" fmla="*/ 10082 w 10082"/>
              <a:gd name="connsiteY2-56" fmla="*/ 10082 h 10675"/>
              <a:gd name="connsiteX3-57" fmla="*/ 7566 w 10082"/>
              <a:gd name="connsiteY3-58" fmla="*/ 10675 h 10675"/>
              <a:gd name="connsiteX4-59" fmla="*/ 0 w 10082"/>
              <a:gd name="connsiteY4-60" fmla="*/ 596 h 10675"/>
              <a:gd name="connsiteX0-61" fmla="*/ 0 w 10082"/>
              <a:gd name="connsiteY0-62" fmla="*/ 596 h 10675"/>
              <a:gd name="connsiteX1-63" fmla="*/ 6157 w 10082"/>
              <a:gd name="connsiteY1-64" fmla="*/ 0 h 10675"/>
              <a:gd name="connsiteX2-65" fmla="*/ 10082 w 10082"/>
              <a:gd name="connsiteY2-66" fmla="*/ 8715 h 10675"/>
              <a:gd name="connsiteX3-67" fmla="*/ 7566 w 10082"/>
              <a:gd name="connsiteY3-68" fmla="*/ 10675 h 10675"/>
              <a:gd name="connsiteX4-69" fmla="*/ 0 w 10082"/>
              <a:gd name="connsiteY4-70" fmla="*/ 596 h 10675"/>
              <a:gd name="connsiteX0-71" fmla="*/ 0 w 10171"/>
              <a:gd name="connsiteY0-72" fmla="*/ 596 h 10675"/>
              <a:gd name="connsiteX1-73" fmla="*/ 6157 w 10171"/>
              <a:gd name="connsiteY1-74" fmla="*/ 0 h 10675"/>
              <a:gd name="connsiteX2-75" fmla="*/ 10171 w 10171"/>
              <a:gd name="connsiteY2-76" fmla="*/ 7190 h 10675"/>
              <a:gd name="connsiteX3-77" fmla="*/ 7566 w 10171"/>
              <a:gd name="connsiteY3-78" fmla="*/ 10675 h 10675"/>
              <a:gd name="connsiteX4-79" fmla="*/ 0 w 10171"/>
              <a:gd name="connsiteY4-80" fmla="*/ 596 h 1067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171" h="10675">
                <a:moveTo>
                  <a:pt x="0" y="596"/>
                </a:moveTo>
                <a:lnTo>
                  <a:pt x="6157" y="0"/>
                </a:lnTo>
                <a:lnTo>
                  <a:pt x="10171" y="7190"/>
                </a:lnTo>
                <a:lnTo>
                  <a:pt x="7566" y="10675"/>
                </a:lnTo>
                <a:lnTo>
                  <a:pt x="0" y="596"/>
                </a:lnTo>
                <a:close/>
              </a:path>
            </a:pathLst>
          </a:custGeom>
          <a:gradFill flip="none" rotWithShape="1">
            <a:gsLst>
              <a:gs pos="0">
                <a:schemeClr val="accent1">
                  <a:lumMod val="50000"/>
                </a:schemeClr>
              </a:gs>
              <a:gs pos="50000">
                <a:schemeClr val="accent1">
                  <a:lumMod val="50000"/>
                </a:schemeClr>
              </a:gs>
              <a:gs pos="100000">
                <a:schemeClr val="accent1">
                  <a:lumMod val="75000"/>
                </a:schemeClr>
              </a:gs>
            </a:gsLst>
            <a:lin ang="16200000" scaled="1"/>
            <a:tileRect/>
          </a:gra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9" name="流程图: 决策 6"/>
          <p:cNvSpPr/>
          <p:nvPr/>
        </p:nvSpPr>
        <p:spPr>
          <a:xfrm rot="20909760">
            <a:off x="1163061" y="2143544"/>
            <a:ext cx="2967038" cy="397669"/>
          </a:xfrm>
          <a:custGeom>
            <a:avLst/>
            <a:gdLst>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1" fmla="*/ 0 w 10000"/>
              <a:gd name="connsiteY0-2" fmla="*/ 5000 h 11270"/>
              <a:gd name="connsiteX1-3" fmla="*/ 5000 w 10000"/>
              <a:gd name="connsiteY1-4" fmla="*/ 0 h 11270"/>
              <a:gd name="connsiteX2-5" fmla="*/ 10000 w 10000"/>
              <a:gd name="connsiteY2-6" fmla="*/ 5000 h 11270"/>
              <a:gd name="connsiteX3-7" fmla="*/ 5888 w 10000"/>
              <a:gd name="connsiteY3-8" fmla="*/ 11270 h 11270"/>
              <a:gd name="connsiteX4-9" fmla="*/ 0 w 10000"/>
              <a:gd name="connsiteY4-10" fmla="*/ 5000 h 11270"/>
              <a:gd name="connsiteX0-11" fmla="*/ 0 w 8919"/>
              <a:gd name="connsiteY0-12" fmla="*/ 5000 h 11270"/>
              <a:gd name="connsiteX1-13" fmla="*/ 5000 w 8919"/>
              <a:gd name="connsiteY1-14" fmla="*/ 0 h 11270"/>
              <a:gd name="connsiteX2-15" fmla="*/ 8919 w 8919"/>
              <a:gd name="connsiteY2-16" fmla="*/ 9433 h 11270"/>
              <a:gd name="connsiteX3-17" fmla="*/ 5888 w 8919"/>
              <a:gd name="connsiteY3-18" fmla="*/ 11270 h 11270"/>
              <a:gd name="connsiteX4-19" fmla="*/ 0 w 8919"/>
              <a:gd name="connsiteY4-20" fmla="*/ 5000 h 11270"/>
              <a:gd name="connsiteX0-21" fmla="*/ 0 w 10000"/>
              <a:gd name="connsiteY0-22" fmla="*/ 2256 h 7819"/>
              <a:gd name="connsiteX1-23" fmla="*/ 6375 w 10000"/>
              <a:gd name="connsiteY1-24" fmla="*/ 0 h 7819"/>
              <a:gd name="connsiteX2-25" fmla="*/ 10000 w 10000"/>
              <a:gd name="connsiteY2-26" fmla="*/ 6189 h 7819"/>
              <a:gd name="connsiteX3-27" fmla="*/ 6602 w 10000"/>
              <a:gd name="connsiteY3-28" fmla="*/ 7819 h 7819"/>
              <a:gd name="connsiteX4-29" fmla="*/ 0 w 10000"/>
              <a:gd name="connsiteY4-30" fmla="*/ 2256 h 7819"/>
              <a:gd name="connsiteX0-31" fmla="*/ 0 w 10000"/>
              <a:gd name="connsiteY0-32" fmla="*/ 451 h 7566"/>
              <a:gd name="connsiteX1-33" fmla="*/ 6157 w 10000"/>
              <a:gd name="connsiteY1-34" fmla="*/ 0 h 7566"/>
              <a:gd name="connsiteX2-35" fmla="*/ 10000 w 10000"/>
              <a:gd name="connsiteY2-36" fmla="*/ 5481 h 7566"/>
              <a:gd name="connsiteX3-37" fmla="*/ 6602 w 10000"/>
              <a:gd name="connsiteY3-38" fmla="*/ 7566 h 7566"/>
              <a:gd name="connsiteX4-39" fmla="*/ 0 w 10000"/>
              <a:gd name="connsiteY4-40" fmla="*/ 451 h 7566"/>
              <a:gd name="connsiteX0-41" fmla="*/ 0 w 10000"/>
              <a:gd name="connsiteY0-42" fmla="*/ 596 h 10675"/>
              <a:gd name="connsiteX1-43" fmla="*/ 6157 w 10000"/>
              <a:gd name="connsiteY1-44" fmla="*/ 0 h 10675"/>
              <a:gd name="connsiteX2-45" fmla="*/ 10000 w 10000"/>
              <a:gd name="connsiteY2-46" fmla="*/ 7244 h 10675"/>
              <a:gd name="connsiteX3-47" fmla="*/ 7566 w 10000"/>
              <a:gd name="connsiteY3-48" fmla="*/ 10675 h 10675"/>
              <a:gd name="connsiteX4-49" fmla="*/ 0 w 10000"/>
              <a:gd name="connsiteY4-50" fmla="*/ 596 h 10675"/>
              <a:gd name="connsiteX0-51" fmla="*/ 0 w 10041"/>
              <a:gd name="connsiteY0-52" fmla="*/ 596 h 10981"/>
              <a:gd name="connsiteX1-53" fmla="*/ 6157 w 10041"/>
              <a:gd name="connsiteY1-54" fmla="*/ 0 h 10981"/>
              <a:gd name="connsiteX2-55" fmla="*/ 10041 w 10041"/>
              <a:gd name="connsiteY2-56" fmla="*/ 10981 h 10981"/>
              <a:gd name="connsiteX3-57" fmla="*/ 7566 w 10041"/>
              <a:gd name="connsiteY3-58" fmla="*/ 10675 h 10981"/>
              <a:gd name="connsiteX4-59" fmla="*/ 0 w 10041"/>
              <a:gd name="connsiteY4-60" fmla="*/ 596 h 10981"/>
              <a:gd name="connsiteX0-61" fmla="*/ 0 w 10312"/>
              <a:gd name="connsiteY0-62" fmla="*/ 596 h 10675"/>
              <a:gd name="connsiteX1-63" fmla="*/ 6157 w 10312"/>
              <a:gd name="connsiteY1-64" fmla="*/ 0 h 10675"/>
              <a:gd name="connsiteX2-65" fmla="*/ 10312 w 10312"/>
              <a:gd name="connsiteY2-66" fmla="*/ 6778 h 10675"/>
              <a:gd name="connsiteX3-67" fmla="*/ 7566 w 10312"/>
              <a:gd name="connsiteY3-68" fmla="*/ 10675 h 10675"/>
              <a:gd name="connsiteX4-69" fmla="*/ 0 w 10312"/>
              <a:gd name="connsiteY4-70" fmla="*/ 596 h 10675"/>
              <a:gd name="connsiteX0-71" fmla="*/ 0 w 10493"/>
              <a:gd name="connsiteY0-72" fmla="*/ 596 h 10675"/>
              <a:gd name="connsiteX1-73" fmla="*/ 6157 w 10493"/>
              <a:gd name="connsiteY1-74" fmla="*/ 0 h 10675"/>
              <a:gd name="connsiteX2-75" fmla="*/ 10493 w 10493"/>
              <a:gd name="connsiteY2-76" fmla="*/ 6978 h 10675"/>
              <a:gd name="connsiteX3-77" fmla="*/ 7566 w 10493"/>
              <a:gd name="connsiteY3-78" fmla="*/ 10675 h 10675"/>
              <a:gd name="connsiteX4-79" fmla="*/ 0 w 10493"/>
              <a:gd name="connsiteY4-80" fmla="*/ 596 h 10675"/>
              <a:gd name="connsiteX0-81" fmla="*/ 0 w 11332"/>
              <a:gd name="connsiteY0-82" fmla="*/ 0 h 11825"/>
              <a:gd name="connsiteX1-83" fmla="*/ 6996 w 11332"/>
              <a:gd name="connsiteY1-84" fmla="*/ 1150 h 11825"/>
              <a:gd name="connsiteX2-85" fmla="*/ 11332 w 11332"/>
              <a:gd name="connsiteY2-86" fmla="*/ 8128 h 11825"/>
              <a:gd name="connsiteX3-87" fmla="*/ 8405 w 11332"/>
              <a:gd name="connsiteY3-88" fmla="*/ 11825 h 11825"/>
              <a:gd name="connsiteX4-89" fmla="*/ 0 w 11332"/>
              <a:gd name="connsiteY4-90" fmla="*/ 0 h 1182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1332" h="11825">
                <a:moveTo>
                  <a:pt x="0" y="0"/>
                </a:moveTo>
                <a:lnTo>
                  <a:pt x="6996" y="1150"/>
                </a:lnTo>
                <a:lnTo>
                  <a:pt x="11332" y="8128"/>
                </a:lnTo>
                <a:lnTo>
                  <a:pt x="8405" y="11825"/>
                </a:lnTo>
                <a:lnTo>
                  <a:pt x="0" y="0"/>
                </a:lnTo>
                <a:close/>
              </a:path>
            </a:pathLst>
          </a:custGeom>
          <a:gradFill flip="none" rotWithShape="1">
            <a:gsLst>
              <a:gs pos="0">
                <a:schemeClr val="accent1">
                  <a:lumMod val="50000"/>
                </a:schemeClr>
              </a:gs>
              <a:gs pos="50000">
                <a:schemeClr val="accent1">
                  <a:lumMod val="50000"/>
                </a:schemeClr>
              </a:gs>
              <a:gs pos="100000">
                <a:schemeClr val="accent1">
                  <a:lumMod val="75000"/>
                </a:schemeClr>
              </a:gs>
            </a:gsLst>
            <a:lin ang="16200000" scaled="1"/>
            <a:tileRect/>
          </a:gra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10" name="矩形 4"/>
          <p:cNvSpPr/>
          <p:nvPr/>
        </p:nvSpPr>
        <p:spPr>
          <a:xfrm>
            <a:off x="1120775" y="2406253"/>
            <a:ext cx="3621088" cy="641747"/>
          </a:xfrm>
          <a:custGeom>
            <a:avLst/>
            <a:gdLst>
              <a:gd name="connsiteX0" fmla="*/ 0 w 1800200"/>
              <a:gd name="connsiteY0" fmla="*/ 0 h 720080"/>
              <a:gd name="connsiteX1" fmla="*/ 1800200 w 1800200"/>
              <a:gd name="connsiteY1" fmla="*/ 0 h 720080"/>
              <a:gd name="connsiteX2" fmla="*/ 1800200 w 1800200"/>
              <a:gd name="connsiteY2" fmla="*/ 720080 h 720080"/>
              <a:gd name="connsiteX3" fmla="*/ 0 w 1800200"/>
              <a:gd name="connsiteY3" fmla="*/ 720080 h 720080"/>
              <a:gd name="connsiteX4" fmla="*/ 0 w 1800200"/>
              <a:gd name="connsiteY4" fmla="*/ 0 h 720080"/>
              <a:gd name="connsiteX0-1" fmla="*/ 0 w 1999492"/>
              <a:gd name="connsiteY0-2" fmla="*/ 0 h 755250"/>
              <a:gd name="connsiteX1-3" fmla="*/ 1999492 w 1999492"/>
              <a:gd name="connsiteY1-4" fmla="*/ 35170 h 755250"/>
              <a:gd name="connsiteX2-5" fmla="*/ 1999492 w 1999492"/>
              <a:gd name="connsiteY2-6" fmla="*/ 755250 h 755250"/>
              <a:gd name="connsiteX3-7" fmla="*/ 199292 w 1999492"/>
              <a:gd name="connsiteY3-8" fmla="*/ 755250 h 755250"/>
              <a:gd name="connsiteX4-9" fmla="*/ 0 w 1999492"/>
              <a:gd name="connsiteY4-10" fmla="*/ 0 h 755250"/>
              <a:gd name="connsiteX0-11" fmla="*/ 0 w 2222231"/>
              <a:gd name="connsiteY0-12" fmla="*/ 11722 h 766972"/>
              <a:gd name="connsiteX1-13" fmla="*/ 2222231 w 2222231"/>
              <a:gd name="connsiteY1-14" fmla="*/ 0 h 766972"/>
              <a:gd name="connsiteX2-15" fmla="*/ 1999492 w 2222231"/>
              <a:gd name="connsiteY2-16" fmla="*/ 766972 h 766972"/>
              <a:gd name="connsiteX3-17" fmla="*/ 199292 w 2222231"/>
              <a:gd name="connsiteY3-18" fmla="*/ 766972 h 766972"/>
              <a:gd name="connsiteX4-19" fmla="*/ 0 w 2222231"/>
              <a:gd name="connsiteY4-20" fmla="*/ 11722 h 766972"/>
              <a:gd name="connsiteX0-21" fmla="*/ 173185 w 2395416"/>
              <a:gd name="connsiteY0-22" fmla="*/ 101170 h 856420"/>
              <a:gd name="connsiteX1-23" fmla="*/ 2395416 w 2395416"/>
              <a:gd name="connsiteY1-24" fmla="*/ 89448 h 856420"/>
              <a:gd name="connsiteX2-25" fmla="*/ 2172677 w 2395416"/>
              <a:gd name="connsiteY2-26" fmla="*/ 856420 h 856420"/>
              <a:gd name="connsiteX3-27" fmla="*/ 372477 w 2395416"/>
              <a:gd name="connsiteY3-28" fmla="*/ 856420 h 856420"/>
              <a:gd name="connsiteX4-29" fmla="*/ 173185 w 2395416"/>
              <a:gd name="connsiteY4-30" fmla="*/ 101170 h 856420"/>
              <a:gd name="connsiteX0-31" fmla="*/ 30282 w 2252513"/>
              <a:gd name="connsiteY0-32" fmla="*/ 101170 h 856420"/>
              <a:gd name="connsiteX1-33" fmla="*/ 2252513 w 2252513"/>
              <a:gd name="connsiteY1-34" fmla="*/ 89448 h 856420"/>
              <a:gd name="connsiteX2-35" fmla="*/ 2029774 w 2252513"/>
              <a:gd name="connsiteY2-36" fmla="*/ 856420 h 856420"/>
              <a:gd name="connsiteX3-37" fmla="*/ 229574 w 2252513"/>
              <a:gd name="connsiteY3-38" fmla="*/ 856420 h 856420"/>
              <a:gd name="connsiteX4-39" fmla="*/ 30282 w 2252513"/>
              <a:gd name="connsiteY4-40" fmla="*/ 101170 h 856420"/>
              <a:gd name="connsiteX0-41" fmla="*/ 321 w 2222552"/>
              <a:gd name="connsiteY0-42" fmla="*/ 101170 h 856420"/>
              <a:gd name="connsiteX1-43" fmla="*/ 2222552 w 2222552"/>
              <a:gd name="connsiteY1-44" fmla="*/ 89448 h 856420"/>
              <a:gd name="connsiteX2-45" fmla="*/ 1999813 w 2222552"/>
              <a:gd name="connsiteY2-46" fmla="*/ 856420 h 856420"/>
              <a:gd name="connsiteX3-47" fmla="*/ 199613 w 2222552"/>
              <a:gd name="connsiteY3-48" fmla="*/ 856420 h 856420"/>
              <a:gd name="connsiteX4-49" fmla="*/ 321 w 2222552"/>
              <a:gd name="connsiteY4-50" fmla="*/ 101170 h 856420"/>
              <a:gd name="connsiteX0-51" fmla="*/ 189 w 2351374"/>
              <a:gd name="connsiteY0-52" fmla="*/ 89514 h 868210"/>
              <a:gd name="connsiteX1-53" fmla="*/ 2351374 w 2351374"/>
              <a:gd name="connsiteY1-54" fmla="*/ 101238 h 868210"/>
              <a:gd name="connsiteX2-55" fmla="*/ 2128635 w 2351374"/>
              <a:gd name="connsiteY2-56" fmla="*/ 868210 h 868210"/>
              <a:gd name="connsiteX3-57" fmla="*/ 328435 w 2351374"/>
              <a:gd name="connsiteY3-58" fmla="*/ 868210 h 868210"/>
              <a:gd name="connsiteX4-59" fmla="*/ 189 w 2351374"/>
              <a:gd name="connsiteY4-60" fmla="*/ 89514 h 868210"/>
              <a:gd name="connsiteX0-61" fmla="*/ 3 w 2351188"/>
              <a:gd name="connsiteY0-62" fmla="*/ 60152 h 838848"/>
              <a:gd name="connsiteX1-63" fmla="*/ 2351188 w 2351188"/>
              <a:gd name="connsiteY1-64" fmla="*/ 71876 h 838848"/>
              <a:gd name="connsiteX2-65" fmla="*/ 2128449 w 2351188"/>
              <a:gd name="connsiteY2-66" fmla="*/ 838848 h 838848"/>
              <a:gd name="connsiteX3-67" fmla="*/ 328249 w 2351188"/>
              <a:gd name="connsiteY3-68" fmla="*/ 838848 h 838848"/>
              <a:gd name="connsiteX4-69" fmla="*/ 3 w 2351188"/>
              <a:gd name="connsiteY4-70" fmla="*/ 60152 h 838848"/>
              <a:gd name="connsiteX0-71" fmla="*/ 3 w 2351188"/>
              <a:gd name="connsiteY0-72" fmla="*/ 21866 h 800562"/>
              <a:gd name="connsiteX1-73" fmla="*/ 2351188 w 2351188"/>
              <a:gd name="connsiteY1-74" fmla="*/ 33590 h 800562"/>
              <a:gd name="connsiteX2-75" fmla="*/ 2128449 w 2351188"/>
              <a:gd name="connsiteY2-76" fmla="*/ 800562 h 800562"/>
              <a:gd name="connsiteX3-77" fmla="*/ 328249 w 2351188"/>
              <a:gd name="connsiteY3-78" fmla="*/ 800562 h 800562"/>
              <a:gd name="connsiteX4-79" fmla="*/ 3 w 2351188"/>
              <a:gd name="connsiteY4-80" fmla="*/ 21866 h 800562"/>
              <a:gd name="connsiteX0-81" fmla="*/ 3 w 2352856"/>
              <a:gd name="connsiteY0-82" fmla="*/ 116403 h 895099"/>
              <a:gd name="connsiteX1-83" fmla="*/ 2351188 w 2352856"/>
              <a:gd name="connsiteY1-84" fmla="*/ 128127 h 895099"/>
              <a:gd name="connsiteX2-85" fmla="*/ 2128449 w 2352856"/>
              <a:gd name="connsiteY2-86" fmla="*/ 895099 h 895099"/>
              <a:gd name="connsiteX3-87" fmla="*/ 328249 w 2352856"/>
              <a:gd name="connsiteY3-88" fmla="*/ 895099 h 895099"/>
              <a:gd name="connsiteX4-89" fmla="*/ 3 w 2352856"/>
              <a:gd name="connsiteY4-90" fmla="*/ 116403 h 895099"/>
              <a:gd name="connsiteX0-91" fmla="*/ 102032 w 2513720"/>
              <a:gd name="connsiteY0-92" fmla="*/ 148208 h 926904"/>
              <a:gd name="connsiteX1-93" fmla="*/ 2511832 w 2513720"/>
              <a:gd name="connsiteY1-94" fmla="*/ 148209 h 926904"/>
              <a:gd name="connsiteX2-95" fmla="*/ 2230478 w 2513720"/>
              <a:gd name="connsiteY2-96" fmla="*/ 926904 h 926904"/>
              <a:gd name="connsiteX3-97" fmla="*/ 430278 w 2513720"/>
              <a:gd name="connsiteY3-98" fmla="*/ 926904 h 926904"/>
              <a:gd name="connsiteX4-99" fmla="*/ 102032 w 2513720"/>
              <a:gd name="connsiteY4-100" fmla="*/ 148208 h 926904"/>
              <a:gd name="connsiteX0-101" fmla="*/ 102032 w 2513123"/>
              <a:gd name="connsiteY0-102" fmla="*/ 57184 h 835880"/>
              <a:gd name="connsiteX1-103" fmla="*/ 2511832 w 2513123"/>
              <a:gd name="connsiteY1-104" fmla="*/ 57185 h 835880"/>
              <a:gd name="connsiteX2-105" fmla="*/ 2230478 w 2513123"/>
              <a:gd name="connsiteY2-106" fmla="*/ 835880 h 835880"/>
              <a:gd name="connsiteX3-107" fmla="*/ 430278 w 2513123"/>
              <a:gd name="connsiteY3-108" fmla="*/ 835880 h 835880"/>
              <a:gd name="connsiteX4-109" fmla="*/ 102032 w 2513123"/>
              <a:gd name="connsiteY4-110" fmla="*/ 57184 h 835880"/>
              <a:gd name="connsiteX0-111" fmla="*/ 7862 w 2418953"/>
              <a:gd name="connsiteY0-112" fmla="*/ 15510 h 794206"/>
              <a:gd name="connsiteX1-113" fmla="*/ 2417662 w 2418953"/>
              <a:gd name="connsiteY1-114" fmla="*/ 15511 h 794206"/>
              <a:gd name="connsiteX2-115" fmla="*/ 2136308 w 2418953"/>
              <a:gd name="connsiteY2-116" fmla="*/ 794206 h 794206"/>
              <a:gd name="connsiteX3-117" fmla="*/ 336108 w 2418953"/>
              <a:gd name="connsiteY3-118" fmla="*/ 794206 h 794206"/>
              <a:gd name="connsiteX4-119" fmla="*/ 7862 w 2418953"/>
              <a:gd name="connsiteY4-120" fmla="*/ 15510 h 794206"/>
              <a:gd name="connsiteX0-121" fmla="*/ 8 w 2411099"/>
              <a:gd name="connsiteY0-122" fmla="*/ 10305 h 789001"/>
              <a:gd name="connsiteX1-123" fmla="*/ 2409808 w 2411099"/>
              <a:gd name="connsiteY1-124" fmla="*/ 10306 h 789001"/>
              <a:gd name="connsiteX2-125" fmla="*/ 2128454 w 2411099"/>
              <a:gd name="connsiteY2-126" fmla="*/ 789001 h 789001"/>
              <a:gd name="connsiteX3-127" fmla="*/ 328254 w 2411099"/>
              <a:gd name="connsiteY3-128" fmla="*/ 789001 h 789001"/>
              <a:gd name="connsiteX4-129" fmla="*/ 8 w 2411099"/>
              <a:gd name="connsiteY4-130" fmla="*/ 10305 h 789001"/>
              <a:gd name="connsiteX0-131" fmla="*/ 110847 w 2521938"/>
              <a:gd name="connsiteY0-132" fmla="*/ 56232 h 834928"/>
              <a:gd name="connsiteX1-133" fmla="*/ 2520647 w 2521938"/>
              <a:gd name="connsiteY1-134" fmla="*/ 56233 h 834928"/>
              <a:gd name="connsiteX2-135" fmla="*/ 2239293 w 2521938"/>
              <a:gd name="connsiteY2-136" fmla="*/ 834928 h 834928"/>
              <a:gd name="connsiteX3-137" fmla="*/ 392200 w 2521938"/>
              <a:gd name="connsiteY3-138" fmla="*/ 822083 h 834928"/>
              <a:gd name="connsiteX4-139" fmla="*/ 110847 w 2521938"/>
              <a:gd name="connsiteY4-140" fmla="*/ 56232 h 834928"/>
              <a:gd name="connsiteX0-141" fmla="*/ 3452 w 2414543"/>
              <a:gd name="connsiteY0-142" fmla="*/ 50526 h 829222"/>
              <a:gd name="connsiteX1-143" fmla="*/ 2413252 w 2414543"/>
              <a:gd name="connsiteY1-144" fmla="*/ 50527 h 829222"/>
              <a:gd name="connsiteX2-145" fmla="*/ 2131898 w 2414543"/>
              <a:gd name="connsiteY2-146" fmla="*/ 829222 h 829222"/>
              <a:gd name="connsiteX3-147" fmla="*/ 284805 w 2414543"/>
              <a:gd name="connsiteY3-148" fmla="*/ 816377 h 829222"/>
              <a:gd name="connsiteX4-149" fmla="*/ 3452 w 2414543"/>
              <a:gd name="connsiteY4-150" fmla="*/ 50526 h 829222"/>
              <a:gd name="connsiteX0-151" fmla="*/ 110847 w 2521938"/>
              <a:gd name="connsiteY0-152" fmla="*/ 65515 h 844211"/>
              <a:gd name="connsiteX1-153" fmla="*/ 2520647 w 2521938"/>
              <a:gd name="connsiteY1-154" fmla="*/ 39826 h 844211"/>
              <a:gd name="connsiteX2-155" fmla="*/ 2239293 w 2521938"/>
              <a:gd name="connsiteY2-156" fmla="*/ 844211 h 844211"/>
              <a:gd name="connsiteX3-157" fmla="*/ 392200 w 2521938"/>
              <a:gd name="connsiteY3-158" fmla="*/ 831366 h 844211"/>
              <a:gd name="connsiteX4-159" fmla="*/ 110847 w 2521938"/>
              <a:gd name="connsiteY4-160" fmla="*/ 65515 h 844211"/>
              <a:gd name="connsiteX0-161" fmla="*/ 110847 w 2522511"/>
              <a:gd name="connsiteY0-162" fmla="*/ 65515 h 844211"/>
              <a:gd name="connsiteX1-163" fmla="*/ 2520647 w 2522511"/>
              <a:gd name="connsiteY1-164" fmla="*/ 39826 h 844211"/>
              <a:gd name="connsiteX2-165" fmla="*/ 2239293 w 2522511"/>
              <a:gd name="connsiteY2-166" fmla="*/ 844211 h 844211"/>
              <a:gd name="connsiteX3-167" fmla="*/ 392200 w 2522511"/>
              <a:gd name="connsiteY3-168" fmla="*/ 831366 h 844211"/>
              <a:gd name="connsiteX4-169" fmla="*/ 110847 w 2522511"/>
              <a:gd name="connsiteY4-170" fmla="*/ 65515 h 844211"/>
              <a:gd name="connsiteX0-171" fmla="*/ 1770 w 2413434"/>
              <a:gd name="connsiteY0-172" fmla="*/ 48740 h 827436"/>
              <a:gd name="connsiteX1-173" fmla="*/ 2411570 w 2413434"/>
              <a:gd name="connsiteY1-174" fmla="*/ 23051 h 827436"/>
              <a:gd name="connsiteX2-175" fmla="*/ 2130216 w 2413434"/>
              <a:gd name="connsiteY2-176" fmla="*/ 827436 h 827436"/>
              <a:gd name="connsiteX3-177" fmla="*/ 283123 w 2413434"/>
              <a:gd name="connsiteY3-178" fmla="*/ 814591 h 827436"/>
              <a:gd name="connsiteX4-179" fmla="*/ 1770 w 2413434"/>
              <a:gd name="connsiteY4-180" fmla="*/ 48740 h 827436"/>
              <a:gd name="connsiteX0-181" fmla="*/ 590 w 2412254"/>
              <a:gd name="connsiteY0-182" fmla="*/ 25697 h 804393"/>
              <a:gd name="connsiteX1-183" fmla="*/ 2410390 w 2412254"/>
              <a:gd name="connsiteY1-184" fmla="*/ 8 h 804393"/>
              <a:gd name="connsiteX2-185" fmla="*/ 2129036 w 2412254"/>
              <a:gd name="connsiteY2-186" fmla="*/ 804393 h 804393"/>
              <a:gd name="connsiteX3-187" fmla="*/ 281943 w 2412254"/>
              <a:gd name="connsiteY3-188" fmla="*/ 791548 h 804393"/>
              <a:gd name="connsiteX4-189" fmla="*/ 590 w 2412254"/>
              <a:gd name="connsiteY4-190" fmla="*/ 25697 h 804393"/>
              <a:gd name="connsiteX0-191" fmla="*/ 590 w 2411752"/>
              <a:gd name="connsiteY0-192" fmla="*/ 25697 h 804393"/>
              <a:gd name="connsiteX1-193" fmla="*/ 2410390 w 2411752"/>
              <a:gd name="connsiteY1-194" fmla="*/ 8 h 804393"/>
              <a:gd name="connsiteX2-195" fmla="*/ 2129036 w 2411752"/>
              <a:gd name="connsiteY2-196" fmla="*/ 804393 h 804393"/>
              <a:gd name="connsiteX3-197" fmla="*/ 281943 w 2411752"/>
              <a:gd name="connsiteY3-198" fmla="*/ 791548 h 804393"/>
              <a:gd name="connsiteX4-199" fmla="*/ 590 w 2411752"/>
              <a:gd name="connsiteY4-200" fmla="*/ 25697 h 804393"/>
              <a:gd name="connsiteX0-201" fmla="*/ 20 w 2411182"/>
              <a:gd name="connsiteY0-202" fmla="*/ 25697 h 804393"/>
              <a:gd name="connsiteX1-203" fmla="*/ 2409820 w 2411182"/>
              <a:gd name="connsiteY1-204" fmla="*/ 8 h 804393"/>
              <a:gd name="connsiteX2-205" fmla="*/ 2128466 w 2411182"/>
              <a:gd name="connsiteY2-206" fmla="*/ 804393 h 804393"/>
              <a:gd name="connsiteX3-207" fmla="*/ 281373 w 2411182"/>
              <a:gd name="connsiteY3-208" fmla="*/ 791548 h 804393"/>
              <a:gd name="connsiteX4-209" fmla="*/ 20 w 2411182"/>
              <a:gd name="connsiteY4-210" fmla="*/ 25697 h 804393"/>
              <a:gd name="connsiteX0-211" fmla="*/ 20 w 2412149"/>
              <a:gd name="connsiteY0-212" fmla="*/ 25695 h 804391"/>
              <a:gd name="connsiteX1-213" fmla="*/ 2409820 w 2412149"/>
              <a:gd name="connsiteY1-214" fmla="*/ 6 h 804391"/>
              <a:gd name="connsiteX2-215" fmla="*/ 2128466 w 2412149"/>
              <a:gd name="connsiteY2-216" fmla="*/ 804391 h 804391"/>
              <a:gd name="connsiteX3-217" fmla="*/ 1229557 w 2412149"/>
              <a:gd name="connsiteY3-218" fmla="*/ 787343 h 804391"/>
              <a:gd name="connsiteX4-219" fmla="*/ 281373 w 2412149"/>
              <a:gd name="connsiteY4-220" fmla="*/ 791546 h 804391"/>
              <a:gd name="connsiteX5" fmla="*/ 20 w 2412149"/>
              <a:gd name="connsiteY5" fmla="*/ 25695 h 804391"/>
              <a:gd name="connsiteX0-221" fmla="*/ 20 w 2412149"/>
              <a:gd name="connsiteY0-222" fmla="*/ 25695 h 814182"/>
              <a:gd name="connsiteX1-223" fmla="*/ 2409820 w 2412149"/>
              <a:gd name="connsiteY1-224" fmla="*/ 6 h 814182"/>
              <a:gd name="connsiteX2-225" fmla="*/ 2128466 w 2412149"/>
              <a:gd name="connsiteY2-226" fmla="*/ 804391 h 814182"/>
              <a:gd name="connsiteX3-227" fmla="*/ 1222100 w 2412149"/>
              <a:gd name="connsiteY3-228" fmla="*/ 814182 h 814182"/>
              <a:gd name="connsiteX4-229" fmla="*/ 281373 w 2412149"/>
              <a:gd name="connsiteY4-230" fmla="*/ 791546 h 814182"/>
              <a:gd name="connsiteX5-231" fmla="*/ 20 w 2412149"/>
              <a:gd name="connsiteY5-232" fmla="*/ 25695 h 814182"/>
              <a:gd name="connsiteX0-233" fmla="*/ 20 w 2410718"/>
              <a:gd name="connsiteY0-234" fmla="*/ 25694 h 814181"/>
              <a:gd name="connsiteX1-235" fmla="*/ 2409820 w 2410718"/>
              <a:gd name="connsiteY1-236" fmla="*/ 5 h 814181"/>
              <a:gd name="connsiteX2-237" fmla="*/ 2128466 w 2410718"/>
              <a:gd name="connsiteY2-238" fmla="*/ 804390 h 814181"/>
              <a:gd name="connsiteX3-239" fmla="*/ 1222100 w 2410718"/>
              <a:gd name="connsiteY3-240" fmla="*/ 814181 h 814181"/>
              <a:gd name="connsiteX4-241" fmla="*/ 281373 w 2410718"/>
              <a:gd name="connsiteY4-242" fmla="*/ 791545 h 814181"/>
              <a:gd name="connsiteX5-243" fmla="*/ 20 w 2410718"/>
              <a:gd name="connsiteY5-244" fmla="*/ 25694 h 814181"/>
              <a:gd name="connsiteX0-245" fmla="*/ 20 w 2410718"/>
              <a:gd name="connsiteY0-246" fmla="*/ 25694 h 867858"/>
              <a:gd name="connsiteX1-247" fmla="*/ 2409820 w 2410718"/>
              <a:gd name="connsiteY1-248" fmla="*/ 5 h 867858"/>
              <a:gd name="connsiteX2-249" fmla="*/ 2128466 w 2410718"/>
              <a:gd name="connsiteY2-250" fmla="*/ 804390 h 867858"/>
              <a:gd name="connsiteX3-251" fmla="*/ 1214643 w 2410718"/>
              <a:gd name="connsiteY3-252" fmla="*/ 867858 h 867858"/>
              <a:gd name="connsiteX4-253" fmla="*/ 281373 w 2410718"/>
              <a:gd name="connsiteY4-254" fmla="*/ 791545 h 867858"/>
              <a:gd name="connsiteX5-255" fmla="*/ 20 w 2410718"/>
              <a:gd name="connsiteY5-256" fmla="*/ 25694 h 867858"/>
              <a:gd name="connsiteX0-257" fmla="*/ 20 w 2410718"/>
              <a:gd name="connsiteY0-258" fmla="*/ 25694 h 832073"/>
              <a:gd name="connsiteX1-259" fmla="*/ 2409820 w 2410718"/>
              <a:gd name="connsiteY1-260" fmla="*/ 5 h 832073"/>
              <a:gd name="connsiteX2-261" fmla="*/ 2128466 w 2410718"/>
              <a:gd name="connsiteY2-262" fmla="*/ 804390 h 832073"/>
              <a:gd name="connsiteX3-263" fmla="*/ 1214643 w 2410718"/>
              <a:gd name="connsiteY3-264" fmla="*/ 832073 h 832073"/>
              <a:gd name="connsiteX4-265" fmla="*/ 281373 w 2410718"/>
              <a:gd name="connsiteY4-266" fmla="*/ 791545 h 832073"/>
              <a:gd name="connsiteX5-267" fmla="*/ 20 w 2410718"/>
              <a:gd name="connsiteY5-268" fmla="*/ 25694 h 832073"/>
              <a:gd name="connsiteX0-269" fmla="*/ 20 w 2410718"/>
              <a:gd name="connsiteY0-270" fmla="*/ 25694 h 866829"/>
              <a:gd name="connsiteX1-271" fmla="*/ 2409820 w 2410718"/>
              <a:gd name="connsiteY1-272" fmla="*/ 5 h 866829"/>
              <a:gd name="connsiteX2-273" fmla="*/ 2128466 w 2410718"/>
              <a:gd name="connsiteY2-274" fmla="*/ 804390 h 866829"/>
              <a:gd name="connsiteX3-275" fmla="*/ 1214643 w 2410718"/>
              <a:gd name="connsiteY3-276" fmla="*/ 832073 h 866829"/>
              <a:gd name="connsiteX4-277" fmla="*/ 281373 w 2410718"/>
              <a:gd name="connsiteY4-278" fmla="*/ 791545 h 866829"/>
              <a:gd name="connsiteX5-279" fmla="*/ 20 w 2410718"/>
              <a:gd name="connsiteY5-280" fmla="*/ 25694 h 866829"/>
              <a:gd name="connsiteX0-281" fmla="*/ 20 w 2410718"/>
              <a:gd name="connsiteY0-282" fmla="*/ 25694 h 858839"/>
              <a:gd name="connsiteX1-283" fmla="*/ 2409820 w 2410718"/>
              <a:gd name="connsiteY1-284" fmla="*/ 5 h 858839"/>
              <a:gd name="connsiteX2-285" fmla="*/ 2128466 w 2410718"/>
              <a:gd name="connsiteY2-286" fmla="*/ 804390 h 858839"/>
              <a:gd name="connsiteX3-287" fmla="*/ 1214643 w 2410718"/>
              <a:gd name="connsiteY3-288" fmla="*/ 832073 h 858839"/>
              <a:gd name="connsiteX4-289" fmla="*/ 281373 w 2410718"/>
              <a:gd name="connsiteY4-290" fmla="*/ 791545 h 858839"/>
              <a:gd name="connsiteX5-291" fmla="*/ 20 w 2410718"/>
              <a:gd name="connsiteY5-292" fmla="*/ 25694 h 858839"/>
              <a:gd name="connsiteX0-293" fmla="*/ 20 w 2410718"/>
              <a:gd name="connsiteY0-294" fmla="*/ 25694 h 836850"/>
              <a:gd name="connsiteX1-295" fmla="*/ 2409820 w 2410718"/>
              <a:gd name="connsiteY1-296" fmla="*/ 5 h 836850"/>
              <a:gd name="connsiteX2-297" fmla="*/ 2128466 w 2410718"/>
              <a:gd name="connsiteY2-298" fmla="*/ 804390 h 836850"/>
              <a:gd name="connsiteX3-299" fmla="*/ 1214643 w 2410718"/>
              <a:gd name="connsiteY3-300" fmla="*/ 832073 h 836850"/>
              <a:gd name="connsiteX4-301" fmla="*/ 281373 w 2410718"/>
              <a:gd name="connsiteY4-302" fmla="*/ 791545 h 836850"/>
              <a:gd name="connsiteX5-303" fmla="*/ 20 w 2410718"/>
              <a:gd name="connsiteY5-304" fmla="*/ 25694 h 836850"/>
              <a:gd name="connsiteX0-305" fmla="*/ 20 w 2410718"/>
              <a:gd name="connsiteY0-306" fmla="*/ 25694 h 840739"/>
              <a:gd name="connsiteX1-307" fmla="*/ 2409820 w 2410718"/>
              <a:gd name="connsiteY1-308" fmla="*/ 5 h 840739"/>
              <a:gd name="connsiteX2-309" fmla="*/ 2128466 w 2410718"/>
              <a:gd name="connsiteY2-310" fmla="*/ 804390 h 840739"/>
              <a:gd name="connsiteX3-311" fmla="*/ 1214643 w 2410718"/>
              <a:gd name="connsiteY3-312" fmla="*/ 832073 h 840739"/>
              <a:gd name="connsiteX4-313" fmla="*/ 281373 w 2410718"/>
              <a:gd name="connsiteY4-314" fmla="*/ 791545 h 840739"/>
              <a:gd name="connsiteX5-315" fmla="*/ 20 w 2410718"/>
              <a:gd name="connsiteY5-316" fmla="*/ 25694 h 840739"/>
              <a:gd name="connsiteX0-317" fmla="*/ 20 w 2410718"/>
              <a:gd name="connsiteY0-318" fmla="*/ 25694 h 855476"/>
              <a:gd name="connsiteX1-319" fmla="*/ 2409820 w 2410718"/>
              <a:gd name="connsiteY1-320" fmla="*/ 5 h 855476"/>
              <a:gd name="connsiteX2-321" fmla="*/ 2128466 w 2410718"/>
              <a:gd name="connsiteY2-322" fmla="*/ 804390 h 855476"/>
              <a:gd name="connsiteX3-323" fmla="*/ 1169901 w 2410718"/>
              <a:gd name="connsiteY3-324" fmla="*/ 849965 h 855476"/>
              <a:gd name="connsiteX4-325" fmla="*/ 281373 w 2410718"/>
              <a:gd name="connsiteY4-326" fmla="*/ 791545 h 855476"/>
              <a:gd name="connsiteX5-327" fmla="*/ 20 w 2410718"/>
              <a:gd name="connsiteY5-328" fmla="*/ 25694 h 855476"/>
              <a:gd name="connsiteX0-329" fmla="*/ 20 w 2410718"/>
              <a:gd name="connsiteY0-330" fmla="*/ 25694 h 850751"/>
              <a:gd name="connsiteX1-331" fmla="*/ 2409820 w 2410718"/>
              <a:gd name="connsiteY1-332" fmla="*/ 5 h 850751"/>
              <a:gd name="connsiteX2-333" fmla="*/ 2128466 w 2410718"/>
              <a:gd name="connsiteY2-334" fmla="*/ 804390 h 850751"/>
              <a:gd name="connsiteX3-335" fmla="*/ 1169901 w 2410718"/>
              <a:gd name="connsiteY3-336" fmla="*/ 849965 h 850751"/>
              <a:gd name="connsiteX4-337" fmla="*/ 281373 w 2410718"/>
              <a:gd name="connsiteY4-338" fmla="*/ 791545 h 850751"/>
              <a:gd name="connsiteX5-339" fmla="*/ 20 w 2410718"/>
              <a:gd name="connsiteY5-340" fmla="*/ 25694 h 85075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31" y="connsiteY5-232"/>
              </a:cxn>
            </a:cxnLst>
            <a:rect l="l" t="t" r="r" b="b"/>
            <a:pathLst>
              <a:path w="2410718" h="850751">
                <a:moveTo>
                  <a:pt x="20" y="25694"/>
                </a:moveTo>
                <a:cubicBezTo>
                  <a:pt x="2601" y="33890"/>
                  <a:pt x="2390281" y="2256"/>
                  <a:pt x="2409820" y="5"/>
                </a:cubicBezTo>
                <a:cubicBezTo>
                  <a:pt x="2429359" y="-2246"/>
                  <a:pt x="2123840" y="798415"/>
                  <a:pt x="2128466" y="804390"/>
                </a:cubicBezTo>
                <a:cubicBezTo>
                  <a:pt x="1905884" y="840457"/>
                  <a:pt x="1488448" y="842600"/>
                  <a:pt x="1169901" y="849965"/>
                </a:cubicBezTo>
                <a:cubicBezTo>
                  <a:pt x="851354" y="857330"/>
                  <a:pt x="577549" y="811018"/>
                  <a:pt x="281373" y="791545"/>
                </a:cubicBezTo>
                <a:cubicBezTo>
                  <a:pt x="252924" y="771178"/>
                  <a:pt x="-2561" y="17498"/>
                  <a:pt x="20" y="25694"/>
                </a:cubicBezTo>
                <a:close/>
              </a:path>
            </a:pathLst>
          </a:custGeom>
          <a:solidFill>
            <a:schemeClr val="accent1"/>
          </a:soli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文本内容</a:t>
            </a:r>
          </a:p>
        </p:txBody>
      </p:sp>
      <p:sp>
        <p:nvSpPr>
          <p:cNvPr id="11" name="矩形 4"/>
          <p:cNvSpPr/>
          <p:nvPr/>
        </p:nvSpPr>
        <p:spPr>
          <a:xfrm>
            <a:off x="1691680" y="3146822"/>
            <a:ext cx="2330450" cy="495300"/>
          </a:xfrm>
          <a:custGeom>
            <a:avLst/>
            <a:gdLst>
              <a:gd name="connsiteX0" fmla="*/ 0 w 1800200"/>
              <a:gd name="connsiteY0" fmla="*/ 0 h 720080"/>
              <a:gd name="connsiteX1" fmla="*/ 1800200 w 1800200"/>
              <a:gd name="connsiteY1" fmla="*/ 0 h 720080"/>
              <a:gd name="connsiteX2" fmla="*/ 1800200 w 1800200"/>
              <a:gd name="connsiteY2" fmla="*/ 720080 h 720080"/>
              <a:gd name="connsiteX3" fmla="*/ 0 w 1800200"/>
              <a:gd name="connsiteY3" fmla="*/ 720080 h 720080"/>
              <a:gd name="connsiteX4" fmla="*/ 0 w 1800200"/>
              <a:gd name="connsiteY4" fmla="*/ 0 h 720080"/>
              <a:gd name="connsiteX0-1" fmla="*/ 0 w 1999492"/>
              <a:gd name="connsiteY0-2" fmla="*/ 0 h 755250"/>
              <a:gd name="connsiteX1-3" fmla="*/ 1999492 w 1999492"/>
              <a:gd name="connsiteY1-4" fmla="*/ 35170 h 755250"/>
              <a:gd name="connsiteX2-5" fmla="*/ 1999492 w 1999492"/>
              <a:gd name="connsiteY2-6" fmla="*/ 755250 h 755250"/>
              <a:gd name="connsiteX3-7" fmla="*/ 199292 w 1999492"/>
              <a:gd name="connsiteY3-8" fmla="*/ 755250 h 755250"/>
              <a:gd name="connsiteX4-9" fmla="*/ 0 w 1999492"/>
              <a:gd name="connsiteY4-10" fmla="*/ 0 h 755250"/>
              <a:gd name="connsiteX0-11" fmla="*/ 0 w 2222231"/>
              <a:gd name="connsiteY0-12" fmla="*/ 11722 h 766972"/>
              <a:gd name="connsiteX1-13" fmla="*/ 2222231 w 2222231"/>
              <a:gd name="connsiteY1-14" fmla="*/ 0 h 766972"/>
              <a:gd name="connsiteX2-15" fmla="*/ 1999492 w 2222231"/>
              <a:gd name="connsiteY2-16" fmla="*/ 766972 h 766972"/>
              <a:gd name="connsiteX3-17" fmla="*/ 199292 w 2222231"/>
              <a:gd name="connsiteY3-18" fmla="*/ 766972 h 766972"/>
              <a:gd name="connsiteX4-19" fmla="*/ 0 w 2222231"/>
              <a:gd name="connsiteY4-20" fmla="*/ 11722 h 766972"/>
              <a:gd name="connsiteX0-21" fmla="*/ 173185 w 2395416"/>
              <a:gd name="connsiteY0-22" fmla="*/ 101170 h 856420"/>
              <a:gd name="connsiteX1-23" fmla="*/ 2395416 w 2395416"/>
              <a:gd name="connsiteY1-24" fmla="*/ 89448 h 856420"/>
              <a:gd name="connsiteX2-25" fmla="*/ 2172677 w 2395416"/>
              <a:gd name="connsiteY2-26" fmla="*/ 856420 h 856420"/>
              <a:gd name="connsiteX3-27" fmla="*/ 372477 w 2395416"/>
              <a:gd name="connsiteY3-28" fmla="*/ 856420 h 856420"/>
              <a:gd name="connsiteX4-29" fmla="*/ 173185 w 2395416"/>
              <a:gd name="connsiteY4-30" fmla="*/ 101170 h 856420"/>
              <a:gd name="connsiteX0-31" fmla="*/ 30282 w 2252513"/>
              <a:gd name="connsiteY0-32" fmla="*/ 101170 h 856420"/>
              <a:gd name="connsiteX1-33" fmla="*/ 2252513 w 2252513"/>
              <a:gd name="connsiteY1-34" fmla="*/ 89448 h 856420"/>
              <a:gd name="connsiteX2-35" fmla="*/ 2029774 w 2252513"/>
              <a:gd name="connsiteY2-36" fmla="*/ 856420 h 856420"/>
              <a:gd name="connsiteX3-37" fmla="*/ 229574 w 2252513"/>
              <a:gd name="connsiteY3-38" fmla="*/ 856420 h 856420"/>
              <a:gd name="connsiteX4-39" fmla="*/ 30282 w 2252513"/>
              <a:gd name="connsiteY4-40" fmla="*/ 101170 h 856420"/>
              <a:gd name="connsiteX0-41" fmla="*/ 321 w 2222552"/>
              <a:gd name="connsiteY0-42" fmla="*/ 101170 h 856420"/>
              <a:gd name="connsiteX1-43" fmla="*/ 2222552 w 2222552"/>
              <a:gd name="connsiteY1-44" fmla="*/ 89448 h 856420"/>
              <a:gd name="connsiteX2-45" fmla="*/ 1999813 w 2222552"/>
              <a:gd name="connsiteY2-46" fmla="*/ 856420 h 856420"/>
              <a:gd name="connsiteX3-47" fmla="*/ 199613 w 2222552"/>
              <a:gd name="connsiteY3-48" fmla="*/ 856420 h 856420"/>
              <a:gd name="connsiteX4-49" fmla="*/ 321 w 2222552"/>
              <a:gd name="connsiteY4-50" fmla="*/ 101170 h 856420"/>
              <a:gd name="connsiteX0-51" fmla="*/ 189 w 2351374"/>
              <a:gd name="connsiteY0-52" fmla="*/ 89514 h 868210"/>
              <a:gd name="connsiteX1-53" fmla="*/ 2351374 w 2351374"/>
              <a:gd name="connsiteY1-54" fmla="*/ 101238 h 868210"/>
              <a:gd name="connsiteX2-55" fmla="*/ 2128635 w 2351374"/>
              <a:gd name="connsiteY2-56" fmla="*/ 868210 h 868210"/>
              <a:gd name="connsiteX3-57" fmla="*/ 328435 w 2351374"/>
              <a:gd name="connsiteY3-58" fmla="*/ 868210 h 868210"/>
              <a:gd name="connsiteX4-59" fmla="*/ 189 w 2351374"/>
              <a:gd name="connsiteY4-60" fmla="*/ 89514 h 868210"/>
              <a:gd name="connsiteX0-61" fmla="*/ 3 w 2351188"/>
              <a:gd name="connsiteY0-62" fmla="*/ 60152 h 838848"/>
              <a:gd name="connsiteX1-63" fmla="*/ 2351188 w 2351188"/>
              <a:gd name="connsiteY1-64" fmla="*/ 71876 h 838848"/>
              <a:gd name="connsiteX2-65" fmla="*/ 2128449 w 2351188"/>
              <a:gd name="connsiteY2-66" fmla="*/ 838848 h 838848"/>
              <a:gd name="connsiteX3-67" fmla="*/ 328249 w 2351188"/>
              <a:gd name="connsiteY3-68" fmla="*/ 838848 h 838848"/>
              <a:gd name="connsiteX4-69" fmla="*/ 3 w 2351188"/>
              <a:gd name="connsiteY4-70" fmla="*/ 60152 h 838848"/>
              <a:gd name="connsiteX0-71" fmla="*/ 3 w 2351188"/>
              <a:gd name="connsiteY0-72" fmla="*/ 21866 h 800562"/>
              <a:gd name="connsiteX1-73" fmla="*/ 2351188 w 2351188"/>
              <a:gd name="connsiteY1-74" fmla="*/ 33590 h 800562"/>
              <a:gd name="connsiteX2-75" fmla="*/ 2128449 w 2351188"/>
              <a:gd name="connsiteY2-76" fmla="*/ 800562 h 800562"/>
              <a:gd name="connsiteX3-77" fmla="*/ 328249 w 2351188"/>
              <a:gd name="connsiteY3-78" fmla="*/ 800562 h 800562"/>
              <a:gd name="connsiteX4-79" fmla="*/ 3 w 2351188"/>
              <a:gd name="connsiteY4-80" fmla="*/ 21866 h 800562"/>
              <a:gd name="connsiteX0-81" fmla="*/ 3 w 2352856"/>
              <a:gd name="connsiteY0-82" fmla="*/ 116403 h 895099"/>
              <a:gd name="connsiteX1-83" fmla="*/ 2351188 w 2352856"/>
              <a:gd name="connsiteY1-84" fmla="*/ 128127 h 895099"/>
              <a:gd name="connsiteX2-85" fmla="*/ 2128449 w 2352856"/>
              <a:gd name="connsiteY2-86" fmla="*/ 895099 h 895099"/>
              <a:gd name="connsiteX3-87" fmla="*/ 328249 w 2352856"/>
              <a:gd name="connsiteY3-88" fmla="*/ 895099 h 895099"/>
              <a:gd name="connsiteX4-89" fmla="*/ 3 w 2352856"/>
              <a:gd name="connsiteY4-90" fmla="*/ 116403 h 895099"/>
              <a:gd name="connsiteX0-91" fmla="*/ 102032 w 2513720"/>
              <a:gd name="connsiteY0-92" fmla="*/ 148208 h 926904"/>
              <a:gd name="connsiteX1-93" fmla="*/ 2511832 w 2513720"/>
              <a:gd name="connsiteY1-94" fmla="*/ 148209 h 926904"/>
              <a:gd name="connsiteX2-95" fmla="*/ 2230478 w 2513720"/>
              <a:gd name="connsiteY2-96" fmla="*/ 926904 h 926904"/>
              <a:gd name="connsiteX3-97" fmla="*/ 430278 w 2513720"/>
              <a:gd name="connsiteY3-98" fmla="*/ 926904 h 926904"/>
              <a:gd name="connsiteX4-99" fmla="*/ 102032 w 2513720"/>
              <a:gd name="connsiteY4-100" fmla="*/ 148208 h 926904"/>
              <a:gd name="connsiteX0-101" fmla="*/ 102032 w 2513123"/>
              <a:gd name="connsiteY0-102" fmla="*/ 57184 h 835880"/>
              <a:gd name="connsiteX1-103" fmla="*/ 2511832 w 2513123"/>
              <a:gd name="connsiteY1-104" fmla="*/ 57185 h 835880"/>
              <a:gd name="connsiteX2-105" fmla="*/ 2230478 w 2513123"/>
              <a:gd name="connsiteY2-106" fmla="*/ 835880 h 835880"/>
              <a:gd name="connsiteX3-107" fmla="*/ 430278 w 2513123"/>
              <a:gd name="connsiteY3-108" fmla="*/ 835880 h 835880"/>
              <a:gd name="connsiteX4-109" fmla="*/ 102032 w 2513123"/>
              <a:gd name="connsiteY4-110" fmla="*/ 57184 h 835880"/>
              <a:gd name="connsiteX0-111" fmla="*/ 7862 w 2418953"/>
              <a:gd name="connsiteY0-112" fmla="*/ 15510 h 794206"/>
              <a:gd name="connsiteX1-113" fmla="*/ 2417662 w 2418953"/>
              <a:gd name="connsiteY1-114" fmla="*/ 15511 h 794206"/>
              <a:gd name="connsiteX2-115" fmla="*/ 2136308 w 2418953"/>
              <a:gd name="connsiteY2-116" fmla="*/ 794206 h 794206"/>
              <a:gd name="connsiteX3-117" fmla="*/ 336108 w 2418953"/>
              <a:gd name="connsiteY3-118" fmla="*/ 794206 h 794206"/>
              <a:gd name="connsiteX4-119" fmla="*/ 7862 w 2418953"/>
              <a:gd name="connsiteY4-120" fmla="*/ 15510 h 794206"/>
              <a:gd name="connsiteX0-121" fmla="*/ 8 w 2411099"/>
              <a:gd name="connsiteY0-122" fmla="*/ 10305 h 789001"/>
              <a:gd name="connsiteX1-123" fmla="*/ 2409808 w 2411099"/>
              <a:gd name="connsiteY1-124" fmla="*/ 10306 h 789001"/>
              <a:gd name="connsiteX2-125" fmla="*/ 2128454 w 2411099"/>
              <a:gd name="connsiteY2-126" fmla="*/ 789001 h 789001"/>
              <a:gd name="connsiteX3-127" fmla="*/ 328254 w 2411099"/>
              <a:gd name="connsiteY3-128" fmla="*/ 789001 h 789001"/>
              <a:gd name="connsiteX4-129" fmla="*/ 8 w 2411099"/>
              <a:gd name="connsiteY4-130" fmla="*/ 10305 h 789001"/>
              <a:gd name="connsiteX0-131" fmla="*/ 110847 w 2521938"/>
              <a:gd name="connsiteY0-132" fmla="*/ 56232 h 834928"/>
              <a:gd name="connsiteX1-133" fmla="*/ 2520647 w 2521938"/>
              <a:gd name="connsiteY1-134" fmla="*/ 56233 h 834928"/>
              <a:gd name="connsiteX2-135" fmla="*/ 2239293 w 2521938"/>
              <a:gd name="connsiteY2-136" fmla="*/ 834928 h 834928"/>
              <a:gd name="connsiteX3-137" fmla="*/ 392200 w 2521938"/>
              <a:gd name="connsiteY3-138" fmla="*/ 822083 h 834928"/>
              <a:gd name="connsiteX4-139" fmla="*/ 110847 w 2521938"/>
              <a:gd name="connsiteY4-140" fmla="*/ 56232 h 834928"/>
              <a:gd name="connsiteX0-141" fmla="*/ 3452 w 2414543"/>
              <a:gd name="connsiteY0-142" fmla="*/ 50526 h 829222"/>
              <a:gd name="connsiteX1-143" fmla="*/ 2413252 w 2414543"/>
              <a:gd name="connsiteY1-144" fmla="*/ 50527 h 829222"/>
              <a:gd name="connsiteX2-145" fmla="*/ 2131898 w 2414543"/>
              <a:gd name="connsiteY2-146" fmla="*/ 829222 h 829222"/>
              <a:gd name="connsiteX3-147" fmla="*/ 284805 w 2414543"/>
              <a:gd name="connsiteY3-148" fmla="*/ 816377 h 829222"/>
              <a:gd name="connsiteX4-149" fmla="*/ 3452 w 2414543"/>
              <a:gd name="connsiteY4-150" fmla="*/ 50526 h 829222"/>
              <a:gd name="connsiteX0-151" fmla="*/ 110847 w 2521938"/>
              <a:gd name="connsiteY0-152" fmla="*/ 65515 h 844211"/>
              <a:gd name="connsiteX1-153" fmla="*/ 2520647 w 2521938"/>
              <a:gd name="connsiteY1-154" fmla="*/ 39826 h 844211"/>
              <a:gd name="connsiteX2-155" fmla="*/ 2239293 w 2521938"/>
              <a:gd name="connsiteY2-156" fmla="*/ 844211 h 844211"/>
              <a:gd name="connsiteX3-157" fmla="*/ 392200 w 2521938"/>
              <a:gd name="connsiteY3-158" fmla="*/ 831366 h 844211"/>
              <a:gd name="connsiteX4-159" fmla="*/ 110847 w 2521938"/>
              <a:gd name="connsiteY4-160" fmla="*/ 65515 h 844211"/>
              <a:gd name="connsiteX0-161" fmla="*/ 110847 w 2522511"/>
              <a:gd name="connsiteY0-162" fmla="*/ 65515 h 844211"/>
              <a:gd name="connsiteX1-163" fmla="*/ 2520647 w 2522511"/>
              <a:gd name="connsiteY1-164" fmla="*/ 39826 h 844211"/>
              <a:gd name="connsiteX2-165" fmla="*/ 2239293 w 2522511"/>
              <a:gd name="connsiteY2-166" fmla="*/ 844211 h 844211"/>
              <a:gd name="connsiteX3-167" fmla="*/ 392200 w 2522511"/>
              <a:gd name="connsiteY3-168" fmla="*/ 831366 h 844211"/>
              <a:gd name="connsiteX4-169" fmla="*/ 110847 w 2522511"/>
              <a:gd name="connsiteY4-170" fmla="*/ 65515 h 844211"/>
              <a:gd name="connsiteX0-171" fmla="*/ 1770 w 2413434"/>
              <a:gd name="connsiteY0-172" fmla="*/ 48740 h 827436"/>
              <a:gd name="connsiteX1-173" fmla="*/ 2411570 w 2413434"/>
              <a:gd name="connsiteY1-174" fmla="*/ 23051 h 827436"/>
              <a:gd name="connsiteX2-175" fmla="*/ 2130216 w 2413434"/>
              <a:gd name="connsiteY2-176" fmla="*/ 827436 h 827436"/>
              <a:gd name="connsiteX3-177" fmla="*/ 283123 w 2413434"/>
              <a:gd name="connsiteY3-178" fmla="*/ 814591 h 827436"/>
              <a:gd name="connsiteX4-179" fmla="*/ 1770 w 2413434"/>
              <a:gd name="connsiteY4-180" fmla="*/ 48740 h 827436"/>
              <a:gd name="connsiteX0-181" fmla="*/ 590 w 2412254"/>
              <a:gd name="connsiteY0-182" fmla="*/ 25697 h 804393"/>
              <a:gd name="connsiteX1-183" fmla="*/ 2410390 w 2412254"/>
              <a:gd name="connsiteY1-184" fmla="*/ 8 h 804393"/>
              <a:gd name="connsiteX2-185" fmla="*/ 2129036 w 2412254"/>
              <a:gd name="connsiteY2-186" fmla="*/ 804393 h 804393"/>
              <a:gd name="connsiteX3-187" fmla="*/ 281943 w 2412254"/>
              <a:gd name="connsiteY3-188" fmla="*/ 791548 h 804393"/>
              <a:gd name="connsiteX4-189" fmla="*/ 590 w 2412254"/>
              <a:gd name="connsiteY4-190" fmla="*/ 25697 h 804393"/>
              <a:gd name="connsiteX0-191" fmla="*/ 590 w 2411752"/>
              <a:gd name="connsiteY0-192" fmla="*/ 25697 h 804393"/>
              <a:gd name="connsiteX1-193" fmla="*/ 2410390 w 2411752"/>
              <a:gd name="connsiteY1-194" fmla="*/ 8 h 804393"/>
              <a:gd name="connsiteX2-195" fmla="*/ 2129036 w 2411752"/>
              <a:gd name="connsiteY2-196" fmla="*/ 804393 h 804393"/>
              <a:gd name="connsiteX3-197" fmla="*/ 281943 w 2411752"/>
              <a:gd name="connsiteY3-198" fmla="*/ 791548 h 804393"/>
              <a:gd name="connsiteX4-199" fmla="*/ 590 w 2411752"/>
              <a:gd name="connsiteY4-200" fmla="*/ 25697 h 804393"/>
              <a:gd name="connsiteX0-201" fmla="*/ 590 w 2412798"/>
              <a:gd name="connsiteY0-202" fmla="*/ 25695 h 804391"/>
              <a:gd name="connsiteX1-203" fmla="*/ 2410390 w 2412798"/>
              <a:gd name="connsiteY1-204" fmla="*/ 6 h 804391"/>
              <a:gd name="connsiteX2-205" fmla="*/ 2129036 w 2412798"/>
              <a:gd name="connsiteY2-206" fmla="*/ 804391 h 804391"/>
              <a:gd name="connsiteX3-207" fmla="*/ 1204231 w 2412798"/>
              <a:gd name="connsiteY3-208" fmla="*/ 784118 h 804391"/>
              <a:gd name="connsiteX4-209" fmla="*/ 281943 w 2412798"/>
              <a:gd name="connsiteY4-210" fmla="*/ 791546 h 804391"/>
              <a:gd name="connsiteX5" fmla="*/ 590 w 2412798"/>
              <a:gd name="connsiteY5" fmla="*/ 25695 h 804391"/>
              <a:gd name="connsiteX0-211" fmla="*/ 590 w 2411665"/>
              <a:gd name="connsiteY0-212" fmla="*/ 25695 h 804391"/>
              <a:gd name="connsiteX1-213" fmla="*/ 2410390 w 2411665"/>
              <a:gd name="connsiteY1-214" fmla="*/ 6 h 804391"/>
              <a:gd name="connsiteX2-215" fmla="*/ 2129036 w 2411665"/>
              <a:gd name="connsiteY2-216" fmla="*/ 804391 h 804391"/>
              <a:gd name="connsiteX3-217" fmla="*/ 1204231 w 2411665"/>
              <a:gd name="connsiteY3-218" fmla="*/ 784118 h 804391"/>
              <a:gd name="connsiteX4-219" fmla="*/ 281943 w 2411665"/>
              <a:gd name="connsiteY4-220" fmla="*/ 791546 h 804391"/>
              <a:gd name="connsiteX5-221" fmla="*/ 590 w 2411665"/>
              <a:gd name="connsiteY5-222" fmla="*/ 25695 h 804391"/>
              <a:gd name="connsiteX0-223" fmla="*/ 590 w 2411665"/>
              <a:gd name="connsiteY0-224" fmla="*/ 25695 h 856155"/>
              <a:gd name="connsiteX1-225" fmla="*/ 2410390 w 2411665"/>
              <a:gd name="connsiteY1-226" fmla="*/ 6 h 856155"/>
              <a:gd name="connsiteX2-227" fmla="*/ 2129036 w 2411665"/>
              <a:gd name="connsiteY2-228" fmla="*/ 804391 h 856155"/>
              <a:gd name="connsiteX3-229" fmla="*/ 1204231 w 2411665"/>
              <a:gd name="connsiteY3-230" fmla="*/ 856155 h 856155"/>
              <a:gd name="connsiteX4-231" fmla="*/ 281943 w 2411665"/>
              <a:gd name="connsiteY4-232" fmla="*/ 791546 h 856155"/>
              <a:gd name="connsiteX5-233" fmla="*/ 590 w 2411665"/>
              <a:gd name="connsiteY5-234" fmla="*/ 25695 h 856155"/>
              <a:gd name="connsiteX0-235" fmla="*/ 590 w 2411665"/>
              <a:gd name="connsiteY0-236" fmla="*/ 25695 h 892173"/>
              <a:gd name="connsiteX1-237" fmla="*/ 2410390 w 2411665"/>
              <a:gd name="connsiteY1-238" fmla="*/ 6 h 892173"/>
              <a:gd name="connsiteX2-239" fmla="*/ 2129036 w 2411665"/>
              <a:gd name="connsiteY2-240" fmla="*/ 804391 h 892173"/>
              <a:gd name="connsiteX3-241" fmla="*/ 1204231 w 2411665"/>
              <a:gd name="connsiteY3-242" fmla="*/ 892173 h 892173"/>
              <a:gd name="connsiteX4-243" fmla="*/ 281943 w 2411665"/>
              <a:gd name="connsiteY4-244" fmla="*/ 791546 h 892173"/>
              <a:gd name="connsiteX5-245" fmla="*/ 590 w 2411665"/>
              <a:gd name="connsiteY5-246" fmla="*/ 25695 h 892173"/>
              <a:gd name="connsiteX0-247" fmla="*/ 590 w 2411665"/>
              <a:gd name="connsiteY0-248" fmla="*/ 25695 h 911317"/>
              <a:gd name="connsiteX1-249" fmla="*/ 2410390 w 2411665"/>
              <a:gd name="connsiteY1-250" fmla="*/ 6 h 911317"/>
              <a:gd name="connsiteX2-251" fmla="*/ 2129036 w 2411665"/>
              <a:gd name="connsiteY2-252" fmla="*/ 804391 h 911317"/>
              <a:gd name="connsiteX3-253" fmla="*/ 1204231 w 2411665"/>
              <a:gd name="connsiteY3-254" fmla="*/ 892173 h 911317"/>
              <a:gd name="connsiteX4-255" fmla="*/ 281943 w 2411665"/>
              <a:gd name="connsiteY4-256" fmla="*/ 791546 h 911317"/>
              <a:gd name="connsiteX5-257" fmla="*/ 590 w 2411665"/>
              <a:gd name="connsiteY5-258" fmla="*/ 25695 h 911317"/>
              <a:gd name="connsiteX0-259" fmla="*/ 590 w 2411665"/>
              <a:gd name="connsiteY0-260" fmla="*/ 25695 h 895452"/>
              <a:gd name="connsiteX1-261" fmla="*/ 2410390 w 2411665"/>
              <a:gd name="connsiteY1-262" fmla="*/ 6 h 895452"/>
              <a:gd name="connsiteX2-263" fmla="*/ 2129036 w 2411665"/>
              <a:gd name="connsiteY2-264" fmla="*/ 804391 h 895452"/>
              <a:gd name="connsiteX3-265" fmla="*/ 1204231 w 2411665"/>
              <a:gd name="connsiteY3-266" fmla="*/ 892173 h 895452"/>
              <a:gd name="connsiteX4-267" fmla="*/ 281943 w 2411665"/>
              <a:gd name="connsiteY4-268" fmla="*/ 791546 h 895452"/>
              <a:gd name="connsiteX5-269" fmla="*/ 590 w 2411665"/>
              <a:gd name="connsiteY5-270" fmla="*/ 25695 h 895452"/>
              <a:gd name="connsiteX0-271" fmla="*/ 590 w 2411665"/>
              <a:gd name="connsiteY0-272" fmla="*/ 25695 h 892660"/>
              <a:gd name="connsiteX1-273" fmla="*/ 2410390 w 2411665"/>
              <a:gd name="connsiteY1-274" fmla="*/ 6 h 892660"/>
              <a:gd name="connsiteX2-275" fmla="*/ 2129036 w 2411665"/>
              <a:gd name="connsiteY2-276" fmla="*/ 804391 h 892660"/>
              <a:gd name="connsiteX3-277" fmla="*/ 1204231 w 2411665"/>
              <a:gd name="connsiteY3-278" fmla="*/ 892173 h 892660"/>
              <a:gd name="connsiteX4-279" fmla="*/ 281943 w 2411665"/>
              <a:gd name="connsiteY4-280" fmla="*/ 791546 h 892660"/>
              <a:gd name="connsiteX5-281" fmla="*/ 590 w 2411665"/>
              <a:gd name="connsiteY5-282" fmla="*/ 25695 h 892660"/>
              <a:gd name="connsiteX0-283" fmla="*/ 590 w 2411665"/>
              <a:gd name="connsiteY0-284" fmla="*/ 25695 h 892660"/>
              <a:gd name="connsiteX1-285" fmla="*/ 2410390 w 2411665"/>
              <a:gd name="connsiteY1-286" fmla="*/ 6 h 892660"/>
              <a:gd name="connsiteX2-287" fmla="*/ 2129036 w 2411665"/>
              <a:gd name="connsiteY2-288" fmla="*/ 804391 h 892660"/>
              <a:gd name="connsiteX3-289" fmla="*/ 1204231 w 2411665"/>
              <a:gd name="connsiteY3-290" fmla="*/ 892173 h 892660"/>
              <a:gd name="connsiteX4-291" fmla="*/ 281943 w 2411665"/>
              <a:gd name="connsiteY4-292" fmla="*/ 791546 h 892660"/>
              <a:gd name="connsiteX5-293" fmla="*/ 590 w 2411665"/>
              <a:gd name="connsiteY5-294" fmla="*/ 25695 h 892660"/>
              <a:gd name="connsiteX0-295" fmla="*/ 590 w 2411665"/>
              <a:gd name="connsiteY0-296" fmla="*/ 25695 h 892537"/>
              <a:gd name="connsiteX1-297" fmla="*/ 2410390 w 2411665"/>
              <a:gd name="connsiteY1-298" fmla="*/ 6 h 892537"/>
              <a:gd name="connsiteX2-299" fmla="*/ 2129036 w 2411665"/>
              <a:gd name="connsiteY2-300" fmla="*/ 804391 h 892537"/>
              <a:gd name="connsiteX3-301" fmla="*/ 1204231 w 2411665"/>
              <a:gd name="connsiteY3-302" fmla="*/ 892173 h 892537"/>
              <a:gd name="connsiteX4-303" fmla="*/ 281943 w 2411665"/>
              <a:gd name="connsiteY4-304" fmla="*/ 791546 h 892537"/>
              <a:gd name="connsiteX5-305" fmla="*/ 590 w 2411665"/>
              <a:gd name="connsiteY5-306" fmla="*/ 25695 h 892537"/>
              <a:gd name="connsiteX0-307" fmla="*/ 590 w 2411665"/>
              <a:gd name="connsiteY0-308" fmla="*/ 25695 h 892537"/>
              <a:gd name="connsiteX1-309" fmla="*/ 2410390 w 2411665"/>
              <a:gd name="connsiteY1-310" fmla="*/ 6 h 892537"/>
              <a:gd name="connsiteX2-311" fmla="*/ 2129036 w 2411665"/>
              <a:gd name="connsiteY2-312" fmla="*/ 804391 h 892537"/>
              <a:gd name="connsiteX3-313" fmla="*/ 1204231 w 2411665"/>
              <a:gd name="connsiteY3-314" fmla="*/ 892173 h 892537"/>
              <a:gd name="connsiteX4-315" fmla="*/ 281943 w 2411665"/>
              <a:gd name="connsiteY4-316" fmla="*/ 791546 h 892537"/>
              <a:gd name="connsiteX5-317" fmla="*/ 590 w 2411665"/>
              <a:gd name="connsiteY5-318" fmla="*/ 25695 h 892537"/>
              <a:gd name="connsiteX0-319" fmla="*/ 590 w 2411665"/>
              <a:gd name="connsiteY0-320" fmla="*/ 25695 h 928455"/>
              <a:gd name="connsiteX1-321" fmla="*/ 2410390 w 2411665"/>
              <a:gd name="connsiteY1-322" fmla="*/ 6 h 928455"/>
              <a:gd name="connsiteX2-323" fmla="*/ 2129036 w 2411665"/>
              <a:gd name="connsiteY2-324" fmla="*/ 804391 h 928455"/>
              <a:gd name="connsiteX3-325" fmla="*/ 1234253 w 2411665"/>
              <a:gd name="connsiteY3-326" fmla="*/ 928192 h 928455"/>
              <a:gd name="connsiteX4-327" fmla="*/ 281943 w 2411665"/>
              <a:gd name="connsiteY4-328" fmla="*/ 791546 h 928455"/>
              <a:gd name="connsiteX5-329" fmla="*/ 590 w 2411665"/>
              <a:gd name="connsiteY5-330" fmla="*/ 25695 h 928455"/>
              <a:gd name="connsiteX0-331" fmla="*/ 590 w 2411665"/>
              <a:gd name="connsiteY0-332" fmla="*/ 25695 h 880585"/>
              <a:gd name="connsiteX1-333" fmla="*/ 2410390 w 2411665"/>
              <a:gd name="connsiteY1-334" fmla="*/ 6 h 880585"/>
              <a:gd name="connsiteX2-335" fmla="*/ 2129036 w 2411665"/>
              <a:gd name="connsiteY2-336" fmla="*/ 804391 h 880585"/>
              <a:gd name="connsiteX3-337" fmla="*/ 1234253 w 2411665"/>
              <a:gd name="connsiteY3-338" fmla="*/ 880167 h 880585"/>
              <a:gd name="connsiteX4-339" fmla="*/ 281943 w 2411665"/>
              <a:gd name="connsiteY4-340" fmla="*/ 791546 h 880585"/>
              <a:gd name="connsiteX5-341" fmla="*/ 590 w 2411665"/>
              <a:gd name="connsiteY5-342" fmla="*/ 25695 h 88058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21" y="connsiteY5-222"/>
              </a:cxn>
            </a:cxnLst>
            <a:rect l="l" t="t" r="r" b="b"/>
            <a:pathLst>
              <a:path w="2411665" h="880585">
                <a:moveTo>
                  <a:pt x="590" y="25695"/>
                </a:moveTo>
                <a:cubicBezTo>
                  <a:pt x="15362" y="9377"/>
                  <a:pt x="2390851" y="2257"/>
                  <a:pt x="2410390" y="6"/>
                </a:cubicBezTo>
                <a:cubicBezTo>
                  <a:pt x="2429929" y="-2245"/>
                  <a:pt x="2219982" y="673707"/>
                  <a:pt x="2129036" y="804391"/>
                </a:cubicBezTo>
                <a:cubicBezTo>
                  <a:pt x="2110981" y="809639"/>
                  <a:pt x="1612572" y="886925"/>
                  <a:pt x="1234253" y="880167"/>
                </a:cubicBezTo>
                <a:cubicBezTo>
                  <a:pt x="855934" y="873409"/>
                  <a:pt x="332440" y="827904"/>
                  <a:pt x="281943" y="791546"/>
                </a:cubicBezTo>
                <a:cubicBezTo>
                  <a:pt x="253494" y="771179"/>
                  <a:pt x="-14182" y="42013"/>
                  <a:pt x="590" y="25695"/>
                </a:cubicBezTo>
                <a:close/>
              </a:path>
            </a:pathLst>
          </a:custGeom>
          <a:solidFill>
            <a:schemeClr val="accent1"/>
          </a:soli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文本内容</a:t>
            </a:r>
          </a:p>
        </p:txBody>
      </p:sp>
      <p:sp>
        <p:nvSpPr>
          <p:cNvPr id="12" name="矩形 4"/>
          <p:cNvSpPr/>
          <p:nvPr/>
        </p:nvSpPr>
        <p:spPr>
          <a:xfrm>
            <a:off x="1979712" y="3783831"/>
            <a:ext cx="1627188" cy="444103"/>
          </a:xfrm>
          <a:custGeom>
            <a:avLst/>
            <a:gdLst>
              <a:gd name="connsiteX0" fmla="*/ 0 w 1800200"/>
              <a:gd name="connsiteY0" fmla="*/ 0 h 720080"/>
              <a:gd name="connsiteX1" fmla="*/ 1800200 w 1800200"/>
              <a:gd name="connsiteY1" fmla="*/ 0 h 720080"/>
              <a:gd name="connsiteX2" fmla="*/ 1800200 w 1800200"/>
              <a:gd name="connsiteY2" fmla="*/ 720080 h 720080"/>
              <a:gd name="connsiteX3" fmla="*/ 0 w 1800200"/>
              <a:gd name="connsiteY3" fmla="*/ 720080 h 720080"/>
              <a:gd name="connsiteX4" fmla="*/ 0 w 1800200"/>
              <a:gd name="connsiteY4" fmla="*/ 0 h 720080"/>
              <a:gd name="connsiteX0-1" fmla="*/ 0 w 1999492"/>
              <a:gd name="connsiteY0-2" fmla="*/ 0 h 755250"/>
              <a:gd name="connsiteX1-3" fmla="*/ 1999492 w 1999492"/>
              <a:gd name="connsiteY1-4" fmla="*/ 35170 h 755250"/>
              <a:gd name="connsiteX2-5" fmla="*/ 1999492 w 1999492"/>
              <a:gd name="connsiteY2-6" fmla="*/ 755250 h 755250"/>
              <a:gd name="connsiteX3-7" fmla="*/ 199292 w 1999492"/>
              <a:gd name="connsiteY3-8" fmla="*/ 755250 h 755250"/>
              <a:gd name="connsiteX4-9" fmla="*/ 0 w 1999492"/>
              <a:gd name="connsiteY4-10" fmla="*/ 0 h 755250"/>
              <a:gd name="connsiteX0-11" fmla="*/ 0 w 2222231"/>
              <a:gd name="connsiteY0-12" fmla="*/ 11722 h 766972"/>
              <a:gd name="connsiteX1-13" fmla="*/ 2222231 w 2222231"/>
              <a:gd name="connsiteY1-14" fmla="*/ 0 h 766972"/>
              <a:gd name="connsiteX2-15" fmla="*/ 1999492 w 2222231"/>
              <a:gd name="connsiteY2-16" fmla="*/ 766972 h 766972"/>
              <a:gd name="connsiteX3-17" fmla="*/ 199292 w 2222231"/>
              <a:gd name="connsiteY3-18" fmla="*/ 766972 h 766972"/>
              <a:gd name="connsiteX4-19" fmla="*/ 0 w 2222231"/>
              <a:gd name="connsiteY4-20" fmla="*/ 11722 h 766972"/>
              <a:gd name="connsiteX0-21" fmla="*/ 173185 w 2395416"/>
              <a:gd name="connsiteY0-22" fmla="*/ 101170 h 856420"/>
              <a:gd name="connsiteX1-23" fmla="*/ 2395416 w 2395416"/>
              <a:gd name="connsiteY1-24" fmla="*/ 89448 h 856420"/>
              <a:gd name="connsiteX2-25" fmla="*/ 2172677 w 2395416"/>
              <a:gd name="connsiteY2-26" fmla="*/ 856420 h 856420"/>
              <a:gd name="connsiteX3-27" fmla="*/ 372477 w 2395416"/>
              <a:gd name="connsiteY3-28" fmla="*/ 856420 h 856420"/>
              <a:gd name="connsiteX4-29" fmla="*/ 173185 w 2395416"/>
              <a:gd name="connsiteY4-30" fmla="*/ 101170 h 856420"/>
              <a:gd name="connsiteX0-31" fmla="*/ 30282 w 2252513"/>
              <a:gd name="connsiteY0-32" fmla="*/ 101170 h 856420"/>
              <a:gd name="connsiteX1-33" fmla="*/ 2252513 w 2252513"/>
              <a:gd name="connsiteY1-34" fmla="*/ 89448 h 856420"/>
              <a:gd name="connsiteX2-35" fmla="*/ 2029774 w 2252513"/>
              <a:gd name="connsiteY2-36" fmla="*/ 856420 h 856420"/>
              <a:gd name="connsiteX3-37" fmla="*/ 229574 w 2252513"/>
              <a:gd name="connsiteY3-38" fmla="*/ 856420 h 856420"/>
              <a:gd name="connsiteX4-39" fmla="*/ 30282 w 2252513"/>
              <a:gd name="connsiteY4-40" fmla="*/ 101170 h 856420"/>
              <a:gd name="connsiteX0-41" fmla="*/ 321 w 2222552"/>
              <a:gd name="connsiteY0-42" fmla="*/ 101170 h 856420"/>
              <a:gd name="connsiteX1-43" fmla="*/ 2222552 w 2222552"/>
              <a:gd name="connsiteY1-44" fmla="*/ 89448 h 856420"/>
              <a:gd name="connsiteX2-45" fmla="*/ 1999813 w 2222552"/>
              <a:gd name="connsiteY2-46" fmla="*/ 856420 h 856420"/>
              <a:gd name="connsiteX3-47" fmla="*/ 199613 w 2222552"/>
              <a:gd name="connsiteY3-48" fmla="*/ 856420 h 856420"/>
              <a:gd name="connsiteX4-49" fmla="*/ 321 w 2222552"/>
              <a:gd name="connsiteY4-50" fmla="*/ 101170 h 856420"/>
              <a:gd name="connsiteX0-51" fmla="*/ 189 w 2351374"/>
              <a:gd name="connsiteY0-52" fmla="*/ 89514 h 868210"/>
              <a:gd name="connsiteX1-53" fmla="*/ 2351374 w 2351374"/>
              <a:gd name="connsiteY1-54" fmla="*/ 101238 h 868210"/>
              <a:gd name="connsiteX2-55" fmla="*/ 2128635 w 2351374"/>
              <a:gd name="connsiteY2-56" fmla="*/ 868210 h 868210"/>
              <a:gd name="connsiteX3-57" fmla="*/ 328435 w 2351374"/>
              <a:gd name="connsiteY3-58" fmla="*/ 868210 h 868210"/>
              <a:gd name="connsiteX4-59" fmla="*/ 189 w 2351374"/>
              <a:gd name="connsiteY4-60" fmla="*/ 89514 h 868210"/>
              <a:gd name="connsiteX0-61" fmla="*/ 3 w 2351188"/>
              <a:gd name="connsiteY0-62" fmla="*/ 60152 h 838848"/>
              <a:gd name="connsiteX1-63" fmla="*/ 2351188 w 2351188"/>
              <a:gd name="connsiteY1-64" fmla="*/ 71876 h 838848"/>
              <a:gd name="connsiteX2-65" fmla="*/ 2128449 w 2351188"/>
              <a:gd name="connsiteY2-66" fmla="*/ 838848 h 838848"/>
              <a:gd name="connsiteX3-67" fmla="*/ 328249 w 2351188"/>
              <a:gd name="connsiteY3-68" fmla="*/ 838848 h 838848"/>
              <a:gd name="connsiteX4-69" fmla="*/ 3 w 2351188"/>
              <a:gd name="connsiteY4-70" fmla="*/ 60152 h 838848"/>
              <a:gd name="connsiteX0-71" fmla="*/ 3 w 2351188"/>
              <a:gd name="connsiteY0-72" fmla="*/ 21866 h 800562"/>
              <a:gd name="connsiteX1-73" fmla="*/ 2351188 w 2351188"/>
              <a:gd name="connsiteY1-74" fmla="*/ 33590 h 800562"/>
              <a:gd name="connsiteX2-75" fmla="*/ 2128449 w 2351188"/>
              <a:gd name="connsiteY2-76" fmla="*/ 800562 h 800562"/>
              <a:gd name="connsiteX3-77" fmla="*/ 328249 w 2351188"/>
              <a:gd name="connsiteY3-78" fmla="*/ 800562 h 800562"/>
              <a:gd name="connsiteX4-79" fmla="*/ 3 w 2351188"/>
              <a:gd name="connsiteY4-80" fmla="*/ 21866 h 800562"/>
              <a:gd name="connsiteX0-81" fmla="*/ 3 w 2352856"/>
              <a:gd name="connsiteY0-82" fmla="*/ 116403 h 895099"/>
              <a:gd name="connsiteX1-83" fmla="*/ 2351188 w 2352856"/>
              <a:gd name="connsiteY1-84" fmla="*/ 128127 h 895099"/>
              <a:gd name="connsiteX2-85" fmla="*/ 2128449 w 2352856"/>
              <a:gd name="connsiteY2-86" fmla="*/ 895099 h 895099"/>
              <a:gd name="connsiteX3-87" fmla="*/ 328249 w 2352856"/>
              <a:gd name="connsiteY3-88" fmla="*/ 895099 h 895099"/>
              <a:gd name="connsiteX4-89" fmla="*/ 3 w 2352856"/>
              <a:gd name="connsiteY4-90" fmla="*/ 116403 h 895099"/>
              <a:gd name="connsiteX0-91" fmla="*/ 102032 w 2513720"/>
              <a:gd name="connsiteY0-92" fmla="*/ 148208 h 926904"/>
              <a:gd name="connsiteX1-93" fmla="*/ 2511832 w 2513720"/>
              <a:gd name="connsiteY1-94" fmla="*/ 148209 h 926904"/>
              <a:gd name="connsiteX2-95" fmla="*/ 2230478 w 2513720"/>
              <a:gd name="connsiteY2-96" fmla="*/ 926904 h 926904"/>
              <a:gd name="connsiteX3-97" fmla="*/ 430278 w 2513720"/>
              <a:gd name="connsiteY3-98" fmla="*/ 926904 h 926904"/>
              <a:gd name="connsiteX4-99" fmla="*/ 102032 w 2513720"/>
              <a:gd name="connsiteY4-100" fmla="*/ 148208 h 926904"/>
              <a:gd name="connsiteX0-101" fmla="*/ 102032 w 2513123"/>
              <a:gd name="connsiteY0-102" fmla="*/ 57184 h 835880"/>
              <a:gd name="connsiteX1-103" fmla="*/ 2511832 w 2513123"/>
              <a:gd name="connsiteY1-104" fmla="*/ 57185 h 835880"/>
              <a:gd name="connsiteX2-105" fmla="*/ 2230478 w 2513123"/>
              <a:gd name="connsiteY2-106" fmla="*/ 835880 h 835880"/>
              <a:gd name="connsiteX3-107" fmla="*/ 430278 w 2513123"/>
              <a:gd name="connsiteY3-108" fmla="*/ 835880 h 835880"/>
              <a:gd name="connsiteX4-109" fmla="*/ 102032 w 2513123"/>
              <a:gd name="connsiteY4-110" fmla="*/ 57184 h 835880"/>
              <a:gd name="connsiteX0-111" fmla="*/ 7862 w 2418953"/>
              <a:gd name="connsiteY0-112" fmla="*/ 15510 h 794206"/>
              <a:gd name="connsiteX1-113" fmla="*/ 2417662 w 2418953"/>
              <a:gd name="connsiteY1-114" fmla="*/ 15511 h 794206"/>
              <a:gd name="connsiteX2-115" fmla="*/ 2136308 w 2418953"/>
              <a:gd name="connsiteY2-116" fmla="*/ 794206 h 794206"/>
              <a:gd name="connsiteX3-117" fmla="*/ 336108 w 2418953"/>
              <a:gd name="connsiteY3-118" fmla="*/ 794206 h 794206"/>
              <a:gd name="connsiteX4-119" fmla="*/ 7862 w 2418953"/>
              <a:gd name="connsiteY4-120" fmla="*/ 15510 h 794206"/>
              <a:gd name="connsiteX0-121" fmla="*/ 8 w 2411099"/>
              <a:gd name="connsiteY0-122" fmla="*/ 10305 h 789001"/>
              <a:gd name="connsiteX1-123" fmla="*/ 2409808 w 2411099"/>
              <a:gd name="connsiteY1-124" fmla="*/ 10306 h 789001"/>
              <a:gd name="connsiteX2-125" fmla="*/ 2128454 w 2411099"/>
              <a:gd name="connsiteY2-126" fmla="*/ 789001 h 789001"/>
              <a:gd name="connsiteX3-127" fmla="*/ 328254 w 2411099"/>
              <a:gd name="connsiteY3-128" fmla="*/ 789001 h 789001"/>
              <a:gd name="connsiteX4-129" fmla="*/ 8 w 2411099"/>
              <a:gd name="connsiteY4-130" fmla="*/ 10305 h 789001"/>
              <a:gd name="connsiteX0-131" fmla="*/ 110847 w 2521938"/>
              <a:gd name="connsiteY0-132" fmla="*/ 56232 h 834928"/>
              <a:gd name="connsiteX1-133" fmla="*/ 2520647 w 2521938"/>
              <a:gd name="connsiteY1-134" fmla="*/ 56233 h 834928"/>
              <a:gd name="connsiteX2-135" fmla="*/ 2239293 w 2521938"/>
              <a:gd name="connsiteY2-136" fmla="*/ 834928 h 834928"/>
              <a:gd name="connsiteX3-137" fmla="*/ 392200 w 2521938"/>
              <a:gd name="connsiteY3-138" fmla="*/ 822083 h 834928"/>
              <a:gd name="connsiteX4-139" fmla="*/ 110847 w 2521938"/>
              <a:gd name="connsiteY4-140" fmla="*/ 56232 h 834928"/>
              <a:gd name="connsiteX0-141" fmla="*/ 3452 w 2414543"/>
              <a:gd name="connsiteY0-142" fmla="*/ 50526 h 829222"/>
              <a:gd name="connsiteX1-143" fmla="*/ 2413252 w 2414543"/>
              <a:gd name="connsiteY1-144" fmla="*/ 50527 h 829222"/>
              <a:gd name="connsiteX2-145" fmla="*/ 2131898 w 2414543"/>
              <a:gd name="connsiteY2-146" fmla="*/ 829222 h 829222"/>
              <a:gd name="connsiteX3-147" fmla="*/ 284805 w 2414543"/>
              <a:gd name="connsiteY3-148" fmla="*/ 816377 h 829222"/>
              <a:gd name="connsiteX4-149" fmla="*/ 3452 w 2414543"/>
              <a:gd name="connsiteY4-150" fmla="*/ 50526 h 829222"/>
              <a:gd name="connsiteX0-151" fmla="*/ 110847 w 2521938"/>
              <a:gd name="connsiteY0-152" fmla="*/ 65515 h 844211"/>
              <a:gd name="connsiteX1-153" fmla="*/ 2520647 w 2521938"/>
              <a:gd name="connsiteY1-154" fmla="*/ 39826 h 844211"/>
              <a:gd name="connsiteX2-155" fmla="*/ 2239293 w 2521938"/>
              <a:gd name="connsiteY2-156" fmla="*/ 844211 h 844211"/>
              <a:gd name="connsiteX3-157" fmla="*/ 392200 w 2521938"/>
              <a:gd name="connsiteY3-158" fmla="*/ 831366 h 844211"/>
              <a:gd name="connsiteX4-159" fmla="*/ 110847 w 2521938"/>
              <a:gd name="connsiteY4-160" fmla="*/ 65515 h 844211"/>
              <a:gd name="connsiteX0-161" fmla="*/ 110847 w 2522511"/>
              <a:gd name="connsiteY0-162" fmla="*/ 65515 h 844211"/>
              <a:gd name="connsiteX1-163" fmla="*/ 2520647 w 2522511"/>
              <a:gd name="connsiteY1-164" fmla="*/ 39826 h 844211"/>
              <a:gd name="connsiteX2-165" fmla="*/ 2239293 w 2522511"/>
              <a:gd name="connsiteY2-166" fmla="*/ 844211 h 844211"/>
              <a:gd name="connsiteX3-167" fmla="*/ 392200 w 2522511"/>
              <a:gd name="connsiteY3-168" fmla="*/ 831366 h 844211"/>
              <a:gd name="connsiteX4-169" fmla="*/ 110847 w 2522511"/>
              <a:gd name="connsiteY4-170" fmla="*/ 65515 h 844211"/>
              <a:gd name="connsiteX0-171" fmla="*/ 1770 w 2413434"/>
              <a:gd name="connsiteY0-172" fmla="*/ 48740 h 827436"/>
              <a:gd name="connsiteX1-173" fmla="*/ 2411570 w 2413434"/>
              <a:gd name="connsiteY1-174" fmla="*/ 23051 h 827436"/>
              <a:gd name="connsiteX2-175" fmla="*/ 2130216 w 2413434"/>
              <a:gd name="connsiteY2-176" fmla="*/ 827436 h 827436"/>
              <a:gd name="connsiteX3-177" fmla="*/ 283123 w 2413434"/>
              <a:gd name="connsiteY3-178" fmla="*/ 814591 h 827436"/>
              <a:gd name="connsiteX4-179" fmla="*/ 1770 w 2413434"/>
              <a:gd name="connsiteY4-180" fmla="*/ 48740 h 827436"/>
              <a:gd name="connsiteX0-181" fmla="*/ 590 w 2412254"/>
              <a:gd name="connsiteY0-182" fmla="*/ 25697 h 804393"/>
              <a:gd name="connsiteX1-183" fmla="*/ 2410390 w 2412254"/>
              <a:gd name="connsiteY1-184" fmla="*/ 8 h 804393"/>
              <a:gd name="connsiteX2-185" fmla="*/ 2129036 w 2412254"/>
              <a:gd name="connsiteY2-186" fmla="*/ 804393 h 804393"/>
              <a:gd name="connsiteX3-187" fmla="*/ 281943 w 2412254"/>
              <a:gd name="connsiteY3-188" fmla="*/ 791548 h 804393"/>
              <a:gd name="connsiteX4-189" fmla="*/ 590 w 2412254"/>
              <a:gd name="connsiteY4-190" fmla="*/ 25697 h 804393"/>
              <a:gd name="connsiteX0-191" fmla="*/ 590 w 2411752"/>
              <a:gd name="connsiteY0-192" fmla="*/ 25697 h 804393"/>
              <a:gd name="connsiteX1-193" fmla="*/ 2410390 w 2411752"/>
              <a:gd name="connsiteY1-194" fmla="*/ 8 h 804393"/>
              <a:gd name="connsiteX2-195" fmla="*/ 2129036 w 2411752"/>
              <a:gd name="connsiteY2-196" fmla="*/ 804393 h 804393"/>
              <a:gd name="connsiteX3-197" fmla="*/ 281943 w 2411752"/>
              <a:gd name="connsiteY3-198" fmla="*/ 791548 h 804393"/>
              <a:gd name="connsiteX4-199" fmla="*/ 590 w 2411752"/>
              <a:gd name="connsiteY4-200" fmla="*/ 25697 h 804393"/>
              <a:gd name="connsiteX0-201" fmla="*/ 590 w 2412666"/>
              <a:gd name="connsiteY0-202" fmla="*/ 25695 h 804391"/>
              <a:gd name="connsiteX1-203" fmla="*/ 2410390 w 2412666"/>
              <a:gd name="connsiteY1-204" fmla="*/ 6 h 804391"/>
              <a:gd name="connsiteX2-205" fmla="*/ 2129036 w 2412666"/>
              <a:gd name="connsiteY2-206" fmla="*/ 804391 h 804391"/>
              <a:gd name="connsiteX3-207" fmla="*/ 1248861 w 2412666"/>
              <a:gd name="connsiteY3-208" fmla="*/ 799589 h 804391"/>
              <a:gd name="connsiteX4-209" fmla="*/ 281943 w 2412666"/>
              <a:gd name="connsiteY4-210" fmla="*/ 791546 h 804391"/>
              <a:gd name="connsiteX5" fmla="*/ 590 w 2412666"/>
              <a:gd name="connsiteY5" fmla="*/ 25695 h 804391"/>
              <a:gd name="connsiteX0-211" fmla="*/ 590 w 2411677"/>
              <a:gd name="connsiteY0-212" fmla="*/ 25695 h 804391"/>
              <a:gd name="connsiteX1-213" fmla="*/ 2410390 w 2411677"/>
              <a:gd name="connsiteY1-214" fmla="*/ 6 h 804391"/>
              <a:gd name="connsiteX2-215" fmla="*/ 2129036 w 2411677"/>
              <a:gd name="connsiteY2-216" fmla="*/ 804391 h 804391"/>
              <a:gd name="connsiteX3-217" fmla="*/ 1248861 w 2411677"/>
              <a:gd name="connsiteY3-218" fmla="*/ 799589 h 804391"/>
              <a:gd name="connsiteX4-219" fmla="*/ 281943 w 2411677"/>
              <a:gd name="connsiteY4-220" fmla="*/ 791546 h 804391"/>
              <a:gd name="connsiteX5-221" fmla="*/ 590 w 2411677"/>
              <a:gd name="connsiteY5-222" fmla="*/ 25695 h 804391"/>
              <a:gd name="connsiteX0-223" fmla="*/ 590 w 2411678"/>
              <a:gd name="connsiteY0-224" fmla="*/ 25695 h 898030"/>
              <a:gd name="connsiteX1-225" fmla="*/ 2410390 w 2411678"/>
              <a:gd name="connsiteY1-226" fmla="*/ 6 h 898030"/>
              <a:gd name="connsiteX2-227" fmla="*/ 2129036 w 2411678"/>
              <a:gd name="connsiteY2-228" fmla="*/ 804391 h 898030"/>
              <a:gd name="connsiteX3-229" fmla="*/ 1248861 w 2411678"/>
              <a:gd name="connsiteY3-230" fmla="*/ 898030 h 898030"/>
              <a:gd name="connsiteX4-231" fmla="*/ 281943 w 2411678"/>
              <a:gd name="connsiteY4-232" fmla="*/ 791546 h 898030"/>
              <a:gd name="connsiteX5-233" fmla="*/ 590 w 2411678"/>
              <a:gd name="connsiteY5-234" fmla="*/ 25695 h 898030"/>
              <a:gd name="connsiteX0-235" fmla="*/ 590 w 2411678"/>
              <a:gd name="connsiteY0-236" fmla="*/ 25695 h 916618"/>
              <a:gd name="connsiteX1-237" fmla="*/ 2410390 w 2411678"/>
              <a:gd name="connsiteY1-238" fmla="*/ 6 h 916618"/>
              <a:gd name="connsiteX2-239" fmla="*/ 2129036 w 2411678"/>
              <a:gd name="connsiteY2-240" fmla="*/ 804391 h 916618"/>
              <a:gd name="connsiteX3-241" fmla="*/ 1248861 w 2411678"/>
              <a:gd name="connsiteY3-242" fmla="*/ 898030 h 916618"/>
              <a:gd name="connsiteX4-243" fmla="*/ 281943 w 2411678"/>
              <a:gd name="connsiteY4-244" fmla="*/ 791546 h 916618"/>
              <a:gd name="connsiteX5-245" fmla="*/ 590 w 2411678"/>
              <a:gd name="connsiteY5-246" fmla="*/ 25695 h 916618"/>
              <a:gd name="connsiteX0-247" fmla="*/ 590 w 2411678"/>
              <a:gd name="connsiteY0-248" fmla="*/ 25695 h 904127"/>
              <a:gd name="connsiteX1-249" fmla="*/ 2410390 w 2411678"/>
              <a:gd name="connsiteY1-250" fmla="*/ 6 h 904127"/>
              <a:gd name="connsiteX2-251" fmla="*/ 2129036 w 2411678"/>
              <a:gd name="connsiteY2-252" fmla="*/ 804391 h 904127"/>
              <a:gd name="connsiteX3-253" fmla="*/ 1248861 w 2411678"/>
              <a:gd name="connsiteY3-254" fmla="*/ 898030 h 904127"/>
              <a:gd name="connsiteX4-255" fmla="*/ 281943 w 2411678"/>
              <a:gd name="connsiteY4-256" fmla="*/ 791546 h 904127"/>
              <a:gd name="connsiteX5-257" fmla="*/ 590 w 2411678"/>
              <a:gd name="connsiteY5-258" fmla="*/ 25695 h 904127"/>
              <a:gd name="connsiteX0-259" fmla="*/ 590 w 2411678"/>
              <a:gd name="connsiteY0-260" fmla="*/ 25695 h 899138"/>
              <a:gd name="connsiteX1-261" fmla="*/ 2410390 w 2411678"/>
              <a:gd name="connsiteY1-262" fmla="*/ 6 h 899138"/>
              <a:gd name="connsiteX2-263" fmla="*/ 2129036 w 2411678"/>
              <a:gd name="connsiteY2-264" fmla="*/ 804391 h 899138"/>
              <a:gd name="connsiteX3-265" fmla="*/ 1248861 w 2411678"/>
              <a:gd name="connsiteY3-266" fmla="*/ 898030 h 899138"/>
              <a:gd name="connsiteX4-267" fmla="*/ 281943 w 2411678"/>
              <a:gd name="connsiteY4-268" fmla="*/ 791546 h 899138"/>
              <a:gd name="connsiteX5-269" fmla="*/ 590 w 2411678"/>
              <a:gd name="connsiteY5-270" fmla="*/ 25695 h 899138"/>
              <a:gd name="connsiteX0-271" fmla="*/ 590 w 2411678"/>
              <a:gd name="connsiteY0-272" fmla="*/ 25695 h 954940"/>
              <a:gd name="connsiteX1-273" fmla="*/ 2410390 w 2411678"/>
              <a:gd name="connsiteY1-274" fmla="*/ 6 h 954940"/>
              <a:gd name="connsiteX2-275" fmla="*/ 2129036 w 2411678"/>
              <a:gd name="connsiteY2-276" fmla="*/ 804391 h 954940"/>
              <a:gd name="connsiteX3-277" fmla="*/ 1248861 w 2411678"/>
              <a:gd name="connsiteY3-278" fmla="*/ 954283 h 954940"/>
              <a:gd name="connsiteX4-279" fmla="*/ 281943 w 2411678"/>
              <a:gd name="connsiteY4-280" fmla="*/ 791546 h 954940"/>
              <a:gd name="connsiteX5-281" fmla="*/ 590 w 2411678"/>
              <a:gd name="connsiteY5-282" fmla="*/ 25695 h 954940"/>
              <a:gd name="connsiteX0-283" fmla="*/ 590 w 2411678"/>
              <a:gd name="connsiteY0-284" fmla="*/ 25695 h 926980"/>
              <a:gd name="connsiteX1-285" fmla="*/ 2410390 w 2411678"/>
              <a:gd name="connsiteY1-286" fmla="*/ 6 h 926980"/>
              <a:gd name="connsiteX2-287" fmla="*/ 2129036 w 2411678"/>
              <a:gd name="connsiteY2-288" fmla="*/ 804391 h 926980"/>
              <a:gd name="connsiteX3-289" fmla="*/ 1306228 w 2411678"/>
              <a:gd name="connsiteY3-290" fmla="*/ 926155 h 926980"/>
              <a:gd name="connsiteX4-291" fmla="*/ 281943 w 2411678"/>
              <a:gd name="connsiteY4-292" fmla="*/ 791546 h 926980"/>
              <a:gd name="connsiteX5-293" fmla="*/ 590 w 2411678"/>
              <a:gd name="connsiteY5-294" fmla="*/ 25695 h 926980"/>
              <a:gd name="connsiteX0-295" fmla="*/ 590 w 2411678"/>
              <a:gd name="connsiteY0-296" fmla="*/ 25695 h 926980"/>
              <a:gd name="connsiteX1-297" fmla="*/ 2410390 w 2411678"/>
              <a:gd name="connsiteY1-298" fmla="*/ 6 h 926980"/>
              <a:gd name="connsiteX2-299" fmla="*/ 2129036 w 2411678"/>
              <a:gd name="connsiteY2-300" fmla="*/ 804391 h 926980"/>
              <a:gd name="connsiteX3-301" fmla="*/ 1306228 w 2411678"/>
              <a:gd name="connsiteY3-302" fmla="*/ 926155 h 926980"/>
              <a:gd name="connsiteX4-303" fmla="*/ 281943 w 2411678"/>
              <a:gd name="connsiteY4-304" fmla="*/ 791546 h 926980"/>
              <a:gd name="connsiteX5-305" fmla="*/ 590 w 2411678"/>
              <a:gd name="connsiteY5-306" fmla="*/ 25695 h 926980"/>
              <a:gd name="connsiteX0-307" fmla="*/ 590 w 2411678"/>
              <a:gd name="connsiteY0-308" fmla="*/ 25695 h 926980"/>
              <a:gd name="connsiteX1-309" fmla="*/ 2410390 w 2411678"/>
              <a:gd name="connsiteY1-310" fmla="*/ 6 h 926980"/>
              <a:gd name="connsiteX2-311" fmla="*/ 2129036 w 2411678"/>
              <a:gd name="connsiteY2-312" fmla="*/ 804391 h 926980"/>
              <a:gd name="connsiteX3-313" fmla="*/ 1306228 w 2411678"/>
              <a:gd name="connsiteY3-314" fmla="*/ 926155 h 926980"/>
              <a:gd name="connsiteX4-315" fmla="*/ 281943 w 2411678"/>
              <a:gd name="connsiteY4-316" fmla="*/ 791546 h 926980"/>
              <a:gd name="connsiteX5-317" fmla="*/ 590 w 2411678"/>
              <a:gd name="connsiteY5-318" fmla="*/ 25695 h 92698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21" y="connsiteY5-222"/>
              </a:cxn>
            </a:cxnLst>
            <a:rect l="l" t="t" r="r" b="b"/>
            <a:pathLst>
              <a:path w="2411678" h="926980">
                <a:moveTo>
                  <a:pt x="590" y="25695"/>
                </a:moveTo>
                <a:cubicBezTo>
                  <a:pt x="15362" y="9377"/>
                  <a:pt x="2390851" y="2257"/>
                  <a:pt x="2410390" y="6"/>
                </a:cubicBezTo>
                <a:cubicBezTo>
                  <a:pt x="2429929" y="-2245"/>
                  <a:pt x="2222230" y="671127"/>
                  <a:pt x="2129036" y="804391"/>
                </a:cubicBezTo>
                <a:cubicBezTo>
                  <a:pt x="2093799" y="835604"/>
                  <a:pt x="1585278" y="937133"/>
                  <a:pt x="1306228" y="926155"/>
                </a:cubicBezTo>
                <a:cubicBezTo>
                  <a:pt x="1027178" y="915177"/>
                  <a:pt x="389594" y="908808"/>
                  <a:pt x="281943" y="791546"/>
                </a:cubicBezTo>
                <a:cubicBezTo>
                  <a:pt x="253494" y="771179"/>
                  <a:pt x="-14182" y="42013"/>
                  <a:pt x="590" y="25695"/>
                </a:cubicBezTo>
                <a:close/>
              </a:path>
            </a:pathLst>
          </a:custGeom>
          <a:solidFill>
            <a:schemeClr val="accent1"/>
          </a:soli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文本内容</a:t>
            </a:r>
          </a:p>
        </p:txBody>
      </p:sp>
      <p:sp>
        <p:nvSpPr>
          <p:cNvPr id="13" name="矩形 4"/>
          <p:cNvSpPr/>
          <p:nvPr/>
        </p:nvSpPr>
        <p:spPr>
          <a:xfrm>
            <a:off x="1420814" y="1679973"/>
            <a:ext cx="3036887" cy="640556"/>
          </a:xfrm>
          <a:custGeom>
            <a:avLst/>
            <a:gdLst>
              <a:gd name="connsiteX0" fmla="*/ 0 w 1800200"/>
              <a:gd name="connsiteY0" fmla="*/ 0 h 720080"/>
              <a:gd name="connsiteX1" fmla="*/ 1800200 w 1800200"/>
              <a:gd name="connsiteY1" fmla="*/ 0 h 720080"/>
              <a:gd name="connsiteX2" fmla="*/ 1800200 w 1800200"/>
              <a:gd name="connsiteY2" fmla="*/ 720080 h 720080"/>
              <a:gd name="connsiteX3" fmla="*/ 0 w 1800200"/>
              <a:gd name="connsiteY3" fmla="*/ 720080 h 720080"/>
              <a:gd name="connsiteX4" fmla="*/ 0 w 1800200"/>
              <a:gd name="connsiteY4" fmla="*/ 0 h 720080"/>
              <a:gd name="connsiteX0-1" fmla="*/ 0 w 1999492"/>
              <a:gd name="connsiteY0-2" fmla="*/ 0 h 755250"/>
              <a:gd name="connsiteX1-3" fmla="*/ 1999492 w 1999492"/>
              <a:gd name="connsiteY1-4" fmla="*/ 35170 h 755250"/>
              <a:gd name="connsiteX2-5" fmla="*/ 1999492 w 1999492"/>
              <a:gd name="connsiteY2-6" fmla="*/ 755250 h 755250"/>
              <a:gd name="connsiteX3-7" fmla="*/ 199292 w 1999492"/>
              <a:gd name="connsiteY3-8" fmla="*/ 755250 h 755250"/>
              <a:gd name="connsiteX4-9" fmla="*/ 0 w 1999492"/>
              <a:gd name="connsiteY4-10" fmla="*/ 0 h 755250"/>
              <a:gd name="connsiteX0-11" fmla="*/ 0 w 2222231"/>
              <a:gd name="connsiteY0-12" fmla="*/ 11722 h 766972"/>
              <a:gd name="connsiteX1-13" fmla="*/ 2222231 w 2222231"/>
              <a:gd name="connsiteY1-14" fmla="*/ 0 h 766972"/>
              <a:gd name="connsiteX2-15" fmla="*/ 1999492 w 2222231"/>
              <a:gd name="connsiteY2-16" fmla="*/ 766972 h 766972"/>
              <a:gd name="connsiteX3-17" fmla="*/ 199292 w 2222231"/>
              <a:gd name="connsiteY3-18" fmla="*/ 766972 h 766972"/>
              <a:gd name="connsiteX4-19" fmla="*/ 0 w 2222231"/>
              <a:gd name="connsiteY4-20" fmla="*/ 11722 h 766972"/>
              <a:gd name="connsiteX0-21" fmla="*/ 173185 w 2395416"/>
              <a:gd name="connsiteY0-22" fmla="*/ 101170 h 856420"/>
              <a:gd name="connsiteX1-23" fmla="*/ 2395416 w 2395416"/>
              <a:gd name="connsiteY1-24" fmla="*/ 89448 h 856420"/>
              <a:gd name="connsiteX2-25" fmla="*/ 2172677 w 2395416"/>
              <a:gd name="connsiteY2-26" fmla="*/ 856420 h 856420"/>
              <a:gd name="connsiteX3-27" fmla="*/ 372477 w 2395416"/>
              <a:gd name="connsiteY3-28" fmla="*/ 856420 h 856420"/>
              <a:gd name="connsiteX4-29" fmla="*/ 173185 w 2395416"/>
              <a:gd name="connsiteY4-30" fmla="*/ 101170 h 856420"/>
              <a:gd name="connsiteX0-31" fmla="*/ 30282 w 2252513"/>
              <a:gd name="connsiteY0-32" fmla="*/ 101170 h 856420"/>
              <a:gd name="connsiteX1-33" fmla="*/ 2252513 w 2252513"/>
              <a:gd name="connsiteY1-34" fmla="*/ 89448 h 856420"/>
              <a:gd name="connsiteX2-35" fmla="*/ 2029774 w 2252513"/>
              <a:gd name="connsiteY2-36" fmla="*/ 856420 h 856420"/>
              <a:gd name="connsiteX3-37" fmla="*/ 229574 w 2252513"/>
              <a:gd name="connsiteY3-38" fmla="*/ 856420 h 856420"/>
              <a:gd name="connsiteX4-39" fmla="*/ 30282 w 2252513"/>
              <a:gd name="connsiteY4-40" fmla="*/ 101170 h 856420"/>
              <a:gd name="connsiteX0-41" fmla="*/ 321 w 2222552"/>
              <a:gd name="connsiteY0-42" fmla="*/ 101170 h 856420"/>
              <a:gd name="connsiteX1-43" fmla="*/ 2222552 w 2222552"/>
              <a:gd name="connsiteY1-44" fmla="*/ 89448 h 856420"/>
              <a:gd name="connsiteX2-45" fmla="*/ 1999813 w 2222552"/>
              <a:gd name="connsiteY2-46" fmla="*/ 856420 h 856420"/>
              <a:gd name="connsiteX3-47" fmla="*/ 199613 w 2222552"/>
              <a:gd name="connsiteY3-48" fmla="*/ 856420 h 856420"/>
              <a:gd name="connsiteX4-49" fmla="*/ 321 w 2222552"/>
              <a:gd name="connsiteY4-50" fmla="*/ 101170 h 856420"/>
              <a:gd name="connsiteX0-51" fmla="*/ 189 w 2351374"/>
              <a:gd name="connsiteY0-52" fmla="*/ 89514 h 868210"/>
              <a:gd name="connsiteX1-53" fmla="*/ 2351374 w 2351374"/>
              <a:gd name="connsiteY1-54" fmla="*/ 101238 h 868210"/>
              <a:gd name="connsiteX2-55" fmla="*/ 2128635 w 2351374"/>
              <a:gd name="connsiteY2-56" fmla="*/ 868210 h 868210"/>
              <a:gd name="connsiteX3-57" fmla="*/ 328435 w 2351374"/>
              <a:gd name="connsiteY3-58" fmla="*/ 868210 h 868210"/>
              <a:gd name="connsiteX4-59" fmla="*/ 189 w 2351374"/>
              <a:gd name="connsiteY4-60" fmla="*/ 89514 h 868210"/>
              <a:gd name="connsiteX0-61" fmla="*/ 3 w 2351188"/>
              <a:gd name="connsiteY0-62" fmla="*/ 60152 h 838848"/>
              <a:gd name="connsiteX1-63" fmla="*/ 2351188 w 2351188"/>
              <a:gd name="connsiteY1-64" fmla="*/ 71876 h 838848"/>
              <a:gd name="connsiteX2-65" fmla="*/ 2128449 w 2351188"/>
              <a:gd name="connsiteY2-66" fmla="*/ 838848 h 838848"/>
              <a:gd name="connsiteX3-67" fmla="*/ 328249 w 2351188"/>
              <a:gd name="connsiteY3-68" fmla="*/ 838848 h 838848"/>
              <a:gd name="connsiteX4-69" fmla="*/ 3 w 2351188"/>
              <a:gd name="connsiteY4-70" fmla="*/ 60152 h 838848"/>
              <a:gd name="connsiteX0-71" fmla="*/ 3 w 2351188"/>
              <a:gd name="connsiteY0-72" fmla="*/ 21866 h 800562"/>
              <a:gd name="connsiteX1-73" fmla="*/ 2351188 w 2351188"/>
              <a:gd name="connsiteY1-74" fmla="*/ 33590 h 800562"/>
              <a:gd name="connsiteX2-75" fmla="*/ 2128449 w 2351188"/>
              <a:gd name="connsiteY2-76" fmla="*/ 800562 h 800562"/>
              <a:gd name="connsiteX3-77" fmla="*/ 328249 w 2351188"/>
              <a:gd name="connsiteY3-78" fmla="*/ 800562 h 800562"/>
              <a:gd name="connsiteX4-79" fmla="*/ 3 w 2351188"/>
              <a:gd name="connsiteY4-80" fmla="*/ 21866 h 800562"/>
              <a:gd name="connsiteX0-81" fmla="*/ 3 w 2352856"/>
              <a:gd name="connsiteY0-82" fmla="*/ 116403 h 895099"/>
              <a:gd name="connsiteX1-83" fmla="*/ 2351188 w 2352856"/>
              <a:gd name="connsiteY1-84" fmla="*/ 128127 h 895099"/>
              <a:gd name="connsiteX2-85" fmla="*/ 2128449 w 2352856"/>
              <a:gd name="connsiteY2-86" fmla="*/ 895099 h 895099"/>
              <a:gd name="connsiteX3-87" fmla="*/ 328249 w 2352856"/>
              <a:gd name="connsiteY3-88" fmla="*/ 895099 h 895099"/>
              <a:gd name="connsiteX4-89" fmla="*/ 3 w 2352856"/>
              <a:gd name="connsiteY4-90" fmla="*/ 116403 h 895099"/>
              <a:gd name="connsiteX0-91" fmla="*/ 102032 w 2513720"/>
              <a:gd name="connsiteY0-92" fmla="*/ 148208 h 926904"/>
              <a:gd name="connsiteX1-93" fmla="*/ 2511832 w 2513720"/>
              <a:gd name="connsiteY1-94" fmla="*/ 148209 h 926904"/>
              <a:gd name="connsiteX2-95" fmla="*/ 2230478 w 2513720"/>
              <a:gd name="connsiteY2-96" fmla="*/ 926904 h 926904"/>
              <a:gd name="connsiteX3-97" fmla="*/ 430278 w 2513720"/>
              <a:gd name="connsiteY3-98" fmla="*/ 926904 h 926904"/>
              <a:gd name="connsiteX4-99" fmla="*/ 102032 w 2513720"/>
              <a:gd name="connsiteY4-100" fmla="*/ 148208 h 926904"/>
              <a:gd name="connsiteX0-101" fmla="*/ 102032 w 2513123"/>
              <a:gd name="connsiteY0-102" fmla="*/ 57184 h 835880"/>
              <a:gd name="connsiteX1-103" fmla="*/ 2511832 w 2513123"/>
              <a:gd name="connsiteY1-104" fmla="*/ 57185 h 835880"/>
              <a:gd name="connsiteX2-105" fmla="*/ 2230478 w 2513123"/>
              <a:gd name="connsiteY2-106" fmla="*/ 835880 h 835880"/>
              <a:gd name="connsiteX3-107" fmla="*/ 430278 w 2513123"/>
              <a:gd name="connsiteY3-108" fmla="*/ 835880 h 835880"/>
              <a:gd name="connsiteX4-109" fmla="*/ 102032 w 2513123"/>
              <a:gd name="connsiteY4-110" fmla="*/ 57184 h 835880"/>
              <a:gd name="connsiteX0-111" fmla="*/ 7862 w 2418953"/>
              <a:gd name="connsiteY0-112" fmla="*/ 15510 h 794206"/>
              <a:gd name="connsiteX1-113" fmla="*/ 2417662 w 2418953"/>
              <a:gd name="connsiteY1-114" fmla="*/ 15511 h 794206"/>
              <a:gd name="connsiteX2-115" fmla="*/ 2136308 w 2418953"/>
              <a:gd name="connsiteY2-116" fmla="*/ 794206 h 794206"/>
              <a:gd name="connsiteX3-117" fmla="*/ 336108 w 2418953"/>
              <a:gd name="connsiteY3-118" fmla="*/ 794206 h 794206"/>
              <a:gd name="connsiteX4-119" fmla="*/ 7862 w 2418953"/>
              <a:gd name="connsiteY4-120" fmla="*/ 15510 h 794206"/>
              <a:gd name="connsiteX0-121" fmla="*/ 8 w 2411099"/>
              <a:gd name="connsiteY0-122" fmla="*/ 10305 h 789001"/>
              <a:gd name="connsiteX1-123" fmla="*/ 2409808 w 2411099"/>
              <a:gd name="connsiteY1-124" fmla="*/ 10306 h 789001"/>
              <a:gd name="connsiteX2-125" fmla="*/ 2128454 w 2411099"/>
              <a:gd name="connsiteY2-126" fmla="*/ 789001 h 789001"/>
              <a:gd name="connsiteX3-127" fmla="*/ 328254 w 2411099"/>
              <a:gd name="connsiteY3-128" fmla="*/ 789001 h 789001"/>
              <a:gd name="connsiteX4-129" fmla="*/ 8 w 2411099"/>
              <a:gd name="connsiteY4-130" fmla="*/ 10305 h 789001"/>
              <a:gd name="connsiteX0-131" fmla="*/ 110847 w 2521938"/>
              <a:gd name="connsiteY0-132" fmla="*/ 56232 h 834928"/>
              <a:gd name="connsiteX1-133" fmla="*/ 2520647 w 2521938"/>
              <a:gd name="connsiteY1-134" fmla="*/ 56233 h 834928"/>
              <a:gd name="connsiteX2-135" fmla="*/ 2239293 w 2521938"/>
              <a:gd name="connsiteY2-136" fmla="*/ 834928 h 834928"/>
              <a:gd name="connsiteX3-137" fmla="*/ 392200 w 2521938"/>
              <a:gd name="connsiteY3-138" fmla="*/ 822083 h 834928"/>
              <a:gd name="connsiteX4-139" fmla="*/ 110847 w 2521938"/>
              <a:gd name="connsiteY4-140" fmla="*/ 56232 h 834928"/>
              <a:gd name="connsiteX0-141" fmla="*/ 3452 w 2414543"/>
              <a:gd name="connsiteY0-142" fmla="*/ 50526 h 829222"/>
              <a:gd name="connsiteX1-143" fmla="*/ 2413252 w 2414543"/>
              <a:gd name="connsiteY1-144" fmla="*/ 50527 h 829222"/>
              <a:gd name="connsiteX2-145" fmla="*/ 2131898 w 2414543"/>
              <a:gd name="connsiteY2-146" fmla="*/ 829222 h 829222"/>
              <a:gd name="connsiteX3-147" fmla="*/ 284805 w 2414543"/>
              <a:gd name="connsiteY3-148" fmla="*/ 816377 h 829222"/>
              <a:gd name="connsiteX4-149" fmla="*/ 3452 w 2414543"/>
              <a:gd name="connsiteY4-150" fmla="*/ 50526 h 829222"/>
              <a:gd name="connsiteX0-151" fmla="*/ 110847 w 2521938"/>
              <a:gd name="connsiteY0-152" fmla="*/ 65515 h 844211"/>
              <a:gd name="connsiteX1-153" fmla="*/ 2520647 w 2521938"/>
              <a:gd name="connsiteY1-154" fmla="*/ 39826 h 844211"/>
              <a:gd name="connsiteX2-155" fmla="*/ 2239293 w 2521938"/>
              <a:gd name="connsiteY2-156" fmla="*/ 844211 h 844211"/>
              <a:gd name="connsiteX3-157" fmla="*/ 392200 w 2521938"/>
              <a:gd name="connsiteY3-158" fmla="*/ 831366 h 844211"/>
              <a:gd name="connsiteX4-159" fmla="*/ 110847 w 2521938"/>
              <a:gd name="connsiteY4-160" fmla="*/ 65515 h 844211"/>
              <a:gd name="connsiteX0-161" fmla="*/ 110847 w 2522511"/>
              <a:gd name="connsiteY0-162" fmla="*/ 65515 h 844211"/>
              <a:gd name="connsiteX1-163" fmla="*/ 2520647 w 2522511"/>
              <a:gd name="connsiteY1-164" fmla="*/ 39826 h 844211"/>
              <a:gd name="connsiteX2-165" fmla="*/ 2239293 w 2522511"/>
              <a:gd name="connsiteY2-166" fmla="*/ 844211 h 844211"/>
              <a:gd name="connsiteX3-167" fmla="*/ 392200 w 2522511"/>
              <a:gd name="connsiteY3-168" fmla="*/ 831366 h 844211"/>
              <a:gd name="connsiteX4-169" fmla="*/ 110847 w 2522511"/>
              <a:gd name="connsiteY4-170" fmla="*/ 65515 h 844211"/>
              <a:gd name="connsiteX0-171" fmla="*/ 1770 w 2413434"/>
              <a:gd name="connsiteY0-172" fmla="*/ 48740 h 827436"/>
              <a:gd name="connsiteX1-173" fmla="*/ 2411570 w 2413434"/>
              <a:gd name="connsiteY1-174" fmla="*/ 23051 h 827436"/>
              <a:gd name="connsiteX2-175" fmla="*/ 2130216 w 2413434"/>
              <a:gd name="connsiteY2-176" fmla="*/ 827436 h 827436"/>
              <a:gd name="connsiteX3-177" fmla="*/ 283123 w 2413434"/>
              <a:gd name="connsiteY3-178" fmla="*/ 814591 h 827436"/>
              <a:gd name="connsiteX4-179" fmla="*/ 1770 w 2413434"/>
              <a:gd name="connsiteY4-180" fmla="*/ 48740 h 827436"/>
              <a:gd name="connsiteX0-181" fmla="*/ 590 w 2412254"/>
              <a:gd name="connsiteY0-182" fmla="*/ 25697 h 804393"/>
              <a:gd name="connsiteX1-183" fmla="*/ 2410390 w 2412254"/>
              <a:gd name="connsiteY1-184" fmla="*/ 8 h 804393"/>
              <a:gd name="connsiteX2-185" fmla="*/ 2129036 w 2412254"/>
              <a:gd name="connsiteY2-186" fmla="*/ 804393 h 804393"/>
              <a:gd name="connsiteX3-187" fmla="*/ 281943 w 2412254"/>
              <a:gd name="connsiteY3-188" fmla="*/ 791548 h 804393"/>
              <a:gd name="connsiteX4-189" fmla="*/ 590 w 2412254"/>
              <a:gd name="connsiteY4-190" fmla="*/ 25697 h 804393"/>
              <a:gd name="connsiteX0-191" fmla="*/ 590 w 2411752"/>
              <a:gd name="connsiteY0-192" fmla="*/ 25697 h 804393"/>
              <a:gd name="connsiteX1-193" fmla="*/ 2410390 w 2411752"/>
              <a:gd name="connsiteY1-194" fmla="*/ 8 h 804393"/>
              <a:gd name="connsiteX2-195" fmla="*/ 2129036 w 2411752"/>
              <a:gd name="connsiteY2-196" fmla="*/ 804393 h 804393"/>
              <a:gd name="connsiteX3-197" fmla="*/ 281943 w 2411752"/>
              <a:gd name="connsiteY3-198" fmla="*/ 791548 h 804393"/>
              <a:gd name="connsiteX4-199" fmla="*/ 590 w 2411752"/>
              <a:gd name="connsiteY4-200" fmla="*/ 25697 h 804393"/>
              <a:gd name="connsiteX0-201" fmla="*/ 20 w 2411182"/>
              <a:gd name="connsiteY0-202" fmla="*/ 25697 h 804393"/>
              <a:gd name="connsiteX1-203" fmla="*/ 2409820 w 2411182"/>
              <a:gd name="connsiteY1-204" fmla="*/ 8 h 804393"/>
              <a:gd name="connsiteX2-205" fmla="*/ 2128466 w 2411182"/>
              <a:gd name="connsiteY2-206" fmla="*/ 804393 h 804393"/>
              <a:gd name="connsiteX3-207" fmla="*/ 281373 w 2411182"/>
              <a:gd name="connsiteY3-208" fmla="*/ 791548 h 804393"/>
              <a:gd name="connsiteX4-209" fmla="*/ 20 w 2411182"/>
              <a:gd name="connsiteY4-210" fmla="*/ 25697 h 804393"/>
              <a:gd name="connsiteX0-211" fmla="*/ 20 w 2412149"/>
              <a:gd name="connsiteY0-212" fmla="*/ 25695 h 804391"/>
              <a:gd name="connsiteX1-213" fmla="*/ 2409820 w 2412149"/>
              <a:gd name="connsiteY1-214" fmla="*/ 6 h 804391"/>
              <a:gd name="connsiteX2-215" fmla="*/ 2128466 w 2412149"/>
              <a:gd name="connsiteY2-216" fmla="*/ 804391 h 804391"/>
              <a:gd name="connsiteX3-217" fmla="*/ 1229557 w 2412149"/>
              <a:gd name="connsiteY3-218" fmla="*/ 787343 h 804391"/>
              <a:gd name="connsiteX4-219" fmla="*/ 281373 w 2412149"/>
              <a:gd name="connsiteY4-220" fmla="*/ 791546 h 804391"/>
              <a:gd name="connsiteX5" fmla="*/ 20 w 2412149"/>
              <a:gd name="connsiteY5" fmla="*/ 25695 h 804391"/>
              <a:gd name="connsiteX0-221" fmla="*/ 20 w 2412149"/>
              <a:gd name="connsiteY0-222" fmla="*/ 25695 h 814182"/>
              <a:gd name="connsiteX1-223" fmla="*/ 2409820 w 2412149"/>
              <a:gd name="connsiteY1-224" fmla="*/ 6 h 814182"/>
              <a:gd name="connsiteX2-225" fmla="*/ 2128466 w 2412149"/>
              <a:gd name="connsiteY2-226" fmla="*/ 804391 h 814182"/>
              <a:gd name="connsiteX3-227" fmla="*/ 1222100 w 2412149"/>
              <a:gd name="connsiteY3-228" fmla="*/ 814182 h 814182"/>
              <a:gd name="connsiteX4-229" fmla="*/ 281373 w 2412149"/>
              <a:gd name="connsiteY4-230" fmla="*/ 791546 h 814182"/>
              <a:gd name="connsiteX5-231" fmla="*/ 20 w 2412149"/>
              <a:gd name="connsiteY5-232" fmla="*/ 25695 h 814182"/>
              <a:gd name="connsiteX0-233" fmla="*/ 20 w 2410718"/>
              <a:gd name="connsiteY0-234" fmla="*/ 25694 h 814181"/>
              <a:gd name="connsiteX1-235" fmla="*/ 2409820 w 2410718"/>
              <a:gd name="connsiteY1-236" fmla="*/ 5 h 814181"/>
              <a:gd name="connsiteX2-237" fmla="*/ 2128466 w 2410718"/>
              <a:gd name="connsiteY2-238" fmla="*/ 804390 h 814181"/>
              <a:gd name="connsiteX3-239" fmla="*/ 1222100 w 2410718"/>
              <a:gd name="connsiteY3-240" fmla="*/ 814181 h 814181"/>
              <a:gd name="connsiteX4-241" fmla="*/ 281373 w 2410718"/>
              <a:gd name="connsiteY4-242" fmla="*/ 791545 h 814181"/>
              <a:gd name="connsiteX5-243" fmla="*/ 20 w 2410718"/>
              <a:gd name="connsiteY5-244" fmla="*/ 25694 h 814181"/>
              <a:gd name="connsiteX0-245" fmla="*/ 20 w 2410718"/>
              <a:gd name="connsiteY0-246" fmla="*/ 25694 h 867858"/>
              <a:gd name="connsiteX1-247" fmla="*/ 2409820 w 2410718"/>
              <a:gd name="connsiteY1-248" fmla="*/ 5 h 867858"/>
              <a:gd name="connsiteX2-249" fmla="*/ 2128466 w 2410718"/>
              <a:gd name="connsiteY2-250" fmla="*/ 804390 h 867858"/>
              <a:gd name="connsiteX3-251" fmla="*/ 1214643 w 2410718"/>
              <a:gd name="connsiteY3-252" fmla="*/ 867858 h 867858"/>
              <a:gd name="connsiteX4-253" fmla="*/ 281373 w 2410718"/>
              <a:gd name="connsiteY4-254" fmla="*/ 791545 h 867858"/>
              <a:gd name="connsiteX5-255" fmla="*/ 20 w 2410718"/>
              <a:gd name="connsiteY5-256" fmla="*/ 25694 h 867858"/>
              <a:gd name="connsiteX0-257" fmla="*/ 20 w 2410718"/>
              <a:gd name="connsiteY0-258" fmla="*/ 25694 h 832073"/>
              <a:gd name="connsiteX1-259" fmla="*/ 2409820 w 2410718"/>
              <a:gd name="connsiteY1-260" fmla="*/ 5 h 832073"/>
              <a:gd name="connsiteX2-261" fmla="*/ 2128466 w 2410718"/>
              <a:gd name="connsiteY2-262" fmla="*/ 804390 h 832073"/>
              <a:gd name="connsiteX3-263" fmla="*/ 1214643 w 2410718"/>
              <a:gd name="connsiteY3-264" fmla="*/ 832073 h 832073"/>
              <a:gd name="connsiteX4-265" fmla="*/ 281373 w 2410718"/>
              <a:gd name="connsiteY4-266" fmla="*/ 791545 h 832073"/>
              <a:gd name="connsiteX5-267" fmla="*/ 20 w 2410718"/>
              <a:gd name="connsiteY5-268" fmla="*/ 25694 h 832073"/>
              <a:gd name="connsiteX0-269" fmla="*/ 20 w 2410718"/>
              <a:gd name="connsiteY0-270" fmla="*/ 25694 h 866829"/>
              <a:gd name="connsiteX1-271" fmla="*/ 2409820 w 2410718"/>
              <a:gd name="connsiteY1-272" fmla="*/ 5 h 866829"/>
              <a:gd name="connsiteX2-273" fmla="*/ 2128466 w 2410718"/>
              <a:gd name="connsiteY2-274" fmla="*/ 804390 h 866829"/>
              <a:gd name="connsiteX3-275" fmla="*/ 1214643 w 2410718"/>
              <a:gd name="connsiteY3-276" fmla="*/ 832073 h 866829"/>
              <a:gd name="connsiteX4-277" fmla="*/ 281373 w 2410718"/>
              <a:gd name="connsiteY4-278" fmla="*/ 791545 h 866829"/>
              <a:gd name="connsiteX5-279" fmla="*/ 20 w 2410718"/>
              <a:gd name="connsiteY5-280" fmla="*/ 25694 h 866829"/>
              <a:gd name="connsiteX0-281" fmla="*/ 20 w 2410718"/>
              <a:gd name="connsiteY0-282" fmla="*/ 25694 h 858839"/>
              <a:gd name="connsiteX1-283" fmla="*/ 2409820 w 2410718"/>
              <a:gd name="connsiteY1-284" fmla="*/ 5 h 858839"/>
              <a:gd name="connsiteX2-285" fmla="*/ 2128466 w 2410718"/>
              <a:gd name="connsiteY2-286" fmla="*/ 804390 h 858839"/>
              <a:gd name="connsiteX3-287" fmla="*/ 1214643 w 2410718"/>
              <a:gd name="connsiteY3-288" fmla="*/ 832073 h 858839"/>
              <a:gd name="connsiteX4-289" fmla="*/ 281373 w 2410718"/>
              <a:gd name="connsiteY4-290" fmla="*/ 791545 h 858839"/>
              <a:gd name="connsiteX5-291" fmla="*/ 20 w 2410718"/>
              <a:gd name="connsiteY5-292" fmla="*/ 25694 h 858839"/>
              <a:gd name="connsiteX0-293" fmla="*/ 20 w 2410718"/>
              <a:gd name="connsiteY0-294" fmla="*/ 25694 h 836850"/>
              <a:gd name="connsiteX1-295" fmla="*/ 2409820 w 2410718"/>
              <a:gd name="connsiteY1-296" fmla="*/ 5 h 836850"/>
              <a:gd name="connsiteX2-297" fmla="*/ 2128466 w 2410718"/>
              <a:gd name="connsiteY2-298" fmla="*/ 804390 h 836850"/>
              <a:gd name="connsiteX3-299" fmla="*/ 1214643 w 2410718"/>
              <a:gd name="connsiteY3-300" fmla="*/ 832073 h 836850"/>
              <a:gd name="connsiteX4-301" fmla="*/ 281373 w 2410718"/>
              <a:gd name="connsiteY4-302" fmla="*/ 791545 h 836850"/>
              <a:gd name="connsiteX5-303" fmla="*/ 20 w 2410718"/>
              <a:gd name="connsiteY5-304" fmla="*/ 25694 h 836850"/>
              <a:gd name="connsiteX0-305" fmla="*/ 20 w 2410718"/>
              <a:gd name="connsiteY0-306" fmla="*/ 25694 h 840739"/>
              <a:gd name="connsiteX1-307" fmla="*/ 2409820 w 2410718"/>
              <a:gd name="connsiteY1-308" fmla="*/ 5 h 840739"/>
              <a:gd name="connsiteX2-309" fmla="*/ 2128466 w 2410718"/>
              <a:gd name="connsiteY2-310" fmla="*/ 804390 h 840739"/>
              <a:gd name="connsiteX3-311" fmla="*/ 1214643 w 2410718"/>
              <a:gd name="connsiteY3-312" fmla="*/ 832073 h 840739"/>
              <a:gd name="connsiteX4-313" fmla="*/ 281373 w 2410718"/>
              <a:gd name="connsiteY4-314" fmla="*/ 791545 h 840739"/>
              <a:gd name="connsiteX5-315" fmla="*/ 20 w 2410718"/>
              <a:gd name="connsiteY5-316" fmla="*/ 25694 h 840739"/>
              <a:gd name="connsiteX0-317" fmla="*/ 20 w 2410718"/>
              <a:gd name="connsiteY0-318" fmla="*/ 25694 h 855476"/>
              <a:gd name="connsiteX1-319" fmla="*/ 2409820 w 2410718"/>
              <a:gd name="connsiteY1-320" fmla="*/ 5 h 855476"/>
              <a:gd name="connsiteX2-321" fmla="*/ 2128466 w 2410718"/>
              <a:gd name="connsiteY2-322" fmla="*/ 804390 h 855476"/>
              <a:gd name="connsiteX3-323" fmla="*/ 1169901 w 2410718"/>
              <a:gd name="connsiteY3-324" fmla="*/ 849965 h 855476"/>
              <a:gd name="connsiteX4-325" fmla="*/ 281373 w 2410718"/>
              <a:gd name="connsiteY4-326" fmla="*/ 791545 h 855476"/>
              <a:gd name="connsiteX5-327" fmla="*/ 20 w 2410718"/>
              <a:gd name="connsiteY5-328" fmla="*/ 25694 h 855476"/>
              <a:gd name="connsiteX0-329" fmla="*/ 20 w 2410718"/>
              <a:gd name="connsiteY0-330" fmla="*/ 25694 h 850751"/>
              <a:gd name="connsiteX1-331" fmla="*/ 2409820 w 2410718"/>
              <a:gd name="connsiteY1-332" fmla="*/ 5 h 850751"/>
              <a:gd name="connsiteX2-333" fmla="*/ 2128466 w 2410718"/>
              <a:gd name="connsiteY2-334" fmla="*/ 804390 h 850751"/>
              <a:gd name="connsiteX3-335" fmla="*/ 1169901 w 2410718"/>
              <a:gd name="connsiteY3-336" fmla="*/ 849965 h 850751"/>
              <a:gd name="connsiteX4-337" fmla="*/ 281373 w 2410718"/>
              <a:gd name="connsiteY4-338" fmla="*/ 791545 h 850751"/>
              <a:gd name="connsiteX5-339" fmla="*/ 20 w 2410718"/>
              <a:gd name="connsiteY5-340" fmla="*/ 25694 h 85075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31" y="connsiteY5-232"/>
              </a:cxn>
            </a:cxnLst>
            <a:rect l="l" t="t" r="r" b="b"/>
            <a:pathLst>
              <a:path w="2410718" h="850751">
                <a:moveTo>
                  <a:pt x="20" y="25694"/>
                </a:moveTo>
                <a:cubicBezTo>
                  <a:pt x="2601" y="33890"/>
                  <a:pt x="2390281" y="2256"/>
                  <a:pt x="2409820" y="5"/>
                </a:cubicBezTo>
                <a:cubicBezTo>
                  <a:pt x="2429359" y="-2246"/>
                  <a:pt x="2123840" y="798415"/>
                  <a:pt x="2128466" y="804390"/>
                </a:cubicBezTo>
                <a:cubicBezTo>
                  <a:pt x="1905884" y="840457"/>
                  <a:pt x="1488448" y="842600"/>
                  <a:pt x="1169901" y="849965"/>
                </a:cubicBezTo>
                <a:cubicBezTo>
                  <a:pt x="851354" y="857330"/>
                  <a:pt x="577549" y="811018"/>
                  <a:pt x="281373" y="791545"/>
                </a:cubicBezTo>
                <a:cubicBezTo>
                  <a:pt x="252924" y="771178"/>
                  <a:pt x="-2561" y="17498"/>
                  <a:pt x="20" y="25694"/>
                </a:cubicBezTo>
                <a:close/>
              </a:path>
            </a:pathLst>
          </a:custGeom>
          <a:solidFill>
            <a:schemeClr val="accent1"/>
          </a:soli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文本内容</a:t>
            </a:r>
          </a:p>
        </p:txBody>
      </p:sp>
      <p:sp>
        <p:nvSpPr>
          <p:cNvPr id="22" name="TextBox 49"/>
          <p:cNvSpPr txBox="1"/>
          <p:nvPr/>
        </p:nvSpPr>
        <p:spPr>
          <a:xfrm>
            <a:off x="4340225" y="3765352"/>
            <a:ext cx="3822700" cy="534590"/>
          </a:xfrm>
          <a:prstGeom prst="rect">
            <a:avLst/>
          </a:prstGeom>
          <a:noFill/>
        </p:spPr>
        <p:txBody>
          <a:bodyPr anchor="ctr"/>
          <a:lstStyle/>
          <a:p>
            <a:pPr marL="0" marR="0" lvl="0" indent="0" algn="just"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FFFFFF">
                    <a:lumMod val="50000"/>
                  </a:srgbClr>
                </a:solidFill>
                <a:effectLst/>
                <a:uLnTx/>
                <a:uFillTx/>
                <a:latin typeface="微软雅黑" panose="020B0503020204020204" pitchFamily="34" charset="-122"/>
                <a:ea typeface="微软雅黑" panose="020B0503020204020204" pitchFamily="34" charset="-122"/>
                <a:cs typeface="+mn-cs"/>
              </a:rPr>
              <a:t>请在此处输入您的文字，或者复制您的文字粘贴到此处。</a:t>
            </a:r>
          </a:p>
        </p:txBody>
      </p:sp>
      <p:sp>
        <p:nvSpPr>
          <p:cNvPr id="23" name="TextBox 50"/>
          <p:cNvSpPr txBox="1"/>
          <p:nvPr/>
        </p:nvSpPr>
        <p:spPr>
          <a:xfrm>
            <a:off x="4676775" y="3130154"/>
            <a:ext cx="3486150" cy="534590"/>
          </a:xfrm>
          <a:prstGeom prst="rect">
            <a:avLst/>
          </a:prstGeom>
          <a:noFill/>
        </p:spPr>
        <p:txBody>
          <a:bodyPr anchor="ctr"/>
          <a:lstStyle/>
          <a:p>
            <a:pPr marL="0" marR="0" lvl="0" indent="0" algn="just"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FFFFFF">
                    <a:lumMod val="50000"/>
                  </a:srgbClr>
                </a:solidFill>
                <a:effectLst/>
                <a:uLnTx/>
                <a:uFillTx/>
                <a:latin typeface="微软雅黑" panose="020B0503020204020204" pitchFamily="34" charset="-122"/>
                <a:ea typeface="微软雅黑" panose="020B0503020204020204" pitchFamily="34" charset="-122"/>
                <a:cs typeface="+mn-cs"/>
              </a:rPr>
              <a:t>请在此处输入您的文字，或者复制您的文字粘贴到此处。</a:t>
            </a:r>
          </a:p>
        </p:txBody>
      </p:sp>
      <p:sp>
        <p:nvSpPr>
          <p:cNvPr id="24" name="TextBox 51"/>
          <p:cNvSpPr txBox="1"/>
          <p:nvPr/>
        </p:nvSpPr>
        <p:spPr>
          <a:xfrm>
            <a:off x="5257801" y="2452688"/>
            <a:ext cx="2905125" cy="534591"/>
          </a:xfrm>
          <a:prstGeom prst="rect">
            <a:avLst/>
          </a:prstGeom>
          <a:noFill/>
        </p:spPr>
        <p:txBody>
          <a:bodyPr anchor="ctr"/>
          <a:lstStyle/>
          <a:p>
            <a:pPr marL="0" marR="0" lvl="0" indent="0" algn="just"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FFFFFF">
                    <a:lumMod val="50000"/>
                  </a:srgbClr>
                </a:solidFill>
                <a:effectLst/>
                <a:uLnTx/>
                <a:uFillTx/>
                <a:latin typeface="微软雅黑" panose="020B0503020204020204" pitchFamily="34" charset="-122"/>
                <a:ea typeface="微软雅黑" panose="020B0503020204020204" pitchFamily="34" charset="-122"/>
                <a:cs typeface="+mn-cs"/>
              </a:rPr>
              <a:t>请在此处输入您的文字，或者复制您的文字粘贴到此处。</a:t>
            </a:r>
          </a:p>
        </p:txBody>
      </p:sp>
      <p:sp>
        <p:nvSpPr>
          <p:cNvPr id="25" name="TextBox 52"/>
          <p:cNvSpPr txBox="1"/>
          <p:nvPr/>
        </p:nvSpPr>
        <p:spPr>
          <a:xfrm>
            <a:off x="5060951" y="1732360"/>
            <a:ext cx="3101975" cy="534590"/>
          </a:xfrm>
          <a:prstGeom prst="rect">
            <a:avLst/>
          </a:prstGeom>
          <a:noFill/>
        </p:spPr>
        <p:txBody>
          <a:bodyPr anchor="ctr"/>
          <a:lstStyle/>
          <a:p>
            <a:pPr marL="0" marR="0" lvl="0" indent="0" algn="just"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FFFFFF">
                    <a:lumMod val="50000"/>
                  </a:srgbClr>
                </a:solidFill>
                <a:effectLst/>
                <a:uLnTx/>
                <a:uFillTx/>
                <a:latin typeface="微软雅黑" panose="020B0503020204020204" pitchFamily="34" charset="-122"/>
                <a:ea typeface="微软雅黑" panose="020B0503020204020204" pitchFamily="34" charset="-122"/>
                <a:cs typeface="+mn-cs"/>
              </a:rPr>
              <a:t>请在此处输入您的文字，或者复制您的文字粘贴到此处。</a:t>
            </a:r>
          </a:p>
        </p:txBody>
      </p:sp>
      <p:sp>
        <p:nvSpPr>
          <p:cNvPr id="3093" name="标题 16"/>
          <p:cNvSpPr>
            <a:spLocks noGrp="1"/>
          </p:cNvSpPr>
          <p:nvPr>
            <p:ph type="title" idx="4294967295"/>
          </p:nvPr>
        </p:nvSpPr>
        <p:spPr>
          <a:xfrm>
            <a:off x="0" y="274638"/>
            <a:ext cx="7886700" cy="993775"/>
          </a:xfrm>
        </p:spPr>
        <p:txBody>
          <a:bodyPr/>
          <a:lstStyle/>
          <a:p>
            <a:pPr>
              <a:defRPr/>
            </a:pPr>
            <a:r>
              <a:rPr lang="zh-CN" altLang="en-US" dirty="0"/>
              <a:t>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3093"/>
                                        </p:tgtEl>
                                        <p:attrNameLst>
                                          <p:attrName>style.visibility</p:attrName>
                                        </p:attrNameLst>
                                      </p:cBhvr>
                                      <p:to>
                                        <p:strVal val="visible"/>
                                      </p:to>
                                    </p:set>
                                    <p:anim calcmode="lin" valueType="num">
                                      <p:cBhvr>
                                        <p:cTn id="7" dur="500" fill="hold"/>
                                        <p:tgtEl>
                                          <p:spTgt spid="309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093"/>
                                        </p:tgtEl>
                                        <p:attrNameLst>
                                          <p:attrName>ppt_y</p:attrName>
                                        </p:attrNameLst>
                                      </p:cBhvr>
                                      <p:tavLst>
                                        <p:tav tm="0">
                                          <p:val>
                                            <p:strVal val="#ppt_y"/>
                                          </p:val>
                                        </p:tav>
                                        <p:tav tm="100000">
                                          <p:val>
                                            <p:strVal val="#ppt_y"/>
                                          </p:val>
                                        </p:tav>
                                      </p:tavLst>
                                    </p:anim>
                                    <p:anim calcmode="lin" valueType="num">
                                      <p:cBhvr>
                                        <p:cTn id="9" dur="500" fill="hold"/>
                                        <p:tgtEl>
                                          <p:spTgt spid="309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09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093"/>
                                        </p:tgtEl>
                                      </p:cBhvr>
                                    </p:animEffect>
                                  </p:childTnLst>
                                </p:cTn>
                              </p:par>
                            </p:childTnLst>
                          </p:cTn>
                        </p:par>
                        <p:par>
                          <p:cTn id="12" fill="hold">
                            <p:stCondLst>
                              <p:cond delay="0"/>
                            </p:stCondLst>
                            <p:childTnLst>
                              <p:par>
                                <p:cTn id="13" presetID="22" presetClass="entr" presetSubtype="2"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right)">
                                      <p:cBhvr>
                                        <p:cTn id="15" dur="500"/>
                                        <p:tgtEl>
                                          <p:spTgt spid="2"/>
                                        </p:tgtEl>
                                      </p:cBhvr>
                                    </p:animEffect>
                                  </p:childTnLst>
                                </p:cTn>
                              </p:par>
                            </p:childTnLst>
                          </p:cTn>
                        </p:par>
                        <p:par>
                          <p:cTn id="16" fill="hold">
                            <p:stCondLst>
                              <p:cond delay="500"/>
                            </p:stCondLst>
                            <p:childTnLst>
                              <p:par>
                                <p:cTn id="17" presetID="22" presetClass="entr" presetSubtype="8"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left)">
                                      <p:cBhvr>
                                        <p:cTn id="19" dur="500"/>
                                        <p:tgtEl>
                                          <p:spTgt spid="13"/>
                                        </p:tgtEl>
                                      </p:cBhvr>
                                    </p:animEffect>
                                  </p:childTnLst>
                                </p:cTn>
                              </p:par>
                            </p:childTnLst>
                          </p:cTn>
                        </p:par>
                        <p:par>
                          <p:cTn id="20" fill="hold">
                            <p:stCondLst>
                              <p:cond delay="1000"/>
                            </p:stCondLst>
                            <p:childTnLst>
                              <p:par>
                                <p:cTn id="21" presetID="22" presetClass="entr" presetSubtype="8" fill="hold"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left)">
                                      <p:cBhvr>
                                        <p:cTn id="23" dur="500"/>
                                        <p:tgtEl>
                                          <p:spTgt spid="18"/>
                                        </p:tgtEl>
                                      </p:cBhvr>
                                    </p:animEffect>
                                  </p:childTnLst>
                                </p:cTn>
                              </p:par>
                            </p:childTnLst>
                          </p:cTn>
                        </p:par>
                        <p:par>
                          <p:cTn id="24" fill="hold">
                            <p:stCondLst>
                              <p:cond delay="1500"/>
                            </p:stCondLst>
                            <p:childTnLst>
                              <p:par>
                                <p:cTn id="25" presetID="2" presetClass="entr" presetSubtype="2" fill="hold" grpId="0" nodeType="afterEffect">
                                  <p:stCondLst>
                                    <p:cond delay="0"/>
                                  </p:stCondLst>
                                  <p:childTnLst>
                                    <p:set>
                                      <p:cBhvr>
                                        <p:cTn id="26" dur="1" fill="hold">
                                          <p:stCondLst>
                                            <p:cond delay="0"/>
                                          </p:stCondLst>
                                        </p:cTn>
                                        <p:tgtEl>
                                          <p:spTgt spid="25"/>
                                        </p:tgtEl>
                                        <p:attrNameLst>
                                          <p:attrName>style.visibility</p:attrName>
                                        </p:attrNameLst>
                                      </p:cBhvr>
                                      <p:to>
                                        <p:strVal val="visible"/>
                                      </p:to>
                                    </p:set>
                                    <p:anim calcmode="lin" valueType="num">
                                      <p:cBhvr additive="base">
                                        <p:cTn id="27" dur="500" fill="hold"/>
                                        <p:tgtEl>
                                          <p:spTgt spid="25"/>
                                        </p:tgtEl>
                                        <p:attrNameLst>
                                          <p:attrName>ppt_x</p:attrName>
                                        </p:attrNameLst>
                                      </p:cBhvr>
                                      <p:tavLst>
                                        <p:tav tm="0">
                                          <p:val>
                                            <p:strVal val="1+#ppt_w/2"/>
                                          </p:val>
                                        </p:tav>
                                        <p:tav tm="100000">
                                          <p:val>
                                            <p:strVal val="#ppt_x"/>
                                          </p:val>
                                        </p:tav>
                                      </p:tavLst>
                                    </p:anim>
                                    <p:anim calcmode="lin" valueType="num">
                                      <p:cBhvr additive="base">
                                        <p:cTn id="28" dur="500" fill="hold"/>
                                        <p:tgtEl>
                                          <p:spTgt spid="25"/>
                                        </p:tgtEl>
                                        <p:attrNameLst>
                                          <p:attrName>ppt_y</p:attrName>
                                        </p:attrNameLst>
                                      </p:cBhvr>
                                      <p:tavLst>
                                        <p:tav tm="0">
                                          <p:val>
                                            <p:strVal val="#ppt_y"/>
                                          </p:val>
                                        </p:tav>
                                        <p:tav tm="100000">
                                          <p:val>
                                            <p:strVal val="#ppt_y"/>
                                          </p:val>
                                        </p:tav>
                                      </p:tavLst>
                                    </p:anim>
                                  </p:childTnLst>
                                </p:cTn>
                              </p:par>
                            </p:childTnLst>
                          </p:cTn>
                        </p:par>
                        <p:par>
                          <p:cTn id="29" fill="hold">
                            <p:stCondLst>
                              <p:cond delay="2000"/>
                            </p:stCondLst>
                            <p:childTnLst>
                              <p:par>
                                <p:cTn id="30" presetID="22" presetClass="entr" presetSubtype="2" fill="hold" grpId="0" nodeType="after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right)">
                                      <p:cBhvr>
                                        <p:cTn id="32" dur="500"/>
                                        <p:tgtEl>
                                          <p:spTgt spid="9"/>
                                        </p:tgtEl>
                                      </p:cBhvr>
                                    </p:animEffect>
                                  </p:childTnLst>
                                </p:cTn>
                              </p:par>
                            </p:childTnLst>
                          </p:cTn>
                        </p:par>
                        <p:par>
                          <p:cTn id="33" fill="hold">
                            <p:stCondLst>
                              <p:cond delay="2500"/>
                            </p:stCondLst>
                            <p:childTnLst>
                              <p:par>
                                <p:cTn id="34" presetID="22" presetClass="entr" presetSubtype="8" fill="hold" grpId="0" nodeType="after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wipe(left)">
                                      <p:cBhvr>
                                        <p:cTn id="36" dur="500"/>
                                        <p:tgtEl>
                                          <p:spTgt spid="10"/>
                                        </p:tgtEl>
                                      </p:cBhvr>
                                    </p:animEffect>
                                  </p:childTnLst>
                                </p:cTn>
                              </p:par>
                              <p:par>
                                <p:cTn id="37" presetID="22" presetClass="entr" presetSubtype="8" fill="hold" nodeType="with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wipe(left)">
                                      <p:cBhvr>
                                        <p:cTn id="39" dur="500"/>
                                        <p:tgtEl>
                                          <p:spTgt spid="19"/>
                                        </p:tgtEl>
                                      </p:cBhvr>
                                    </p:animEffect>
                                  </p:childTnLst>
                                </p:cTn>
                              </p:par>
                            </p:childTnLst>
                          </p:cTn>
                        </p:par>
                        <p:par>
                          <p:cTn id="40" fill="hold">
                            <p:stCondLst>
                              <p:cond delay="3000"/>
                            </p:stCondLst>
                            <p:childTnLst>
                              <p:par>
                                <p:cTn id="41" presetID="2" presetClass="entr" presetSubtype="2" fill="hold" grpId="0" nodeType="after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additive="base">
                                        <p:cTn id="43" dur="500" fill="hold"/>
                                        <p:tgtEl>
                                          <p:spTgt spid="24"/>
                                        </p:tgtEl>
                                        <p:attrNameLst>
                                          <p:attrName>ppt_x</p:attrName>
                                        </p:attrNameLst>
                                      </p:cBhvr>
                                      <p:tavLst>
                                        <p:tav tm="0">
                                          <p:val>
                                            <p:strVal val="1+#ppt_w/2"/>
                                          </p:val>
                                        </p:tav>
                                        <p:tav tm="100000">
                                          <p:val>
                                            <p:strVal val="#ppt_x"/>
                                          </p:val>
                                        </p:tav>
                                      </p:tavLst>
                                    </p:anim>
                                    <p:anim calcmode="lin" valueType="num">
                                      <p:cBhvr additive="base">
                                        <p:cTn id="44" dur="500" fill="hold"/>
                                        <p:tgtEl>
                                          <p:spTgt spid="24"/>
                                        </p:tgtEl>
                                        <p:attrNameLst>
                                          <p:attrName>ppt_y</p:attrName>
                                        </p:attrNameLst>
                                      </p:cBhvr>
                                      <p:tavLst>
                                        <p:tav tm="0">
                                          <p:val>
                                            <p:strVal val="#ppt_y"/>
                                          </p:val>
                                        </p:tav>
                                        <p:tav tm="100000">
                                          <p:val>
                                            <p:strVal val="#ppt_y"/>
                                          </p:val>
                                        </p:tav>
                                      </p:tavLst>
                                    </p:anim>
                                  </p:childTnLst>
                                </p:cTn>
                              </p:par>
                            </p:childTnLst>
                          </p:cTn>
                        </p:par>
                        <p:par>
                          <p:cTn id="45" fill="hold">
                            <p:stCondLst>
                              <p:cond delay="3500"/>
                            </p:stCondLst>
                            <p:childTnLst>
                              <p:par>
                                <p:cTn id="46" presetID="22" presetClass="entr" presetSubtype="2" fill="hold" grpId="0" nodeType="after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wipe(right)">
                                      <p:cBhvr>
                                        <p:cTn id="48" dur="500"/>
                                        <p:tgtEl>
                                          <p:spTgt spid="8"/>
                                        </p:tgtEl>
                                      </p:cBhvr>
                                    </p:animEffect>
                                  </p:childTnLst>
                                </p:cTn>
                              </p:par>
                            </p:childTnLst>
                          </p:cTn>
                        </p:par>
                        <p:par>
                          <p:cTn id="49" fill="hold">
                            <p:stCondLst>
                              <p:cond delay="4000"/>
                            </p:stCondLst>
                            <p:childTnLst>
                              <p:par>
                                <p:cTn id="50" presetID="22" presetClass="entr" presetSubtype="8" fill="hold" grpId="0" nodeType="after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wipe(left)">
                                      <p:cBhvr>
                                        <p:cTn id="52" dur="500"/>
                                        <p:tgtEl>
                                          <p:spTgt spid="11"/>
                                        </p:tgtEl>
                                      </p:cBhvr>
                                    </p:animEffect>
                                  </p:childTnLst>
                                </p:cTn>
                              </p:par>
                              <p:par>
                                <p:cTn id="53" presetID="22" presetClass="entr" presetSubtype="8" fill="hold"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wipe(left)">
                                      <p:cBhvr>
                                        <p:cTn id="55" dur="500"/>
                                        <p:tgtEl>
                                          <p:spTgt spid="20"/>
                                        </p:tgtEl>
                                      </p:cBhvr>
                                    </p:animEffect>
                                  </p:childTnLst>
                                </p:cTn>
                              </p:par>
                            </p:childTnLst>
                          </p:cTn>
                        </p:par>
                        <p:par>
                          <p:cTn id="56" fill="hold">
                            <p:stCondLst>
                              <p:cond delay="4500"/>
                            </p:stCondLst>
                            <p:childTnLst>
                              <p:par>
                                <p:cTn id="57" presetID="2" presetClass="entr" presetSubtype="2" fill="hold" grpId="0" nodeType="afterEffect">
                                  <p:stCondLst>
                                    <p:cond delay="0"/>
                                  </p:stCondLst>
                                  <p:childTnLst>
                                    <p:set>
                                      <p:cBhvr>
                                        <p:cTn id="58" dur="1" fill="hold">
                                          <p:stCondLst>
                                            <p:cond delay="0"/>
                                          </p:stCondLst>
                                        </p:cTn>
                                        <p:tgtEl>
                                          <p:spTgt spid="23"/>
                                        </p:tgtEl>
                                        <p:attrNameLst>
                                          <p:attrName>style.visibility</p:attrName>
                                        </p:attrNameLst>
                                      </p:cBhvr>
                                      <p:to>
                                        <p:strVal val="visible"/>
                                      </p:to>
                                    </p:set>
                                    <p:anim calcmode="lin" valueType="num">
                                      <p:cBhvr additive="base">
                                        <p:cTn id="59" dur="500" fill="hold"/>
                                        <p:tgtEl>
                                          <p:spTgt spid="23"/>
                                        </p:tgtEl>
                                        <p:attrNameLst>
                                          <p:attrName>ppt_x</p:attrName>
                                        </p:attrNameLst>
                                      </p:cBhvr>
                                      <p:tavLst>
                                        <p:tav tm="0">
                                          <p:val>
                                            <p:strVal val="1+#ppt_w/2"/>
                                          </p:val>
                                        </p:tav>
                                        <p:tav tm="100000">
                                          <p:val>
                                            <p:strVal val="#ppt_x"/>
                                          </p:val>
                                        </p:tav>
                                      </p:tavLst>
                                    </p:anim>
                                    <p:anim calcmode="lin" valueType="num">
                                      <p:cBhvr additive="base">
                                        <p:cTn id="60" dur="500" fill="hold"/>
                                        <p:tgtEl>
                                          <p:spTgt spid="23"/>
                                        </p:tgtEl>
                                        <p:attrNameLst>
                                          <p:attrName>ppt_y</p:attrName>
                                        </p:attrNameLst>
                                      </p:cBhvr>
                                      <p:tavLst>
                                        <p:tav tm="0">
                                          <p:val>
                                            <p:strVal val="#ppt_y"/>
                                          </p:val>
                                        </p:tav>
                                        <p:tav tm="100000">
                                          <p:val>
                                            <p:strVal val="#ppt_y"/>
                                          </p:val>
                                        </p:tav>
                                      </p:tavLst>
                                    </p:anim>
                                  </p:childTnLst>
                                </p:cTn>
                              </p:par>
                            </p:childTnLst>
                          </p:cTn>
                        </p:par>
                        <p:par>
                          <p:cTn id="61" fill="hold">
                            <p:stCondLst>
                              <p:cond delay="5000"/>
                            </p:stCondLst>
                            <p:childTnLst>
                              <p:par>
                                <p:cTn id="62" presetID="22" presetClass="entr" presetSubtype="2" fill="hold" grpId="0" nodeType="afterEffect">
                                  <p:stCondLst>
                                    <p:cond delay="0"/>
                                  </p:stCondLst>
                                  <p:childTnLst>
                                    <p:set>
                                      <p:cBhvr>
                                        <p:cTn id="63" dur="1" fill="hold">
                                          <p:stCondLst>
                                            <p:cond delay="0"/>
                                          </p:stCondLst>
                                        </p:cTn>
                                        <p:tgtEl>
                                          <p:spTgt spid="7"/>
                                        </p:tgtEl>
                                        <p:attrNameLst>
                                          <p:attrName>style.visibility</p:attrName>
                                        </p:attrNameLst>
                                      </p:cBhvr>
                                      <p:to>
                                        <p:strVal val="visible"/>
                                      </p:to>
                                    </p:set>
                                    <p:animEffect transition="in" filter="wipe(right)">
                                      <p:cBhvr>
                                        <p:cTn id="64" dur="500"/>
                                        <p:tgtEl>
                                          <p:spTgt spid="7"/>
                                        </p:tgtEl>
                                      </p:cBhvr>
                                    </p:animEffect>
                                  </p:childTnLst>
                                </p:cTn>
                              </p:par>
                            </p:childTnLst>
                          </p:cTn>
                        </p:par>
                        <p:par>
                          <p:cTn id="65" fill="hold">
                            <p:stCondLst>
                              <p:cond delay="5500"/>
                            </p:stCondLst>
                            <p:childTnLst>
                              <p:par>
                                <p:cTn id="66" presetID="22" presetClass="entr" presetSubtype="8" fill="hold" grpId="0" nodeType="afterEffect">
                                  <p:stCondLst>
                                    <p:cond delay="0"/>
                                  </p:stCondLst>
                                  <p:childTnLst>
                                    <p:set>
                                      <p:cBhvr>
                                        <p:cTn id="67" dur="1" fill="hold">
                                          <p:stCondLst>
                                            <p:cond delay="0"/>
                                          </p:stCondLst>
                                        </p:cTn>
                                        <p:tgtEl>
                                          <p:spTgt spid="12"/>
                                        </p:tgtEl>
                                        <p:attrNameLst>
                                          <p:attrName>style.visibility</p:attrName>
                                        </p:attrNameLst>
                                      </p:cBhvr>
                                      <p:to>
                                        <p:strVal val="visible"/>
                                      </p:to>
                                    </p:set>
                                    <p:animEffect transition="in" filter="wipe(left)">
                                      <p:cBhvr>
                                        <p:cTn id="68" dur="500"/>
                                        <p:tgtEl>
                                          <p:spTgt spid="12"/>
                                        </p:tgtEl>
                                      </p:cBhvr>
                                    </p:animEffect>
                                  </p:childTnLst>
                                </p:cTn>
                              </p:par>
                              <p:par>
                                <p:cTn id="69" presetID="22" presetClass="entr" presetSubtype="8" fill="hold" nodeType="withEffect">
                                  <p:stCondLst>
                                    <p:cond delay="0"/>
                                  </p:stCondLst>
                                  <p:childTnLst>
                                    <p:set>
                                      <p:cBhvr>
                                        <p:cTn id="70" dur="1" fill="hold">
                                          <p:stCondLst>
                                            <p:cond delay="0"/>
                                          </p:stCondLst>
                                        </p:cTn>
                                        <p:tgtEl>
                                          <p:spTgt spid="21"/>
                                        </p:tgtEl>
                                        <p:attrNameLst>
                                          <p:attrName>style.visibility</p:attrName>
                                        </p:attrNameLst>
                                      </p:cBhvr>
                                      <p:to>
                                        <p:strVal val="visible"/>
                                      </p:to>
                                    </p:set>
                                    <p:animEffect transition="in" filter="wipe(left)">
                                      <p:cBhvr>
                                        <p:cTn id="71" dur="500"/>
                                        <p:tgtEl>
                                          <p:spTgt spid="21"/>
                                        </p:tgtEl>
                                      </p:cBhvr>
                                    </p:animEffect>
                                  </p:childTnLst>
                                </p:cTn>
                              </p:par>
                            </p:childTnLst>
                          </p:cTn>
                        </p:par>
                        <p:par>
                          <p:cTn id="72" fill="hold">
                            <p:stCondLst>
                              <p:cond delay="6000"/>
                            </p:stCondLst>
                            <p:childTnLst>
                              <p:par>
                                <p:cTn id="73" presetID="22" presetClass="entr" presetSubtype="8" fill="hold" nodeType="afterEffect">
                                  <p:stCondLst>
                                    <p:cond delay="0"/>
                                  </p:stCondLst>
                                  <p:childTnLst>
                                    <p:set>
                                      <p:cBhvr>
                                        <p:cTn id="74" dur="1" fill="hold">
                                          <p:stCondLst>
                                            <p:cond delay="0"/>
                                          </p:stCondLst>
                                        </p:cTn>
                                        <p:tgtEl>
                                          <p:spTgt spid="14"/>
                                        </p:tgtEl>
                                        <p:attrNameLst>
                                          <p:attrName>style.visibility</p:attrName>
                                        </p:attrNameLst>
                                      </p:cBhvr>
                                      <p:to>
                                        <p:strVal val="visible"/>
                                      </p:to>
                                    </p:set>
                                    <p:animEffect transition="in" filter="wipe(left)">
                                      <p:cBhvr>
                                        <p:cTn id="75" dur="500"/>
                                        <p:tgtEl>
                                          <p:spTgt spid="14"/>
                                        </p:tgtEl>
                                      </p:cBhvr>
                                    </p:animEffect>
                                  </p:childTnLst>
                                </p:cTn>
                              </p:par>
                            </p:childTnLst>
                          </p:cTn>
                        </p:par>
                        <p:par>
                          <p:cTn id="76" fill="hold">
                            <p:stCondLst>
                              <p:cond delay="6500"/>
                            </p:stCondLst>
                            <p:childTnLst>
                              <p:par>
                                <p:cTn id="77" presetID="2" presetClass="entr" presetSubtype="2" fill="hold" grpId="0" nodeType="afterEffect">
                                  <p:stCondLst>
                                    <p:cond delay="0"/>
                                  </p:stCondLst>
                                  <p:childTnLst>
                                    <p:set>
                                      <p:cBhvr>
                                        <p:cTn id="78" dur="1" fill="hold">
                                          <p:stCondLst>
                                            <p:cond delay="0"/>
                                          </p:stCondLst>
                                        </p:cTn>
                                        <p:tgtEl>
                                          <p:spTgt spid="22"/>
                                        </p:tgtEl>
                                        <p:attrNameLst>
                                          <p:attrName>style.visibility</p:attrName>
                                        </p:attrNameLst>
                                      </p:cBhvr>
                                      <p:to>
                                        <p:strVal val="visible"/>
                                      </p:to>
                                    </p:set>
                                    <p:anim calcmode="lin" valueType="num">
                                      <p:cBhvr additive="base">
                                        <p:cTn id="79" dur="500" fill="hold"/>
                                        <p:tgtEl>
                                          <p:spTgt spid="22"/>
                                        </p:tgtEl>
                                        <p:attrNameLst>
                                          <p:attrName>ppt_x</p:attrName>
                                        </p:attrNameLst>
                                      </p:cBhvr>
                                      <p:tavLst>
                                        <p:tav tm="0">
                                          <p:val>
                                            <p:strVal val="1+#ppt_w/2"/>
                                          </p:val>
                                        </p:tav>
                                        <p:tav tm="100000">
                                          <p:val>
                                            <p:strVal val="#ppt_x"/>
                                          </p:val>
                                        </p:tav>
                                      </p:tavLst>
                                    </p:anim>
                                    <p:anim calcmode="lin" valueType="num">
                                      <p:cBhvr additive="base">
                                        <p:cTn id="80"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22" grpId="0"/>
      <p:bldP spid="23" grpId="0"/>
      <p:bldP spid="24" grpId="0"/>
      <p:bldP spid="25" grpId="0"/>
      <p:bldP spid="309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74" name="直接连接符 26"/>
          <p:cNvCxnSpPr>
            <a:cxnSpLocks noChangeShapeType="1"/>
          </p:cNvCxnSpPr>
          <p:nvPr/>
        </p:nvCxnSpPr>
        <p:spPr bwMode="auto">
          <a:xfrm>
            <a:off x="2068513" y="1381125"/>
            <a:ext cx="4489450" cy="0"/>
          </a:xfrm>
          <a:prstGeom prst="line">
            <a:avLst/>
          </a:prstGeom>
          <a:noFill/>
          <a:ln w="19050" algn="ctr">
            <a:solidFill>
              <a:srgbClr val="A6A6A6"/>
            </a:solidFill>
            <a:round/>
            <a:headEnd type="oval" w="med" len="med"/>
            <a:tailEnd type="oval" w="med" len="med"/>
          </a:ln>
          <a:extLst>
            <a:ext uri="{909E8E84-426E-40DD-AFC4-6F175D3DCCD1}">
              <a14:hiddenFill xmlns:a14="http://schemas.microsoft.com/office/drawing/2010/main">
                <a:noFill/>
              </a14:hiddenFill>
            </a:ext>
          </a:extLst>
        </p:spPr>
      </p:cxnSp>
      <p:cxnSp>
        <p:nvCxnSpPr>
          <p:cNvPr id="3075" name="直接连接符 53"/>
          <p:cNvCxnSpPr>
            <a:cxnSpLocks noChangeShapeType="1"/>
          </p:cNvCxnSpPr>
          <p:nvPr/>
        </p:nvCxnSpPr>
        <p:spPr bwMode="auto">
          <a:xfrm>
            <a:off x="4052888" y="2631281"/>
            <a:ext cx="3943350" cy="0"/>
          </a:xfrm>
          <a:prstGeom prst="line">
            <a:avLst/>
          </a:prstGeom>
          <a:noFill/>
          <a:ln w="19050" algn="ctr">
            <a:solidFill>
              <a:srgbClr val="A6A6A6"/>
            </a:solidFill>
            <a:round/>
            <a:headEnd type="oval" w="med" len="med"/>
            <a:tailEnd type="oval" w="med" len="med"/>
          </a:ln>
          <a:extLst>
            <a:ext uri="{909E8E84-426E-40DD-AFC4-6F175D3DCCD1}">
              <a14:hiddenFill xmlns:a14="http://schemas.microsoft.com/office/drawing/2010/main">
                <a:noFill/>
              </a14:hiddenFill>
            </a:ext>
          </a:extLst>
        </p:spPr>
      </p:cxnSp>
      <p:cxnSp>
        <p:nvCxnSpPr>
          <p:cNvPr id="3076" name="直接连接符 56"/>
          <p:cNvCxnSpPr>
            <a:cxnSpLocks noChangeShapeType="1"/>
          </p:cNvCxnSpPr>
          <p:nvPr/>
        </p:nvCxnSpPr>
        <p:spPr bwMode="auto">
          <a:xfrm>
            <a:off x="2541588" y="3849291"/>
            <a:ext cx="4138612" cy="0"/>
          </a:xfrm>
          <a:prstGeom prst="line">
            <a:avLst/>
          </a:prstGeom>
          <a:noFill/>
          <a:ln w="19050" algn="ctr">
            <a:solidFill>
              <a:srgbClr val="A6A6A6"/>
            </a:solidFill>
            <a:round/>
            <a:headEnd type="oval" w="med" len="med"/>
            <a:tailEnd type="oval" w="med" len="med"/>
          </a:ln>
          <a:extLst>
            <a:ext uri="{909E8E84-426E-40DD-AFC4-6F175D3DCCD1}">
              <a14:hiddenFill xmlns:a14="http://schemas.microsoft.com/office/drawing/2010/main">
                <a:noFill/>
              </a14:hiddenFill>
            </a:ext>
          </a:extLst>
        </p:spPr>
      </p:cxnSp>
      <p:sp>
        <p:nvSpPr>
          <p:cNvPr id="56" name="KSO_GT3"/>
          <p:cNvSpPr txBox="1"/>
          <p:nvPr/>
        </p:nvSpPr>
        <p:spPr>
          <a:xfrm>
            <a:off x="4535489" y="3556397"/>
            <a:ext cx="2073275" cy="290513"/>
          </a:xfrm>
          <a:prstGeom prst="rect">
            <a:avLst/>
          </a:prstGeom>
          <a:noFill/>
        </p:spPr>
        <p:txBody>
          <a:bodyPr lIns="0" tIns="0" rIns="0" bIns="0" anchor="ctr"/>
          <a:lstStyle/>
          <a:p>
            <a:pPr marL="0" marR="0" lvl="0" indent="0" algn="r" defTabSz="914400" rtl="0" eaLnBrk="1" fontAlgn="auto" latinLnBrk="0" hangingPunct="1">
              <a:lnSpc>
                <a:spcPct val="80000"/>
              </a:lnSpc>
              <a:spcBef>
                <a:spcPts val="0"/>
              </a:spcBef>
              <a:spcAft>
                <a:spcPts val="0"/>
              </a:spcAft>
              <a:buClrTx/>
              <a:buSzTx/>
              <a:buFontTx/>
              <a:buNone/>
              <a:defRPr/>
            </a:pPr>
            <a:r>
              <a:rPr kumimoji="0" lang="zh-CN" altLang="en-US" sz="2000" b="0" i="0" u="none" strike="noStrike" kern="0" cap="none" spc="0" normalizeH="0" baseline="0" noProof="0" dirty="0">
                <a:ln>
                  <a:noFill/>
                </a:ln>
                <a:solidFill>
                  <a:srgbClr val="046FB6"/>
                </a:solidFill>
                <a:effectLst/>
                <a:uLnTx/>
                <a:uFillTx/>
                <a:latin typeface="微软雅黑" panose="020B0503020204020204" pitchFamily="34" charset="-122"/>
                <a:ea typeface="微软雅黑" panose="020B0503020204020204" pitchFamily="34" charset="-122"/>
                <a:cs typeface="+mn-cs"/>
              </a:rPr>
              <a:t>点击添加小标题</a:t>
            </a:r>
          </a:p>
        </p:txBody>
      </p:sp>
      <p:sp>
        <p:nvSpPr>
          <p:cNvPr id="53" name="KSO_GT2"/>
          <p:cNvSpPr txBox="1"/>
          <p:nvPr/>
        </p:nvSpPr>
        <p:spPr>
          <a:xfrm>
            <a:off x="5811839" y="2340769"/>
            <a:ext cx="2073275" cy="290513"/>
          </a:xfrm>
          <a:prstGeom prst="rect">
            <a:avLst/>
          </a:prstGeom>
          <a:noFill/>
        </p:spPr>
        <p:txBody>
          <a:bodyPr lIns="0" tIns="0" rIns="0" bIns="0" anchor="ctr"/>
          <a:lstStyle/>
          <a:p>
            <a:pPr marL="0" marR="0" lvl="0" indent="0" algn="r" defTabSz="914400" rtl="0" eaLnBrk="1" fontAlgn="auto" latinLnBrk="0" hangingPunct="1">
              <a:lnSpc>
                <a:spcPct val="80000"/>
              </a:lnSpc>
              <a:spcBef>
                <a:spcPts val="0"/>
              </a:spcBef>
              <a:spcAft>
                <a:spcPts val="0"/>
              </a:spcAft>
              <a:buClrTx/>
              <a:buSzTx/>
              <a:buFontTx/>
              <a:buNone/>
              <a:defRPr/>
            </a:pPr>
            <a:r>
              <a:rPr kumimoji="0" lang="zh-CN" altLang="en-US" sz="2000" b="0" i="0" u="none" strike="noStrike" kern="0" cap="none" spc="0" normalizeH="0" baseline="0" noProof="0" dirty="0">
                <a:ln>
                  <a:noFill/>
                </a:ln>
                <a:solidFill>
                  <a:srgbClr val="046FB6"/>
                </a:solidFill>
                <a:effectLst/>
                <a:uLnTx/>
                <a:uFillTx/>
                <a:latin typeface="微软雅黑" panose="020B0503020204020204" pitchFamily="34" charset="-122"/>
                <a:ea typeface="微软雅黑" panose="020B0503020204020204" pitchFamily="34" charset="-122"/>
                <a:cs typeface="+mn-cs"/>
              </a:rPr>
              <a:t>点击添加小标题</a:t>
            </a:r>
          </a:p>
        </p:txBody>
      </p:sp>
      <p:sp>
        <p:nvSpPr>
          <p:cNvPr id="50" name="KSO_GT1"/>
          <p:cNvSpPr txBox="1"/>
          <p:nvPr/>
        </p:nvSpPr>
        <p:spPr>
          <a:xfrm>
            <a:off x="4422776" y="1081087"/>
            <a:ext cx="2074863" cy="290513"/>
          </a:xfrm>
          <a:prstGeom prst="rect">
            <a:avLst/>
          </a:prstGeom>
          <a:noFill/>
        </p:spPr>
        <p:txBody>
          <a:bodyPr lIns="0" tIns="0" rIns="0" bIns="0" anchor="ctr"/>
          <a:lstStyle/>
          <a:p>
            <a:pPr marL="0" marR="0" lvl="0" indent="0" algn="r" defTabSz="914400" rtl="0" eaLnBrk="1" fontAlgn="auto" latinLnBrk="0" hangingPunct="1">
              <a:lnSpc>
                <a:spcPct val="80000"/>
              </a:lnSpc>
              <a:spcBef>
                <a:spcPts val="0"/>
              </a:spcBef>
              <a:spcAft>
                <a:spcPts val="0"/>
              </a:spcAft>
              <a:buClrTx/>
              <a:buSzTx/>
              <a:buFontTx/>
              <a:buNone/>
              <a:defRPr/>
            </a:pPr>
            <a:r>
              <a:rPr kumimoji="0" lang="zh-CN" altLang="en-US" sz="2000" b="0" i="0" u="none" strike="noStrike" kern="0" cap="none" spc="0" normalizeH="0" baseline="0" noProof="0" dirty="0">
                <a:ln>
                  <a:noFill/>
                </a:ln>
                <a:solidFill>
                  <a:srgbClr val="046FB6"/>
                </a:solidFill>
                <a:effectLst/>
                <a:uLnTx/>
                <a:uFillTx/>
                <a:latin typeface="微软雅黑" panose="020B0503020204020204" pitchFamily="34" charset="-122"/>
                <a:ea typeface="微软雅黑" panose="020B0503020204020204" pitchFamily="34" charset="-122"/>
                <a:cs typeface="+mn-cs"/>
              </a:rPr>
              <a:t>点击添加小标题</a:t>
            </a:r>
          </a:p>
        </p:txBody>
      </p:sp>
      <p:grpSp>
        <p:nvGrpSpPr>
          <p:cNvPr id="4" name="组合 3"/>
          <p:cNvGrpSpPr/>
          <p:nvPr/>
        </p:nvGrpSpPr>
        <p:grpSpPr>
          <a:xfrm>
            <a:off x="1414463" y="3014663"/>
            <a:ext cx="1163637" cy="1116806"/>
            <a:chOff x="1414463" y="3014663"/>
            <a:chExt cx="1163637" cy="1116806"/>
          </a:xfrm>
        </p:grpSpPr>
        <p:sp>
          <p:nvSpPr>
            <p:cNvPr id="44" name="圆角矩形 43"/>
            <p:cNvSpPr/>
            <p:nvPr/>
          </p:nvSpPr>
          <p:spPr>
            <a:xfrm rot="20248206">
              <a:off x="1414463" y="3014663"/>
              <a:ext cx="1014412" cy="1116806"/>
            </a:xfrm>
            <a:prstGeom prst="roundRect">
              <a:avLst>
                <a:gd name="adj" fmla="val 12132"/>
              </a:avLst>
            </a:prstGeom>
            <a:solidFill>
              <a:schemeClr val="accent1"/>
            </a:soli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47" name="圆角矩形 9"/>
            <p:cNvSpPr/>
            <p:nvPr/>
          </p:nvSpPr>
          <p:spPr>
            <a:xfrm rot="20248206">
              <a:off x="1563688" y="3574257"/>
              <a:ext cx="1014412" cy="541735"/>
            </a:xfrm>
            <a:custGeom>
              <a:avLst/>
              <a:gdLst/>
              <a:ahLst/>
              <a:cxnLst/>
              <a:rect l="l" t="t" r="r" b="b"/>
              <a:pathLst>
                <a:path w="1470269" h="1046776">
                  <a:moveTo>
                    <a:pt x="0" y="0"/>
                  </a:moveTo>
                  <a:lnTo>
                    <a:pt x="1470269" y="609904"/>
                  </a:lnTo>
                  <a:lnTo>
                    <a:pt x="1470269" y="868403"/>
                  </a:lnTo>
                  <a:cubicBezTo>
                    <a:pt x="1470269" y="966916"/>
                    <a:pt x="1390409" y="1046776"/>
                    <a:pt x="1291896" y="1046776"/>
                  </a:cubicBezTo>
                  <a:lnTo>
                    <a:pt x="178373" y="1046776"/>
                  </a:lnTo>
                  <a:cubicBezTo>
                    <a:pt x="79860" y="1046776"/>
                    <a:pt x="0" y="966916"/>
                    <a:pt x="0" y="868403"/>
                  </a:cubicBezTo>
                  <a:close/>
                </a:path>
              </a:pathLst>
            </a:custGeom>
            <a:solidFill>
              <a:srgbClr val="FFFFFF">
                <a:alpha val="67843"/>
              </a:srgbClr>
            </a:soli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45" name="KSO_GN3"/>
            <p:cNvSpPr/>
            <p:nvPr/>
          </p:nvSpPr>
          <p:spPr>
            <a:xfrm rot="20248206">
              <a:off x="1458914" y="3037285"/>
              <a:ext cx="930275" cy="1071563"/>
            </a:xfrm>
            <a:prstGeom prst="roundRect">
              <a:avLst>
                <a:gd name="adj" fmla="val 12132"/>
              </a:avLst>
            </a:prstGeom>
            <a:noFill/>
            <a:ln w="25400" cap="flat" cmpd="sng" algn="ctr">
              <a:solidFill>
                <a:sysClr val="window" lastClr="FFFFFF"/>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8800" b="0" i="0" u="none" strike="noStrike" kern="0" cap="none" spc="0" normalizeH="0" baseline="0" noProof="0" dirty="0">
                  <a:ln>
                    <a:noFill/>
                  </a:ln>
                  <a:solidFill>
                    <a:sysClr val="window" lastClr="FFFFFF"/>
                  </a:solidFill>
                  <a:effectLst/>
                  <a:uLnTx/>
                  <a:uFillTx/>
                  <a:latin typeface="Gungsuh" panose="02030600000101010101" pitchFamily="18" charset="-127"/>
                  <a:ea typeface="Gungsuh" panose="02030600000101010101" pitchFamily="18" charset="-127"/>
                  <a:cs typeface="+mn-cs"/>
                </a:rPr>
                <a:t>C</a:t>
              </a:r>
              <a:endParaRPr kumimoji="0" lang="zh-CN" altLang="en-US" sz="8800" b="0" i="0" u="none" strike="noStrike" kern="0" cap="none" spc="0" normalizeH="0" baseline="0" noProof="0" dirty="0">
                <a:ln>
                  <a:noFill/>
                </a:ln>
                <a:solidFill>
                  <a:sysClr val="window" lastClr="FFFFFF"/>
                </a:solidFill>
                <a:effectLst/>
                <a:uLnTx/>
                <a:uFillTx/>
                <a:latin typeface="Gungsuh" panose="02030600000101010101" pitchFamily="18" charset="-127"/>
                <a:ea typeface="Gungsuh" panose="02030600000101010101" pitchFamily="18" charset="-127"/>
                <a:cs typeface="+mn-cs"/>
              </a:endParaRPr>
            </a:p>
          </p:txBody>
        </p:sp>
      </p:grpSp>
      <p:grpSp>
        <p:nvGrpSpPr>
          <p:cNvPr id="3" name="组合 2"/>
          <p:cNvGrpSpPr/>
          <p:nvPr/>
        </p:nvGrpSpPr>
        <p:grpSpPr>
          <a:xfrm>
            <a:off x="3078163" y="2141934"/>
            <a:ext cx="1152526" cy="1117997"/>
            <a:chOff x="3078163" y="2141934"/>
            <a:chExt cx="1152526" cy="1117997"/>
          </a:xfrm>
        </p:grpSpPr>
        <p:sp>
          <p:nvSpPr>
            <p:cNvPr id="38" name="圆角矩形 37"/>
            <p:cNvSpPr/>
            <p:nvPr/>
          </p:nvSpPr>
          <p:spPr>
            <a:xfrm rot="1132031">
              <a:off x="3216276" y="2141934"/>
              <a:ext cx="1014413" cy="1117997"/>
            </a:xfrm>
            <a:prstGeom prst="roundRect">
              <a:avLst>
                <a:gd name="adj" fmla="val 12132"/>
              </a:avLst>
            </a:prstGeom>
            <a:solidFill>
              <a:schemeClr val="accent1"/>
            </a:soli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42" name="圆角矩形 26"/>
            <p:cNvSpPr/>
            <p:nvPr/>
          </p:nvSpPr>
          <p:spPr>
            <a:xfrm rot="1132031">
              <a:off x="3078163" y="2765822"/>
              <a:ext cx="1014412" cy="476250"/>
            </a:xfrm>
            <a:custGeom>
              <a:avLst/>
              <a:gdLst/>
              <a:ahLst/>
              <a:cxnLst/>
              <a:rect l="l" t="t" r="r" b="b"/>
              <a:pathLst>
                <a:path w="1321797" h="826698">
                  <a:moveTo>
                    <a:pt x="0" y="451707"/>
                  </a:moveTo>
                  <a:lnTo>
                    <a:pt x="1321797" y="0"/>
                  </a:lnTo>
                  <a:lnTo>
                    <a:pt x="1321797" y="666338"/>
                  </a:lnTo>
                  <a:cubicBezTo>
                    <a:pt x="1321797" y="754902"/>
                    <a:pt x="1250001" y="826698"/>
                    <a:pt x="1161437" y="826698"/>
                  </a:cubicBezTo>
                  <a:lnTo>
                    <a:pt x="160360" y="826698"/>
                  </a:lnTo>
                  <a:cubicBezTo>
                    <a:pt x="71796" y="826698"/>
                    <a:pt x="0" y="754902"/>
                    <a:pt x="0" y="666338"/>
                  </a:cubicBezTo>
                  <a:close/>
                </a:path>
              </a:pathLst>
            </a:custGeom>
            <a:solidFill>
              <a:srgbClr val="FFFFFF">
                <a:alpha val="67843"/>
              </a:srgbClr>
            </a:soli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39" name="KSO_GN2"/>
            <p:cNvSpPr/>
            <p:nvPr/>
          </p:nvSpPr>
          <p:spPr>
            <a:xfrm rot="1132031">
              <a:off x="3259138" y="2165747"/>
              <a:ext cx="931862" cy="1070372"/>
            </a:xfrm>
            <a:prstGeom prst="roundRect">
              <a:avLst>
                <a:gd name="adj" fmla="val 12132"/>
              </a:avLst>
            </a:prstGeom>
            <a:noFill/>
            <a:ln w="25400" cap="flat" cmpd="sng" algn="ctr">
              <a:solidFill>
                <a:sysClr val="window" lastClr="FFFFFF"/>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8800" b="0" i="0" u="none" strike="noStrike" kern="0" cap="none" spc="0" normalizeH="0" baseline="0" noProof="0" dirty="0">
                  <a:ln>
                    <a:noFill/>
                  </a:ln>
                  <a:solidFill>
                    <a:sysClr val="window" lastClr="FFFFFF"/>
                  </a:solidFill>
                  <a:effectLst/>
                  <a:uLnTx/>
                  <a:uFillTx/>
                  <a:latin typeface="Gungsuh" panose="02030600000101010101" pitchFamily="18" charset="-127"/>
                  <a:ea typeface="Gungsuh" panose="02030600000101010101" pitchFamily="18" charset="-127"/>
                  <a:cs typeface="+mn-cs"/>
                </a:rPr>
                <a:t>B</a:t>
              </a:r>
              <a:endParaRPr kumimoji="0" lang="zh-CN" altLang="en-US" sz="8800" b="0" i="0" u="none" strike="noStrike" kern="0" cap="none" spc="0" normalizeH="0" baseline="0" noProof="0" dirty="0">
                <a:ln>
                  <a:noFill/>
                </a:ln>
                <a:solidFill>
                  <a:sysClr val="window" lastClr="FFFFFF"/>
                </a:solidFill>
                <a:effectLst/>
                <a:uLnTx/>
                <a:uFillTx/>
                <a:latin typeface="Gungsuh" panose="02030600000101010101" pitchFamily="18" charset="-127"/>
                <a:ea typeface="Gungsuh" panose="02030600000101010101" pitchFamily="18" charset="-127"/>
                <a:cs typeface="+mn-cs"/>
              </a:endParaRPr>
            </a:p>
          </p:txBody>
        </p:sp>
      </p:grpSp>
      <p:grpSp>
        <p:nvGrpSpPr>
          <p:cNvPr id="2" name="组合 1"/>
          <p:cNvGrpSpPr/>
          <p:nvPr/>
        </p:nvGrpSpPr>
        <p:grpSpPr>
          <a:xfrm>
            <a:off x="1328738" y="1323976"/>
            <a:ext cx="1162051" cy="1116806"/>
            <a:chOff x="1328738" y="1323976"/>
            <a:chExt cx="1162051" cy="1116806"/>
          </a:xfrm>
        </p:grpSpPr>
        <p:sp>
          <p:nvSpPr>
            <p:cNvPr id="32" name="圆角矩形 31"/>
            <p:cNvSpPr/>
            <p:nvPr/>
          </p:nvSpPr>
          <p:spPr>
            <a:xfrm rot="20248206">
              <a:off x="1328738" y="1323976"/>
              <a:ext cx="1014412" cy="1116806"/>
            </a:xfrm>
            <a:prstGeom prst="roundRect">
              <a:avLst>
                <a:gd name="adj" fmla="val 12132"/>
              </a:avLst>
            </a:prstGeom>
            <a:solidFill>
              <a:schemeClr val="accent1"/>
            </a:soli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8800" b="0" i="0" u="none" strike="noStrike" kern="0" cap="none" spc="0" normalizeH="0" baseline="0" noProof="0" dirty="0">
                  <a:ln>
                    <a:noFill/>
                  </a:ln>
                  <a:solidFill>
                    <a:sysClr val="window" lastClr="FFFFFF"/>
                  </a:solidFill>
                  <a:effectLst/>
                  <a:uLnTx/>
                  <a:uFillTx/>
                  <a:latin typeface="Gungsuh" panose="02030600000101010101" pitchFamily="18" charset="-127"/>
                  <a:ea typeface="Gungsuh" panose="02030600000101010101" pitchFamily="18" charset="-127"/>
                  <a:cs typeface="+mn-cs"/>
                </a:rPr>
                <a:t>A</a:t>
              </a:r>
              <a:endParaRPr kumimoji="0" lang="zh-CN" altLang="en-US" sz="8800" b="0" i="0" u="none" strike="noStrike" kern="0" cap="none" spc="0" normalizeH="0" baseline="0" noProof="0" dirty="0">
                <a:ln>
                  <a:noFill/>
                </a:ln>
                <a:solidFill>
                  <a:sysClr val="window" lastClr="FFFFFF"/>
                </a:solidFill>
                <a:effectLst/>
                <a:uLnTx/>
                <a:uFillTx/>
                <a:latin typeface="Gungsuh" panose="02030600000101010101" pitchFamily="18" charset="-127"/>
                <a:ea typeface="Gungsuh" panose="02030600000101010101" pitchFamily="18" charset="-127"/>
                <a:cs typeface="+mn-cs"/>
              </a:endParaRPr>
            </a:p>
          </p:txBody>
        </p:sp>
        <p:sp>
          <p:nvSpPr>
            <p:cNvPr id="35" name="圆角矩形 9"/>
            <p:cNvSpPr/>
            <p:nvPr/>
          </p:nvSpPr>
          <p:spPr>
            <a:xfrm rot="20248206">
              <a:off x="1476376" y="1883569"/>
              <a:ext cx="1014413" cy="541735"/>
            </a:xfrm>
            <a:custGeom>
              <a:avLst/>
              <a:gdLst/>
              <a:ahLst/>
              <a:cxnLst/>
              <a:rect l="l" t="t" r="r" b="b"/>
              <a:pathLst>
                <a:path w="1470269" h="1046776">
                  <a:moveTo>
                    <a:pt x="0" y="0"/>
                  </a:moveTo>
                  <a:lnTo>
                    <a:pt x="1470269" y="609904"/>
                  </a:lnTo>
                  <a:lnTo>
                    <a:pt x="1470269" y="868403"/>
                  </a:lnTo>
                  <a:cubicBezTo>
                    <a:pt x="1470269" y="966916"/>
                    <a:pt x="1390409" y="1046776"/>
                    <a:pt x="1291896" y="1046776"/>
                  </a:cubicBezTo>
                  <a:lnTo>
                    <a:pt x="178373" y="1046776"/>
                  </a:lnTo>
                  <a:cubicBezTo>
                    <a:pt x="79860" y="1046776"/>
                    <a:pt x="0" y="966916"/>
                    <a:pt x="0" y="868403"/>
                  </a:cubicBezTo>
                  <a:close/>
                </a:path>
              </a:pathLst>
            </a:custGeom>
            <a:solidFill>
              <a:srgbClr val="FFFFFF">
                <a:alpha val="67843"/>
              </a:srgbClr>
            </a:soli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33" name="KSO_GN1"/>
            <p:cNvSpPr/>
            <p:nvPr/>
          </p:nvSpPr>
          <p:spPr>
            <a:xfrm rot="20248206">
              <a:off x="1371601" y="1346597"/>
              <a:ext cx="931863" cy="1071563"/>
            </a:xfrm>
            <a:prstGeom prst="roundRect">
              <a:avLst>
                <a:gd name="adj" fmla="val 12132"/>
              </a:avLst>
            </a:prstGeom>
            <a:noFill/>
            <a:ln w="25400" cap="flat" cmpd="sng" algn="ctr">
              <a:solidFill>
                <a:sysClr val="window" lastClr="FFFFFF"/>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grpSp>
      <p:sp>
        <p:nvSpPr>
          <p:cNvPr id="24" name="KSO_GT3.1"/>
          <p:cNvSpPr txBox="1"/>
          <p:nvPr/>
        </p:nvSpPr>
        <p:spPr>
          <a:xfrm>
            <a:off x="3248025" y="3961135"/>
            <a:ext cx="3354388" cy="554831"/>
          </a:xfrm>
          <a:prstGeom prst="rect">
            <a:avLst/>
          </a:prstGeom>
          <a:noFill/>
        </p:spPr>
        <p:txBody>
          <a:bodyPr lIns="0" tIns="0" rIns="0" bIns="0" anchor="ctr"/>
          <a:lstStyle/>
          <a:p>
            <a:pPr marL="0" marR="0" lvl="0" indent="0" algn="just" defTabSz="914400" rtl="0" eaLnBrk="1" fontAlgn="auto" latinLnBrk="0" hangingPunct="1">
              <a:lnSpc>
                <a:spcPct val="130000"/>
              </a:lnSpc>
              <a:spcBef>
                <a:spcPts val="0"/>
              </a:spcBef>
              <a:spcAft>
                <a:spcPts val="0"/>
              </a:spcAft>
              <a:buClrTx/>
              <a:buSzTx/>
              <a:buFontTx/>
              <a:buNone/>
              <a:defRPr/>
            </a:pPr>
            <a:r>
              <a:rPr kumimoji="0" lang="zh-CN" altLang="en-US" sz="1600" b="1" i="0" u="none" strike="noStrike" kern="0" cap="none" spc="0" normalizeH="0" baseline="0" noProof="0" dirty="0">
                <a:ln>
                  <a:noFill/>
                </a:ln>
                <a:solidFill>
                  <a:srgbClr val="47494B">
                    <a:lumMod val="50000"/>
                    <a:lumOff val="50000"/>
                  </a:srgbClr>
                </a:solidFill>
                <a:effectLst/>
                <a:uLnTx/>
                <a:uFillTx/>
                <a:latin typeface="黑体" panose="02010609060101010101" pitchFamily="49" charset="-122"/>
                <a:ea typeface="黑体" panose="02010609060101010101" pitchFamily="49" charset="-122"/>
                <a:cs typeface="Arial" panose="020B0604020202020204" pitchFamily="34" charset="0"/>
              </a:rPr>
              <a:t>请在此处输入您的文本，或者将您的文本粘贴到此处。</a:t>
            </a:r>
          </a:p>
        </p:txBody>
      </p:sp>
      <p:sp>
        <p:nvSpPr>
          <p:cNvPr id="25" name="KSO_GT2.1"/>
          <p:cNvSpPr txBox="1"/>
          <p:nvPr/>
        </p:nvSpPr>
        <p:spPr>
          <a:xfrm>
            <a:off x="4643438" y="2744316"/>
            <a:ext cx="3276600" cy="553640"/>
          </a:xfrm>
          <a:prstGeom prst="rect">
            <a:avLst/>
          </a:prstGeom>
          <a:noFill/>
        </p:spPr>
        <p:txBody>
          <a:bodyPr lIns="0" tIns="0" rIns="0" bIns="0" anchor="ctr"/>
          <a:lstStyle/>
          <a:p>
            <a:pPr marL="0" marR="0" lvl="0" indent="0" algn="just" defTabSz="914400" rtl="0" eaLnBrk="1" fontAlgn="auto" latinLnBrk="0" hangingPunct="1">
              <a:lnSpc>
                <a:spcPct val="130000"/>
              </a:lnSpc>
              <a:spcBef>
                <a:spcPts val="0"/>
              </a:spcBef>
              <a:spcAft>
                <a:spcPts val="0"/>
              </a:spcAft>
              <a:buClrTx/>
              <a:buSzTx/>
              <a:buFontTx/>
              <a:buNone/>
              <a:defRPr/>
            </a:pPr>
            <a:r>
              <a:rPr kumimoji="0" lang="zh-CN" altLang="en-US" sz="1600" b="1" i="0" u="none" strike="noStrike" kern="0" cap="none" spc="0" normalizeH="0" baseline="0" noProof="0" dirty="0">
                <a:ln>
                  <a:noFill/>
                </a:ln>
                <a:solidFill>
                  <a:srgbClr val="47494B">
                    <a:lumMod val="50000"/>
                    <a:lumOff val="50000"/>
                  </a:srgbClr>
                </a:solidFill>
                <a:effectLst/>
                <a:uLnTx/>
                <a:uFillTx/>
                <a:latin typeface="黑体" panose="02010609060101010101" pitchFamily="49" charset="-122"/>
                <a:ea typeface="黑体" panose="02010609060101010101" pitchFamily="49" charset="-122"/>
                <a:cs typeface="Arial" panose="020B0604020202020204" pitchFamily="34" charset="0"/>
              </a:rPr>
              <a:t>请在此处输入您的文本，或者将您的文本粘贴到此处。</a:t>
            </a:r>
          </a:p>
        </p:txBody>
      </p:sp>
      <p:sp>
        <p:nvSpPr>
          <p:cNvPr id="26" name="KSO_GT1.1"/>
          <p:cNvSpPr txBox="1"/>
          <p:nvPr/>
        </p:nvSpPr>
        <p:spPr>
          <a:xfrm>
            <a:off x="2884488" y="1487016"/>
            <a:ext cx="3613150" cy="553640"/>
          </a:xfrm>
          <a:prstGeom prst="rect">
            <a:avLst/>
          </a:prstGeom>
          <a:noFill/>
        </p:spPr>
        <p:txBody>
          <a:bodyPr lIns="0" tIns="0" rIns="0" bIns="0" anchor="ctr"/>
          <a:lstStyle/>
          <a:p>
            <a:pPr marL="0" marR="0" lvl="0" indent="0" algn="just" defTabSz="914400" rtl="0" eaLnBrk="1" fontAlgn="auto" latinLnBrk="0" hangingPunct="1">
              <a:lnSpc>
                <a:spcPct val="130000"/>
              </a:lnSpc>
              <a:spcBef>
                <a:spcPts val="0"/>
              </a:spcBef>
              <a:spcAft>
                <a:spcPts val="0"/>
              </a:spcAft>
              <a:buClrTx/>
              <a:buSzTx/>
              <a:buFontTx/>
              <a:buNone/>
              <a:defRPr/>
            </a:pPr>
            <a:r>
              <a:rPr kumimoji="0" lang="zh-CN" altLang="en-US" sz="1600" b="1" i="0" u="none" strike="noStrike" kern="0" cap="none" spc="0" normalizeH="0" baseline="0" noProof="0" dirty="0">
                <a:ln>
                  <a:noFill/>
                </a:ln>
                <a:solidFill>
                  <a:srgbClr val="47494B">
                    <a:lumMod val="50000"/>
                    <a:lumOff val="50000"/>
                  </a:srgbClr>
                </a:solidFill>
                <a:effectLst/>
                <a:uLnTx/>
                <a:uFillTx/>
                <a:latin typeface="黑体" panose="02010609060101010101" pitchFamily="49" charset="-122"/>
                <a:ea typeface="黑体" panose="02010609060101010101" pitchFamily="49" charset="-122"/>
                <a:cs typeface="Arial" panose="020B0604020202020204" pitchFamily="34" charset="0"/>
              </a:rPr>
              <a:t>请在此处输入您的文本，或者将您的文本粘贴到此处。</a:t>
            </a:r>
          </a:p>
        </p:txBody>
      </p:sp>
      <p:sp>
        <p:nvSpPr>
          <p:cNvPr id="3092" name="标题 4"/>
          <p:cNvSpPr>
            <a:spLocks noGrp="1"/>
          </p:cNvSpPr>
          <p:nvPr>
            <p:ph type="title" idx="4294967295"/>
          </p:nvPr>
        </p:nvSpPr>
        <p:spPr>
          <a:xfrm>
            <a:off x="0" y="274638"/>
            <a:ext cx="7886700" cy="993775"/>
          </a:xfrm>
        </p:spPr>
        <p:txBody>
          <a:bodyPr/>
          <a:lstStyle/>
          <a:p>
            <a:r>
              <a:rPr lang="zh-CN" altLang="en-US" dirty="0"/>
              <a:t>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3092"/>
                                        </p:tgtEl>
                                        <p:attrNameLst>
                                          <p:attrName>style.visibility</p:attrName>
                                        </p:attrNameLst>
                                      </p:cBhvr>
                                      <p:to>
                                        <p:strVal val="visible"/>
                                      </p:to>
                                    </p:set>
                                    <p:anim calcmode="lin" valueType="num">
                                      <p:cBhvr>
                                        <p:cTn id="7" dur="500" fill="hold"/>
                                        <p:tgtEl>
                                          <p:spTgt spid="309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092"/>
                                        </p:tgtEl>
                                        <p:attrNameLst>
                                          <p:attrName>ppt_y</p:attrName>
                                        </p:attrNameLst>
                                      </p:cBhvr>
                                      <p:tavLst>
                                        <p:tav tm="0">
                                          <p:val>
                                            <p:strVal val="#ppt_y"/>
                                          </p:val>
                                        </p:tav>
                                        <p:tav tm="100000">
                                          <p:val>
                                            <p:strVal val="#ppt_y"/>
                                          </p:val>
                                        </p:tav>
                                      </p:tavLst>
                                    </p:anim>
                                    <p:anim calcmode="lin" valueType="num">
                                      <p:cBhvr>
                                        <p:cTn id="9" dur="500" fill="hold"/>
                                        <p:tgtEl>
                                          <p:spTgt spid="309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09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092"/>
                                        </p:tgtEl>
                                      </p:cBhvr>
                                    </p:animEffect>
                                  </p:childTnLst>
                                </p:cTn>
                              </p:par>
                            </p:childTnLst>
                          </p:cTn>
                        </p:par>
                        <p:par>
                          <p:cTn id="12" fill="hold">
                            <p:stCondLst>
                              <p:cond delay="0"/>
                            </p:stCondLst>
                            <p:childTnLst>
                              <p:par>
                                <p:cTn id="13" presetID="2" presetClass="entr" presetSubtype="8"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0-#ppt_w/2"/>
                                          </p:val>
                                        </p:tav>
                                        <p:tav tm="100000">
                                          <p:val>
                                            <p:strVal val="#ppt_x"/>
                                          </p:val>
                                        </p:tav>
                                      </p:tavLst>
                                    </p:anim>
                                    <p:anim calcmode="lin" valueType="num">
                                      <p:cBhvr additive="base">
                                        <p:cTn id="16" dur="500" fill="hold"/>
                                        <p:tgtEl>
                                          <p:spTgt spid="2"/>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3074"/>
                                        </p:tgtEl>
                                        <p:attrNameLst>
                                          <p:attrName>style.visibility</p:attrName>
                                        </p:attrNameLst>
                                      </p:cBhvr>
                                      <p:to>
                                        <p:strVal val="visible"/>
                                      </p:to>
                                    </p:set>
                                    <p:animEffect transition="in" filter="wipe(left)">
                                      <p:cBhvr>
                                        <p:cTn id="20" dur="500"/>
                                        <p:tgtEl>
                                          <p:spTgt spid="3074"/>
                                        </p:tgtEl>
                                      </p:cBhvr>
                                    </p:animEffect>
                                  </p:childTnLst>
                                </p:cTn>
                              </p:par>
                            </p:childTnLst>
                          </p:cTn>
                        </p:par>
                        <p:par>
                          <p:cTn id="21" fill="hold">
                            <p:stCondLst>
                              <p:cond delay="1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50"/>
                                        </p:tgtEl>
                                        <p:attrNameLst>
                                          <p:attrName>style.visibility</p:attrName>
                                        </p:attrNameLst>
                                      </p:cBhvr>
                                      <p:to>
                                        <p:strVal val="visible"/>
                                      </p:to>
                                    </p:set>
                                    <p:anim calcmode="lin" valueType="num">
                                      <p:cBhvr>
                                        <p:cTn id="24" dur="500" fill="hold"/>
                                        <p:tgtEl>
                                          <p:spTgt spid="50"/>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50"/>
                                        </p:tgtEl>
                                        <p:attrNameLst>
                                          <p:attrName>ppt_y</p:attrName>
                                        </p:attrNameLst>
                                      </p:cBhvr>
                                      <p:tavLst>
                                        <p:tav tm="0">
                                          <p:val>
                                            <p:strVal val="#ppt_y"/>
                                          </p:val>
                                        </p:tav>
                                        <p:tav tm="100000">
                                          <p:val>
                                            <p:strVal val="#ppt_y"/>
                                          </p:val>
                                        </p:tav>
                                      </p:tavLst>
                                    </p:anim>
                                    <p:anim calcmode="lin" valueType="num">
                                      <p:cBhvr>
                                        <p:cTn id="26" dur="500" fill="hold"/>
                                        <p:tgtEl>
                                          <p:spTgt spid="50"/>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50"/>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50"/>
                                        </p:tgtEl>
                                      </p:cBhvr>
                                    </p:animEffect>
                                  </p:childTnLst>
                                </p:cTn>
                              </p:par>
                            </p:childTnLst>
                          </p:cTn>
                        </p:par>
                        <p:par>
                          <p:cTn id="29" fill="hold">
                            <p:stCondLst>
                              <p:cond delay="1799"/>
                            </p:stCondLst>
                            <p:childTnLst>
                              <p:par>
                                <p:cTn id="30" presetID="2" presetClass="entr" presetSubtype="2" fill="hold" grpId="0" nodeType="afterEffect">
                                  <p:stCondLst>
                                    <p:cond delay="0"/>
                                  </p:stCondLst>
                                  <p:childTnLst>
                                    <p:set>
                                      <p:cBhvr>
                                        <p:cTn id="31" dur="1" fill="hold">
                                          <p:stCondLst>
                                            <p:cond delay="0"/>
                                          </p:stCondLst>
                                        </p:cTn>
                                        <p:tgtEl>
                                          <p:spTgt spid="26"/>
                                        </p:tgtEl>
                                        <p:attrNameLst>
                                          <p:attrName>style.visibility</p:attrName>
                                        </p:attrNameLst>
                                      </p:cBhvr>
                                      <p:to>
                                        <p:strVal val="visible"/>
                                      </p:to>
                                    </p:set>
                                    <p:anim calcmode="lin" valueType="num">
                                      <p:cBhvr additive="base">
                                        <p:cTn id="32" dur="500" fill="hold"/>
                                        <p:tgtEl>
                                          <p:spTgt spid="26"/>
                                        </p:tgtEl>
                                        <p:attrNameLst>
                                          <p:attrName>ppt_x</p:attrName>
                                        </p:attrNameLst>
                                      </p:cBhvr>
                                      <p:tavLst>
                                        <p:tav tm="0">
                                          <p:val>
                                            <p:strVal val="1+#ppt_w/2"/>
                                          </p:val>
                                        </p:tav>
                                        <p:tav tm="100000">
                                          <p:val>
                                            <p:strVal val="#ppt_x"/>
                                          </p:val>
                                        </p:tav>
                                      </p:tavLst>
                                    </p:anim>
                                    <p:anim calcmode="lin" valueType="num">
                                      <p:cBhvr additive="base">
                                        <p:cTn id="33" dur="500" fill="hold"/>
                                        <p:tgtEl>
                                          <p:spTgt spid="26"/>
                                        </p:tgtEl>
                                        <p:attrNameLst>
                                          <p:attrName>ppt_y</p:attrName>
                                        </p:attrNameLst>
                                      </p:cBhvr>
                                      <p:tavLst>
                                        <p:tav tm="0">
                                          <p:val>
                                            <p:strVal val="#ppt_y"/>
                                          </p:val>
                                        </p:tav>
                                        <p:tav tm="100000">
                                          <p:val>
                                            <p:strVal val="#ppt_y"/>
                                          </p:val>
                                        </p:tav>
                                      </p:tavLst>
                                    </p:anim>
                                  </p:childTnLst>
                                </p:cTn>
                              </p:par>
                            </p:childTnLst>
                          </p:cTn>
                        </p:par>
                        <p:par>
                          <p:cTn id="34" fill="hold">
                            <p:stCondLst>
                              <p:cond delay="2299"/>
                            </p:stCondLst>
                            <p:childTnLst>
                              <p:par>
                                <p:cTn id="35" presetID="2" presetClass="entr" presetSubtype="8" fill="hold" nodeType="after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fill="hold"/>
                                        <p:tgtEl>
                                          <p:spTgt spid="3"/>
                                        </p:tgtEl>
                                        <p:attrNameLst>
                                          <p:attrName>ppt_x</p:attrName>
                                        </p:attrNameLst>
                                      </p:cBhvr>
                                      <p:tavLst>
                                        <p:tav tm="0">
                                          <p:val>
                                            <p:strVal val="0-#ppt_w/2"/>
                                          </p:val>
                                        </p:tav>
                                        <p:tav tm="100000">
                                          <p:val>
                                            <p:strVal val="#ppt_x"/>
                                          </p:val>
                                        </p:tav>
                                      </p:tavLst>
                                    </p:anim>
                                    <p:anim calcmode="lin" valueType="num">
                                      <p:cBhvr additive="base">
                                        <p:cTn id="38" dur="500" fill="hold"/>
                                        <p:tgtEl>
                                          <p:spTgt spid="3"/>
                                        </p:tgtEl>
                                        <p:attrNameLst>
                                          <p:attrName>ppt_y</p:attrName>
                                        </p:attrNameLst>
                                      </p:cBhvr>
                                      <p:tavLst>
                                        <p:tav tm="0">
                                          <p:val>
                                            <p:strVal val="#ppt_y"/>
                                          </p:val>
                                        </p:tav>
                                        <p:tav tm="100000">
                                          <p:val>
                                            <p:strVal val="#ppt_y"/>
                                          </p:val>
                                        </p:tav>
                                      </p:tavLst>
                                    </p:anim>
                                  </p:childTnLst>
                                </p:cTn>
                              </p:par>
                            </p:childTnLst>
                          </p:cTn>
                        </p:par>
                        <p:par>
                          <p:cTn id="39" fill="hold">
                            <p:stCondLst>
                              <p:cond delay="2799"/>
                            </p:stCondLst>
                            <p:childTnLst>
                              <p:par>
                                <p:cTn id="40" presetID="22" presetClass="entr" presetSubtype="8" fill="hold" nodeType="afterEffect">
                                  <p:stCondLst>
                                    <p:cond delay="0"/>
                                  </p:stCondLst>
                                  <p:childTnLst>
                                    <p:set>
                                      <p:cBhvr>
                                        <p:cTn id="41" dur="1" fill="hold">
                                          <p:stCondLst>
                                            <p:cond delay="0"/>
                                          </p:stCondLst>
                                        </p:cTn>
                                        <p:tgtEl>
                                          <p:spTgt spid="3075"/>
                                        </p:tgtEl>
                                        <p:attrNameLst>
                                          <p:attrName>style.visibility</p:attrName>
                                        </p:attrNameLst>
                                      </p:cBhvr>
                                      <p:to>
                                        <p:strVal val="visible"/>
                                      </p:to>
                                    </p:set>
                                    <p:animEffect transition="in" filter="wipe(left)">
                                      <p:cBhvr>
                                        <p:cTn id="42" dur="500"/>
                                        <p:tgtEl>
                                          <p:spTgt spid="3075"/>
                                        </p:tgtEl>
                                      </p:cBhvr>
                                    </p:animEffect>
                                  </p:childTnLst>
                                </p:cTn>
                              </p:par>
                            </p:childTnLst>
                          </p:cTn>
                        </p:par>
                        <p:par>
                          <p:cTn id="43" fill="hold">
                            <p:stCondLst>
                              <p:cond delay="3299"/>
                            </p:stCondLst>
                            <p:childTnLst>
                              <p:par>
                                <p:cTn id="44" presetID="41" presetClass="entr" presetSubtype="0" fill="hold" grpId="0" nodeType="afterEffect">
                                  <p:stCondLst>
                                    <p:cond delay="0"/>
                                  </p:stCondLst>
                                  <p:iterate type="lt">
                                    <p:tmPct val="10000"/>
                                  </p:iterate>
                                  <p:childTnLst>
                                    <p:set>
                                      <p:cBhvr>
                                        <p:cTn id="45" dur="1" fill="hold">
                                          <p:stCondLst>
                                            <p:cond delay="0"/>
                                          </p:stCondLst>
                                        </p:cTn>
                                        <p:tgtEl>
                                          <p:spTgt spid="53"/>
                                        </p:tgtEl>
                                        <p:attrNameLst>
                                          <p:attrName>style.visibility</p:attrName>
                                        </p:attrNameLst>
                                      </p:cBhvr>
                                      <p:to>
                                        <p:strVal val="visible"/>
                                      </p:to>
                                    </p:set>
                                    <p:anim calcmode="lin" valueType="num">
                                      <p:cBhvr>
                                        <p:cTn id="46" dur="500" fill="hold"/>
                                        <p:tgtEl>
                                          <p:spTgt spid="53"/>
                                        </p:tgtEl>
                                        <p:attrNameLst>
                                          <p:attrName>ppt_x</p:attrName>
                                        </p:attrNameLst>
                                      </p:cBhvr>
                                      <p:tavLst>
                                        <p:tav tm="0">
                                          <p:val>
                                            <p:strVal val="#ppt_x"/>
                                          </p:val>
                                        </p:tav>
                                        <p:tav tm="50000">
                                          <p:val>
                                            <p:strVal val="#ppt_x+.1"/>
                                          </p:val>
                                        </p:tav>
                                        <p:tav tm="100000">
                                          <p:val>
                                            <p:strVal val="#ppt_x"/>
                                          </p:val>
                                        </p:tav>
                                      </p:tavLst>
                                    </p:anim>
                                    <p:anim calcmode="lin" valueType="num">
                                      <p:cBhvr>
                                        <p:cTn id="47" dur="500" fill="hold"/>
                                        <p:tgtEl>
                                          <p:spTgt spid="53"/>
                                        </p:tgtEl>
                                        <p:attrNameLst>
                                          <p:attrName>ppt_y</p:attrName>
                                        </p:attrNameLst>
                                      </p:cBhvr>
                                      <p:tavLst>
                                        <p:tav tm="0">
                                          <p:val>
                                            <p:strVal val="#ppt_y"/>
                                          </p:val>
                                        </p:tav>
                                        <p:tav tm="100000">
                                          <p:val>
                                            <p:strVal val="#ppt_y"/>
                                          </p:val>
                                        </p:tav>
                                      </p:tavLst>
                                    </p:anim>
                                    <p:anim calcmode="lin" valueType="num">
                                      <p:cBhvr>
                                        <p:cTn id="48" dur="500" fill="hold"/>
                                        <p:tgtEl>
                                          <p:spTgt spid="53"/>
                                        </p:tgtEl>
                                        <p:attrNameLst>
                                          <p:attrName>ppt_h</p:attrName>
                                        </p:attrNameLst>
                                      </p:cBhvr>
                                      <p:tavLst>
                                        <p:tav tm="0">
                                          <p:val>
                                            <p:strVal val="#ppt_h/10"/>
                                          </p:val>
                                        </p:tav>
                                        <p:tav tm="50000">
                                          <p:val>
                                            <p:strVal val="#ppt_h+.01"/>
                                          </p:val>
                                        </p:tav>
                                        <p:tav tm="100000">
                                          <p:val>
                                            <p:strVal val="#ppt_h"/>
                                          </p:val>
                                        </p:tav>
                                      </p:tavLst>
                                    </p:anim>
                                    <p:anim calcmode="lin" valueType="num">
                                      <p:cBhvr>
                                        <p:cTn id="49" dur="500" fill="hold"/>
                                        <p:tgtEl>
                                          <p:spTgt spid="53"/>
                                        </p:tgtEl>
                                        <p:attrNameLst>
                                          <p:attrName>ppt_w</p:attrName>
                                        </p:attrNameLst>
                                      </p:cBhvr>
                                      <p:tavLst>
                                        <p:tav tm="0">
                                          <p:val>
                                            <p:strVal val="#ppt_w/10"/>
                                          </p:val>
                                        </p:tav>
                                        <p:tav tm="50000">
                                          <p:val>
                                            <p:strVal val="#ppt_w+.01"/>
                                          </p:val>
                                        </p:tav>
                                        <p:tav tm="100000">
                                          <p:val>
                                            <p:strVal val="#ppt_w"/>
                                          </p:val>
                                        </p:tav>
                                      </p:tavLst>
                                    </p:anim>
                                    <p:animEffect transition="in" filter="fade">
                                      <p:cBhvr>
                                        <p:cTn id="50" dur="500" tmFilter="0,0; .5, 1; 1, 1"/>
                                        <p:tgtEl>
                                          <p:spTgt spid="53"/>
                                        </p:tgtEl>
                                      </p:cBhvr>
                                    </p:animEffect>
                                  </p:childTnLst>
                                </p:cTn>
                              </p:par>
                            </p:childTnLst>
                          </p:cTn>
                        </p:par>
                        <p:par>
                          <p:cTn id="51" fill="hold">
                            <p:stCondLst>
                              <p:cond delay="4099"/>
                            </p:stCondLst>
                            <p:childTnLst>
                              <p:par>
                                <p:cTn id="52" presetID="2" presetClass="entr" presetSubtype="2" fill="hold" grpId="0" nodeType="afterEffect">
                                  <p:stCondLst>
                                    <p:cond delay="0"/>
                                  </p:stCondLst>
                                  <p:childTnLst>
                                    <p:set>
                                      <p:cBhvr>
                                        <p:cTn id="53" dur="1" fill="hold">
                                          <p:stCondLst>
                                            <p:cond delay="0"/>
                                          </p:stCondLst>
                                        </p:cTn>
                                        <p:tgtEl>
                                          <p:spTgt spid="25"/>
                                        </p:tgtEl>
                                        <p:attrNameLst>
                                          <p:attrName>style.visibility</p:attrName>
                                        </p:attrNameLst>
                                      </p:cBhvr>
                                      <p:to>
                                        <p:strVal val="visible"/>
                                      </p:to>
                                    </p:set>
                                    <p:anim calcmode="lin" valueType="num">
                                      <p:cBhvr additive="base">
                                        <p:cTn id="54" dur="500" fill="hold"/>
                                        <p:tgtEl>
                                          <p:spTgt spid="25"/>
                                        </p:tgtEl>
                                        <p:attrNameLst>
                                          <p:attrName>ppt_x</p:attrName>
                                        </p:attrNameLst>
                                      </p:cBhvr>
                                      <p:tavLst>
                                        <p:tav tm="0">
                                          <p:val>
                                            <p:strVal val="1+#ppt_w/2"/>
                                          </p:val>
                                        </p:tav>
                                        <p:tav tm="100000">
                                          <p:val>
                                            <p:strVal val="#ppt_x"/>
                                          </p:val>
                                        </p:tav>
                                      </p:tavLst>
                                    </p:anim>
                                    <p:anim calcmode="lin" valueType="num">
                                      <p:cBhvr additive="base">
                                        <p:cTn id="55" dur="500" fill="hold"/>
                                        <p:tgtEl>
                                          <p:spTgt spid="25"/>
                                        </p:tgtEl>
                                        <p:attrNameLst>
                                          <p:attrName>ppt_y</p:attrName>
                                        </p:attrNameLst>
                                      </p:cBhvr>
                                      <p:tavLst>
                                        <p:tav tm="0">
                                          <p:val>
                                            <p:strVal val="#ppt_y"/>
                                          </p:val>
                                        </p:tav>
                                        <p:tav tm="100000">
                                          <p:val>
                                            <p:strVal val="#ppt_y"/>
                                          </p:val>
                                        </p:tav>
                                      </p:tavLst>
                                    </p:anim>
                                  </p:childTnLst>
                                </p:cTn>
                              </p:par>
                            </p:childTnLst>
                          </p:cTn>
                        </p:par>
                        <p:par>
                          <p:cTn id="56" fill="hold">
                            <p:stCondLst>
                              <p:cond delay="4599"/>
                            </p:stCondLst>
                            <p:childTnLst>
                              <p:par>
                                <p:cTn id="57" presetID="2" presetClass="entr" presetSubtype="8" fill="hold" nodeType="afterEffect">
                                  <p:stCondLst>
                                    <p:cond delay="0"/>
                                  </p:stCondLst>
                                  <p:childTnLst>
                                    <p:set>
                                      <p:cBhvr>
                                        <p:cTn id="58" dur="1" fill="hold">
                                          <p:stCondLst>
                                            <p:cond delay="0"/>
                                          </p:stCondLst>
                                        </p:cTn>
                                        <p:tgtEl>
                                          <p:spTgt spid="4"/>
                                        </p:tgtEl>
                                        <p:attrNameLst>
                                          <p:attrName>style.visibility</p:attrName>
                                        </p:attrNameLst>
                                      </p:cBhvr>
                                      <p:to>
                                        <p:strVal val="visible"/>
                                      </p:to>
                                    </p:set>
                                    <p:anim calcmode="lin" valueType="num">
                                      <p:cBhvr additive="base">
                                        <p:cTn id="59" dur="500" fill="hold"/>
                                        <p:tgtEl>
                                          <p:spTgt spid="4"/>
                                        </p:tgtEl>
                                        <p:attrNameLst>
                                          <p:attrName>ppt_x</p:attrName>
                                        </p:attrNameLst>
                                      </p:cBhvr>
                                      <p:tavLst>
                                        <p:tav tm="0">
                                          <p:val>
                                            <p:strVal val="0-#ppt_w/2"/>
                                          </p:val>
                                        </p:tav>
                                        <p:tav tm="100000">
                                          <p:val>
                                            <p:strVal val="#ppt_x"/>
                                          </p:val>
                                        </p:tav>
                                      </p:tavLst>
                                    </p:anim>
                                    <p:anim calcmode="lin" valueType="num">
                                      <p:cBhvr additive="base">
                                        <p:cTn id="60" dur="500" fill="hold"/>
                                        <p:tgtEl>
                                          <p:spTgt spid="4"/>
                                        </p:tgtEl>
                                        <p:attrNameLst>
                                          <p:attrName>ppt_y</p:attrName>
                                        </p:attrNameLst>
                                      </p:cBhvr>
                                      <p:tavLst>
                                        <p:tav tm="0">
                                          <p:val>
                                            <p:strVal val="#ppt_y"/>
                                          </p:val>
                                        </p:tav>
                                        <p:tav tm="100000">
                                          <p:val>
                                            <p:strVal val="#ppt_y"/>
                                          </p:val>
                                        </p:tav>
                                      </p:tavLst>
                                    </p:anim>
                                  </p:childTnLst>
                                </p:cTn>
                              </p:par>
                            </p:childTnLst>
                          </p:cTn>
                        </p:par>
                        <p:par>
                          <p:cTn id="61" fill="hold">
                            <p:stCondLst>
                              <p:cond delay="5099"/>
                            </p:stCondLst>
                            <p:childTnLst>
                              <p:par>
                                <p:cTn id="62" presetID="22" presetClass="entr" presetSubtype="8" fill="hold" nodeType="afterEffect">
                                  <p:stCondLst>
                                    <p:cond delay="0"/>
                                  </p:stCondLst>
                                  <p:childTnLst>
                                    <p:set>
                                      <p:cBhvr>
                                        <p:cTn id="63" dur="1" fill="hold">
                                          <p:stCondLst>
                                            <p:cond delay="0"/>
                                          </p:stCondLst>
                                        </p:cTn>
                                        <p:tgtEl>
                                          <p:spTgt spid="3076"/>
                                        </p:tgtEl>
                                        <p:attrNameLst>
                                          <p:attrName>style.visibility</p:attrName>
                                        </p:attrNameLst>
                                      </p:cBhvr>
                                      <p:to>
                                        <p:strVal val="visible"/>
                                      </p:to>
                                    </p:set>
                                    <p:animEffect transition="in" filter="wipe(left)">
                                      <p:cBhvr>
                                        <p:cTn id="64" dur="500"/>
                                        <p:tgtEl>
                                          <p:spTgt spid="3076"/>
                                        </p:tgtEl>
                                      </p:cBhvr>
                                    </p:animEffect>
                                  </p:childTnLst>
                                </p:cTn>
                              </p:par>
                            </p:childTnLst>
                          </p:cTn>
                        </p:par>
                        <p:par>
                          <p:cTn id="65" fill="hold">
                            <p:stCondLst>
                              <p:cond delay="5599"/>
                            </p:stCondLst>
                            <p:childTnLst>
                              <p:par>
                                <p:cTn id="66" presetID="41" presetClass="entr" presetSubtype="0" fill="hold" grpId="0" nodeType="afterEffect">
                                  <p:stCondLst>
                                    <p:cond delay="0"/>
                                  </p:stCondLst>
                                  <p:iterate type="lt">
                                    <p:tmPct val="10000"/>
                                  </p:iterate>
                                  <p:childTnLst>
                                    <p:set>
                                      <p:cBhvr>
                                        <p:cTn id="67" dur="1" fill="hold">
                                          <p:stCondLst>
                                            <p:cond delay="0"/>
                                          </p:stCondLst>
                                        </p:cTn>
                                        <p:tgtEl>
                                          <p:spTgt spid="56"/>
                                        </p:tgtEl>
                                        <p:attrNameLst>
                                          <p:attrName>style.visibility</p:attrName>
                                        </p:attrNameLst>
                                      </p:cBhvr>
                                      <p:to>
                                        <p:strVal val="visible"/>
                                      </p:to>
                                    </p:set>
                                    <p:anim calcmode="lin" valueType="num">
                                      <p:cBhvr>
                                        <p:cTn id="68" dur="500" fill="hold"/>
                                        <p:tgtEl>
                                          <p:spTgt spid="56"/>
                                        </p:tgtEl>
                                        <p:attrNameLst>
                                          <p:attrName>ppt_x</p:attrName>
                                        </p:attrNameLst>
                                      </p:cBhvr>
                                      <p:tavLst>
                                        <p:tav tm="0">
                                          <p:val>
                                            <p:strVal val="#ppt_x"/>
                                          </p:val>
                                        </p:tav>
                                        <p:tav tm="50000">
                                          <p:val>
                                            <p:strVal val="#ppt_x+.1"/>
                                          </p:val>
                                        </p:tav>
                                        <p:tav tm="100000">
                                          <p:val>
                                            <p:strVal val="#ppt_x"/>
                                          </p:val>
                                        </p:tav>
                                      </p:tavLst>
                                    </p:anim>
                                    <p:anim calcmode="lin" valueType="num">
                                      <p:cBhvr>
                                        <p:cTn id="69" dur="500" fill="hold"/>
                                        <p:tgtEl>
                                          <p:spTgt spid="56"/>
                                        </p:tgtEl>
                                        <p:attrNameLst>
                                          <p:attrName>ppt_y</p:attrName>
                                        </p:attrNameLst>
                                      </p:cBhvr>
                                      <p:tavLst>
                                        <p:tav tm="0">
                                          <p:val>
                                            <p:strVal val="#ppt_y"/>
                                          </p:val>
                                        </p:tav>
                                        <p:tav tm="100000">
                                          <p:val>
                                            <p:strVal val="#ppt_y"/>
                                          </p:val>
                                        </p:tav>
                                      </p:tavLst>
                                    </p:anim>
                                    <p:anim calcmode="lin" valueType="num">
                                      <p:cBhvr>
                                        <p:cTn id="70" dur="500" fill="hold"/>
                                        <p:tgtEl>
                                          <p:spTgt spid="56"/>
                                        </p:tgtEl>
                                        <p:attrNameLst>
                                          <p:attrName>ppt_h</p:attrName>
                                        </p:attrNameLst>
                                      </p:cBhvr>
                                      <p:tavLst>
                                        <p:tav tm="0">
                                          <p:val>
                                            <p:strVal val="#ppt_h/10"/>
                                          </p:val>
                                        </p:tav>
                                        <p:tav tm="50000">
                                          <p:val>
                                            <p:strVal val="#ppt_h+.01"/>
                                          </p:val>
                                        </p:tav>
                                        <p:tav tm="100000">
                                          <p:val>
                                            <p:strVal val="#ppt_h"/>
                                          </p:val>
                                        </p:tav>
                                      </p:tavLst>
                                    </p:anim>
                                    <p:anim calcmode="lin" valueType="num">
                                      <p:cBhvr>
                                        <p:cTn id="71" dur="500" fill="hold"/>
                                        <p:tgtEl>
                                          <p:spTgt spid="56"/>
                                        </p:tgtEl>
                                        <p:attrNameLst>
                                          <p:attrName>ppt_w</p:attrName>
                                        </p:attrNameLst>
                                      </p:cBhvr>
                                      <p:tavLst>
                                        <p:tav tm="0">
                                          <p:val>
                                            <p:strVal val="#ppt_w/10"/>
                                          </p:val>
                                        </p:tav>
                                        <p:tav tm="50000">
                                          <p:val>
                                            <p:strVal val="#ppt_w+.01"/>
                                          </p:val>
                                        </p:tav>
                                        <p:tav tm="100000">
                                          <p:val>
                                            <p:strVal val="#ppt_w"/>
                                          </p:val>
                                        </p:tav>
                                      </p:tavLst>
                                    </p:anim>
                                    <p:animEffect transition="in" filter="fade">
                                      <p:cBhvr>
                                        <p:cTn id="72" dur="500" tmFilter="0,0; .5, 1; 1, 1"/>
                                        <p:tgtEl>
                                          <p:spTgt spid="56"/>
                                        </p:tgtEl>
                                      </p:cBhvr>
                                    </p:animEffect>
                                  </p:childTnLst>
                                </p:cTn>
                              </p:par>
                            </p:childTnLst>
                          </p:cTn>
                        </p:par>
                        <p:par>
                          <p:cTn id="73" fill="hold">
                            <p:stCondLst>
                              <p:cond delay="6400"/>
                            </p:stCondLst>
                            <p:childTnLst>
                              <p:par>
                                <p:cTn id="74" presetID="2" presetClass="entr" presetSubtype="2" fill="hold" grpId="0" nodeType="afterEffect">
                                  <p:stCondLst>
                                    <p:cond delay="0"/>
                                  </p:stCondLst>
                                  <p:childTnLst>
                                    <p:set>
                                      <p:cBhvr>
                                        <p:cTn id="75" dur="1" fill="hold">
                                          <p:stCondLst>
                                            <p:cond delay="0"/>
                                          </p:stCondLst>
                                        </p:cTn>
                                        <p:tgtEl>
                                          <p:spTgt spid="24"/>
                                        </p:tgtEl>
                                        <p:attrNameLst>
                                          <p:attrName>style.visibility</p:attrName>
                                        </p:attrNameLst>
                                      </p:cBhvr>
                                      <p:to>
                                        <p:strVal val="visible"/>
                                      </p:to>
                                    </p:set>
                                    <p:anim calcmode="lin" valueType="num">
                                      <p:cBhvr additive="base">
                                        <p:cTn id="76" dur="500" fill="hold"/>
                                        <p:tgtEl>
                                          <p:spTgt spid="24"/>
                                        </p:tgtEl>
                                        <p:attrNameLst>
                                          <p:attrName>ppt_x</p:attrName>
                                        </p:attrNameLst>
                                      </p:cBhvr>
                                      <p:tavLst>
                                        <p:tav tm="0">
                                          <p:val>
                                            <p:strVal val="1+#ppt_w/2"/>
                                          </p:val>
                                        </p:tav>
                                        <p:tav tm="100000">
                                          <p:val>
                                            <p:strVal val="#ppt_x"/>
                                          </p:val>
                                        </p:tav>
                                      </p:tavLst>
                                    </p:anim>
                                    <p:anim calcmode="lin" valueType="num">
                                      <p:cBhvr additive="base">
                                        <p:cTn id="77"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53" grpId="0"/>
      <p:bldP spid="50" grpId="0"/>
      <p:bldP spid="24" grpId="0"/>
      <p:bldP spid="25" grpId="0"/>
      <p:bldP spid="26" grpId="0"/>
      <p:bldP spid="309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任意多边形 23"/>
          <p:cNvSpPr/>
          <p:nvPr/>
        </p:nvSpPr>
        <p:spPr>
          <a:xfrm flipH="1">
            <a:off x="0" y="521495"/>
            <a:ext cx="2324100" cy="515541"/>
          </a:xfrm>
          <a:custGeom>
            <a:avLst/>
            <a:gdLst>
              <a:gd name="connsiteX0" fmla="*/ 2323883 w 2323883"/>
              <a:gd name="connsiteY0" fmla="*/ 0 h 688369"/>
              <a:gd name="connsiteX1" fmla="*/ 2034284 w 2323883"/>
              <a:gd name="connsiteY1" fmla="*/ 0 h 688369"/>
              <a:gd name="connsiteX2" fmla="*/ 719189 w 2323883"/>
              <a:gd name="connsiteY2" fmla="*/ 0 h 688369"/>
              <a:gd name="connsiteX3" fmla="*/ 344184 w 2323883"/>
              <a:gd name="connsiteY3" fmla="*/ 0 h 688369"/>
              <a:gd name="connsiteX4" fmla="*/ 0 w 2323883"/>
              <a:gd name="connsiteY4" fmla="*/ 344185 h 688369"/>
              <a:gd name="connsiteX5" fmla="*/ 344184 w 2323883"/>
              <a:gd name="connsiteY5" fmla="*/ 688369 h 688369"/>
              <a:gd name="connsiteX6" fmla="*/ 719189 w 2323883"/>
              <a:gd name="connsiteY6" fmla="*/ 688369 h 688369"/>
              <a:gd name="connsiteX7" fmla="*/ 2034284 w 2323883"/>
              <a:gd name="connsiteY7" fmla="*/ 688369 h 688369"/>
              <a:gd name="connsiteX8" fmla="*/ 2323883 w 2323883"/>
              <a:gd name="connsiteY8" fmla="*/ 688369 h 688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3883" h="688369">
                <a:moveTo>
                  <a:pt x="2323883" y="0"/>
                </a:moveTo>
                <a:lnTo>
                  <a:pt x="2034284" y="0"/>
                </a:lnTo>
                <a:lnTo>
                  <a:pt x="719189" y="0"/>
                </a:lnTo>
                <a:lnTo>
                  <a:pt x="344184" y="0"/>
                </a:lnTo>
                <a:lnTo>
                  <a:pt x="0" y="344185"/>
                </a:lnTo>
                <a:lnTo>
                  <a:pt x="344184" y="688369"/>
                </a:lnTo>
                <a:lnTo>
                  <a:pt x="719189" y="688369"/>
                </a:lnTo>
                <a:lnTo>
                  <a:pt x="2034284" y="688369"/>
                </a:lnTo>
                <a:lnTo>
                  <a:pt x="2323883" y="688369"/>
                </a:lnTo>
                <a:close/>
              </a:path>
            </a:pathLst>
          </a:custGeom>
          <a:gradFill>
            <a:gsLst>
              <a:gs pos="0">
                <a:schemeClr val="accent1"/>
              </a:gs>
              <a:gs pos="51000">
                <a:schemeClr val="accent1">
                  <a:lumMod val="40000"/>
                  <a:lumOff val="60000"/>
                </a:schemeClr>
              </a:gs>
              <a:gs pos="49000">
                <a:schemeClr val="accent1">
                  <a:lumMod val="60000"/>
                  <a:lumOff val="40000"/>
                </a:schemeClr>
              </a:gs>
              <a:gs pos="100000">
                <a:schemeClr val="accent1"/>
              </a:gs>
            </a:gsLst>
            <a:lin ang="16200000" scaled="1"/>
          </a:gradFill>
          <a:ln w="12700" cap="flat" cmpd="sng" algn="ctr">
            <a:noFill/>
            <a:prstDash val="solid"/>
            <a:miter lim="800000"/>
          </a:ln>
          <a:effectLst>
            <a:outerShdw blurRad="50800" dist="38100" dir="2700000" algn="tl" rotWithShape="0">
              <a:prstClr val="black">
                <a:alpha val="20000"/>
              </a:prstClr>
            </a:outerShdw>
          </a:effectLst>
        </p:spPr>
        <p:txBody>
          <a:bodyPr lIns="0" rIns="216000" bIns="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32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t>过渡页</a:t>
            </a:r>
          </a:p>
        </p:txBody>
      </p:sp>
      <p:sp>
        <p:nvSpPr>
          <p:cNvPr id="2" name="椭圆 1"/>
          <p:cNvSpPr/>
          <p:nvPr/>
        </p:nvSpPr>
        <p:spPr>
          <a:xfrm>
            <a:off x="3514794" y="1148230"/>
            <a:ext cx="2292212" cy="2292212"/>
          </a:xfrm>
          <a:prstGeom prst="ellipse">
            <a:avLst/>
          </a:prstGeom>
          <a:solidFill>
            <a:schemeClr val="accent1">
              <a:alpha val="7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等线" panose="02010600030101010101" pitchFamily="2" charset="-122"/>
              <a:cs typeface="+mn-cs"/>
            </a:endParaRPr>
          </a:p>
        </p:txBody>
      </p:sp>
      <p:sp>
        <p:nvSpPr>
          <p:cNvPr id="17" name="椭圆 16"/>
          <p:cNvSpPr/>
          <p:nvPr/>
        </p:nvSpPr>
        <p:spPr>
          <a:xfrm>
            <a:off x="3331764" y="965200"/>
            <a:ext cx="2658272" cy="2658272"/>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等线" panose="02010600030101010101" pitchFamily="2" charset="-122"/>
              <a:cs typeface="+mn-cs"/>
            </a:endParaRPr>
          </a:p>
        </p:txBody>
      </p:sp>
      <p:sp>
        <p:nvSpPr>
          <p:cNvPr id="20" name="椭圆 19"/>
          <p:cNvSpPr/>
          <p:nvPr/>
        </p:nvSpPr>
        <p:spPr>
          <a:xfrm>
            <a:off x="3022600" y="656036"/>
            <a:ext cx="3276600" cy="327660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等线" panose="02010600030101010101" pitchFamily="2" charset="-122"/>
              <a:cs typeface="+mn-cs"/>
            </a:endParaRPr>
          </a:p>
        </p:txBody>
      </p:sp>
      <p:sp>
        <p:nvSpPr>
          <p:cNvPr id="3" name="文本框 2"/>
          <p:cNvSpPr txBox="1"/>
          <p:nvPr/>
        </p:nvSpPr>
        <p:spPr>
          <a:xfrm>
            <a:off x="4067610" y="1378287"/>
            <a:ext cx="1133644" cy="1015663"/>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60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02</a:t>
            </a:r>
            <a:endParaRPr kumimoji="0" lang="zh-CN" altLang="en-US" sz="60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21" name="文本框 20"/>
          <p:cNvSpPr txBox="1"/>
          <p:nvPr/>
        </p:nvSpPr>
        <p:spPr>
          <a:xfrm>
            <a:off x="3645236" y="2267634"/>
            <a:ext cx="2031325" cy="646331"/>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36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添加文字</a:t>
            </a:r>
          </a:p>
        </p:txBody>
      </p:sp>
      <p:sp>
        <p:nvSpPr>
          <p:cNvPr id="23" name="文本框 22"/>
          <p:cNvSpPr txBox="1"/>
          <p:nvPr/>
        </p:nvSpPr>
        <p:spPr>
          <a:xfrm>
            <a:off x="4169149" y="2913965"/>
            <a:ext cx="1107996" cy="369332"/>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添加文字</a:t>
            </a:r>
          </a:p>
        </p:txBody>
      </p:sp>
      <p:pic>
        <p:nvPicPr>
          <p:cNvPr id="11" name="图片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8781" y="2857162"/>
            <a:ext cx="2392304" cy="2146300"/>
          </a:xfrm>
          <a:prstGeom prst="rect">
            <a:avLst/>
          </a:prstGeom>
        </p:spPr>
      </p:pic>
      <p:pic>
        <p:nvPicPr>
          <p:cNvPr id="12" name="图片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99200" y="3140143"/>
            <a:ext cx="2651224" cy="1580338"/>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000">
        <p15:prstTrans prst="pageCurlDouble"/>
      </p:transition>
    </mc:Choice>
    <mc:Fallback xmlns="">
      <p:transition spd="slow" advClick="0"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heel(1)">
                                      <p:cBhvr>
                                        <p:cTn id="11" dur="1000"/>
                                        <p:tgtEl>
                                          <p:spTgt spid="2"/>
                                        </p:tgtEl>
                                      </p:cBhvr>
                                    </p:animEffect>
                                  </p:childTnLst>
                                </p:cTn>
                              </p:par>
                              <p:par>
                                <p:cTn id="12" presetID="21" presetClass="entr" presetSubtype="1" fill="hold" grpId="0" nodeType="withEffect">
                                  <p:stCondLst>
                                    <p:cond delay="400"/>
                                  </p:stCondLst>
                                  <p:childTnLst>
                                    <p:set>
                                      <p:cBhvr>
                                        <p:cTn id="13" dur="1" fill="hold">
                                          <p:stCondLst>
                                            <p:cond delay="0"/>
                                          </p:stCondLst>
                                        </p:cTn>
                                        <p:tgtEl>
                                          <p:spTgt spid="17"/>
                                        </p:tgtEl>
                                        <p:attrNameLst>
                                          <p:attrName>style.visibility</p:attrName>
                                        </p:attrNameLst>
                                      </p:cBhvr>
                                      <p:to>
                                        <p:strVal val="visible"/>
                                      </p:to>
                                    </p:set>
                                    <p:animEffect transition="in" filter="wheel(1)">
                                      <p:cBhvr>
                                        <p:cTn id="14" dur="1000"/>
                                        <p:tgtEl>
                                          <p:spTgt spid="17"/>
                                        </p:tgtEl>
                                      </p:cBhvr>
                                    </p:animEffect>
                                  </p:childTnLst>
                                </p:cTn>
                              </p:par>
                              <p:par>
                                <p:cTn id="15" presetID="21" presetClass="entr" presetSubtype="1" fill="hold" grpId="0" nodeType="withEffect">
                                  <p:stCondLst>
                                    <p:cond delay="1000"/>
                                  </p:stCondLst>
                                  <p:childTnLst>
                                    <p:set>
                                      <p:cBhvr>
                                        <p:cTn id="16" dur="1" fill="hold">
                                          <p:stCondLst>
                                            <p:cond delay="0"/>
                                          </p:stCondLst>
                                        </p:cTn>
                                        <p:tgtEl>
                                          <p:spTgt spid="20"/>
                                        </p:tgtEl>
                                        <p:attrNameLst>
                                          <p:attrName>style.visibility</p:attrName>
                                        </p:attrNameLst>
                                      </p:cBhvr>
                                      <p:to>
                                        <p:strVal val="visible"/>
                                      </p:to>
                                    </p:set>
                                    <p:animEffect transition="in" filter="wheel(1)">
                                      <p:cBhvr>
                                        <p:cTn id="17" dur="1000"/>
                                        <p:tgtEl>
                                          <p:spTgt spid="20"/>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Effect transition="in" filter="fade">
                                      <p:cBhvr>
                                        <p:cTn id="23" dur="500"/>
                                        <p:tgtEl>
                                          <p:spTgt spid="3"/>
                                        </p:tgtEl>
                                      </p:cBhvr>
                                    </p:animEffect>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1000"/>
                                        <p:tgtEl>
                                          <p:spTgt spid="21"/>
                                        </p:tgtEl>
                                      </p:cBhvr>
                                    </p:animEffect>
                                    <p:anim calcmode="lin" valueType="num">
                                      <p:cBhvr>
                                        <p:cTn id="28" dur="1000" fill="hold"/>
                                        <p:tgtEl>
                                          <p:spTgt spid="21"/>
                                        </p:tgtEl>
                                        <p:attrNameLst>
                                          <p:attrName>ppt_x</p:attrName>
                                        </p:attrNameLst>
                                      </p:cBhvr>
                                      <p:tavLst>
                                        <p:tav tm="0">
                                          <p:val>
                                            <p:strVal val="#ppt_x"/>
                                          </p:val>
                                        </p:tav>
                                        <p:tav tm="100000">
                                          <p:val>
                                            <p:strVal val="#ppt_x"/>
                                          </p:val>
                                        </p:tav>
                                      </p:tavLst>
                                    </p:anim>
                                    <p:anim calcmode="lin" valueType="num">
                                      <p:cBhvr>
                                        <p:cTn id="29" dur="1000" fill="hold"/>
                                        <p:tgtEl>
                                          <p:spTgt spid="21"/>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16" presetClass="entr" presetSubtype="21" fill="hold" grpId="0" nodeType="after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barn(inVertical)">
                                      <p:cBhvr>
                                        <p:cTn id="33" dur="75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 grpId="0" animBg="1"/>
      <p:bldP spid="17" grpId="0" animBg="1"/>
      <p:bldP spid="20" grpId="0" animBg="1"/>
      <p:bldP spid="3" grpId="0"/>
      <p:bldP spid="21" grpId="0"/>
      <p:bldP spid="23"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587909e9799fb"/>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2">
      <a:majorFont>
        <a:latin typeface="等线 Light"/>
        <a:ea typeface="微软雅黑"/>
        <a:cs typeface=""/>
      </a:majorFont>
      <a:minorFont>
        <a:latin typeface="等线"/>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自定义 98">
      <a:dk1>
        <a:sysClr val="windowText" lastClr="000000"/>
      </a:dk1>
      <a:lt1>
        <a:sysClr val="window" lastClr="FFFFFF"/>
      </a:lt1>
      <a:dk2>
        <a:srgbClr val="44546A"/>
      </a:dk2>
      <a:lt2>
        <a:srgbClr val="E7E6E6"/>
      </a:lt2>
      <a:accent1>
        <a:srgbClr val="3C4856"/>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1688</Words>
  <Application>Microsoft Office PowerPoint</Application>
  <PresentationFormat>全屏显示(16:9)</PresentationFormat>
  <Paragraphs>282</Paragraphs>
  <Slides>27</Slides>
  <Notes>27</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27</vt:i4>
      </vt:variant>
    </vt:vector>
  </HeadingPairs>
  <TitlesOfParts>
    <vt:vector size="40" baseType="lpstr">
      <vt:lpstr>Gungsuh</vt:lpstr>
      <vt:lpstr>等线</vt:lpstr>
      <vt:lpstr>等线 Light</vt:lpstr>
      <vt:lpstr>黑体</vt:lpstr>
      <vt:lpstr>微软雅黑</vt:lpstr>
      <vt:lpstr>幼圆</vt:lpstr>
      <vt:lpstr>Arial</vt:lpstr>
      <vt:lpstr>Arial Black</vt:lpstr>
      <vt:lpstr>Arial Rounded MT Bold</vt:lpstr>
      <vt:lpstr>Calibri</vt:lpstr>
      <vt:lpstr>Calibri Light</vt:lpstr>
      <vt:lpstr>Office 主题​​</vt:lpstr>
      <vt:lpstr>1_Office 主题​​</vt:lpstr>
      <vt:lpstr>PowerPoint 演示文稿</vt:lpstr>
      <vt:lpstr>PowerPoint 演示文稿</vt:lpstr>
      <vt:lpstr>PowerPoint 演示文稿</vt:lpstr>
      <vt:lpstr> </vt:lpstr>
      <vt:lpstr>PowerPoint 演示文稿</vt:lpstr>
      <vt:lpstr> </vt:lpstr>
      <vt:lpstr> </vt:lpstr>
      <vt:lpstr> </vt:lpstr>
      <vt:lpstr>PowerPoint 演示文稿</vt:lpstr>
      <vt:lpstr> </vt:lpstr>
      <vt:lpstr> </vt:lpstr>
      <vt:lpstr> </vt:lpstr>
      <vt:lpstr> </vt:lpstr>
      <vt:lpstr> </vt:lpstr>
      <vt:lpstr>PowerPoint 演示文稿</vt:lpstr>
      <vt:lpstr> </vt:lpstr>
      <vt:lpstr> </vt:lpstr>
      <vt:lpstr> </vt:lpstr>
      <vt:lpstr> </vt:lpstr>
      <vt:lpstr> </vt:lpstr>
      <vt:lpstr>PowerPoint 演示文稿</vt:lpstr>
      <vt:lpstr> </vt:lpstr>
      <vt:lpstr> </vt:lpstr>
      <vt:lpstr> </vt:lpstr>
      <vt:lpstr> </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15</cp:revision>
  <dcterms:created xsi:type="dcterms:W3CDTF">2016-12-25T02:27:00Z</dcterms:created>
  <dcterms:modified xsi:type="dcterms:W3CDTF">2021-01-05T11:31:53Z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2052-11.1.0.9513</vt:lpwstr>
  </property>
</Properties>
</file>